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74" r:id="rId5"/>
    <p:sldId id="266" r:id="rId6"/>
    <p:sldId id="267" r:id="rId7"/>
    <p:sldId id="280" r:id="rId8"/>
    <p:sldId id="264" r:id="rId9"/>
    <p:sldId id="260" r:id="rId10"/>
    <p:sldId id="269" r:id="rId11"/>
    <p:sldId id="277" r:id="rId12"/>
    <p:sldId id="271" r:id="rId13"/>
    <p:sldId id="279" r:id="rId14"/>
    <p:sldId id="261" r:id="rId15"/>
    <p:sldId id="265" r:id="rId16"/>
    <p:sldId id="275" r:id="rId17"/>
    <p:sldId id="272" r:id="rId18"/>
    <p:sldId id="270" r:id="rId19"/>
    <p:sldId id="262" r:id="rId20"/>
    <p:sldId id="268" r:id="rId21"/>
    <p:sldId id="276" r:id="rId22"/>
    <p:sldId id="273" r:id="rId23"/>
    <p:sldId id="278" r:id="rId24"/>
    <p:sldId id="26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248D6-A48B-4B56-9F60-A195BBD0CA5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2F381-5D80-4E24-8A9A-C2DF0FD70E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864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97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640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60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393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492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01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546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054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652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597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655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021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781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781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934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648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762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08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208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875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697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630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553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48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49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39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0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70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02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84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460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50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9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45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894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602111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1" name="文本框 1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4775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54361" y="1948521"/>
            <a:ext cx="5600700" cy="3657600"/>
          </a:xfrm>
          <a:custGeom>
            <a:avLst/>
            <a:gdLst>
              <a:gd name="connsiteX0" fmla="*/ 0 w 5600700"/>
              <a:gd name="connsiteY0" fmla="*/ 0 h 3657600"/>
              <a:gd name="connsiteX1" fmla="*/ 5600700 w 5600700"/>
              <a:gd name="connsiteY1" fmla="*/ 0 h 3657600"/>
              <a:gd name="connsiteX2" fmla="*/ 5600700 w 5600700"/>
              <a:gd name="connsiteY2" fmla="*/ 3657600 h 3657600"/>
              <a:gd name="connsiteX3" fmla="*/ 0 w 5600700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700" h="3657600">
                <a:moveTo>
                  <a:pt x="0" y="0"/>
                </a:moveTo>
                <a:lnTo>
                  <a:pt x="5600700" y="0"/>
                </a:lnTo>
                <a:lnTo>
                  <a:pt x="5600700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373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00919" y="1328903"/>
            <a:ext cx="4194543" cy="2593649"/>
          </a:xfrm>
          <a:custGeom>
            <a:avLst/>
            <a:gdLst>
              <a:gd name="connsiteX0" fmla="*/ 0 w 4194543"/>
              <a:gd name="connsiteY0" fmla="*/ 0 h 2593649"/>
              <a:gd name="connsiteX1" fmla="*/ 4194543 w 4194543"/>
              <a:gd name="connsiteY1" fmla="*/ 0 h 2593649"/>
              <a:gd name="connsiteX2" fmla="*/ 4194543 w 4194543"/>
              <a:gd name="connsiteY2" fmla="*/ 2593649 h 2593649"/>
              <a:gd name="connsiteX3" fmla="*/ 0 w 4194543"/>
              <a:gd name="connsiteY3" fmla="*/ 2593649 h 259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543" h="2593649">
                <a:moveTo>
                  <a:pt x="0" y="0"/>
                </a:moveTo>
                <a:lnTo>
                  <a:pt x="4194543" y="0"/>
                </a:lnTo>
                <a:lnTo>
                  <a:pt x="4194543" y="2593649"/>
                </a:lnTo>
                <a:lnTo>
                  <a:pt x="0" y="2593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596538" y="1328903"/>
            <a:ext cx="4194543" cy="2593649"/>
          </a:xfrm>
          <a:custGeom>
            <a:avLst/>
            <a:gdLst>
              <a:gd name="connsiteX0" fmla="*/ 0 w 4194543"/>
              <a:gd name="connsiteY0" fmla="*/ 0 h 2593649"/>
              <a:gd name="connsiteX1" fmla="*/ 4194543 w 4194543"/>
              <a:gd name="connsiteY1" fmla="*/ 0 h 2593649"/>
              <a:gd name="connsiteX2" fmla="*/ 4194543 w 4194543"/>
              <a:gd name="connsiteY2" fmla="*/ 2593649 h 2593649"/>
              <a:gd name="connsiteX3" fmla="*/ 0 w 4194543"/>
              <a:gd name="connsiteY3" fmla="*/ 2593649 h 259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543" h="2593649">
                <a:moveTo>
                  <a:pt x="0" y="0"/>
                </a:moveTo>
                <a:lnTo>
                  <a:pt x="4194543" y="0"/>
                </a:lnTo>
                <a:lnTo>
                  <a:pt x="4194543" y="2593649"/>
                </a:lnTo>
                <a:lnTo>
                  <a:pt x="0" y="2593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256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590372" y="1698877"/>
            <a:ext cx="3948152" cy="3979686"/>
          </a:xfrm>
          <a:custGeom>
            <a:avLst/>
            <a:gdLst>
              <a:gd name="connsiteX0" fmla="*/ 1974076 w 3948152"/>
              <a:gd name="connsiteY0" fmla="*/ 0 h 3979686"/>
              <a:gd name="connsiteX1" fmla="*/ 3948152 w 3948152"/>
              <a:gd name="connsiteY1" fmla="*/ 1989843 h 3979686"/>
              <a:gd name="connsiteX2" fmla="*/ 1974076 w 3948152"/>
              <a:gd name="connsiteY2" fmla="*/ 3979686 h 3979686"/>
              <a:gd name="connsiteX3" fmla="*/ 0 w 3948152"/>
              <a:gd name="connsiteY3" fmla="*/ 1989843 h 3979686"/>
              <a:gd name="connsiteX4" fmla="*/ 1974076 w 3948152"/>
              <a:gd name="connsiteY4" fmla="*/ 0 h 397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8152" h="3979686">
                <a:moveTo>
                  <a:pt x="1974076" y="0"/>
                </a:moveTo>
                <a:cubicBezTo>
                  <a:pt x="3064328" y="0"/>
                  <a:pt x="3948152" y="890883"/>
                  <a:pt x="3948152" y="1989843"/>
                </a:cubicBezTo>
                <a:cubicBezTo>
                  <a:pt x="3948152" y="3088803"/>
                  <a:pt x="3064328" y="3979686"/>
                  <a:pt x="1974076" y="3979686"/>
                </a:cubicBezTo>
                <a:cubicBezTo>
                  <a:pt x="883824" y="3979686"/>
                  <a:pt x="0" y="3088803"/>
                  <a:pt x="0" y="1989843"/>
                </a:cubicBezTo>
                <a:cubicBezTo>
                  <a:pt x="0" y="890883"/>
                  <a:pt x="883824" y="0"/>
                  <a:pt x="19740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188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950459" y="1994154"/>
            <a:ext cx="4434840" cy="4434840"/>
          </a:xfrm>
          <a:custGeom>
            <a:avLst/>
            <a:gdLst>
              <a:gd name="connsiteX0" fmla="*/ 0 w 4434840"/>
              <a:gd name="connsiteY0" fmla="*/ 0 h 4434840"/>
              <a:gd name="connsiteX1" fmla="*/ 4434840 w 4434840"/>
              <a:gd name="connsiteY1" fmla="*/ 0 h 4434840"/>
              <a:gd name="connsiteX2" fmla="*/ 4434840 w 4434840"/>
              <a:gd name="connsiteY2" fmla="*/ 4434840 h 4434840"/>
              <a:gd name="connsiteX3" fmla="*/ 0 w 4434840"/>
              <a:gd name="connsiteY3" fmla="*/ 4434840 h 443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840" h="4434840">
                <a:moveTo>
                  <a:pt x="0" y="0"/>
                </a:moveTo>
                <a:lnTo>
                  <a:pt x="4434840" y="0"/>
                </a:lnTo>
                <a:lnTo>
                  <a:pt x="4434840" y="4434840"/>
                </a:lnTo>
                <a:lnTo>
                  <a:pt x="0" y="44348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8662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494220" y="1195337"/>
            <a:ext cx="3690336" cy="5132893"/>
          </a:xfrm>
          <a:custGeom>
            <a:avLst/>
            <a:gdLst>
              <a:gd name="connsiteX0" fmla="*/ 0 w 3690336"/>
              <a:gd name="connsiteY0" fmla="*/ 0 h 5132893"/>
              <a:gd name="connsiteX1" fmla="*/ 3690336 w 3690336"/>
              <a:gd name="connsiteY1" fmla="*/ 0 h 5132893"/>
              <a:gd name="connsiteX2" fmla="*/ 3690336 w 3690336"/>
              <a:gd name="connsiteY2" fmla="*/ 5132893 h 5132893"/>
              <a:gd name="connsiteX3" fmla="*/ 0 w 3690336"/>
              <a:gd name="connsiteY3" fmla="*/ 5132893 h 513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336" h="5132893">
                <a:moveTo>
                  <a:pt x="0" y="0"/>
                </a:moveTo>
                <a:lnTo>
                  <a:pt x="3690336" y="0"/>
                </a:lnTo>
                <a:lnTo>
                  <a:pt x="3690336" y="5132893"/>
                </a:lnTo>
                <a:lnTo>
                  <a:pt x="0" y="51328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250832" y="1195337"/>
            <a:ext cx="3690336" cy="5132893"/>
          </a:xfrm>
          <a:custGeom>
            <a:avLst/>
            <a:gdLst>
              <a:gd name="connsiteX0" fmla="*/ 0 w 3690336"/>
              <a:gd name="connsiteY0" fmla="*/ 0 h 5132893"/>
              <a:gd name="connsiteX1" fmla="*/ 3690336 w 3690336"/>
              <a:gd name="connsiteY1" fmla="*/ 0 h 5132893"/>
              <a:gd name="connsiteX2" fmla="*/ 3690336 w 3690336"/>
              <a:gd name="connsiteY2" fmla="*/ 5132893 h 5132893"/>
              <a:gd name="connsiteX3" fmla="*/ 0 w 3690336"/>
              <a:gd name="connsiteY3" fmla="*/ 5132893 h 513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336" h="5132893">
                <a:moveTo>
                  <a:pt x="0" y="0"/>
                </a:moveTo>
                <a:lnTo>
                  <a:pt x="3690336" y="0"/>
                </a:lnTo>
                <a:lnTo>
                  <a:pt x="3690336" y="5132893"/>
                </a:lnTo>
                <a:lnTo>
                  <a:pt x="0" y="51328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812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952625" y="2271712"/>
            <a:ext cx="1733550" cy="1733550"/>
          </a:xfrm>
          <a:custGeom>
            <a:avLst/>
            <a:gdLst>
              <a:gd name="connsiteX0" fmla="*/ 866775 w 1733550"/>
              <a:gd name="connsiteY0" fmla="*/ 0 h 1733550"/>
              <a:gd name="connsiteX1" fmla="*/ 1733550 w 1733550"/>
              <a:gd name="connsiteY1" fmla="*/ 866775 h 1733550"/>
              <a:gd name="connsiteX2" fmla="*/ 866775 w 1733550"/>
              <a:gd name="connsiteY2" fmla="*/ 1733550 h 1733550"/>
              <a:gd name="connsiteX3" fmla="*/ 0 w 1733550"/>
              <a:gd name="connsiteY3" fmla="*/ 866775 h 1733550"/>
              <a:gd name="connsiteX4" fmla="*/ 866775 w 1733550"/>
              <a:gd name="connsiteY4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550" h="1733550">
                <a:moveTo>
                  <a:pt x="866775" y="0"/>
                </a:moveTo>
                <a:cubicBezTo>
                  <a:pt x="1345482" y="0"/>
                  <a:pt x="1733550" y="388068"/>
                  <a:pt x="1733550" y="866775"/>
                </a:cubicBezTo>
                <a:cubicBezTo>
                  <a:pt x="1733550" y="1345482"/>
                  <a:pt x="1345482" y="1733550"/>
                  <a:pt x="866775" y="1733550"/>
                </a:cubicBezTo>
                <a:cubicBezTo>
                  <a:pt x="388068" y="1733550"/>
                  <a:pt x="0" y="1345482"/>
                  <a:pt x="0" y="866775"/>
                </a:cubicBezTo>
                <a:cubicBezTo>
                  <a:pt x="0" y="388068"/>
                  <a:pt x="388068" y="0"/>
                  <a:pt x="866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229225" y="2271712"/>
            <a:ext cx="1733550" cy="1733550"/>
          </a:xfrm>
          <a:custGeom>
            <a:avLst/>
            <a:gdLst>
              <a:gd name="connsiteX0" fmla="*/ 866775 w 1733550"/>
              <a:gd name="connsiteY0" fmla="*/ 0 h 1733550"/>
              <a:gd name="connsiteX1" fmla="*/ 1733550 w 1733550"/>
              <a:gd name="connsiteY1" fmla="*/ 866775 h 1733550"/>
              <a:gd name="connsiteX2" fmla="*/ 866775 w 1733550"/>
              <a:gd name="connsiteY2" fmla="*/ 1733550 h 1733550"/>
              <a:gd name="connsiteX3" fmla="*/ 0 w 1733550"/>
              <a:gd name="connsiteY3" fmla="*/ 866775 h 1733550"/>
              <a:gd name="connsiteX4" fmla="*/ 866775 w 1733550"/>
              <a:gd name="connsiteY4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550" h="1733550">
                <a:moveTo>
                  <a:pt x="866775" y="0"/>
                </a:moveTo>
                <a:cubicBezTo>
                  <a:pt x="1345482" y="0"/>
                  <a:pt x="1733550" y="388068"/>
                  <a:pt x="1733550" y="866775"/>
                </a:cubicBezTo>
                <a:cubicBezTo>
                  <a:pt x="1733550" y="1345482"/>
                  <a:pt x="1345482" y="1733550"/>
                  <a:pt x="866775" y="1733550"/>
                </a:cubicBezTo>
                <a:cubicBezTo>
                  <a:pt x="388068" y="1733550"/>
                  <a:pt x="0" y="1345482"/>
                  <a:pt x="0" y="866775"/>
                </a:cubicBezTo>
                <a:cubicBezTo>
                  <a:pt x="0" y="388068"/>
                  <a:pt x="388068" y="0"/>
                  <a:pt x="866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505825" y="2271712"/>
            <a:ext cx="1733550" cy="1733550"/>
          </a:xfrm>
          <a:custGeom>
            <a:avLst/>
            <a:gdLst>
              <a:gd name="connsiteX0" fmla="*/ 866775 w 1733550"/>
              <a:gd name="connsiteY0" fmla="*/ 0 h 1733550"/>
              <a:gd name="connsiteX1" fmla="*/ 1733550 w 1733550"/>
              <a:gd name="connsiteY1" fmla="*/ 866775 h 1733550"/>
              <a:gd name="connsiteX2" fmla="*/ 866775 w 1733550"/>
              <a:gd name="connsiteY2" fmla="*/ 1733550 h 1733550"/>
              <a:gd name="connsiteX3" fmla="*/ 0 w 1733550"/>
              <a:gd name="connsiteY3" fmla="*/ 866775 h 1733550"/>
              <a:gd name="connsiteX4" fmla="*/ 866775 w 1733550"/>
              <a:gd name="connsiteY4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550" h="1733550">
                <a:moveTo>
                  <a:pt x="866775" y="0"/>
                </a:moveTo>
                <a:cubicBezTo>
                  <a:pt x="1345482" y="0"/>
                  <a:pt x="1733550" y="388068"/>
                  <a:pt x="1733550" y="866775"/>
                </a:cubicBezTo>
                <a:cubicBezTo>
                  <a:pt x="1733550" y="1345482"/>
                  <a:pt x="1345482" y="1733550"/>
                  <a:pt x="866775" y="1733550"/>
                </a:cubicBezTo>
                <a:cubicBezTo>
                  <a:pt x="388068" y="1733550"/>
                  <a:pt x="0" y="1345482"/>
                  <a:pt x="0" y="866775"/>
                </a:cubicBezTo>
                <a:cubicBezTo>
                  <a:pt x="0" y="388068"/>
                  <a:pt x="388068" y="0"/>
                  <a:pt x="866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73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630598" y="3634517"/>
            <a:ext cx="3498668" cy="2089860"/>
          </a:xfrm>
          <a:custGeom>
            <a:avLst/>
            <a:gdLst>
              <a:gd name="connsiteX0" fmla="*/ 0 w 3498668"/>
              <a:gd name="connsiteY0" fmla="*/ 0 h 2089860"/>
              <a:gd name="connsiteX1" fmla="*/ 3498668 w 3498668"/>
              <a:gd name="connsiteY1" fmla="*/ 0 h 2089860"/>
              <a:gd name="connsiteX2" fmla="*/ 3498668 w 3498668"/>
              <a:gd name="connsiteY2" fmla="*/ 2089860 h 2089860"/>
              <a:gd name="connsiteX3" fmla="*/ 0 w 3498668"/>
              <a:gd name="connsiteY3" fmla="*/ 2089860 h 208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8668" h="2089860">
                <a:moveTo>
                  <a:pt x="0" y="0"/>
                </a:moveTo>
                <a:lnTo>
                  <a:pt x="3498668" y="0"/>
                </a:lnTo>
                <a:lnTo>
                  <a:pt x="3498668" y="2089860"/>
                </a:lnTo>
                <a:lnTo>
                  <a:pt x="0" y="20898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108650" y="3634517"/>
            <a:ext cx="3498668" cy="2089860"/>
          </a:xfrm>
          <a:custGeom>
            <a:avLst/>
            <a:gdLst>
              <a:gd name="connsiteX0" fmla="*/ 0 w 3498668"/>
              <a:gd name="connsiteY0" fmla="*/ 0 h 2089860"/>
              <a:gd name="connsiteX1" fmla="*/ 3498668 w 3498668"/>
              <a:gd name="connsiteY1" fmla="*/ 0 h 2089860"/>
              <a:gd name="connsiteX2" fmla="*/ 3498668 w 3498668"/>
              <a:gd name="connsiteY2" fmla="*/ 2089860 h 2089860"/>
              <a:gd name="connsiteX3" fmla="*/ 0 w 3498668"/>
              <a:gd name="connsiteY3" fmla="*/ 2089860 h 208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8668" h="2089860">
                <a:moveTo>
                  <a:pt x="0" y="0"/>
                </a:moveTo>
                <a:lnTo>
                  <a:pt x="3498668" y="0"/>
                </a:lnTo>
                <a:lnTo>
                  <a:pt x="3498668" y="2089860"/>
                </a:lnTo>
                <a:lnTo>
                  <a:pt x="0" y="20898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6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  <a:pPr/>
              <a:t>2018/3/31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72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1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1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67" y="846751"/>
            <a:ext cx="6418333" cy="35298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302917" y="3680212"/>
            <a:ext cx="7954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defRPr/>
            </a:pPr>
            <a:r>
              <a:rPr lang="zh-CN" altLang="en-US" sz="4800" dirty="0">
                <a:solidFill>
                  <a:srgbClr val="850800"/>
                </a:solidFill>
              </a:rPr>
              <a:t>初中五一劳动节</a:t>
            </a:r>
            <a:r>
              <a:rPr lang="zh-CN" altLang="en-US" sz="4800" dirty="0" smtClean="0">
                <a:solidFill>
                  <a:srgbClr val="850800"/>
                </a:solidFill>
              </a:rPr>
              <a:t>班会</a:t>
            </a:r>
            <a:r>
              <a:rPr lang="en-US" altLang="zh-CN" sz="4800" dirty="0" smtClean="0">
                <a:solidFill>
                  <a:srgbClr val="850800"/>
                </a:solidFill>
              </a:rPr>
              <a:t>PPT</a:t>
            </a:r>
            <a:r>
              <a:rPr lang="zh-CN" altLang="en-US" sz="4800" dirty="0" smtClean="0">
                <a:solidFill>
                  <a:srgbClr val="850800"/>
                </a:solidFill>
              </a:rPr>
              <a:t>模板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8508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43816" y="4700016"/>
            <a:ext cx="6472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This template is designed for FEI ER SHE JI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8508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69360" y="5411777"/>
            <a:ext cx="3054041" cy="338554"/>
          </a:xfrm>
          <a:prstGeom prst="rect">
            <a:avLst/>
          </a:prstGeom>
          <a:solidFill>
            <a:srgbClr val="850800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汇报人：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   时间：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月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等线" panose="02010600030101010101" pitchFamily="2" charset="-122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  <p:sp>
        <p:nvSpPr>
          <p:cNvPr id="9" name="origami-airplane_16261"/>
          <p:cNvSpPr>
            <a:spLocks noChangeAspect="1"/>
          </p:cNvSpPr>
          <p:nvPr/>
        </p:nvSpPr>
        <p:spPr bwMode="auto">
          <a:xfrm>
            <a:off x="10008066" y="2984800"/>
            <a:ext cx="495677" cy="462228"/>
          </a:xfrm>
          <a:custGeom>
            <a:avLst/>
            <a:gdLst>
              <a:gd name="connsiteX0" fmla="*/ 38100 w 326027"/>
              <a:gd name="connsiteY0" fmla="*/ 63500 h 304027"/>
              <a:gd name="connsiteX1" fmla="*/ 70572 w 326027"/>
              <a:gd name="connsiteY1" fmla="*/ 155651 h 304027"/>
              <a:gd name="connsiteX2" fmla="*/ 101745 w 326027"/>
              <a:gd name="connsiteY2" fmla="*/ 255588 h 304027"/>
              <a:gd name="connsiteX3" fmla="*/ 138113 w 326027"/>
              <a:gd name="connsiteY3" fmla="*/ 180311 h 304027"/>
              <a:gd name="connsiteX4" fmla="*/ 38100 w 326027"/>
              <a:gd name="connsiteY4" fmla="*/ 63500 h 304027"/>
              <a:gd name="connsiteX5" fmla="*/ 42863 w 326027"/>
              <a:gd name="connsiteY5" fmla="*/ 33338 h 304027"/>
              <a:gd name="connsiteX6" fmla="*/ 159237 w 326027"/>
              <a:gd name="connsiteY6" fmla="*/ 167557 h 304027"/>
              <a:gd name="connsiteX7" fmla="*/ 161823 w 326027"/>
              <a:gd name="connsiteY7" fmla="*/ 170138 h 304027"/>
              <a:gd name="connsiteX8" fmla="*/ 163117 w 326027"/>
              <a:gd name="connsiteY8" fmla="*/ 171428 h 304027"/>
              <a:gd name="connsiteX9" fmla="*/ 198029 w 326027"/>
              <a:gd name="connsiteY9" fmla="*/ 212726 h 304027"/>
              <a:gd name="connsiteX10" fmla="*/ 203201 w 326027"/>
              <a:gd name="connsiteY10" fmla="*/ 114644 h 304027"/>
              <a:gd name="connsiteX11" fmla="*/ 111395 w 326027"/>
              <a:gd name="connsiteY11" fmla="*/ 64312 h 304027"/>
              <a:gd name="connsiteX12" fmla="*/ 42863 w 326027"/>
              <a:gd name="connsiteY12" fmla="*/ 33338 h 304027"/>
              <a:gd name="connsiteX13" fmla="*/ 95250 w 326027"/>
              <a:gd name="connsiteY13" fmla="*/ 28575 h 304027"/>
              <a:gd name="connsiteX14" fmla="*/ 123707 w 326027"/>
              <a:gd name="connsiteY14" fmla="*/ 43127 h 304027"/>
              <a:gd name="connsiteX15" fmla="*/ 211667 w 326027"/>
              <a:gd name="connsiteY15" fmla="*/ 92075 h 304027"/>
              <a:gd name="connsiteX16" fmla="*/ 269875 w 326027"/>
              <a:gd name="connsiteY16" fmla="*/ 62971 h 304027"/>
              <a:gd name="connsiteX17" fmla="*/ 171568 w 326027"/>
              <a:gd name="connsiteY17" fmla="*/ 39159 h 304027"/>
              <a:gd name="connsiteX18" fmla="*/ 95250 w 326027"/>
              <a:gd name="connsiteY18" fmla="*/ 28575 h 304027"/>
              <a:gd name="connsiteX19" fmla="*/ 15539 w 326027"/>
              <a:gd name="connsiteY19" fmla="*/ 0 h 304027"/>
              <a:gd name="connsiteX20" fmla="*/ 104887 w 326027"/>
              <a:gd name="connsiteY20" fmla="*/ 7789 h 304027"/>
              <a:gd name="connsiteX21" fmla="*/ 186466 w 326027"/>
              <a:gd name="connsiteY21" fmla="*/ 18175 h 304027"/>
              <a:gd name="connsiteX22" fmla="*/ 319841 w 326027"/>
              <a:gd name="connsiteY22" fmla="*/ 55825 h 304027"/>
              <a:gd name="connsiteX23" fmla="*/ 317251 w 326027"/>
              <a:gd name="connsiteY23" fmla="*/ 77896 h 304027"/>
              <a:gd name="connsiteX24" fmla="*/ 227903 w 326027"/>
              <a:gd name="connsiteY24" fmla="*/ 109054 h 304027"/>
              <a:gd name="connsiteX25" fmla="*/ 217544 w 326027"/>
              <a:gd name="connsiteY25" fmla="*/ 244072 h 304027"/>
              <a:gd name="connsiteX26" fmla="*/ 196825 w 326027"/>
              <a:gd name="connsiteY26" fmla="*/ 249265 h 304027"/>
              <a:gd name="connsiteX27" fmla="*/ 154093 w 326027"/>
              <a:gd name="connsiteY27" fmla="*/ 198633 h 304027"/>
              <a:gd name="connsiteX28" fmla="*/ 116541 w 326027"/>
              <a:gd name="connsiteY28" fmla="*/ 294704 h 304027"/>
              <a:gd name="connsiteX29" fmla="*/ 94528 w 326027"/>
              <a:gd name="connsiteY29" fmla="*/ 298599 h 304027"/>
              <a:gd name="connsiteX30" fmla="*/ 49206 w 326027"/>
              <a:gd name="connsiteY30" fmla="*/ 172668 h 304027"/>
              <a:gd name="connsiteX31" fmla="*/ 0 w 326027"/>
              <a:gd name="connsiteY31" fmla="*/ 19474 h 304027"/>
              <a:gd name="connsiteX32" fmla="*/ 0 w 326027"/>
              <a:gd name="connsiteY32" fmla="*/ 18175 h 304027"/>
              <a:gd name="connsiteX33" fmla="*/ 0 w 326027"/>
              <a:gd name="connsiteY33" fmla="*/ 16877 h 304027"/>
              <a:gd name="connsiteX34" fmla="*/ 0 w 326027"/>
              <a:gd name="connsiteY34" fmla="*/ 15579 h 304027"/>
              <a:gd name="connsiteX35" fmla="*/ 0 w 326027"/>
              <a:gd name="connsiteY35" fmla="*/ 14281 h 304027"/>
              <a:gd name="connsiteX36" fmla="*/ 0 w 326027"/>
              <a:gd name="connsiteY36" fmla="*/ 12982 h 304027"/>
              <a:gd name="connsiteX37" fmla="*/ 1295 w 326027"/>
              <a:gd name="connsiteY37" fmla="*/ 12982 h 304027"/>
              <a:gd name="connsiteX38" fmla="*/ 1295 w 326027"/>
              <a:gd name="connsiteY38" fmla="*/ 11684 h 304027"/>
              <a:gd name="connsiteX39" fmla="*/ 3885 w 326027"/>
              <a:gd name="connsiteY39" fmla="*/ 6491 h 304027"/>
              <a:gd name="connsiteX40" fmla="*/ 15539 w 326027"/>
              <a:gd name="connsiteY40" fmla="*/ 0 h 30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6027" h="304027">
                <a:moveTo>
                  <a:pt x="38100" y="63500"/>
                </a:moveTo>
                <a:cubicBezTo>
                  <a:pt x="47192" y="94650"/>
                  <a:pt x="58882" y="124501"/>
                  <a:pt x="70572" y="155651"/>
                </a:cubicBezTo>
                <a:cubicBezTo>
                  <a:pt x="82262" y="188098"/>
                  <a:pt x="88756" y="223141"/>
                  <a:pt x="101745" y="255588"/>
                </a:cubicBezTo>
                <a:cubicBezTo>
                  <a:pt x="110837" y="228333"/>
                  <a:pt x="122527" y="203673"/>
                  <a:pt x="138113" y="180311"/>
                </a:cubicBezTo>
                <a:cubicBezTo>
                  <a:pt x="99147" y="145267"/>
                  <a:pt x="70572" y="103735"/>
                  <a:pt x="38100" y="63500"/>
                </a:cubicBezTo>
                <a:close/>
                <a:moveTo>
                  <a:pt x="42863" y="33338"/>
                </a:moveTo>
                <a:cubicBezTo>
                  <a:pt x="81654" y="78508"/>
                  <a:pt x="113981" y="128840"/>
                  <a:pt x="159237" y="167557"/>
                </a:cubicBezTo>
                <a:cubicBezTo>
                  <a:pt x="159237" y="168847"/>
                  <a:pt x="160530" y="168847"/>
                  <a:pt x="161823" y="170138"/>
                </a:cubicBezTo>
                <a:cubicBezTo>
                  <a:pt x="161823" y="171428"/>
                  <a:pt x="161823" y="171428"/>
                  <a:pt x="163117" y="171428"/>
                </a:cubicBezTo>
                <a:cubicBezTo>
                  <a:pt x="174754" y="185624"/>
                  <a:pt x="186391" y="198530"/>
                  <a:pt x="198029" y="212726"/>
                </a:cubicBezTo>
                <a:cubicBezTo>
                  <a:pt x="203201" y="180462"/>
                  <a:pt x="201908" y="148198"/>
                  <a:pt x="203201" y="114644"/>
                </a:cubicBezTo>
                <a:cubicBezTo>
                  <a:pt x="173461" y="97866"/>
                  <a:pt x="142428" y="81089"/>
                  <a:pt x="111395" y="64312"/>
                </a:cubicBezTo>
                <a:cubicBezTo>
                  <a:pt x="90706" y="53987"/>
                  <a:pt x="67431" y="42372"/>
                  <a:pt x="42863" y="33338"/>
                </a:cubicBezTo>
                <a:close/>
                <a:moveTo>
                  <a:pt x="95250" y="28575"/>
                </a:moveTo>
                <a:cubicBezTo>
                  <a:pt x="105598" y="32544"/>
                  <a:pt x="114653" y="37836"/>
                  <a:pt x="123707" y="43127"/>
                </a:cubicBezTo>
                <a:cubicBezTo>
                  <a:pt x="153458" y="60325"/>
                  <a:pt x="183209" y="74877"/>
                  <a:pt x="211667" y="92075"/>
                </a:cubicBezTo>
                <a:cubicBezTo>
                  <a:pt x="225895" y="74877"/>
                  <a:pt x="247885" y="68263"/>
                  <a:pt x="269875" y="62971"/>
                </a:cubicBezTo>
                <a:cubicBezTo>
                  <a:pt x="237537" y="53711"/>
                  <a:pt x="203906" y="45773"/>
                  <a:pt x="171568" y="39159"/>
                </a:cubicBezTo>
                <a:cubicBezTo>
                  <a:pt x="146991" y="33867"/>
                  <a:pt x="121120" y="29898"/>
                  <a:pt x="95250" y="28575"/>
                </a:cubicBezTo>
                <a:close/>
                <a:moveTo>
                  <a:pt x="15539" y="0"/>
                </a:moveTo>
                <a:cubicBezTo>
                  <a:pt x="45322" y="0"/>
                  <a:pt x="75104" y="3895"/>
                  <a:pt x="104887" y="7789"/>
                </a:cubicBezTo>
                <a:cubicBezTo>
                  <a:pt x="132080" y="10386"/>
                  <a:pt x="159273" y="10386"/>
                  <a:pt x="186466" y="18175"/>
                </a:cubicBezTo>
                <a:cubicBezTo>
                  <a:pt x="231787" y="28561"/>
                  <a:pt x="278404" y="37650"/>
                  <a:pt x="319841" y="55825"/>
                </a:cubicBezTo>
                <a:cubicBezTo>
                  <a:pt x="330200" y="59720"/>
                  <a:pt x="326315" y="75299"/>
                  <a:pt x="317251" y="77896"/>
                </a:cubicBezTo>
                <a:cubicBezTo>
                  <a:pt x="291353" y="84387"/>
                  <a:pt x="244736" y="84387"/>
                  <a:pt x="227903" y="109054"/>
                </a:cubicBezTo>
                <a:cubicBezTo>
                  <a:pt x="225313" y="154492"/>
                  <a:pt x="227903" y="199931"/>
                  <a:pt x="217544" y="244072"/>
                </a:cubicBezTo>
                <a:cubicBezTo>
                  <a:pt x="216249" y="251862"/>
                  <a:pt x="203300" y="257055"/>
                  <a:pt x="196825" y="249265"/>
                </a:cubicBezTo>
                <a:cubicBezTo>
                  <a:pt x="183876" y="232388"/>
                  <a:pt x="168337" y="215510"/>
                  <a:pt x="154093" y="198633"/>
                </a:cubicBezTo>
                <a:cubicBezTo>
                  <a:pt x="134670" y="228493"/>
                  <a:pt x="123016" y="260949"/>
                  <a:pt x="116541" y="294704"/>
                </a:cubicBezTo>
                <a:cubicBezTo>
                  <a:pt x="115246" y="306388"/>
                  <a:pt x="99707" y="306388"/>
                  <a:pt x="94528" y="298599"/>
                </a:cubicBezTo>
                <a:cubicBezTo>
                  <a:pt x="72515" y="259651"/>
                  <a:pt x="64745" y="214212"/>
                  <a:pt x="49206" y="172668"/>
                </a:cubicBezTo>
                <a:cubicBezTo>
                  <a:pt x="31078" y="122036"/>
                  <a:pt x="10359" y="72702"/>
                  <a:pt x="0" y="19474"/>
                </a:cubicBezTo>
                <a:cubicBezTo>
                  <a:pt x="0" y="19474"/>
                  <a:pt x="0" y="18175"/>
                  <a:pt x="0" y="18175"/>
                </a:cubicBezTo>
                <a:cubicBezTo>
                  <a:pt x="0" y="18175"/>
                  <a:pt x="0" y="16877"/>
                  <a:pt x="0" y="16877"/>
                </a:cubicBezTo>
                <a:cubicBezTo>
                  <a:pt x="0" y="16877"/>
                  <a:pt x="0" y="16877"/>
                  <a:pt x="0" y="15579"/>
                </a:cubicBezTo>
                <a:cubicBezTo>
                  <a:pt x="0" y="15579"/>
                  <a:pt x="0" y="15579"/>
                  <a:pt x="0" y="14281"/>
                </a:cubicBezTo>
                <a:cubicBezTo>
                  <a:pt x="0" y="14281"/>
                  <a:pt x="0" y="14281"/>
                  <a:pt x="0" y="12982"/>
                </a:cubicBezTo>
                <a:cubicBezTo>
                  <a:pt x="0" y="12982"/>
                  <a:pt x="0" y="12982"/>
                  <a:pt x="1295" y="12982"/>
                </a:cubicBezTo>
                <a:cubicBezTo>
                  <a:pt x="1295" y="11684"/>
                  <a:pt x="1295" y="11684"/>
                  <a:pt x="1295" y="11684"/>
                </a:cubicBezTo>
                <a:cubicBezTo>
                  <a:pt x="1295" y="10386"/>
                  <a:pt x="2590" y="7789"/>
                  <a:pt x="3885" y="6491"/>
                </a:cubicBezTo>
                <a:cubicBezTo>
                  <a:pt x="6475" y="2596"/>
                  <a:pt x="9064" y="0"/>
                  <a:pt x="15539" y="0"/>
                </a:cubicBezTo>
                <a:close/>
              </a:path>
            </a:pathLst>
          </a:custGeom>
          <a:solidFill>
            <a:srgbClr val="850800"/>
          </a:solidFill>
          <a:ln>
            <a:noFill/>
          </a:ln>
        </p:spPr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9767" y="523374"/>
            <a:ext cx="5511262" cy="3090940"/>
          </a:xfrm>
          <a:prstGeom prst="rect">
            <a:avLst/>
          </a:prstGeom>
        </p:spPr>
      </p:pic>
      <p:pic>
        <p:nvPicPr>
          <p:cNvPr id="12" name="AudioJoiner150910135131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-753236" y="-7819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0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3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5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129032" y="1898272"/>
            <a:ext cx="4232683" cy="517830"/>
            <a:chOff x="5129032" y="1898272"/>
            <a:chExt cx="4232683" cy="517830"/>
          </a:xfrm>
        </p:grpSpPr>
        <p:sp>
          <p:nvSpPr>
            <p:cNvPr id="2" name="MH_Entry_1"/>
            <p:cNvSpPr/>
            <p:nvPr>
              <p:custDataLst>
                <p:tags r:id="rId13"/>
              </p:custDataLst>
            </p:nvPr>
          </p:nvSpPr>
          <p:spPr>
            <a:xfrm>
              <a:off x="5783398" y="1898272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请在这里输入您的标题</a:t>
              </a:r>
            </a:p>
          </p:txBody>
        </p:sp>
        <p:sp>
          <p:nvSpPr>
            <p:cNvPr id="3" name="MH_Number_1"/>
            <p:cNvSpPr/>
            <p:nvPr>
              <p:custDataLst>
                <p:tags r:id="rId14"/>
              </p:custDataLst>
            </p:nvPr>
          </p:nvSpPr>
          <p:spPr>
            <a:xfrm>
              <a:off x="5129032" y="1933032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MH_Others_1"/>
            <p:cNvSpPr/>
            <p:nvPr>
              <p:custDataLst>
                <p:tags r:id="rId15"/>
              </p:custDataLst>
            </p:nvPr>
          </p:nvSpPr>
          <p:spPr>
            <a:xfrm>
              <a:off x="5717994" y="1898272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29032" y="2750180"/>
            <a:ext cx="4232683" cy="517830"/>
            <a:chOff x="5129032" y="2750180"/>
            <a:chExt cx="4232683" cy="517830"/>
          </a:xfrm>
        </p:grpSpPr>
        <p:sp>
          <p:nvSpPr>
            <p:cNvPr id="5" name="MH_Entry_2"/>
            <p:cNvSpPr/>
            <p:nvPr>
              <p:custDataLst>
                <p:tags r:id="rId10"/>
              </p:custDataLst>
            </p:nvPr>
          </p:nvSpPr>
          <p:spPr>
            <a:xfrm>
              <a:off x="5783398" y="2750180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MH_Number_2"/>
            <p:cNvSpPr/>
            <p:nvPr>
              <p:custDataLst>
                <p:tags r:id="rId11"/>
              </p:custDataLst>
            </p:nvPr>
          </p:nvSpPr>
          <p:spPr>
            <a:xfrm>
              <a:off x="5129032" y="2784940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MH_Others_2"/>
            <p:cNvSpPr/>
            <p:nvPr>
              <p:custDataLst>
                <p:tags r:id="rId12"/>
              </p:custDataLst>
            </p:nvPr>
          </p:nvSpPr>
          <p:spPr>
            <a:xfrm>
              <a:off x="5717994" y="2750180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29032" y="3602088"/>
            <a:ext cx="4232683" cy="517830"/>
            <a:chOff x="5129032" y="3602088"/>
            <a:chExt cx="4232683" cy="517830"/>
          </a:xfrm>
        </p:grpSpPr>
        <p:sp>
          <p:nvSpPr>
            <p:cNvPr id="8" name="MH_Entry_3"/>
            <p:cNvSpPr/>
            <p:nvPr>
              <p:custDataLst>
                <p:tags r:id="rId7"/>
              </p:custDataLst>
            </p:nvPr>
          </p:nvSpPr>
          <p:spPr>
            <a:xfrm>
              <a:off x="5783398" y="3602088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MH_Number_3"/>
            <p:cNvSpPr/>
            <p:nvPr>
              <p:custDataLst>
                <p:tags r:id="rId8"/>
              </p:custDataLst>
            </p:nvPr>
          </p:nvSpPr>
          <p:spPr>
            <a:xfrm>
              <a:off x="5129032" y="3636848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MH_Others_3"/>
            <p:cNvSpPr/>
            <p:nvPr>
              <p:custDataLst>
                <p:tags r:id="rId9"/>
              </p:custDataLst>
            </p:nvPr>
          </p:nvSpPr>
          <p:spPr>
            <a:xfrm>
              <a:off x="5717994" y="3602088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29032" y="4453997"/>
            <a:ext cx="4232683" cy="517830"/>
            <a:chOff x="5129032" y="4453997"/>
            <a:chExt cx="4232683" cy="517830"/>
          </a:xfrm>
        </p:grpSpPr>
        <p:sp>
          <p:nvSpPr>
            <p:cNvPr id="11" name="MH_Entry_4"/>
            <p:cNvSpPr/>
            <p:nvPr>
              <p:custDataLst>
                <p:tags r:id="rId4"/>
              </p:custDataLst>
            </p:nvPr>
          </p:nvSpPr>
          <p:spPr>
            <a:xfrm>
              <a:off x="5783398" y="4453997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MH_Number_4"/>
            <p:cNvSpPr/>
            <p:nvPr>
              <p:custDataLst>
                <p:tags r:id="rId5"/>
              </p:custDataLst>
            </p:nvPr>
          </p:nvSpPr>
          <p:spPr>
            <a:xfrm>
              <a:off x="5129032" y="4488757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MH_Others_4"/>
            <p:cNvSpPr/>
            <p:nvPr>
              <p:custDataLst>
                <p:tags r:id="rId6"/>
              </p:custDataLst>
            </p:nvPr>
          </p:nvSpPr>
          <p:spPr>
            <a:xfrm>
              <a:off x="5717994" y="4453997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4" name="MH_Others_3"/>
          <p:cNvSpPr txBox="1"/>
          <p:nvPr>
            <p:custDataLst>
              <p:tags r:id="rId2"/>
            </p:custDataLst>
          </p:nvPr>
        </p:nvSpPr>
        <p:spPr>
          <a:xfrm>
            <a:off x="2043204" y="2057401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</a:t>
            </a:r>
            <a:endParaRPr kumimoji="0" lang="en-US" altLang="zh-CN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</a:t>
            </a:r>
          </a:p>
        </p:txBody>
      </p:sp>
      <p:sp>
        <p:nvSpPr>
          <p:cNvPr id="15" name="MH_Others_4"/>
          <p:cNvSpPr txBox="1"/>
          <p:nvPr>
            <p:custDataLst>
              <p:tags r:id="rId3"/>
            </p:custDataLst>
          </p:nvPr>
        </p:nvSpPr>
        <p:spPr>
          <a:xfrm rot="5400000">
            <a:off x="224816" y="3107361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4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3200" b="0" i="0" u="none" strike="noStrike" kern="1200" cap="none" spc="40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52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点此替换文本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6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0368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716da7c-542f-4986-8cb2-e046bf2519a8"/>
          <p:cNvGrpSpPr>
            <a:grpSpLocks noChangeAspect="1"/>
          </p:cNvGrpSpPr>
          <p:nvPr/>
        </p:nvGrpSpPr>
        <p:grpSpPr>
          <a:xfrm>
            <a:off x="1154356" y="1948521"/>
            <a:ext cx="10318507" cy="3657601"/>
            <a:chOff x="1154356" y="1948521"/>
            <a:chExt cx="10318507" cy="3657601"/>
          </a:xfrm>
        </p:grpSpPr>
        <p:sp>
          <p:nvSpPr>
            <p:cNvPr id="5" name="矩形 4"/>
            <p:cNvSpPr/>
            <p:nvPr/>
          </p:nvSpPr>
          <p:spPr>
            <a:xfrm>
              <a:off x="6415310" y="1948522"/>
              <a:ext cx="2498652" cy="18075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415310" y="3798586"/>
              <a:ext cx="2498652" cy="180753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974211" y="3798585"/>
              <a:ext cx="2498652" cy="180753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974211" y="1948521"/>
              <a:ext cx="2498652" cy="180753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54356" y="4234436"/>
              <a:ext cx="4800709" cy="36914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609677" y="2423920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168578" y="2423920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6609677" y="4271177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3" name="任意多边形 27"/>
            <p:cNvSpPr/>
            <p:nvPr/>
          </p:nvSpPr>
          <p:spPr>
            <a:xfrm>
              <a:off x="1154356" y="3817362"/>
              <a:ext cx="351754" cy="295605"/>
            </a:xfrm>
            <a:custGeom>
              <a:avLst/>
              <a:gdLst>
                <a:gd name="connsiteX0" fmla="*/ 120521 w 338138"/>
                <a:gd name="connsiteY0" fmla="*/ 168275 h 284163"/>
                <a:gd name="connsiteX1" fmla="*/ 217618 w 338138"/>
                <a:gd name="connsiteY1" fmla="*/ 168275 h 284163"/>
                <a:gd name="connsiteX2" fmla="*/ 233363 w 338138"/>
                <a:gd name="connsiteY2" fmla="*/ 184840 h 284163"/>
                <a:gd name="connsiteX3" fmla="*/ 217618 w 338138"/>
                <a:gd name="connsiteY3" fmla="*/ 200025 h 284163"/>
                <a:gd name="connsiteX4" fmla="*/ 120521 w 338138"/>
                <a:gd name="connsiteY4" fmla="*/ 200025 h 284163"/>
                <a:gd name="connsiteX5" fmla="*/ 104775 w 338138"/>
                <a:gd name="connsiteY5" fmla="*/ 184840 h 284163"/>
                <a:gd name="connsiteX6" fmla="*/ 120521 w 338138"/>
                <a:gd name="connsiteY6" fmla="*/ 168275 h 284163"/>
                <a:gd name="connsiteX7" fmla="*/ 30163 w 338138"/>
                <a:gd name="connsiteY7" fmla="*/ 112712 h 284163"/>
                <a:gd name="connsiteX8" fmla="*/ 30163 w 338138"/>
                <a:gd name="connsiteY8" fmla="*/ 255587 h 284163"/>
                <a:gd name="connsiteX9" fmla="*/ 307976 w 338138"/>
                <a:gd name="connsiteY9" fmla="*/ 255587 h 284163"/>
                <a:gd name="connsiteX10" fmla="*/ 307976 w 338138"/>
                <a:gd name="connsiteY10" fmla="*/ 112712 h 284163"/>
                <a:gd name="connsiteX11" fmla="*/ 57150 w 338138"/>
                <a:gd name="connsiteY11" fmla="*/ 30162 h 284163"/>
                <a:gd name="connsiteX12" fmla="*/ 38100 w 338138"/>
                <a:gd name="connsiteY12" fmla="*/ 84137 h 284163"/>
                <a:gd name="connsiteX13" fmla="*/ 301625 w 338138"/>
                <a:gd name="connsiteY13" fmla="*/ 84137 h 284163"/>
                <a:gd name="connsiteX14" fmla="*/ 280988 w 338138"/>
                <a:gd name="connsiteY14" fmla="*/ 30162 h 284163"/>
                <a:gd name="connsiteX15" fmla="*/ 46230 w 338138"/>
                <a:gd name="connsiteY15" fmla="*/ 0 h 284163"/>
                <a:gd name="connsiteX16" fmla="*/ 291908 w 338138"/>
                <a:gd name="connsiteY16" fmla="*/ 0 h 284163"/>
                <a:gd name="connsiteX17" fmla="*/ 306438 w 338138"/>
                <a:gd name="connsiteY17" fmla="*/ 9209 h 284163"/>
                <a:gd name="connsiteX18" fmla="*/ 336817 w 338138"/>
                <a:gd name="connsiteY18" fmla="*/ 92090 h 284163"/>
                <a:gd name="connsiteX19" fmla="*/ 338138 w 338138"/>
                <a:gd name="connsiteY19" fmla="*/ 94721 h 284163"/>
                <a:gd name="connsiteX20" fmla="*/ 338138 w 338138"/>
                <a:gd name="connsiteY20" fmla="*/ 97352 h 284163"/>
                <a:gd name="connsiteX21" fmla="*/ 338138 w 338138"/>
                <a:gd name="connsiteY21" fmla="*/ 269692 h 284163"/>
                <a:gd name="connsiteX22" fmla="*/ 322288 w 338138"/>
                <a:gd name="connsiteY22" fmla="*/ 284163 h 284163"/>
                <a:gd name="connsiteX23" fmla="*/ 15850 w 338138"/>
                <a:gd name="connsiteY23" fmla="*/ 284163 h 284163"/>
                <a:gd name="connsiteX24" fmla="*/ 0 w 338138"/>
                <a:gd name="connsiteY24" fmla="*/ 269692 h 284163"/>
                <a:gd name="connsiteX25" fmla="*/ 0 w 338138"/>
                <a:gd name="connsiteY25" fmla="*/ 97352 h 284163"/>
                <a:gd name="connsiteX26" fmla="*/ 0 w 338138"/>
                <a:gd name="connsiteY26" fmla="*/ 94721 h 284163"/>
                <a:gd name="connsiteX27" fmla="*/ 1321 w 338138"/>
                <a:gd name="connsiteY27" fmla="*/ 92090 h 284163"/>
                <a:gd name="connsiteX28" fmla="*/ 31700 w 338138"/>
                <a:gd name="connsiteY28" fmla="*/ 9209 h 284163"/>
                <a:gd name="connsiteX29" fmla="*/ 46230 w 338138"/>
                <a:gd name="connsiteY29" fmla="*/ 0 h 28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284163">
                  <a:moveTo>
                    <a:pt x="120521" y="168275"/>
                  </a:moveTo>
                  <a:cubicBezTo>
                    <a:pt x="120521" y="168275"/>
                    <a:pt x="120521" y="168275"/>
                    <a:pt x="217618" y="168275"/>
                  </a:cubicBezTo>
                  <a:cubicBezTo>
                    <a:pt x="226803" y="168275"/>
                    <a:pt x="233363" y="175177"/>
                    <a:pt x="233363" y="184840"/>
                  </a:cubicBezTo>
                  <a:cubicBezTo>
                    <a:pt x="233363" y="193123"/>
                    <a:pt x="226803" y="200025"/>
                    <a:pt x="217618" y="200025"/>
                  </a:cubicBezTo>
                  <a:cubicBezTo>
                    <a:pt x="217618" y="200025"/>
                    <a:pt x="217618" y="200025"/>
                    <a:pt x="120521" y="200025"/>
                  </a:cubicBezTo>
                  <a:cubicBezTo>
                    <a:pt x="111336" y="200025"/>
                    <a:pt x="104775" y="193123"/>
                    <a:pt x="104775" y="184840"/>
                  </a:cubicBezTo>
                  <a:cubicBezTo>
                    <a:pt x="104775" y="175177"/>
                    <a:pt x="111336" y="168275"/>
                    <a:pt x="120521" y="168275"/>
                  </a:cubicBezTo>
                  <a:close/>
                  <a:moveTo>
                    <a:pt x="30163" y="112712"/>
                  </a:moveTo>
                  <a:lnTo>
                    <a:pt x="30163" y="255587"/>
                  </a:lnTo>
                  <a:lnTo>
                    <a:pt x="307976" y="255587"/>
                  </a:lnTo>
                  <a:lnTo>
                    <a:pt x="307976" y="112712"/>
                  </a:lnTo>
                  <a:close/>
                  <a:moveTo>
                    <a:pt x="57150" y="30162"/>
                  </a:moveTo>
                  <a:lnTo>
                    <a:pt x="38100" y="84137"/>
                  </a:lnTo>
                  <a:lnTo>
                    <a:pt x="301625" y="84137"/>
                  </a:lnTo>
                  <a:lnTo>
                    <a:pt x="280988" y="30162"/>
                  </a:lnTo>
                  <a:close/>
                  <a:moveTo>
                    <a:pt x="46230" y="0"/>
                  </a:moveTo>
                  <a:cubicBezTo>
                    <a:pt x="46230" y="0"/>
                    <a:pt x="46230" y="0"/>
                    <a:pt x="291908" y="0"/>
                  </a:cubicBezTo>
                  <a:cubicBezTo>
                    <a:pt x="298513" y="0"/>
                    <a:pt x="305117" y="3946"/>
                    <a:pt x="306438" y="9209"/>
                  </a:cubicBezTo>
                  <a:cubicBezTo>
                    <a:pt x="306438" y="9209"/>
                    <a:pt x="306438" y="9209"/>
                    <a:pt x="336817" y="92090"/>
                  </a:cubicBezTo>
                  <a:cubicBezTo>
                    <a:pt x="336817" y="93405"/>
                    <a:pt x="338138" y="93405"/>
                    <a:pt x="338138" y="94721"/>
                  </a:cubicBezTo>
                  <a:cubicBezTo>
                    <a:pt x="338138" y="94721"/>
                    <a:pt x="338138" y="96036"/>
                    <a:pt x="338138" y="97352"/>
                  </a:cubicBezTo>
                  <a:cubicBezTo>
                    <a:pt x="338138" y="97352"/>
                    <a:pt x="338138" y="97352"/>
                    <a:pt x="338138" y="269692"/>
                  </a:cubicBezTo>
                  <a:cubicBezTo>
                    <a:pt x="338138" y="277585"/>
                    <a:pt x="331534" y="284163"/>
                    <a:pt x="322288" y="284163"/>
                  </a:cubicBezTo>
                  <a:cubicBezTo>
                    <a:pt x="322288" y="284163"/>
                    <a:pt x="322288" y="284163"/>
                    <a:pt x="15850" y="284163"/>
                  </a:cubicBezTo>
                  <a:cubicBezTo>
                    <a:pt x="6604" y="284163"/>
                    <a:pt x="0" y="277585"/>
                    <a:pt x="0" y="269692"/>
                  </a:cubicBezTo>
                  <a:cubicBezTo>
                    <a:pt x="0" y="269692"/>
                    <a:pt x="0" y="269692"/>
                    <a:pt x="0" y="97352"/>
                  </a:cubicBezTo>
                  <a:cubicBezTo>
                    <a:pt x="0" y="96036"/>
                    <a:pt x="0" y="94721"/>
                    <a:pt x="0" y="94721"/>
                  </a:cubicBezTo>
                  <a:cubicBezTo>
                    <a:pt x="0" y="93405"/>
                    <a:pt x="1321" y="93405"/>
                    <a:pt x="1321" y="92090"/>
                  </a:cubicBezTo>
                  <a:cubicBezTo>
                    <a:pt x="1321" y="92090"/>
                    <a:pt x="1321" y="92090"/>
                    <a:pt x="31700" y="9209"/>
                  </a:cubicBezTo>
                  <a:cubicBezTo>
                    <a:pt x="33021" y="3946"/>
                    <a:pt x="39625" y="0"/>
                    <a:pt x="46230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54356" y="4635155"/>
              <a:ext cx="4800709" cy="346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609677" y="2798847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9168578" y="2798847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609677" y="4646104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168578" y="4271177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168578" y="4646104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2" name="文本框 21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" b="3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255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6442897" y="2994619"/>
            <a:ext cx="5379270" cy="2225827"/>
            <a:chOff x="6442897" y="2994619"/>
            <a:chExt cx="5379270" cy="2225827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 rot="915861" flipH="1">
              <a:off x="7038992" y="4206954"/>
              <a:ext cx="3648240" cy="828564"/>
            </a:xfrm>
            <a:custGeom>
              <a:avLst/>
              <a:gdLst>
                <a:gd name="T0" fmla="*/ 546 w 578"/>
                <a:gd name="T1" fmla="*/ 16 h 131"/>
                <a:gd name="T2" fmla="*/ 546 w 578"/>
                <a:gd name="T3" fmla="*/ 34 h 131"/>
                <a:gd name="T4" fmla="*/ 331 w 578"/>
                <a:gd name="T5" fmla="*/ 105 h 131"/>
                <a:gd name="T6" fmla="*/ 65 w 578"/>
                <a:gd name="T7" fmla="*/ 71 h 131"/>
                <a:gd name="T8" fmla="*/ 69 w 578"/>
                <a:gd name="T9" fmla="*/ 51 h 131"/>
                <a:gd name="T10" fmla="*/ 326 w 578"/>
                <a:gd name="T11" fmla="*/ 35 h 131"/>
                <a:gd name="T12" fmla="*/ 546 w 578"/>
                <a:gd name="T13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131">
                  <a:moveTo>
                    <a:pt x="546" y="16"/>
                  </a:moveTo>
                  <a:cubicBezTo>
                    <a:pt x="578" y="26"/>
                    <a:pt x="578" y="29"/>
                    <a:pt x="546" y="34"/>
                  </a:cubicBezTo>
                  <a:cubicBezTo>
                    <a:pt x="491" y="41"/>
                    <a:pt x="415" y="83"/>
                    <a:pt x="331" y="105"/>
                  </a:cubicBezTo>
                  <a:cubicBezTo>
                    <a:pt x="245" y="128"/>
                    <a:pt x="151" y="131"/>
                    <a:pt x="65" y="71"/>
                  </a:cubicBezTo>
                  <a:cubicBezTo>
                    <a:pt x="0" y="26"/>
                    <a:pt x="26" y="43"/>
                    <a:pt x="69" y="51"/>
                  </a:cubicBezTo>
                  <a:cubicBezTo>
                    <a:pt x="144" y="66"/>
                    <a:pt x="238" y="52"/>
                    <a:pt x="326" y="35"/>
                  </a:cubicBezTo>
                  <a:cubicBezTo>
                    <a:pt x="414" y="18"/>
                    <a:pt x="495" y="0"/>
                    <a:pt x="54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 rot="915861" flipH="1">
              <a:off x="7261458" y="3495201"/>
              <a:ext cx="4348894" cy="1050273"/>
            </a:xfrm>
            <a:custGeom>
              <a:avLst/>
              <a:gdLst>
                <a:gd name="T0" fmla="*/ 663 w 689"/>
                <a:gd name="T1" fmla="*/ 109 h 166"/>
                <a:gd name="T2" fmla="*/ 655 w 689"/>
                <a:gd name="T3" fmla="*/ 122 h 166"/>
                <a:gd name="T4" fmla="*/ 342 w 689"/>
                <a:gd name="T5" fmla="*/ 156 h 166"/>
                <a:gd name="T6" fmla="*/ 41 w 689"/>
                <a:gd name="T7" fmla="*/ 55 h 166"/>
                <a:gd name="T8" fmla="*/ 57 w 689"/>
                <a:gd name="T9" fmla="*/ 43 h 166"/>
                <a:gd name="T10" fmla="*/ 376 w 689"/>
                <a:gd name="T11" fmla="*/ 82 h 166"/>
                <a:gd name="T12" fmla="*/ 663 w 689"/>
                <a:gd name="T13" fmla="*/ 10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166">
                  <a:moveTo>
                    <a:pt x="663" y="109"/>
                  </a:moveTo>
                  <a:cubicBezTo>
                    <a:pt x="689" y="126"/>
                    <a:pt x="689" y="127"/>
                    <a:pt x="655" y="122"/>
                  </a:cubicBezTo>
                  <a:cubicBezTo>
                    <a:pt x="573" y="111"/>
                    <a:pt x="456" y="146"/>
                    <a:pt x="342" y="156"/>
                  </a:cubicBezTo>
                  <a:cubicBezTo>
                    <a:pt x="225" y="166"/>
                    <a:pt x="111" y="150"/>
                    <a:pt x="41" y="55"/>
                  </a:cubicBezTo>
                  <a:cubicBezTo>
                    <a:pt x="0" y="0"/>
                    <a:pt x="18" y="22"/>
                    <a:pt x="57" y="43"/>
                  </a:cubicBezTo>
                  <a:cubicBezTo>
                    <a:pt x="144" y="92"/>
                    <a:pt x="263" y="90"/>
                    <a:pt x="376" y="82"/>
                  </a:cubicBezTo>
                  <a:cubicBezTo>
                    <a:pt x="487" y="75"/>
                    <a:pt x="594" y="63"/>
                    <a:pt x="663" y="1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 rot="915861" flipH="1">
              <a:off x="6442897" y="2994619"/>
              <a:ext cx="5379270" cy="1807776"/>
            </a:xfrm>
            <a:custGeom>
              <a:avLst/>
              <a:gdLst>
                <a:gd name="T0" fmla="*/ 796 w 852"/>
                <a:gd name="T1" fmla="*/ 266 h 286"/>
                <a:gd name="T2" fmla="*/ 779 w 852"/>
                <a:gd name="T3" fmla="*/ 276 h 286"/>
                <a:gd name="T4" fmla="*/ 732 w 852"/>
                <a:gd name="T5" fmla="*/ 197 h 286"/>
                <a:gd name="T6" fmla="*/ 440 w 852"/>
                <a:gd name="T7" fmla="*/ 119 h 286"/>
                <a:gd name="T8" fmla="*/ 38 w 852"/>
                <a:gd name="T9" fmla="*/ 37 h 286"/>
                <a:gd name="T10" fmla="*/ 49 w 852"/>
                <a:gd name="T11" fmla="*/ 25 h 286"/>
                <a:gd name="T12" fmla="*/ 507 w 852"/>
                <a:gd name="T13" fmla="*/ 38 h 286"/>
                <a:gd name="T14" fmla="*/ 835 w 852"/>
                <a:gd name="T15" fmla="*/ 108 h 286"/>
                <a:gd name="T16" fmla="*/ 796 w 852"/>
                <a:gd name="T17" fmla="*/ 2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286">
                  <a:moveTo>
                    <a:pt x="796" y="266"/>
                  </a:moveTo>
                  <a:cubicBezTo>
                    <a:pt x="801" y="284"/>
                    <a:pt x="798" y="286"/>
                    <a:pt x="779" y="276"/>
                  </a:cubicBezTo>
                  <a:cubicBezTo>
                    <a:pt x="758" y="263"/>
                    <a:pt x="748" y="248"/>
                    <a:pt x="732" y="197"/>
                  </a:cubicBezTo>
                  <a:cubicBezTo>
                    <a:pt x="703" y="104"/>
                    <a:pt x="581" y="114"/>
                    <a:pt x="440" y="119"/>
                  </a:cubicBezTo>
                  <a:cubicBezTo>
                    <a:pt x="298" y="124"/>
                    <a:pt x="135" y="122"/>
                    <a:pt x="38" y="37"/>
                  </a:cubicBezTo>
                  <a:cubicBezTo>
                    <a:pt x="0" y="3"/>
                    <a:pt x="1" y="0"/>
                    <a:pt x="49" y="25"/>
                  </a:cubicBezTo>
                  <a:cubicBezTo>
                    <a:pt x="162" y="81"/>
                    <a:pt x="346" y="59"/>
                    <a:pt x="507" y="38"/>
                  </a:cubicBezTo>
                  <a:cubicBezTo>
                    <a:pt x="665" y="17"/>
                    <a:pt x="802" y="2"/>
                    <a:pt x="835" y="108"/>
                  </a:cubicBezTo>
                  <a:cubicBezTo>
                    <a:pt x="852" y="163"/>
                    <a:pt x="783" y="211"/>
                    <a:pt x="796" y="2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 rot="915861" flipH="1">
              <a:off x="6914867" y="4366300"/>
              <a:ext cx="2329359" cy="854146"/>
            </a:xfrm>
            <a:custGeom>
              <a:avLst/>
              <a:gdLst>
                <a:gd name="T0" fmla="*/ 333 w 369"/>
                <a:gd name="T1" fmla="*/ 0 h 135"/>
                <a:gd name="T2" fmla="*/ 336 w 369"/>
                <a:gd name="T3" fmla="*/ 24 h 135"/>
                <a:gd name="T4" fmla="*/ 191 w 369"/>
                <a:gd name="T5" fmla="*/ 103 h 135"/>
                <a:gd name="T6" fmla="*/ 58 w 369"/>
                <a:gd name="T7" fmla="*/ 119 h 135"/>
                <a:gd name="T8" fmla="*/ 57 w 369"/>
                <a:gd name="T9" fmla="*/ 95 h 135"/>
                <a:gd name="T10" fmla="*/ 201 w 369"/>
                <a:gd name="T11" fmla="*/ 43 h 135"/>
                <a:gd name="T12" fmla="*/ 333 w 369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" h="135">
                  <a:moveTo>
                    <a:pt x="333" y="0"/>
                  </a:moveTo>
                  <a:cubicBezTo>
                    <a:pt x="368" y="0"/>
                    <a:pt x="369" y="6"/>
                    <a:pt x="336" y="24"/>
                  </a:cubicBezTo>
                  <a:cubicBezTo>
                    <a:pt x="287" y="49"/>
                    <a:pt x="238" y="82"/>
                    <a:pt x="191" y="103"/>
                  </a:cubicBezTo>
                  <a:cubicBezTo>
                    <a:pt x="144" y="124"/>
                    <a:pt x="99" y="135"/>
                    <a:pt x="58" y="119"/>
                  </a:cubicBezTo>
                  <a:cubicBezTo>
                    <a:pt x="0" y="96"/>
                    <a:pt x="30" y="100"/>
                    <a:pt x="57" y="95"/>
                  </a:cubicBezTo>
                  <a:cubicBezTo>
                    <a:pt x="99" y="87"/>
                    <a:pt x="151" y="65"/>
                    <a:pt x="201" y="43"/>
                  </a:cubicBezTo>
                  <a:cubicBezTo>
                    <a:pt x="251" y="21"/>
                    <a:pt x="299" y="0"/>
                    <a:pt x="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TextBox 6"/>
            <p:cNvSpPr txBox="1"/>
            <p:nvPr/>
          </p:nvSpPr>
          <p:spPr>
            <a:xfrm rot="1247840" flipH="1">
              <a:off x="7937169" y="3869566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TextBox 7"/>
            <p:cNvSpPr txBox="1"/>
            <p:nvPr/>
          </p:nvSpPr>
          <p:spPr>
            <a:xfrm rot="1599801" flipH="1">
              <a:off x="7566136" y="4365440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TextBox 8"/>
            <p:cNvSpPr txBox="1"/>
            <p:nvPr/>
          </p:nvSpPr>
          <p:spPr>
            <a:xfrm rot="2379315" flipH="1">
              <a:off x="7241728" y="4646867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4512" y="3005990"/>
            <a:ext cx="5379270" cy="2225827"/>
            <a:chOff x="514512" y="3005990"/>
            <a:chExt cx="5379270" cy="2225827"/>
          </a:xfrm>
        </p:grpSpPr>
        <p:sp>
          <p:nvSpPr>
            <p:cNvPr id="11" name="Freeform: Shape 9"/>
            <p:cNvSpPr>
              <a:spLocks/>
            </p:cNvSpPr>
            <p:nvPr/>
          </p:nvSpPr>
          <p:spPr bwMode="auto">
            <a:xfrm rot="20684139">
              <a:off x="1649447" y="4218325"/>
              <a:ext cx="3648240" cy="828564"/>
            </a:xfrm>
            <a:custGeom>
              <a:avLst/>
              <a:gdLst>
                <a:gd name="T0" fmla="*/ 546 w 578"/>
                <a:gd name="T1" fmla="*/ 16 h 131"/>
                <a:gd name="T2" fmla="*/ 546 w 578"/>
                <a:gd name="T3" fmla="*/ 34 h 131"/>
                <a:gd name="T4" fmla="*/ 331 w 578"/>
                <a:gd name="T5" fmla="*/ 105 h 131"/>
                <a:gd name="T6" fmla="*/ 65 w 578"/>
                <a:gd name="T7" fmla="*/ 71 h 131"/>
                <a:gd name="T8" fmla="*/ 69 w 578"/>
                <a:gd name="T9" fmla="*/ 51 h 131"/>
                <a:gd name="T10" fmla="*/ 326 w 578"/>
                <a:gd name="T11" fmla="*/ 35 h 131"/>
                <a:gd name="T12" fmla="*/ 546 w 578"/>
                <a:gd name="T13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131">
                  <a:moveTo>
                    <a:pt x="546" y="16"/>
                  </a:moveTo>
                  <a:cubicBezTo>
                    <a:pt x="578" y="26"/>
                    <a:pt x="578" y="29"/>
                    <a:pt x="546" y="34"/>
                  </a:cubicBezTo>
                  <a:cubicBezTo>
                    <a:pt x="491" y="41"/>
                    <a:pt x="415" y="83"/>
                    <a:pt x="331" y="105"/>
                  </a:cubicBezTo>
                  <a:cubicBezTo>
                    <a:pt x="245" y="128"/>
                    <a:pt x="151" y="131"/>
                    <a:pt x="65" y="71"/>
                  </a:cubicBezTo>
                  <a:cubicBezTo>
                    <a:pt x="0" y="26"/>
                    <a:pt x="26" y="43"/>
                    <a:pt x="69" y="51"/>
                  </a:cubicBezTo>
                  <a:cubicBezTo>
                    <a:pt x="144" y="66"/>
                    <a:pt x="238" y="52"/>
                    <a:pt x="326" y="35"/>
                  </a:cubicBezTo>
                  <a:cubicBezTo>
                    <a:pt x="414" y="18"/>
                    <a:pt x="495" y="0"/>
                    <a:pt x="54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0"/>
            <p:cNvSpPr>
              <a:spLocks/>
            </p:cNvSpPr>
            <p:nvPr/>
          </p:nvSpPr>
          <p:spPr bwMode="auto">
            <a:xfrm rot="20684139">
              <a:off x="726327" y="3506572"/>
              <a:ext cx="4348894" cy="1050273"/>
            </a:xfrm>
            <a:custGeom>
              <a:avLst/>
              <a:gdLst>
                <a:gd name="T0" fmla="*/ 663 w 689"/>
                <a:gd name="T1" fmla="*/ 109 h 166"/>
                <a:gd name="T2" fmla="*/ 655 w 689"/>
                <a:gd name="T3" fmla="*/ 122 h 166"/>
                <a:gd name="T4" fmla="*/ 342 w 689"/>
                <a:gd name="T5" fmla="*/ 156 h 166"/>
                <a:gd name="T6" fmla="*/ 41 w 689"/>
                <a:gd name="T7" fmla="*/ 55 h 166"/>
                <a:gd name="T8" fmla="*/ 57 w 689"/>
                <a:gd name="T9" fmla="*/ 43 h 166"/>
                <a:gd name="T10" fmla="*/ 376 w 689"/>
                <a:gd name="T11" fmla="*/ 82 h 166"/>
                <a:gd name="T12" fmla="*/ 663 w 689"/>
                <a:gd name="T13" fmla="*/ 10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166">
                  <a:moveTo>
                    <a:pt x="663" y="109"/>
                  </a:moveTo>
                  <a:cubicBezTo>
                    <a:pt x="689" y="126"/>
                    <a:pt x="689" y="127"/>
                    <a:pt x="655" y="122"/>
                  </a:cubicBezTo>
                  <a:cubicBezTo>
                    <a:pt x="573" y="111"/>
                    <a:pt x="456" y="146"/>
                    <a:pt x="342" y="156"/>
                  </a:cubicBezTo>
                  <a:cubicBezTo>
                    <a:pt x="225" y="166"/>
                    <a:pt x="111" y="150"/>
                    <a:pt x="41" y="55"/>
                  </a:cubicBezTo>
                  <a:cubicBezTo>
                    <a:pt x="0" y="0"/>
                    <a:pt x="18" y="22"/>
                    <a:pt x="57" y="43"/>
                  </a:cubicBezTo>
                  <a:cubicBezTo>
                    <a:pt x="144" y="92"/>
                    <a:pt x="263" y="90"/>
                    <a:pt x="376" y="82"/>
                  </a:cubicBezTo>
                  <a:cubicBezTo>
                    <a:pt x="487" y="75"/>
                    <a:pt x="594" y="63"/>
                    <a:pt x="663" y="1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1"/>
            <p:cNvSpPr>
              <a:spLocks/>
            </p:cNvSpPr>
            <p:nvPr/>
          </p:nvSpPr>
          <p:spPr bwMode="auto">
            <a:xfrm rot="20684139">
              <a:off x="514512" y="3005990"/>
              <a:ext cx="5379270" cy="1807776"/>
            </a:xfrm>
            <a:custGeom>
              <a:avLst/>
              <a:gdLst>
                <a:gd name="T0" fmla="*/ 796 w 852"/>
                <a:gd name="T1" fmla="*/ 266 h 286"/>
                <a:gd name="T2" fmla="*/ 779 w 852"/>
                <a:gd name="T3" fmla="*/ 276 h 286"/>
                <a:gd name="T4" fmla="*/ 732 w 852"/>
                <a:gd name="T5" fmla="*/ 197 h 286"/>
                <a:gd name="T6" fmla="*/ 440 w 852"/>
                <a:gd name="T7" fmla="*/ 119 h 286"/>
                <a:gd name="T8" fmla="*/ 38 w 852"/>
                <a:gd name="T9" fmla="*/ 37 h 286"/>
                <a:gd name="T10" fmla="*/ 49 w 852"/>
                <a:gd name="T11" fmla="*/ 25 h 286"/>
                <a:gd name="T12" fmla="*/ 507 w 852"/>
                <a:gd name="T13" fmla="*/ 38 h 286"/>
                <a:gd name="T14" fmla="*/ 835 w 852"/>
                <a:gd name="T15" fmla="*/ 108 h 286"/>
                <a:gd name="T16" fmla="*/ 796 w 852"/>
                <a:gd name="T17" fmla="*/ 2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286">
                  <a:moveTo>
                    <a:pt x="796" y="266"/>
                  </a:moveTo>
                  <a:cubicBezTo>
                    <a:pt x="801" y="284"/>
                    <a:pt x="798" y="286"/>
                    <a:pt x="779" y="276"/>
                  </a:cubicBezTo>
                  <a:cubicBezTo>
                    <a:pt x="758" y="263"/>
                    <a:pt x="748" y="248"/>
                    <a:pt x="732" y="197"/>
                  </a:cubicBezTo>
                  <a:cubicBezTo>
                    <a:pt x="703" y="104"/>
                    <a:pt x="581" y="114"/>
                    <a:pt x="440" y="119"/>
                  </a:cubicBezTo>
                  <a:cubicBezTo>
                    <a:pt x="298" y="124"/>
                    <a:pt x="135" y="122"/>
                    <a:pt x="38" y="37"/>
                  </a:cubicBezTo>
                  <a:cubicBezTo>
                    <a:pt x="0" y="3"/>
                    <a:pt x="1" y="0"/>
                    <a:pt x="49" y="25"/>
                  </a:cubicBezTo>
                  <a:cubicBezTo>
                    <a:pt x="162" y="81"/>
                    <a:pt x="346" y="59"/>
                    <a:pt x="507" y="38"/>
                  </a:cubicBezTo>
                  <a:cubicBezTo>
                    <a:pt x="665" y="17"/>
                    <a:pt x="802" y="2"/>
                    <a:pt x="835" y="108"/>
                  </a:cubicBezTo>
                  <a:cubicBezTo>
                    <a:pt x="852" y="163"/>
                    <a:pt x="783" y="211"/>
                    <a:pt x="796" y="2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2"/>
            <p:cNvSpPr>
              <a:spLocks/>
            </p:cNvSpPr>
            <p:nvPr/>
          </p:nvSpPr>
          <p:spPr bwMode="auto">
            <a:xfrm rot="20684139">
              <a:off x="3092453" y="4377671"/>
              <a:ext cx="2329359" cy="854146"/>
            </a:xfrm>
            <a:custGeom>
              <a:avLst/>
              <a:gdLst>
                <a:gd name="T0" fmla="*/ 333 w 369"/>
                <a:gd name="T1" fmla="*/ 0 h 135"/>
                <a:gd name="T2" fmla="*/ 336 w 369"/>
                <a:gd name="T3" fmla="*/ 24 h 135"/>
                <a:gd name="T4" fmla="*/ 191 w 369"/>
                <a:gd name="T5" fmla="*/ 103 h 135"/>
                <a:gd name="T6" fmla="*/ 58 w 369"/>
                <a:gd name="T7" fmla="*/ 119 h 135"/>
                <a:gd name="T8" fmla="*/ 57 w 369"/>
                <a:gd name="T9" fmla="*/ 95 h 135"/>
                <a:gd name="T10" fmla="*/ 201 w 369"/>
                <a:gd name="T11" fmla="*/ 43 h 135"/>
                <a:gd name="T12" fmla="*/ 333 w 369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" h="135">
                  <a:moveTo>
                    <a:pt x="333" y="0"/>
                  </a:moveTo>
                  <a:cubicBezTo>
                    <a:pt x="368" y="0"/>
                    <a:pt x="369" y="6"/>
                    <a:pt x="336" y="24"/>
                  </a:cubicBezTo>
                  <a:cubicBezTo>
                    <a:pt x="287" y="49"/>
                    <a:pt x="238" y="82"/>
                    <a:pt x="191" y="103"/>
                  </a:cubicBezTo>
                  <a:cubicBezTo>
                    <a:pt x="144" y="124"/>
                    <a:pt x="99" y="135"/>
                    <a:pt x="58" y="119"/>
                  </a:cubicBezTo>
                  <a:cubicBezTo>
                    <a:pt x="0" y="96"/>
                    <a:pt x="30" y="100"/>
                    <a:pt x="57" y="95"/>
                  </a:cubicBezTo>
                  <a:cubicBezTo>
                    <a:pt x="99" y="87"/>
                    <a:pt x="151" y="65"/>
                    <a:pt x="201" y="43"/>
                  </a:cubicBezTo>
                  <a:cubicBezTo>
                    <a:pt x="251" y="21"/>
                    <a:pt x="299" y="0"/>
                    <a:pt x="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3"/>
            <p:cNvSpPr txBox="1"/>
            <p:nvPr/>
          </p:nvSpPr>
          <p:spPr>
            <a:xfrm rot="20352160">
              <a:off x="2060408" y="3880937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6" name="TextBox 14"/>
            <p:cNvSpPr txBox="1"/>
            <p:nvPr/>
          </p:nvSpPr>
          <p:spPr>
            <a:xfrm rot="20000199">
              <a:off x="2431442" y="4376811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7" name="TextBox 15"/>
            <p:cNvSpPr txBox="1"/>
            <p:nvPr/>
          </p:nvSpPr>
          <p:spPr>
            <a:xfrm rot="19409691">
              <a:off x="3384103" y="4670938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4425941" y="1028700"/>
            <a:ext cx="3854448" cy="7205333"/>
            <a:chOff x="8296275" y="3182938"/>
            <a:chExt cx="1968500" cy="3679824"/>
          </a:xfrm>
          <a:solidFill>
            <a:schemeClr val="tx2"/>
          </a:solidFill>
        </p:grpSpPr>
        <p:sp>
          <p:nvSpPr>
            <p:cNvPr id="19" name="Freeform: Shape 17"/>
            <p:cNvSpPr>
              <a:spLocks/>
            </p:cNvSpPr>
            <p:nvPr/>
          </p:nvSpPr>
          <p:spPr bwMode="auto">
            <a:xfrm>
              <a:off x="9928225" y="3473450"/>
              <a:ext cx="246063" cy="274637"/>
            </a:xfrm>
            <a:custGeom>
              <a:avLst/>
              <a:gdLst>
                <a:gd name="T0" fmla="*/ 48 w 65"/>
                <a:gd name="T1" fmla="*/ 50 h 73"/>
                <a:gd name="T2" fmla="*/ 62 w 65"/>
                <a:gd name="T3" fmla="*/ 42 h 73"/>
                <a:gd name="T4" fmla="*/ 57 w 65"/>
                <a:gd name="T5" fmla="*/ 38 h 73"/>
                <a:gd name="T6" fmla="*/ 45 w 65"/>
                <a:gd name="T7" fmla="*/ 39 h 73"/>
                <a:gd name="T8" fmla="*/ 48 w 65"/>
                <a:gd name="T9" fmla="*/ 32 h 73"/>
                <a:gd name="T10" fmla="*/ 51 w 65"/>
                <a:gd name="T11" fmla="*/ 24 h 73"/>
                <a:gd name="T12" fmla="*/ 44 w 65"/>
                <a:gd name="T13" fmla="*/ 26 h 73"/>
                <a:gd name="T14" fmla="*/ 35 w 65"/>
                <a:gd name="T15" fmla="*/ 31 h 73"/>
                <a:gd name="T16" fmla="*/ 36 w 65"/>
                <a:gd name="T17" fmla="*/ 22 h 73"/>
                <a:gd name="T18" fmla="*/ 37 w 65"/>
                <a:gd name="T19" fmla="*/ 14 h 73"/>
                <a:gd name="T20" fmla="*/ 29 w 65"/>
                <a:gd name="T21" fmla="*/ 19 h 73"/>
                <a:gd name="T22" fmla="*/ 27 w 65"/>
                <a:gd name="T23" fmla="*/ 17 h 73"/>
                <a:gd name="T24" fmla="*/ 30 w 65"/>
                <a:gd name="T25" fmla="*/ 2 h 73"/>
                <a:gd name="T26" fmla="*/ 21 w 65"/>
                <a:gd name="T27" fmla="*/ 10 h 73"/>
                <a:gd name="T28" fmla="*/ 18 w 65"/>
                <a:gd name="T29" fmla="*/ 13 h 73"/>
                <a:gd name="T30" fmla="*/ 13 w 65"/>
                <a:gd name="T31" fmla="*/ 3 h 73"/>
                <a:gd name="T32" fmla="*/ 9 w 65"/>
                <a:gd name="T33" fmla="*/ 9 h 73"/>
                <a:gd name="T34" fmla="*/ 8 w 65"/>
                <a:gd name="T35" fmla="*/ 20 h 73"/>
                <a:gd name="T36" fmla="*/ 8 w 65"/>
                <a:gd name="T37" fmla="*/ 37 h 73"/>
                <a:gd name="T38" fmla="*/ 8 w 65"/>
                <a:gd name="T39" fmla="*/ 47 h 73"/>
                <a:gd name="T40" fmla="*/ 0 w 65"/>
                <a:gd name="T41" fmla="*/ 58 h 73"/>
                <a:gd name="T42" fmla="*/ 22 w 65"/>
                <a:gd name="T43" fmla="*/ 73 h 73"/>
                <a:gd name="T44" fmla="*/ 29 w 65"/>
                <a:gd name="T45" fmla="*/ 64 h 73"/>
                <a:gd name="T46" fmla="*/ 35 w 65"/>
                <a:gd name="T47" fmla="*/ 62 h 73"/>
                <a:gd name="T48" fmla="*/ 48 w 65"/>
                <a:gd name="T49" fmla="*/ 5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73">
                  <a:moveTo>
                    <a:pt x="48" y="50"/>
                  </a:moveTo>
                  <a:cubicBezTo>
                    <a:pt x="48" y="50"/>
                    <a:pt x="59" y="49"/>
                    <a:pt x="62" y="42"/>
                  </a:cubicBezTo>
                  <a:cubicBezTo>
                    <a:pt x="65" y="37"/>
                    <a:pt x="58" y="37"/>
                    <a:pt x="57" y="38"/>
                  </a:cubicBezTo>
                  <a:cubicBezTo>
                    <a:pt x="57" y="39"/>
                    <a:pt x="47" y="41"/>
                    <a:pt x="45" y="39"/>
                  </a:cubicBezTo>
                  <a:cubicBezTo>
                    <a:pt x="45" y="39"/>
                    <a:pt x="44" y="38"/>
                    <a:pt x="48" y="32"/>
                  </a:cubicBezTo>
                  <a:cubicBezTo>
                    <a:pt x="53" y="27"/>
                    <a:pt x="51" y="24"/>
                    <a:pt x="51" y="24"/>
                  </a:cubicBezTo>
                  <a:cubicBezTo>
                    <a:pt x="51" y="24"/>
                    <a:pt x="49" y="20"/>
                    <a:pt x="44" y="26"/>
                  </a:cubicBezTo>
                  <a:cubicBezTo>
                    <a:pt x="39" y="31"/>
                    <a:pt x="36" y="33"/>
                    <a:pt x="35" y="31"/>
                  </a:cubicBezTo>
                  <a:cubicBezTo>
                    <a:pt x="34" y="29"/>
                    <a:pt x="34" y="26"/>
                    <a:pt x="36" y="22"/>
                  </a:cubicBezTo>
                  <a:cubicBezTo>
                    <a:pt x="39" y="18"/>
                    <a:pt x="39" y="15"/>
                    <a:pt x="37" y="14"/>
                  </a:cubicBezTo>
                  <a:cubicBezTo>
                    <a:pt x="36" y="12"/>
                    <a:pt x="31" y="14"/>
                    <a:pt x="29" y="19"/>
                  </a:cubicBezTo>
                  <a:cubicBezTo>
                    <a:pt x="27" y="25"/>
                    <a:pt x="25" y="22"/>
                    <a:pt x="27" y="17"/>
                  </a:cubicBezTo>
                  <a:cubicBezTo>
                    <a:pt x="29" y="13"/>
                    <a:pt x="33" y="3"/>
                    <a:pt x="30" y="2"/>
                  </a:cubicBezTo>
                  <a:cubicBezTo>
                    <a:pt x="26" y="0"/>
                    <a:pt x="23" y="6"/>
                    <a:pt x="21" y="10"/>
                  </a:cubicBezTo>
                  <a:cubicBezTo>
                    <a:pt x="19" y="15"/>
                    <a:pt x="18" y="14"/>
                    <a:pt x="18" y="13"/>
                  </a:cubicBezTo>
                  <a:cubicBezTo>
                    <a:pt x="18" y="11"/>
                    <a:pt x="15" y="3"/>
                    <a:pt x="13" y="3"/>
                  </a:cubicBezTo>
                  <a:cubicBezTo>
                    <a:pt x="10" y="2"/>
                    <a:pt x="8" y="5"/>
                    <a:pt x="9" y="9"/>
                  </a:cubicBezTo>
                  <a:cubicBezTo>
                    <a:pt x="9" y="12"/>
                    <a:pt x="8" y="18"/>
                    <a:pt x="8" y="20"/>
                  </a:cubicBezTo>
                  <a:cubicBezTo>
                    <a:pt x="7" y="22"/>
                    <a:pt x="5" y="32"/>
                    <a:pt x="8" y="37"/>
                  </a:cubicBezTo>
                  <a:cubicBezTo>
                    <a:pt x="11" y="41"/>
                    <a:pt x="11" y="42"/>
                    <a:pt x="8" y="47"/>
                  </a:cubicBezTo>
                  <a:cubicBezTo>
                    <a:pt x="4" y="53"/>
                    <a:pt x="0" y="58"/>
                    <a:pt x="0" y="58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4"/>
                    <a:pt x="33" y="65"/>
                    <a:pt x="35" y="62"/>
                  </a:cubicBezTo>
                  <a:cubicBezTo>
                    <a:pt x="38" y="58"/>
                    <a:pt x="43" y="48"/>
                    <a:pt x="4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8296275" y="3182938"/>
              <a:ext cx="1968500" cy="3679824"/>
            </a:xfrm>
            <a:custGeom>
              <a:avLst/>
              <a:gdLst>
                <a:gd name="T0" fmla="*/ 69 w 522"/>
                <a:gd name="T1" fmla="*/ 25 h 978"/>
                <a:gd name="T2" fmla="*/ 88 w 522"/>
                <a:gd name="T3" fmla="*/ 21 h 978"/>
                <a:gd name="T4" fmla="*/ 102 w 522"/>
                <a:gd name="T5" fmla="*/ 16 h 978"/>
                <a:gd name="T6" fmla="*/ 114 w 522"/>
                <a:gd name="T7" fmla="*/ 11 h 978"/>
                <a:gd name="T8" fmla="*/ 124 w 522"/>
                <a:gd name="T9" fmla="*/ 20 h 978"/>
                <a:gd name="T10" fmla="*/ 109 w 522"/>
                <a:gd name="T11" fmla="*/ 49 h 978"/>
                <a:gd name="T12" fmla="*/ 129 w 522"/>
                <a:gd name="T13" fmla="*/ 101 h 978"/>
                <a:gd name="T14" fmla="*/ 176 w 522"/>
                <a:gd name="T15" fmla="*/ 207 h 978"/>
                <a:gd name="T16" fmla="*/ 224 w 522"/>
                <a:gd name="T17" fmla="*/ 254 h 978"/>
                <a:gd name="T18" fmla="*/ 280 w 522"/>
                <a:gd name="T19" fmla="*/ 263 h 978"/>
                <a:gd name="T20" fmla="*/ 309 w 522"/>
                <a:gd name="T21" fmla="*/ 257 h 978"/>
                <a:gd name="T22" fmla="*/ 354 w 522"/>
                <a:gd name="T23" fmla="*/ 219 h 978"/>
                <a:gd name="T24" fmla="*/ 428 w 522"/>
                <a:gd name="T25" fmla="*/ 141 h 978"/>
                <a:gd name="T26" fmla="*/ 431 w 522"/>
                <a:gd name="T27" fmla="*/ 188 h 978"/>
                <a:gd name="T28" fmla="*/ 371 w 522"/>
                <a:gd name="T29" fmla="*/ 261 h 978"/>
                <a:gd name="T30" fmla="*/ 334 w 522"/>
                <a:gd name="T31" fmla="*/ 304 h 978"/>
                <a:gd name="T32" fmla="*/ 316 w 522"/>
                <a:gd name="T33" fmla="*/ 361 h 978"/>
                <a:gd name="T34" fmla="*/ 314 w 522"/>
                <a:gd name="T35" fmla="*/ 440 h 978"/>
                <a:gd name="T36" fmla="*/ 299 w 522"/>
                <a:gd name="T37" fmla="*/ 499 h 978"/>
                <a:gd name="T38" fmla="*/ 312 w 522"/>
                <a:gd name="T39" fmla="*/ 535 h 978"/>
                <a:gd name="T40" fmla="*/ 373 w 522"/>
                <a:gd name="T41" fmla="*/ 657 h 978"/>
                <a:gd name="T42" fmla="*/ 409 w 522"/>
                <a:gd name="T43" fmla="*/ 701 h 978"/>
                <a:gd name="T44" fmla="*/ 482 w 522"/>
                <a:gd name="T45" fmla="*/ 842 h 978"/>
                <a:gd name="T46" fmla="*/ 505 w 522"/>
                <a:gd name="T47" fmla="*/ 915 h 978"/>
                <a:gd name="T48" fmla="*/ 411 w 522"/>
                <a:gd name="T49" fmla="*/ 846 h 978"/>
                <a:gd name="T50" fmla="*/ 408 w 522"/>
                <a:gd name="T51" fmla="*/ 816 h 978"/>
                <a:gd name="T52" fmla="*/ 388 w 522"/>
                <a:gd name="T53" fmla="*/ 775 h 978"/>
                <a:gd name="T54" fmla="*/ 324 w 522"/>
                <a:gd name="T55" fmla="*/ 694 h 978"/>
                <a:gd name="T56" fmla="*/ 270 w 522"/>
                <a:gd name="T57" fmla="*/ 639 h 978"/>
                <a:gd name="T58" fmla="*/ 171 w 522"/>
                <a:gd name="T59" fmla="*/ 697 h 978"/>
                <a:gd name="T60" fmla="*/ 99 w 522"/>
                <a:gd name="T61" fmla="*/ 824 h 978"/>
                <a:gd name="T62" fmla="*/ 77 w 522"/>
                <a:gd name="T63" fmla="*/ 873 h 978"/>
                <a:gd name="T64" fmla="*/ 65 w 522"/>
                <a:gd name="T65" fmla="*/ 929 h 978"/>
                <a:gd name="T66" fmla="*/ 9 w 522"/>
                <a:gd name="T67" fmla="*/ 951 h 978"/>
                <a:gd name="T68" fmla="*/ 16 w 522"/>
                <a:gd name="T69" fmla="*/ 859 h 978"/>
                <a:gd name="T70" fmla="*/ 68 w 522"/>
                <a:gd name="T71" fmla="*/ 747 h 978"/>
                <a:gd name="T72" fmla="*/ 96 w 522"/>
                <a:gd name="T73" fmla="*/ 716 h 978"/>
                <a:gd name="T74" fmla="*/ 130 w 522"/>
                <a:gd name="T75" fmla="*/ 595 h 978"/>
                <a:gd name="T76" fmla="*/ 144 w 522"/>
                <a:gd name="T77" fmla="*/ 533 h 978"/>
                <a:gd name="T78" fmla="*/ 149 w 522"/>
                <a:gd name="T79" fmla="*/ 479 h 978"/>
                <a:gd name="T80" fmla="*/ 152 w 522"/>
                <a:gd name="T81" fmla="*/ 368 h 978"/>
                <a:gd name="T82" fmla="*/ 144 w 522"/>
                <a:gd name="T83" fmla="*/ 254 h 978"/>
                <a:gd name="T84" fmla="*/ 96 w 522"/>
                <a:gd name="T85" fmla="*/ 108 h 978"/>
                <a:gd name="T86" fmla="*/ 77 w 522"/>
                <a:gd name="T87" fmla="*/ 4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2" h="978">
                  <a:moveTo>
                    <a:pt x="75" y="38"/>
                  </a:moveTo>
                  <a:cubicBezTo>
                    <a:pt x="75" y="38"/>
                    <a:pt x="61" y="32"/>
                    <a:pt x="62" y="25"/>
                  </a:cubicBezTo>
                  <a:cubicBezTo>
                    <a:pt x="63" y="18"/>
                    <a:pt x="69" y="25"/>
                    <a:pt x="69" y="25"/>
                  </a:cubicBezTo>
                  <a:cubicBezTo>
                    <a:pt x="69" y="25"/>
                    <a:pt x="78" y="33"/>
                    <a:pt x="78" y="27"/>
                  </a:cubicBezTo>
                  <a:cubicBezTo>
                    <a:pt x="78" y="21"/>
                    <a:pt x="76" y="13"/>
                    <a:pt x="80" y="11"/>
                  </a:cubicBezTo>
                  <a:cubicBezTo>
                    <a:pt x="83" y="9"/>
                    <a:pt x="87" y="14"/>
                    <a:pt x="88" y="21"/>
                  </a:cubicBezTo>
                  <a:cubicBezTo>
                    <a:pt x="89" y="28"/>
                    <a:pt x="93" y="26"/>
                    <a:pt x="93" y="21"/>
                  </a:cubicBezTo>
                  <a:cubicBezTo>
                    <a:pt x="93" y="15"/>
                    <a:pt x="93" y="8"/>
                    <a:pt x="97" y="7"/>
                  </a:cubicBezTo>
                  <a:cubicBezTo>
                    <a:pt x="100" y="7"/>
                    <a:pt x="102" y="11"/>
                    <a:pt x="102" y="16"/>
                  </a:cubicBezTo>
                  <a:cubicBezTo>
                    <a:pt x="102" y="21"/>
                    <a:pt x="105" y="15"/>
                    <a:pt x="105" y="11"/>
                  </a:cubicBezTo>
                  <a:cubicBezTo>
                    <a:pt x="105" y="7"/>
                    <a:pt x="104" y="1"/>
                    <a:pt x="108" y="0"/>
                  </a:cubicBezTo>
                  <a:cubicBezTo>
                    <a:pt x="111" y="0"/>
                    <a:pt x="114" y="4"/>
                    <a:pt x="114" y="11"/>
                  </a:cubicBezTo>
                  <a:cubicBezTo>
                    <a:pt x="114" y="19"/>
                    <a:pt x="116" y="19"/>
                    <a:pt x="117" y="14"/>
                  </a:cubicBezTo>
                  <a:cubicBezTo>
                    <a:pt x="118" y="10"/>
                    <a:pt x="123" y="5"/>
                    <a:pt x="125" y="7"/>
                  </a:cubicBezTo>
                  <a:cubicBezTo>
                    <a:pt x="127" y="10"/>
                    <a:pt x="126" y="14"/>
                    <a:pt x="124" y="20"/>
                  </a:cubicBezTo>
                  <a:cubicBezTo>
                    <a:pt x="121" y="25"/>
                    <a:pt x="121" y="29"/>
                    <a:pt x="121" y="30"/>
                  </a:cubicBezTo>
                  <a:cubicBezTo>
                    <a:pt x="121" y="31"/>
                    <a:pt x="119" y="40"/>
                    <a:pt x="114" y="41"/>
                  </a:cubicBezTo>
                  <a:cubicBezTo>
                    <a:pt x="109" y="42"/>
                    <a:pt x="109" y="44"/>
                    <a:pt x="109" y="49"/>
                  </a:cubicBezTo>
                  <a:cubicBezTo>
                    <a:pt x="109" y="55"/>
                    <a:pt x="113" y="67"/>
                    <a:pt x="115" y="69"/>
                  </a:cubicBezTo>
                  <a:cubicBezTo>
                    <a:pt x="116" y="71"/>
                    <a:pt x="117" y="77"/>
                    <a:pt x="118" y="81"/>
                  </a:cubicBezTo>
                  <a:cubicBezTo>
                    <a:pt x="119" y="85"/>
                    <a:pt x="126" y="98"/>
                    <a:pt x="129" y="101"/>
                  </a:cubicBezTo>
                  <a:cubicBezTo>
                    <a:pt x="132" y="104"/>
                    <a:pt x="147" y="133"/>
                    <a:pt x="147" y="147"/>
                  </a:cubicBezTo>
                  <a:cubicBezTo>
                    <a:pt x="147" y="161"/>
                    <a:pt x="164" y="182"/>
                    <a:pt x="164" y="182"/>
                  </a:cubicBezTo>
                  <a:cubicBezTo>
                    <a:pt x="164" y="182"/>
                    <a:pt x="175" y="198"/>
                    <a:pt x="176" y="207"/>
                  </a:cubicBezTo>
                  <a:cubicBezTo>
                    <a:pt x="176" y="207"/>
                    <a:pt x="183" y="216"/>
                    <a:pt x="188" y="232"/>
                  </a:cubicBezTo>
                  <a:cubicBezTo>
                    <a:pt x="188" y="232"/>
                    <a:pt x="195" y="235"/>
                    <a:pt x="198" y="239"/>
                  </a:cubicBezTo>
                  <a:cubicBezTo>
                    <a:pt x="198" y="239"/>
                    <a:pt x="220" y="246"/>
                    <a:pt x="224" y="254"/>
                  </a:cubicBezTo>
                  <a:cubicBezTo>
                    <a:pt x="224" y="254"/>
                    <a:pt x="210" y="197"/>
                    <a:pt x="257" y="196"/>
                  </a:cubicBezTo>
                  <a:cubicBezTo>
                    <a:pt x="295" y="196"/>
                    <a:pt x="295" y="229"/>
                    <a:pt x="291" y="238"/>
                  </a:cubicBezTo>
                  <a:cubicBezTo>
                    <a:pt x="288" y="247"/>
                    <a:pt x="280" y="263"/>
                    <a:pt x="280" y="263"/>
                  </a:cubicBezTo>
                  <a:cubicBezTo>
                    <a:pt x="280" y="263"/>
                    <a:pt x="295" y="255"/>
                    <a:pt x="298" y="263"/>
                  </a:cubicBezTo>
                  <a:cubicBezTo>
                    <a:pt x="298" y="263"/>
                    <a:pt x="300" y="260"/>
                    <a:pt x="303" y="262"/>
                  </a:cubicBezTo>
                  <a:cubicBezTo>
                    <a:pt x="303" y="262"/>
                    <a:pt x="303" y="258"/>
                    <a:pt x="309" y="257"/>
                  </a:cubicBezTo>
                  <a:cubicBezTo>
                    <a:pt x="315" y="256"/>
                    <a:pt x="319" y="258"/>
                    <a:pt x="319" y="258"/>
                  </a:cubicBezTo>
                  <a:cubicBezTo>
                    <a:pt x="319" y="258"/>
                    <a:pt x="310" y="253"/>
                    <a:pt x="329" y="245"/>
                  </a:cubicBezTo>
                  <a:cubicBezTo>
                    <a:pt x="329" y="245"/>
                    <a:pt x="331" y="234"/>
                    <a:pt x="354" y="219"/>
                  </a:cubicBezTo>
                  <a:cubicBezTo>
                    <a:pt x="354" y="219"/>
                    <a:pt x="365" y="213"/>
                    <a:pt x="367" y="208"/>
                  </a:cubicBezTo>
                  <a:cubicBezTo>
                    <a:pt x="369" y="203"/>
                    <a:pt x="375" y="191"/>
                    <a:pt x="393" y="176"/>
                  </a:cubicBezTo>
                  <a:cubicBezTo>
                    <a:pt x="412" y="162"/>
                    <a:pt x="428" y="141"/>
                    <a:pt x="428" y="141"/>
                  </a:cubicBezTo>
                  <a:cubicBezTo>
                    <a:pt x="435" y="133"/>
                    <a:pt x="435" y="133"/>
                    <a:pt x="435" y="133"/>
                  </a:cubicBezTo>
                  <a:cubicBezTo>
                    <a:pt x="455" y="150"/>
                    <a:pt x="455" y="150"/>
                    <a:pt x="455" y="150"/>
                  </a:cubicBezTo>
                  <a:cubicBezTo>
                    <a:pt x="455" y="150"/>
                    <a:pt x="439" y="178"/>
                    <a:pt x="431" y="188"/>
                  </a:cubicBezTo>
                  <a:cubicBezTo>
                    <a:pt x="424" y="199"/>
                    <a:pt x="415" y="207"/>
                    <a:pt x="407" y="214"/>
                  </a:cubicBezTo>
                  <a:cubicBezTo>
                    <a:pt x="400" y="221"/>
                    <a:pt x="392" y="228"/>
                    <a:pt x="390" y="234"/>
                  </a:cubicBezTo>
                  <a:cubicBezTo>
                    <a:pt x="387" y="239"/>
                    <a:pt x="379" y="255"/>
                    <a:pt x="371" y="261"/>
                  </a:cubicBezTo>
                  <a:cubicBezTo>
                    <a:pt x="371" y="261"/>
                    <a:pt x="367" y="263"/>
                    <a:pt x="363" y="270"/>
                  </a:cubicBezTo>
                  <a:cubicBezTo>
                    <a:pt x="360" y="277"/>
                    <a:pt x="349" y="293"/>
                    <a:pt x="347" y="294"/>
                  </a:cubicBezTo>
                  <a:cubicBezTo>
                    <a:pt x="347" y="294"/>
                    <a:pt x="340" y="300"/>
                    <a:pt x="334" y="304"/>
                  </a:cubicBezTo>
                  <a:cubicBezTo>
                    <a:pt x="329" y="309"/>
                    <a:pt x="328" y="319"/>
                    <a:pt x="325" y="320"/>
                  </a:cubicBezTo>
                  <a:cubicBezTo>
                    <a:pt x="325" y="320"/>
                    <a:pt x="320" y="330"/>
                    <a:pt x="318" y="331"/>
                  </a:cubicBezTo>
                  <a:cubicBezTo>
                    <a:pt x="318" y="331"/>
                    <a:pt x="317" y="352"/>
                    <a:pt x="316" y="361"/>
                  </a:cubicBezTo>
                  <a:cubicBezTo>
                    <a:pt x="316" y="369"/>
                    <a:pt x="317" y="390"/>
                    <a:pt x="315" y="403"/>
                  </a:cubicBezTo>
                  <a:cubicBezTo>
                    <a:pt x="312" y="416"/>
                    <a:pt x="314" y="418"/>
                    <a:pt x="315" y="419"/>
                  </a:cubicBezTo>
                  <a:cubicBezTo>
                    <a:pt x="315" y="420"/>
                    <a:pt x="319" y="427"/>
                    <a:pt x="314" y="440"/>
                  </a:cubicBezTo>
                  <a:cubicBezTo>
                    <a:pt x="308" y="452"/>
                    <a:pt x="305" y="452"/>
                    <a:pt x="305" y="458"/>
                  </a:cubicBezTo>
                  <a:cubicBezTo>
                    <a:pt x="305" y="463"/>
                    <a:pt x="302" y="475"/>
                    <a:pt x="303" y="483"/>
                  </a:cubicBezTo>
                  <a:cubicBezTo>
                    <a:pt x="304" y="491"/>
                    <a:pt x="303" y="500"/>
                    <a:pt x="299" y="499"/>
                  </a:cubicBezTo>
                  <a:cubicBezTo>
                    <a:pt x="296" y="497"/>
                    <a:pt x="301" y="509"/>
                    <a:pt x="303" y="511"/>
                  </a:cubicBezTo>
                  <a:cubicBezTo>
                    <a:pt x="305" y="513"/>
                    <a:pt x="310" y="526"/>
                    <a:pt x="310" y="532"/>
                  </a:cubicBezTo>
                  <a:cubicBezTo>
                    <a:pt x="310" y="532"/>
                    <a:pt x="310" y="533"/>
                    <a:pt x="312" y="535"/>
                  </a:cubicBezTo>
                  <a:cubicBezTo>
                    <a:pt x="314" y="536"/>
                    <a:pt x="321" y="546"/>
                    <a:pt x="322" y="553"/>
                  </a:cubicBezTo>
                  <a:cubicBezTo>
                    <a:pt x="322" y="553"/>
                    <a:pt x="328" y="569"/>
                    <a:pt x="337" y="583"/>
                  </a:cubicBezTo>
                  <a:cubicBezTo>
                    <a:pt x="347" y="597"/>
                    <a:pt x="372" y="640"/>
                    <a:pt x="373" y="657"/>
                  </a:cubicBezTo>
                  <a:cubicBezTo>
                    <a:pt x="373" y="657"/>
                    <a:pt x="379" y="673"/>
                    <a:pt x="386" y="676"/>
                  </a:cubicBezTo>
                  <a:cubicBezTo>
                    <a:pt x="394" y="678"/>
                    <a:pt x="394" y="681"/>
                    <a:pt x="394" y="686"/>
                  </a:cubicBezTo>
                  <a:cubicBezTo>
                    <a:pt x="394" y="690"/>
                    <a:pt x="406" y="695"/>
                    <a:pt x="409" y="701"/>
                  </a:cubicBezTo>
                  <a:cubicBezTo>
                    <a:pt x="409" y="701"/>
                    <a:pt x="420" y="721"/>
                    <a:pt x="422" y="734"/>
                  </a:cubicBezTo>
                  <a:cubicBezTo>
                    <a:pt x="423" y="746"/>
                    <a:pt x="462" y="805"/>
                    <a:pt x="462" y="805"/>
                  </a:cubicBezTo>
                  <a:cubicBezTo>
                    <a:pt x="462" y="805"/>
                    <a:pt x="490" y="840"/>
                    <a:pt x="482" y="842"/>
                  </a:cubicBezTo>
                  <a:cubicBezTo>
                    <a:pt x="482" y="842"/>
                    <a:pt x="490" y="850"/>
                    <a:pt x="484" y="855"/>
                  </a:cubicBezTo>
                  <a:cubicBezTo>
                    <a:pt x="484" y="855"/>
                    <a:pt x="486" y="881"/>
                    <a:pt x="505" y="891"/>
                  </a:cubicBezTo>
                  <a:cubicBezTo>
                    <a:pt x="505" y="891"/>
                    <a:pt x="522" y="905"/>
                    <a:pt x="505" y="915"/>
                  </a:cubicBezTo>
                  <a:cubicBezTo>
                    <a:pt x="489" y="925"/>
                    <a:pt x="458" y="906"/>
                    <a:pt x="451" y="894"/>
                  </a:cubicBezTo>
                  <a:cubicBezTo>
                    <a:pt x="443" y="882"/>
                    <a:pt x="433" y="850"/>
                    <a:pt x="433" y="850"/>
                  </a:cubicBezTo>
                  <a:cubicBezTo>
                    <a:pt x="433" y="850"/>
                    <a:pt x="411" y="855"/>
                    <a:pt x="411" y="846"/>
                  </a:cubicBezTo>
                  <a:cubicBezTo>
                    <a:pt x="411" y="846"/>
                    <a:pt x="410" y="839"/>
                    <a:pt x="412" y="836"/>
                  </a:cubicBezTo>
                  <a:cubicBezTo>
                    <a:pt x="412" y="836"/>
                    <a:pt x="410" y="827"/>
                    <a:pt x="411" y="822"/>
                  </a:cubicBezTo>
                  <a:cubicBezTo>
                    <a:pt x="411" y="822"/>
                    <a:pt x="412" y="818"/>
                    <a:pt x="408" y="816"/>
                  </a:cubicBezTo>
                  <a:cubicBezTo>
                    <a:pt x="405" y="815"/>
                    <a:pt x="402" y="803"/>
                    <a:pt x="403" y="799"/>
                  </a:cubicBezTo>
                  <a:cubicBezTo>
                    <a:pt x="403" y="799"/>
                    <a:pt x="402" y="794"/>
                    <a:pt x="398" y="791"/>
                  </a:cubicBezTo>
                  <a:cubicBezTo>
                    <a:pt x="393" y="788"/>
                    <a:pt x="388" y="775"/>
                    <a:pt x="388" y="775"/>
                  </a:cubicBezTo>
                  <a:cubicBezTo>
                    <a:pt x="388" y="775"/>
                    <a:pt x="371" y="766"/>
                    <a:pt x="357" y="737"/>
                  </a:cubicBezTo>
                  <a:cubicBezTo>
                    <a:pt x="357" y="737"/>
                    <a:pt x="345" y="708"/>
                    <a:pt x="339" y="707"/>
                  </a:cubicBezTo>
                  <a:cubicBezTo>
                    <a:pt x="332" y="707"/>
                    <a:pt x="328" y="697"/>
                    <a:pt x="324" y="694"/>
                  </a:cubicBezTo>
                  <a:cubicBezTo>
                    <a:pt x="324" y="694"/>
                    <a:pt x="320" y="689"/>
                    <a:pt x="318" y="689"/>
                  </a:cubicBezTo>
                  <a:cubicBezTo>
                    <a:pt x="315" y="689"/>
                    <a:pt x="308" y="680"/>
                    <a:pt x="306" y="674"/>
                  </a:cubicBezTo>
                  <a:cubicBezTo>
                    <a:pt x="304" y="668"/>
                    <a:pt x="279" y="644"/>
                    <a:pt x="270" y="639"/>
                  </a:cubicBezTo>
                  <a:cubicBezTo>
                    <a:pt x="260" y="634"/>
                    <a:pt x="244" y="602"/>
                    <a:pt x="223" y="628"/>
                  </a:cubicBezTo>
                  <a:cubicBezTo>
                    <a:pt x="202" y="654"/>
                    <a:pt x="188" y="668"/>
                    <a:pt x="187" y="674"/>
                  </a:cubicBezTo>
                  <a:cubicBezTo>
                    <a:pt x="186" y="681"/>
                    <a:pt x="174" y="692"/>
                    <a:pt x="171" y="697"/>
                  </a:cubicBezTo>
                  <a:cubicBezTo>
                    <a:pt x="168" y="702"/>
                    <a:pt x="149" y="731"/>
                    <a:pt x="146" y="738"/>
                  </a:cubicBezTo>
                  <a:cubicBezTo>
                    <a:pt x="143" y="746"/>
                    <a:pt x="127" y="779"/>
                    <a:pt x="127" y="784"/>
                  </a:cubicBezTo>
                  <a:cubicBezTo>
                    <a:pt x="127" y="789"/>
                    <a:pt x="110" y="815"/>
                    <a:pt x="99" y="824"/>
                  </a:cubicBezTo>
                  <a:cubicBezTo>
                    <a:pt x="99" y="824"/>
                    <a:pt x="93" y="828"/>
                    <a:pt x="93" y="836"/>
                  </a:cubicBezTo>
                  <a:cubicBezTo>
                    <a:pt x="94" y="844"/>
                    <a:pt x="93" y="851"/>
                    <a:pt x="87" y="853"/>
                  </a:cubicBezTo>
                  <a:cubicBezTo>
                    <a:pt x="81" y="855"/>
                    <a:pt x="72" y="866"/>
                    <a:pt x="77" y="873"/>
                  </a:cubicBezTo>
                  <a:cubicBezTo>
                    <a:pt x="77" y="873"/>
                    <a:pt x="86" y="888"/>
                    <a:pt x="82" y="898"/>
                  </a:cubicBezTo>
                  <a:cubicBezTo>
                    <a:pt x="78" y="908"/>
                    <a:pt x="75" y="909"/>
                    <a:pt x="75" y="909"/>
                  </a:cubicBezTo>
                  <a:cubicBezTo>
                    <a:pt x="75" y="909"/>
                    <a:pt x="71" y="924"/>
                    <a:pt x="65" y="929"/>
                  </a:cubicBezTo>
                  <a:cubicBezTo>
                    <a:pt x="59" y="933"/>
                    <a:pt x="58" y="950"/>
                    <a:pt x="59" y="956"/>
                  </a:cubicBezTo>
                  <a:cubicBezTo>
                    <a:pt x="59" y="961"/>
                    <a:pt x="48" y="978"/>
                    <a:pt x="29" y="978"/>
                  </a:cubicBezTo>
                  <a:cubicBezTo>
                    <a:pt x="10" y="977"/>
                    <a:pt x="0" y="964"/>
                    <a:pt x="9" y="951"/>
                  </a:cubicBezTo>
                  <a:cubicBezTo>
                    <a:pt x="17" y="937"/>
                    <a:pt x="27" y="911"/>
                    <a:pt x="26" y="894"/>
                  </a:cubicBezTo>
                  <a:cubicBezTo>
                    <a:pt x="26" y="894"/>
                    <a:pt x="14" y="892"/>
                    <a:pt x="15" y="876"/>
                  </a:cubicBezTo>
                  <a:cubicBezTo>
                    <a:pt x="15" y="876"/>
                    <a:pt x="11" y="871"/>
                    <a:pt x="16" y="859"/>
                  </a:cubicBezTo>
                  <a:cubicBezTo>
                    <a:pt x="16" y="859"/>
                    <a:pt x="20" y="840"/>
                    <a:pt x="26" y="839"/>
                  </a:cubicBezTo>
                  <a:cubicBezTo>
                    <a:pt x="26" y="839"/>
                    <a:pt x="26" y="825"/>
                    <a:pt x="42" y="799"/>
                  </a:cubicBezTo>
                  <a:cubicBezTo>
                    <a:pt x="58" y="774"/>
                    <a:pt x="68" y="747"/>
                    <a:pt x="68" y="747"/>
                  </a:cubicBezTo>
                  <a:cubicBezTo>
                    <a:pt x="68" y="747"/>
                    <a:pt x="72" y="740"/>
                    <a:pt x="71" y="738"/>
                  </a:cubicBezTo>
                  <a:cubicBezTo>
                    <a:pt x="68" y="734"/>
                    <a:pt x="71" y="728"/>
                    <a:pt x="78" y="723"/>
                  </a:cubicBezTo>
                  <a:cubicBezTo>
                    <a:pt x="85" y="719"/>
                    <a:pt x="94" y="713"/>
                    <a:pt x="96" y="716"/>
                  </a:cubicBezTo>
                  <a:cubicBezTo>
                    <a:pt x="97" y="719"/>
                    <a:pt x="102" y="714"/>
                    <a:pt x="100" y="706"/>
                  </a:cubicBezTo>
                  <a:cubicBezTo>
                    <a:pt x="97" y="697"/>
                    <a:pt x="100" y="695"/>
                    <a:pt x="105" y="690"/>
                  </a:cubicBezTo>
                  <a:cubicBezTo>
                    <a:pt x="109" y="686"/>
                    <a:pt x="107" y="652"/>
                    <a:pt x="130" y="595"/>
                  </a:cubicBezTo>
                  <a:cubicBezTo>
                    <a:pt x="130" y="595"/>
                    <a:pt x="142" y="564"/>
                    <a:pt x="143" y="559"/>
                  </a:cubicBezTo>
                  <a:cubicBezTo>
                    <a:pt x="143" y="559"/>
                    <a:pt x="149" y="554"/>
                    <a:pt x="146" y="548"/>
                  </a:cubicBezTo>
                  <a:cubicBezTo>
                    <a:pt x="142" y="542"/>
                    <a:pt x="142" y="538"/>
                    <a:pt x="144" y="533"/>
                  </a:cubicBezTo>
                  <a:cubicBezTo>
                    <a:pt x="147" y="528"/>
                    <a:pt x="148" y="508"/>
                    <a:pt x="148" y="508"/>
                  </a:cubicBezTo>
                  <a:cubicBezTo>
                    <a:pt x="150" y="488"/>
                    <a:pt x="150" y="488"/>
                    <a:pt x="150" y="488"/>
                  </a:cubicBezTo>
                  <a:cubicBezTo>
                    <a:pt x="150" y="488"/>
                    <a:pt x="148" y="482"/>
                    <a:pt x="149" y="479"/>
                  </a:cubicBezTo>
                  <a:cubicBezTo>
                    <a:pt x="150" y="476"/>
                    <a:pt x="151" y="467"/>
                    <a:pt x="149" y="464"/>
                  </a:cubicBezTo>
                  <a:cubicBezTo>
                    <a:pt x="146" y="461"/>
                    <a:pt x="145" y="424"/>
                    <a:pt x="147" y="399"/>
                  </a:cubicBezTo>
                  <a:cubicBezTo>
                    <a:pt x="149" y="374"/>
                    <a:pt x="152" y="368"/>
                    <a:pt x="152" y="368"/>
                  </a:cubicBezTo>
                  <a:cubicBezTo>
                    <a:pt x="152" y="368"/>
                    <a:pt x="149" y="356"/>
                    <a:pt x="153" y="336"/>
                  </a:cubicBezTo>
                  <a:cubicBezTo>
                    <a:pt x="157" y="315"/>
                    <a:pt x="158" y="303"/>
                    <a:pt x="155" y="292"/>
                  </a:cubicBezTo>
                  <a:cubicBezTo>
                    <a:pt x="152" y="280"/>
                    <a:pt x="139" y="257"/>
                    <a:pt x="144" y="254"/>
                  </a:cubicBezTo>
                  <a:cubicBezTo>
                    <a:pt x="144" y="254"/>
                    <a:pt x="136" y="235"/>
                    <a:pt x="133" y="213"/>
                  </a:cubicBezTo>
                  <a:cubicBezTo>
                    <a:pt x="133" y="213"/>
                    <a:pt x="126" y="185"/>
                    <a:pt x="120" y="175"/>
                  </a:cubicBezTo>
                  <a:cubicBezTo>
                    <a:pt x="113" y="165"/>
                    <a:pt x="100" y="129"/>
                    <a:pt x="96" y="108"/>
                  </a:cubicBezTo>
                  <a:cubicBezTo>
                    <a:pt x="92" y="87"/>
                    <a:pt x="85" y="61"/>
                    <a:pt x="85" y="61"/>
                  </a:cubicBezTo>
                  <a:cubicBezTo>
                    <a:pt x="85" y="61"/>
                    <a:pt x="83" y="55"/>
                    <a:pt x="81" y="53"/>
                  </a:cubicBezTo>
                  <a:cubicBezTo>
                    <a:pt x="78" y="52"/>
                    <a:pt x="77" y="46"/>
                    <a:pt x="77" y="45"/>
                  </a:cubicBezTo>
                  <a:cubicBezTo>
                    <a:pt x="77" y="44"/>
                    <a:pt x="75" y="38"/>
                    <a:pt x="7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9821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6748" y="1279060"/>
            <a:ext cx="9218504" cy="2132592"/>
            <a:chOff x="1486748" y="945022"/>
            <a:chExt cx="9218504" cy="2132592"/>
          </a:xfrm>
        </p:grpSpPr>
        <p:sp>
          <p:nvSpPr>
            <p:cNvPr id="24" name="任意多边形 18"/>
            <p:cNvSpPr/>
            <p:nvPr/>
          </p:nvSpPr>
          <p:spPr>
            <a:xfrm>
              <a:off x="1486748" y="945022"/>
              <a:ext cx="956995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134711" y="195943"/>
                  </a:lnTo>
                  <a:lnTo>
                    <a:pt x="134711" y="118382"/>
                  </a:lnTo>
                  <a:lnTo>
                    <a:pt x="160607" y="118382"/>
                  </a:lnTo>
                  <a:lnTo>
                    <a:pt x="164434" y="89807"/>
                  </a:lnTo>
                  <a:lnTo>
                    <a:pt x="134711" y="89807"/>
                  </a:lnTo>
                  <a:lnTo>
                    <a:pt x="134711" y="71565"/>
                  </a:lnTo>
                  <a:cubicBezTo>
                    <a:pt x="134711" y="66973"/>
                    <a:pt x="135902" y="63443"/>
                    <a:pt x="138283" y="60977"/>
                  </a:cubicBezTo>
                  <a:cubicBezTo>
                    <a:pt x="140664" y="58511"/>
                    <a:pt x="144746" y="57277"/>
                    <a:pt x="150529" y="57277"/>
                  </a:cubicBezTo>
                  <a:lnTo>
                    <a:pt x="167368" y="57150"/>
                  </a:lnTo>
                  <a:lnTo>
                    <a:pt x="167368" y="30743"/>
                  </a:lnTo>
                  <a:cubicBezTo>
                    <a:pt x="159204" y="29978"/>
                    <a:pt x="151550" y="29595"/>
                    <a:pt x="144406" y="29595"/>
                  </a:cubicBezTo>
                  <a:cubicBezTo>
                    <a:pt x="132840" y="29595"/>
                    <a:pt x="123570" y="33018"/>
                    <a:pt x="116596" y="39865"/>
                  </a:cubicBezTo>
                  <a:cubicBezTo>
                    <a:pt x="109623" y="46711"/>
                    <a:pt x="106136" y="56299"/>
                    <a:pt x="106136" y="68631"/>
                  </a:cubicBezTo>
                  <a:lnTo>
                    <a:pt x="106136" y="89807"/>
                  </a:lnTo>
                  <a:lnTo>
                    <a:pt x="77561" y="89807"/>
                  </a:lnTo>
                  <a:lnTo>
                    <a:pt x="77561" y="118382"/>
                  </a:lnTo>
                  <a:lnTo>
                    <a:pt x="106136" y="118382"/>
                  </a:lnTo>
                  <a:lnTo>
                    <a:pt x="106136" y="195943"/>
                  </a:ln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 19"/>
            <p:cNvSpPr/>
            <p:nvPr/>
          </p:nvSpPr>
          <p:spPr>
            <a:xfrm>
              <a:off x="1486748" y="1238634"/>
              <a:ext cx="956995" cy="759082"/>
            </a:xfrm>
            <a:custGeom>
              <a:avLst/>
              <a:gdLst>
                <a:gd name="connsiteX0" fmla="*/ 624840 w 731520"/>
                <a:gd name="connsiteY0" fmla="*/ 0 h 580237"/>
                <a:gd name="connsiteX1" fmla="*/ 731520 w 731520"/>
                <a:gd name="connsiteY1" fmla="*/ 0 h 580237"/>
                <a:gd name="connsiteX2" fmla="*/ 731520 w 731520"/>
                <a:gd name="connsiteY2" fmla="*/ 429358 h 580237"/>
                <a:gd name="connsiteX3" fmla="*/ 691279 w 731520"/>
                <a:gd name="connsiteY3" fmla="*/ 535967 h 580237"/>
                <a:gd name="connsiteX4" fmla="*/ 594361 w 731520"/>
                <a:gd name="connsiteY4" fmla="*/ 580237 h 580237"/>
                <a:gd name="connsiteX5" fmla="*/ 502921 w 731520"/>
                <a:gd name="connsiteY5" fmla="*/ 580237 h 580237"/>
                <a:gd name="connsiteX6" fmla="*/ 502921 w 731520"/>
                <a:gd name="connsiteY6" fmla="*/ 261720 h 580237"/>
                <a:gd name="connsiteX7" fmla="*/ 599599 w 731520"/>
                <a:gd name="connsiteY7" fmla="*/ 261720 h 580237"/>
                <a:gd name="connsiteX8" fmla="*/ 613887 w 731520"/>
                <a:gd name="connsiteY8" fmla="*/ 144372 h 580237"/>
                <a:gd name="connsiteX9" fmla="*/ 502921 w 731520"/>
                <a:gd name="connsiteY9" fmla="*/ 144372 h 580237"/>
                <a:gd name="connsiteX10" fmla="*/ 502921 w 731520"/>
                <a:gd name="connsiteY10" fmla="*/ 69459 h 580237"/>
                <a:gd name="connsiteX11" fmla="*/ 516256 w 731520"/>
                <a:gd name="connsiteY11" fmla="*/ 25977 h 580237"/>
                <a:gd name="connsiteX12" fmla="*/ 561975 w 731520"/>
                <a:gd name="connsiteY12" fmla="*/ 10783 h 580237"/>
                <a:gd name="connsiteX13" fmla="*/ 624840 w 731520"/>
                <a:gd name="connsiteY13" fmla="*/ 10261 h 580237"/>
                <a:gd name="connsiteX14" fmla="*/ 0 w 731520"/>
                <a:gd name="connsiteY14" fmla="*/ 0 h 580237"/>
                <a:gd name="connsiteX15" fmla="*/ 404543 w 731520"/>
                <a:gd name="connsiteY15" fmla="*/ 0 h 580237"/>
                <a:gd name="connsiteX16" fmla="*/ 396241 w 731520"/>
                <a:gd name="connsiteY16" fmla="*/ 57410 h 580237"/>
                <a:gd name="connsiteX17" fmla="*/ 396241 w 731520"/>
                <a:gd name="connsiteY17" fmla="*/ 144372 h 580237"/>
                <a:gd name="connsiteX18" fmla="*/ 289561 w 731520"/>
                <a:gd name="connsiteY18" fmla="*/ 144372 h 580237"/>
                <a:gd name="connsiteX19" fmla="*/ 289561 w 731520"/>
                <a:gd name="connsiteY19" fmla="*/ 261720 h 580237"/>
                <a:gd name="connsiteX20" fmla="*/ 396241 w 731520"/>
                <a:gd name="connsiteY20" fmla="*/ 261720 h 580237"/>
                <a:gd name="connsiteX21" fmla="*/ 396241 w 731520"/>
                <a:gd name="connsiteY21" fmla="*/ 580237 h 580237"/>
                <a:gd name="connsiteX22" fmla="*/ 137163 w 731520"/>
                <a:gd name="connsiteY22" fmla="*/ 580237 h 580237"/>
                <a:gd name="connsiteX23" fmla="*/ 40245 w 731520"/>
                <a:gd name="connsiteY23" fmla="*/ 535967 h 580237"/>
                <a:gd name="connsiteX24" fmla="*/ 0 w 731520"/>
                <a:gd name="connsiteY24" fmla="*/ 429358 h 5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1520" h="580237">
                  <a:moveTo>
                    <a:pt x="624840" y="0"/>
                  </a:moveTo>
                  <a:lnTo>
                    <a:pt x="731520" y="0"/>
                  </a:lnTo>
                  <a:lnTo>
                    <a:pt x="731520" y="429358"/>
                  </a:lnTo>
                  <a:cubicBezTo>
                    <a:pt x="731520" y="470922"/>
                    <a:pt x="718106" y="506457"/>
                    <a:pt x="691279" y="535967"/>
                  </a:cubicBezTo>
                  <a:cubicBezTo>
                    <a:pt x="664447" y="565482"/>
                    <a:pt x="632143" y="580237"/>
                    <a:pt x="594361" y="580237"/>
                  </a:cubicBezTo>
                  <a:lnTo>
                    <a:pt x="502921" y="580237"/>
                  </a:lnTo>
                  <a:lnTo>
                    <a:pt x="502921" y="261720"/>
                  </a:lnTo>
                  <a:lnTo>
                    <a:pt x="599599" y="261720"/>
                  </a:lnTo>
                  <a:lnTo>
                    <a:pt x="613887" y="144372"/>
                  </a:lnTo>
                  <a:lnTo>
                    <a:pt x="502921" y="144372"/>
                  </a:lnTo>
                  <a:lnTo>
                    <a:pt x="502921" y="69459"/>
                  </a:lnTo>
                  <a:cubicBezTo>
                    <a:pt x="502921" y="50601"/>
                    <a:pt x="507367" y="36104"/>
                    <a:pt x="516256" y="25977"/>
                  </a:cubicBezTo>
                  <a:cubicBezTo>
                    <a:pt x="525145" y="15850"/>
                    <a:pt x="540385" y="10783"/>
                    <a:pt x="561975" y="10783"/>
                  </a:cubicBezTo>
                  <a:lnTo>
                    <a:pt x="624840" y="10261"/>
                  </a:lnTo>
                  <a:close/>
                  <a:moveTo>
                    <a:pt x="0" y="0"/>
                  </a:moveTo>
                  <a:lnTo>
                    <a:pt x="404543" y="0"/>
                  </a:lnTo>
                  <a:lnTo>
                    <a:pt x="396241" y="57410"/>
                  </a:lnTo>
                  <a:lnTo>
                    <a:pt x="396241" y="144372"/>
                  </a:lnTo>
                  <a:lnTo>
                    <a:pt x="289561" y="144372"/>
                  </a:lnTo>
                  <a:lnTo>
                    <a:pt x="289561" y="261720"/>
                  </a:lnTo>
                  <a:lnTo>
                    <a:pt x="396241" y="261720"/>
                  </a:lnTo>
                  <a:lnTo>
                    <a:pt x="396241" y="580237"/>
                  </a:lnTo>
                  <a:lnTo>
                    <a:pt x="137163" y="580237"/>
                  </a:lnTo>
                  <a:cubicBezTo>
                    <a:pt x="99378" y="580237"/>
                    <a:pt x="67073" y="565482"/>
                    <a:pt x="40245" y="535967"/>
                  </a:cubicBezTo>
                  <a:cubicBezTo>
                    <a:pt x="13414" y="506457"/>
                    <a:pt x="0" y="470922"/>
                    <a:pt x="0" y="429358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443743" y="1238634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1"/>
            <p:cNvSpPr txBox="1"/>
            <p:nvPr/>
          </p:nvSpPr>
          <p:spPr>
            <a:xfrm>
              <a:off x="3048819" y="1290662"/>
              <a:ext cx="774247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1547864" y="2540758"/>
              <a:ext cx="2539478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29" name="文本框 23"/>
            <p:cNvSpPr txBox="1"/>
            <p:nvPr/>
          </p:nvSpPr>
          <p:spPr>
            <a:xfrm>
              <a:off x="1547862" y="2132856"/>
              <a:ext cx="2539478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关键词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0" name="任意多边形 12"/>
            <p:cNvSpPr/>
            <p:nvPr/>
          </p:nvSpPr>
          <p:spPr>
            <a:xfrm>
              <a:off x="4766737" y="951253"/>
              <a:ext cx="1052694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123102" y="48986"/>
                  </a:moveTo>
                  <a:cubicBezTo>
                    <a:pt x="115703" y="48986"/>
                    <a:pt x="109389" y="51601"/>
                    <a:pt x="104159" y="56831"/>
                  </a:cubicBezTo>
                  <a:cubicBezTo>
                    <a:pt x="98928" y="62061"/>
                    <a:pt x="96313" y="68376"/>
                    <a:pt x="96313" y="75775"/>
                  </a:cubicBezTo>
                  <a:cubicBezTo>
                    <a:pt x="96313" y="78241"/>
                    <a:pt x="96526" y="80282"/>
                    <a:pt x="96951" y="81898"/>
                  </a:cubicBezTo>
                  <a:cubicBezTo>
                    <a:pt x="85980" y="81303"/>
                    <a:pt x="75690" y="78539"/>
                    <a:pt x="66080" y="73606"/>
                  </a:cubicBezTo>
                  <a:cubicBezTo>
                    <a:pt x="56470" y="68673"/>
                    <a:pt x="48306" y="62082"/>
                    <a:pt x="41587" y="53833"/>
                  </a:cubicBezTo>
                  <a:cubicBezTo>
                    <a:pt x="39121" y="58085"/>
                    <a:pt x="37888" y="62593"/>
                    <a:pt x="37888" y="67355"/>
                  </a:cubicBezTo>
                  <a:cubicBezTo>
                    <a:pt x="37888" y="77050"/>
                    <a:pt x="41757" y="84492"/>
                    <a:pt x="49496" y="89679"/>
                  </a:cubicBezTo>
                  <a:cubicBezTo>
                    <a:pt x="45499" y="89594"/>
                    <a:pt x="41247" y="88489"/>
                    <a:pt x="36740" y="86363"/>
                  </a:cubicBezTo>
                  <a:lnTo>
                    <a:pt x="36740" y="86618"/>
                  </a:lnTo>
                  <a:cubicBezTo>
                    <a:pt x="36740" y="92996"/>
                    <a:pt x="38866" y="98673"/>
                    <a:pt x="43118" y="103648"/>
                  </a:cubicBezTo>
                  <a:cubicBezTo>
                    <a:pt x="47370" y="108623"/>
                    <a:pt x="52600" y="111706"/>
                    <a:pt x="58809" y="112897"/>
                  </a:cubicBezTo>
                  <a:cubicBezTo>
                    <a:pt x="56342" y="113577"/>
                    <a:pt x="54174" y="113917"/>
                    <a:pt x="52303" y="113917"/>
                  </a:cubicBezTo>
                  <a:cubicBezTo>
                    <a:pt x="51197" y="113917"/>
                    <a:pt x="49539" y="113747"/>
                    <a:pt x="47328" y="113407"/>
                  </a:cubicBezTo>
                  <a:cubicBezTo>
                    <a:pt x="49114" y="118765"/>
                    <a:pt x="52281" y="123187"/>
                    <a:pt x="56831" y="126674"/>
                  </a:cubicBezTo>
                  <a:cubicBezTo>
                    <a:pt x="61381" y="130161"/>
                    <a:pt x="66548" y="131947"/>
                    <a:pt x="72331" y="132032"/>
                  </a:cubicBezTo>
                  <a:cubicBezTo>
                    <a:pt x="62466" y="139686"/>
                    <a:pt x="51367" y="143513"/>
                    <a:pt x="39036" y="143513"/>
                  </a:cubicBezTo>
                  <a:cubicBezTo>
                    <a:pt x="36825" y="143513"/>
                    <a:pt x="34698" y="143385"/>
                    <a:pt x="32657" y="143130"/>
                  </a:cubicBezTo>
                  <a:cubicBezTo>
                    <a:pt x="45244" y="151124"/>
                    <a:pt x="58936" y="155121"/>
                    <a:pt x="73734" y="155121"/>
                  </a:cubicBezTo>
                  <a:cubicBezTo>
                    <a:pt x="83259" y="155121"/>
                    <a:pt x="92189" y="153612"/>
                    <a:pt x="100523" y="150593"/>
                  </a:cubicBezTo>
                  <a:cubicBezTo>
                    <a:pt x="108857" y="147574"/>
                    <a:pt x="116001" y="143534"/>
                    <a:pt x="121954" y="138474"/>
                  </a:cubicBezTo>
                  <a:cubicBezTo>
                    <a:pt x="127907" y="133414"/>
                    <a:pt x="133031" y="127588"/>
                    <a:pt x="137326" y="120997"/>
                  </a:cubicBezTo>
                  <a:cubicBezTo>
                    <a:pt x="141621" y="114406"/>
                    <a:pt x="144810" y="107518"/>
                    <a:pt x="146894" y="100331"/>
                  </a:cubicBezTo>
                  <a:cubicBezTo>
                    <a:pt x="148977" y="93145"/>
                    <a:pt x="150019" y="85980"/>
                    <a:pt x="150019" y="78836"/>
                  </a:cubicBezTo>
                  <a:cubicBezTo>
                    <a:pt x="150019" y="77305"/>
                    <a:pt x="149976" y="76157"/>
                    <a:pt x="149891" y="75392"/>
                  </a:cubicBezTo>
                  <a:cubicBezTo>
                    <a:pt x="155249" y="71565"/>
                    <a:pt x="159714" y="66930"/>
                    <a:pt x="163286" y="61487"/>
                  </a:cubicBezTo>
                  <a:cubicBezTo>
                    <a:pt x="158523" y="63613"/>
                    <a:pt x="153378" y="65059"/>
                    <a:pt x="147850" y="65824"/>
                  </a:cubicBezTo>
                  <a:cubicBezTo>
                    <a:pt x="153633" y="62423"/>
                    <a:pt x="157588" y="57447"/>
                    <a:pt x="159714" y="50899"/>
                  </a:cubicBezTo>
                  <a:cubicBezTo>
                    <a:pt x="154186" y="54131"/>
                    <a:pt x="148488" y="56299"/>
                    <a:pt x="142620" y="57405"/>
                  </a:cubicBezTo>
                  <a:cubicBezTo>
                    <a:pt x="137432" y="51792"/>
                    <a:pt x="130926" y="48986"/>
                    <a:pt x="123102" y="48986"/>
                  </a:cubicBez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13"/>
            <p:cNvSpPr/>
            <p:nvPr/>
          </p:nvSpPr>
          <p:spPr>
            <a:xfrm>
              <a:off x="4766737" y="1538480"/>
              <a:ext cx="1052694" cy="465469"/>
            </a:xfrm>
            <a:custGeom>
              <a:avLst/>
              <a:gdLst>
                <a:gd name="connsiteX0" fmla="*/ 0 w 804672"/>
                <a:gd name="connsiteY0" fmla="*/ 0 h 355801"/>
                <a:gd name="connsiteX1" fmla="*/ 204399 w 804672"/>
                <a:gd name="connsiteY1" fmla="*/ 0 h 355801"/>
                <a:gd name="connsiteX2" fmla="*/ 206276 w 804672"/>
                <a:gd name="connsiteY2" fmla="*/ 1595 h 355801"/>
                <a:gd name="connsiteX3" fmla="*/ 241509 w 804672"/>
                <a:gd name="connsiteY3" fmla="*/ 14759 h 355801"/>
                <a:gd name="connsiteX4" fmla="*/ 214791 w 804672"/>
                <a:gd name="connsiteY4" fmla="*/ 18948 h 355801"/>
                <a:gd name="connsiteX5" fmla="*/ 194360 w 804672"/>
                <a:gd name="connsiteY5" fmla="*/ 16854 h 355801"/>
                <a:gd name="connsiteX6" fmla="*/ 233386 w 804672"/>
                <a:gd name="connsiteY6" fmla="*/ 71337 h 355801"/>
                <a:gd name="connsiteX7" fmla="*/ 297039 w 804672"/>
                <a:gd name="connsiteY7" fmla="*/ 93340 h 355801"/>
                <a:gd name="connsiteX8" fmla="*/ 160308 w 804672"/>
                <a:gd name="connsiteY8" fmla="*/ 140489 h 355801"/>
                <a:gd name="connsiteX9" fmla="*/ 134112 w 804672"/>
                <a:gd name="connsiteY9" fmla="*/ 138916 h 355801"/>
                <a:gd name="connsiteX10" fmla="*/ 302801 w 804672"/>
                <a:gd name="connsiteY10" fmla="*/ 188159 h 355801"/>
                <a:gd name="connsiteX11" fmla="*/ 412814 w 804672"/>
                <a:gd name="connsiteY11" fmla="*/ 169564 h 355801"/>
                <a:gd name="connsiteX12" fmla="*/ 500824 w 804672"/>
                <a:gd name="connsiteY12" fmla="*/ 119795 h 355801"/>
                <a:gd name="connsiteX13" fmla="*/ 563952 w 804672"/>
                <a:gd name="connsiteY13" fmla="*/ 48023 h 355801"/>
                <a:gd name="connsiteX14" fmla="*/ 586186 w 804672"/>
                <a:gd name="connsiteY14" fmla="*/ 0 h 355801"/>
                <a:gd name="connsiteX15" fmla="*/ 804672 w 804672"/>
                <a:gd name="connsiteY15" fmla="*/ 0 h 355801"/>
                <a:gd name="connsiteX16" fmla="*/ 804672 w 804672"/>
                <a:gd name="connsiteY16" fmla="*/ 204922 h 355801"/>
                <a:gd name="connsiteX17" fmla="*/ 760406 w 804672"/>
                <a:gd name="connsiteY17" fmla="*/ 311531 h 355801"/>
                <a:gd name="connsiteX18" fmla="*/ 653798 w 804672"/>
                <a:gd name="connsiteY18" fmla="*/ 355801 h 355801"/>
                <a:gd name="connsiteX19" fmla="*/ 150879 w 804672"/>
                <a:gd name="connsiteY19" fmla="*/ 355801 h 355801"/>
                <a:gd name="connsiteX20" fmla="*/ 44270 w 804672"/>
                <a:gd name="connsiteY20" fmla="*/ 311531 h 355801"/>
                <a:gd name="connsiteX21" fmla="*/ 0 w 804672"/>
                <a:gd name="connsiteY21" fmla="*/ 204922 h 3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672" h="355801">
                  <a:moveTo>
                    <a:pt x="0" y="0"/>
                  </a:moveTo>
                  <a:lnTo>
                    <a:pt x="204399" y="0"/>
                  </a:lnTo>
                  <a:lnTo>
                    <a:pt x="206276" y="1595"/>
                  </a:lnTo>
                  <a:cubicBezTo>
                    <a:pt x="217016" y="7926"/>
                    <a:pt x="228760" y="12314"/>
                    <a:pt x="241509" y="14759"/>
                  </a:cubicBezTo>
                  <a:cubicBezTo>
                    <a:pt x="231378" y="17552"/>
                    <a:pt x="222475" y="18948"/>
                    <a:pt x="214791" y="18948"/>
                  </a:cubicBezTo>
                  <a:cubicBezTo>
                    <a:pt x="210249" y="18948"/>
                    <a:pt x="203440" y="18250"/>
                    <a:pt x="194360" y="16854"/>
                  </a:cubicBezTo>
                  <a:cubicBezTo>
                    <a:pt x="201695" y="38857"/>
                    <a:pt x="214701" y="57017"/>
                    <a:pt x="233386" y="71337"/>
                  </a:cubicBezTo>
                  <a:cubicBezTo>
                    <a:pt x="252071" y="85657"/>
                    <a:pt x="273290" y="92991"/>
                    <a:pt x="297039" y="93340"/>
                  </a:cubicBezTo>
                  <a:cubicBezTo>
                    <a:pt x="256527" y="124773"/>
                    <a:pt x="210947" y="140489"/>
                    <a:pt x="160308" y="140489"/>
                  </a:cubicBezTo>
                  <a:cubicBezTo>
                    <a:pt x="151228" y="140489"/>
                    <a:pt x="142493" y="139963"/>
                    <a:pt x="134112" y="138916"/>
                  </a:cubicBezTo>
                  <a:cubicBezTo>
                    <a:pt x="185802" y="171745"/>
                    <a:pt x="242031" y="188159"/>
                    <a:pt x="302801" y="188159"/>
                  </a:cubicBezTo>
                  <a:cubicBezTo>
                    <a:pt x="341917" y="188159"/>
                    <a:pt x="378589" y="181962"/>
                    <a:pt x="412814" y="169564"/>
                  </a:cubicBezTo>
                  <a:cubicBezTo>
                    <a:pt x="447039" y="157166"/>
                    <a:pt x="476377" y="140575"/>
                    <a:pt x="500824" y="119795"/>
                  </a:cubicBezTo>
                  <a:cubicBezTo>
                    <a:pt x="525271" y="99016"/>
                    <a:pt x="546314" y="75090"/>
                    <a:pt x="563952" y="48023"/>
                  </a:cubicBezTo>
                  <a:lnTo>
                    <a:pt x="586186" y="0"/>
                  </a:lnTo>
                  <a:lnTo>
                    <a:pt x="804672" y="0"/>
                  </a:lnTo>
                  <a:lnTo>
                    <a:pt x="804672" y="204922"/>
                  </a:lnTo>
                  <a:cubicBezTo>
                    <a:pt x="804672" y="246486"/>
                    <a:pt x="789917" y="282021"/>
                    <a:pt x="760406" y="311531"/>
                  </a:cubicBezTo>
                  <a:cubicBezTo>
                    <a:pt x="730892" y="341046"/>
                    <a:pt x="695357" y="355801"/>
                    <a:pt x="653798" y="355801"/>
                  </a:cubicBezTo>
                  <a:lnTo>
                    <a:pt x="150879" y="355801"/>
                  </a:lnTo>
                  <a:cubicBezTo>
                    <a:pt x="109316" y="355801"/>
                    <a:pt x="73781" y="341046"/>
                    <a:pt x="44270" y="311531"/>
                  </a:cubicBezTo>
                  <a:cubicBezTo>
                    <a:pt x="14755" y="282021"/>
                    <a:pt x="0" y="246486"/>
                    <a:pt x="0" y="20492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5819431" y="1538480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15"/>
            <p:cNvSpPr txBox="1"/>
            <p:nvPr/>
          </p:nvSpPr>
          <p:spPr>
            <a:xfrm>
              <a:off x="6424508" y="1590508"/>
              <a:ext cx="763762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895727" y="2540758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35" name="文本框 17"/>
            <p:cNvSpPr txBox="1"/>
            <p:nvPr/>
          </p:nvSpPr>
          <p:spPr>
            <a:xfrm>
              <a:off x="4895724" y="2132856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关键词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6" name="任意多边形 6"/>
            <p:cNvSpPr/>
            <p:nvPr/>
          </p:nvSpPr>
          <p:spPr>
            <a:xfrm>
              <a:off x="8114598" y="949289"/>
              <a:ext cx="1048427" cy="1048427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83174" y="115576"/>
                  </a:moveTo>
                  <a:cubicBezTo>
                    <a:pt x="84875" y="115576"/>
                    <a:pt x="86193" y="115661"/>
                    <a:pt x="87128" y="115831"/>
                  </a:cubicBezTo>
                  <a:cubicBezTo>
                    <a:pt x="87299" y="115916"/>
                    <a:pt x="88277" y="116617"/>
                    <a:pt x="90063" y="117936"/>
                  </a:cubicBezTo>
                  <a:cubicBezTo>
                    <a:pt x="91848" y="119254"/>
                    <a:pt x="92954" y="120062"/>
                    <a:pt x="93379" y="120359"/>
                  </a:cubicBezTo>
                  <a:cubicBezTo>
                    <a:pt x="93804" y="120657"/>
                    <a:pt x="94782" y="121422"/>
                    <a:pt x="96313" y="122655"/>
                  </a:cubicBezTo>
                  <a:cubicBezTo>
                    <a:pt x="97844" y="123889"/>
                    <a:pt x="98886" y="124824"/>
                    <a:pt x="99439" y="125462"/>
                  </a:cubicBezTo>
                  <a:cubicBezTo>
                    <a:pt x="99991" y="126100"/>
                    <a:pt x="100799" y="127057"/>
                    <a:pt x="101862" y="128332"/>
                  </a:cubicBezTo>
                  <a:cubicBezTo>
                    <a:pt x="102926" y="129608"/>
                    <a:pt x="103648" y="130713"/>
                    <a:pt x="104031" y="131649"/>
                  </a:cubicBezTo>
                  <a:cubicBezTo>
                    <a:pt x="104414" y="132584"/>
                    <a:pt x="104797" y="133711"/>
                    <a:pt x="105179" y="135029"/>
                  </a:cubicBezTo>
                  <a:cubicBezTo>
                    <a:pt x="105562" y="136348"/>
                    <a:pt x="105753" y="137687"/>
                    <a:pt x="105753" y="139048"/>
                  </a:cubicBezTo>
                  <a:cubicBezTo>
                    <a:pt x="105753" y="145511"/>
                    <a:pt x="103266" y="150295"/>
                    <a:pt x="98291" y="153399"/>
                  </a:cubicBezTo>
                  <a:cubicBezTo>
                    <a:pt x="93315" y="156503"/>
                    <a:pt x="87384" y="158055"/>
                    <a:pt x="80495" y="158055"/>
                  </a:cubicBezTo>
                  <a:cubicBezTo>
                    <a:pt x="77008" y="158055"/>
                    <a:pt x="73585" y="157651"/>
                    <a:pt x="70226" y="156843"/>
                  </a:cubicBezTo>
                  <a:cubicBezTo>
                    <a:pt x="66867" y="156036"/>
                    <a:pt x="63656" y="154824"/>
                    <a:pt x="60595" y="153208"/>
                  </a:cubicBezTo>
                  <a:cubicBezTo>
                    <a:pt x="57533" y="151592"/>
                    <a:pt x="55067" y="149338"/>
                    <a:pt x="53196" y="146447"/>
                  </a:cubicBezTo>
                  <a:cubicBezTo>
                    <a:pt x="51325" y="143555"/>
                    <a:pt x="50389" y="140238"/>
                    <a:pt x="50389" y="136496"/>
                  </a:cubicBezTo>
                  <a:cubicBezTo>
                    <a:pt x="50389" y="132584"/>
                    <a:pt x="51452" y="129183"/>
                    <a:pt x="53578" y="126291"/>
                  </a:cubicBezTo>
                  <a:cubicBezTo>
                    <a:pt x="55704" y="123400"/>
                    <a:pt x="58490" y="121210"/>
                    <a:pt x="61934" y="119721"/>
                  </a:cubicBezTo>
                  <a:cubicBezTo>
                    <a:pt x="65378" y="118233"/>
                    <a:pt x="68865" y="117170"/>
                    <a:pt x="72395" y="116532"/>
                  </a:cubicBezTo>
                  <a:cubicBezTo>
                    <a:pt x="75924" y="115894"/>
                    <a:pt x="79517" y="115576"/>
                    <a:pt x="83174" y="115576"/>
                  </a:cubicBezTo>
                  <a:close/>
                  <a:moveTo>
                    <a:pt x="138793" y="69396"/>
                  </a:moveTo>
                  <a:lnTo>
                    <a:pt x="138793" y="85725"/>
                  </a:lnTo>
                  <a:lnTo>
                    <a:pt x="122465" y="85725"/>
                  </a:lnTo>
                  <a:lnTo>
                    <a:pt x="122465" y="93889"/>
                  </a:lnTo>
                  <a:lnTo>
                    <a:pt x="138793" y="93889"/>
                  </a:lnTo>
                  <a:lnTo>
                    <a:pt x="138793" y="114300"/>
                  </a:lnTo>
                  <a:lnTo>
                    <a:pt x="146957" y="114300"/>
                  </a:lnTo>
                  <a:lnTo>
                    <a:pt x="146957" y="93889"/>
                  </a:lnTo>
                  <a:lnTo>
                    <a:pt x="163286" y="93889"/>
                  </a:lnTo>
                  <a:lnTo>
                    <a:pt x="163286" y="85725"/>
                  </a:lnTo>
                  <a:lnTo>
                    <a:pt x="146957" y="85725"/>
                  </a:lnTo>
                  <a:lnTo>
                    <a:pt x="146957" y="69396"/>
                  </a:lnTo>
                  <a:close/>
                  <a:moveTo>
                    <a:pt x="74754" y="37249"/>
                  </a:moveTo>
                  <a:cubicBezTo>
                    <a:pt x="79262" y="37249"/>
                    <a:pt x="83238" y="39163"/>
                    <a:pt x="86682" y="42990"/>
                  </a:cubicBezTo>
                  <a:cubicBezTo>
                    <a:pt x="90126" y="46817"/>
                    <a:pt x="92593" y="51112"/>
                    <a:pt x="94081" y="55874"/>
                  </a:cubicBezTo>
                  <a:cubicBezTo>
                    <a:pt x="95569" y="60637"/>
                    <a:pt x="96313" y="65187"/>
                    <a:pt x="96313" y="69524"/>
                  </a:cubicBezTo>
                  <a:cubicBezTo>
                    <a:pt x="96313" y="74627"/>
                    <a:pt x="94910" y="78857"/>
                    <a:pt x="92104" y="82217"/>
                  </a:cubicBezTo>
                  <a:cubicBezTo>
                    <a:pt x="89297" y="85576"/>
                    <a:pt x="85385" y="87256"/>
                    <a:pt x="80367" y="87256"/>
                  </a:cubicBezTo>
                  <a:cubicBezTo>
                    <a:pt x="75860" y="87256"/>
                    <a:pt x="71906" y="85448"/>
                    <a:pt x="68504" y="81834"/>
                  </a:cubicBezTo>
                  <a:cubicBezTo>
                    <a:pt x="65102" y="78220"/>
                    <a:pt x="62657" y="74116"/>
                    <a:pt x="61169" y="69524"/>
                  </a:cubicBezTo>
                  <a:cubicBezTo>
                    <a:pt x="59680" y="64931"/>
                    <a:pt x="58936" y="60424"/>
                    <a:pt x="58936" y="56002"/>
                  </a:cubicBezTo>
                  <a:cubicBezTo>
                    <a:pt x="58936" y="50814"/>
                    <a:pt x="60297" y="46392"/>
                    <a:pt x="63018" y="42735"/>
                  </a:cubicBezTo>
                  <a:cubicBezTo>
                    <a:pt x="65740" y="39078"/>
                    <a:pt x="69652" y="37249"/>
                    <a:pt x="74754" y="37249"/>
                  </a:cubicBezTo>
                  <a:close/>
                  <a:moveTo>
                    <a:pt x="87256" y="28575"/>
                  </a:moveTo>
                  <a:cubicBezTo>
                    <a:pt x="80027" y="28575"/>
                    <a:pt x="73181" y="29936"/>
                    <a:pt x="66718" y="32657"/>
                  </a:cubicBezTo>
                  <a:cubicBezTo>
                    <a:pt x="60254" y="35378"/>
                    <a:pt x="54833" y="39546"/>
                    <a:pt x="50453" y="45159"/>
                  </a:cubicBezTo>
                  <a:cubicBezTo>
                    <a:pt x="46073" y="50771"/>
                    <a:pt x="43883" y="57277"/>
                    <a:pt x="43883" y="64676"/>
                  </a:cubicBezTo>
                  <a:cubicBezTo>
                    <a:pt x="43883" y="72585"/>
                    <a:pt x="46626" y="79155"/>
                    <a:pt x="52111" y="84385"/>
                  </a:cubicBezTo>
                  <a:cubicBezTo>
                    <a:pt x="57597" y="89616"/>
                    <a:pt x="64337" y="92231"/>
                    <a:pt x="72331" y="92231"/>
                  </a:cubicBezTo>
                  <a:cubicBezTo>
                    <a:pt x="74202" y="92231"/>
                    <a:pt x="76030" y="92103"/>
                    <a:pt x="77816" y="91848"/>
                  </a:cubicBezTo>
                  <a:cubicBezTo>
                    <a:pt x="76710" y="94314"/>
                    <a:pt x="76158" y="96611"/>
                    <a:pt x="76158" y="98737"/>
                  </a:cubicBezTo>
                  <a:cubicBezTo>
                    <a:pt x="76158" y="102479"/>
                    <a:pt x="77859" y="106476"/>
                    <a:pt x="81260" y="110728"/>
                  </a:cubicBezTo>
                  <a:cubicBezTo>
                    <a:pt x="66378" y="111749"/>
                    <a:pt x="55449" y="114427"/>
                    <a:pt x="48476" y="118765"/>
                  </a:cubicBezTo>
                  <a:cubicBezTo>
                    <a:pt x="44479" y="121231"/>
                    <a:pt x="41268" y="124335"/>
                    <a:pt x="38844" y="128077"/>
                  </a:cubicBezTo>
                  <a:cubicBezTo>
                    <a:pt x="36421" y="131819"/>
                    <a:pt x="35209" y="135859"/>
                    <a:pt x="35209" y="140196"/>
                  </a:cubicBezTo>
                  <a:cubicBezTo>
                    <a:pt x="35209" y="143853"/>
                    <a:pt x="35995" y="147148"/>
                    <a:pt x="37569" y="150082"/>
                  </a:cubicBezTo>
                  <a:cubicBezTo>
                    <a:pt x="39142" y="153016"/>
                    <a:pt x="41204" y="155419"/>
                    <a:pt x="43756" y="157290"/>
                  </a:cubicBezTo>
                  <a:cubicBezTo>
                    <a:pt x="46307" y="159161"/>
                    <a:pt x="49241" y="160734"/>
                    <a:pt x="52558" y="162010"/>
                  </a:cubicBezTo>
                  <a:cubicBezTo>
                    <a:pt x="55875" y="163286"/>
                    <a:pt x="59170" y="164179"/>
                    <a:pt x="62444" y="164689"/>
                  </a:cubicBezTo>
                  <a:cubicBezTo>
                    <a:pt x="65718" y="165199"/>
                    <a:pt x="68971" y="165454"/>
                    <a:pt x="72203" y="165454"/>
                  </a:cubicBezTo>
                  <a:cubicBezTo>
                    <a:pt x="77306" y="165454"/>
                    <a:pt x="82430" y="164795"/>
                    <a:pt x="87575" y="163477"/>
                  </a:cubicBezTo>
                  <a:cubicBezTo>
                    <a:pt x="92720" y="162159"/>
                    <a:pt x="97546" y="160203"/>
                    <a:pt x="102054" y="157609"/>
                  </a:cubicBezTo>
                  <a:cubicBezTo>
                    <a:pt x="106561" y="155015"/>
                    <a:pt x="110218" y="151507"/>
                    <a:pt x="113025" y="147085"/>
                  </a:cubicBezTo>
                  <a:cubicBezTo>
                    <a:pt x="115831" y="142662"/>
                    <a:pt x="117234" y="137687"/>
                    <a:pt x="117234" y="132159"/>
                  </a:cubicBezTo>
                  <a:cubicBezTo>
                    <a:pt x="117234" y="127992"/>
                    <a:pt x="116384" y="124186"/>
                    <a:pt x="114683" y="120742"/>
                  </a:cubicBezTo>
                  <a:cubicBezTo>
                    <a:pt x="112982" y="117298"/>
                    <a:pt x="110898" y="114470"/>
                    <a:pt x="108432" y="112259"/>
                  </a:cubicBezTo>
                  <a:cubicBezTo>
                    <a:pt x="105966" y="110048"/>
                    <a:pt x="103500" y="108028"/>
                    <a:pt x="101033" y="106199"/>
                  </a:cubicBezTo>
                  <a:cubicBezTo>
                    <a:pt x="98567" y="104371"/>
                    <a:pt x="96483" y="102500"/>
                    <a:pt x="94782" y="100586"/>
                  </a:cubicBezTo>
                  <a:cubicBezTo>
                    <a:pt x="93082" y="98673"/>
                    <a:pt x="92231" y="96781"/>
                    <a:pt x="92231" y="94910"/>
                  </a:cubicBezTo>
                  <a:cubicBezTo>
                    <a:pt x="92231" y="93039"/>
                    <a:pt x="92890" y="91231"/>
                    <a:pt x="94208" y="89488"/>
                  </a:cubicBezTo>
                  <a:cubicBezTo>
                    <a:pt x="95527" y="87745"/>
                    <a:pt x="97121" y="86065"/>
                    <a:pt x="98992" y="84449"/>
                  </a:cubicBezTo>
                  <a:cubicBezTo>
                    <a:pt x="100863" y="82833"/>
                    <a:pt x="102734" y="81047"/>
                    <a:pt x="104605" y="79091"/>
                  </a:cubicBezTo>
                  <a:cubicBezTo>
                    <a:pt x="106476" y="77135"/>
                    <a:pt x="108071" y="74605"/>
                    <a:pt x="109389" y="71501"/>
                  </a:cubicBezTo>
                  <a:cubicBezTo>
                    <a:pt x="110707" y="68397"/>
                    <a:pt x="111366" y="64889"/>
                    <a:pt x="111366" y="60977"/>
                  </a:cubicBezTo>
                  <a:cubicBezTo>
                    <a:pt x="111366" y="55874"/>
                    <a:pt x="110409" y="51643"/>
                    <a:pt x="108496" y="48284"/>
                  </a:cubicBezTo>
                  <a:cubicBezTo>
                    <a:pt x="106582" y="44925"/>
                    <a:pt x="103500" y="41076"/>
                    <a:pt x="99247" y="36739"/>
                  </a:cubicBezTo>
                  <a:lnTo>
                    <a:pt x="109835" y="36739"/>
                  </a:lnTo>
                  <a:lnTo>
                    <a:pt x="121061" y="28575"/>
                  </a:ln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矩形 36"/>
            <p:cNvSpPr/>
            <p:nvPr/>
          </p:nvSpPr>
          <p:spPr>
            <a:xfrm>
              <a:off x="8165775" y="2540758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38" name="文本框 8"/>
            <p:cNvSpPr txBox="1"/>
            <p:nvPr/>
          </p:nvSpPr>
          <p:spPr>
            <a:xfrm>
              <a:off x="8165772" y="2132856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关键词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9" name="任意多边形 9"/>
            <p:cNvSpPr/>
            <p:nvPr/>
          </p:nvSpPr>
          <p:spPr>
            <a:xfrm>
              <a:off x="8114598" y="1294929"/>
              <a:ext cx="1048427" cy="702787"/>
            </a:xfrm>
            <a:custGeom>
              <a:avLst/>
              <a:gdLst>
                <a:gd name="connsiteX0" fmla="*/ 340183 w 801410"/>
                <a:gd name="connsiteY0" fmla="*/ 208504 h 537205"/>
                <a:gd name="connsiteX1" fmla="*/ 356355 w 801410"/>
                <a:gd name="connsiteY1" fmla="*/ 209547 h 537205"/>
                <a:gd name="connsiteX2" fmla="*/ 368359 w 801410"/>
                <a:gd name="connsiteY2" fmla="*/ 218156 h 537205"/>
                <a:gd name="connsiteX3" fmla="*/ 381922 w 801410"/>
                <a:gd name="connsiteY3" fmla="*/ 228066 h 537205"/>
                <a:gd name="connsiteX4" fmla="*/ 393922 w 801410"/>
                <a:gd name="connsiteY4" fmla="*/ 237457 h 537205"/>
                <a:gd name="connsiteX5" fmla="*/ 406707 w 801410"/>
                <a:gd name="connsiteY5" fmla="*/ 248938 h 537205"/>
                <a:gd name="connsiteX6" fmla="*/ 416617 w 801410"/>
                <a:gd name="connsiteY6" fmla="*/ 260676 h 537205"/>
                <a:gd name="connsiteX7" fmla="*/ 425488 w 801410"/>
                <a:gd name="connsiteY7" fmla="*/ 274243 h 537205"/>
                <a:gd name="connsiteX8" fmla="*/ 430184 w 801410"/>
                <a:gd name="connsiteY8" fmla="*/ 288067 h 537205"/>
                <a:gd name="connsiteX9" fmla="*/ 432531 w 801410"/>
                <a:gd name="connsiteY9" fmla="*/ 304505 h 537205"/>
                <a:gd name="connsiteX10" fmla="*/ 402012 w 801410"/>
                <a:gd name="connsiteY10" fmla="*/ 363201 h 537205"/>
                <a:gd name="connsiteX11" fmla="*/ 329226 w 801410"/>
                <a:gd name="connsiteY11" fmla="*/ 382244 h 537205"/>
                <a:gd name="connsiteX12" fmla="*/ 287225 w 801410"/>
                <a:gd name="connsiteY12" fmla="*/ 377287 h 537205"/>
                <a:gd name="connsiteX13" fmla="*/ 247835 w 801410"/>
                <a:gd name="connsiteY13" fmla="*/ 362419 h 537205"/>
                <a:gd name="connsiteX14" fmla="*/ 217572 w 801410"/>
                <a:gd name="connsiteY14" fmla="*/ 334767 h 537205"/>
                <a:gd name="connsiteX15" fmla="*/ 206092 w 801410"/>
                <a:gd name="connsiteY15" fmla="*/ 294067 h 537205"/>
                <a:gd name="connsiteX16" fmla="*/ 219135 w 801410"/>
                <a:gd name="connsiteY16" fmla="*/ 252328 h 537205"/>
                <a:gd name="connsiteX17" fmla="*/ 253311 w 801410"/>
                <a:gd name="connsiteY17" fmla="*/ 225457 h 537205"/>
                <a:gd name="connsiteX18" fmla="*/ 296097 w 801410"/>
                <a:gd name="connsiteY18" fmla="*/ 212414 h 537205"/>
                <a:gd name="connsiteX19" fmla="*/ 340183 w 801410"/>
                <a:gd name="connsiteY19" fmla="*/ 208504 h 537205"/>
                <a:gd name="connsiteX20" fmla="*/ 567666 w 801410"/>
                <a:gd name="connsiteY20" fmla="*/ 19627 h 537205"/>
                <a:gd name="connsiteX21" fmla="*/ 567666 w 801410"/>
                <a:gd name="connsiteY21" fmla="*/ 86413 h 537205"/>
                <a:gd name="connsiteX22" fmla="*/ 500884 w 801410"/>
                <a:gd name="connsiteY22" fmla="*/ 86413 h 537205"/>
                <a:gd name="connsiteX23" fmla="*/ 500884 w 801410"/>
                <a:gd name="connsiteY23" fmla="*/ 119804 h 537205"/>
                <a:gd name="connsiteX24" fmla="*/ 567666 w 801410"/>
                <a:gd name="connsiteY24" fmla="*/ 119804 h 537205"/>
                <a:gd name="connsiteX25" fmla="*/ 567666 w 801410"/>
                <a:gd name="connsiteY25" fmla="*/ 203285 h 537205"/>
                <a:gd name="connsiteX26" fmla="*/ 601056 w 801410"/>
                <a:gd name="connsiteY26" fmla="*/ 203285 h 537205"/>
                <a:gd name="connsiteX27" fmla="*/ 601056 w 801410"/>
                <a:gd name="connsiteY27" fmla="*/ 119804 h 537205"/>
                <a:gd name="connsiteX28" fmla="*/ 667842 w 801410"/>
                <a:gd name="connsiteY28" fmla="*/ 119804 h 537205"/>
                <a:gd name="connsiteX29" fmla="*/ 667842 w 801410"/>
                <a:gd name="connsiteY29" fmla="*/ 86413 h 537205"/>
                <a:gd name="connsiteX30" fmla="*/ 601056 w 801410"/>
                <a:gd name="connsiteY30" fmla="*/ 86413 h 537205"/>
                <a:gd name="connsiteX31" fmla="*/ 601056 w 801410"/>
                <a:gd name="connsiteY31" fmla="*/ 19627 h 537205"/>
                <a:gd name="connsiteX32" fmla="*/ 246854 w 801410"/>
                <a:gd name="connsiteY32" fmla="*/ 0 h 537205"/>
                <a:gd name="connsiteX33" fmla="*/ 390627 w 801410"/>
                <a:gd name="connsiteY33" fmla="*/ 0 h 537205"/>
                <a:gd name="connsiteX34" fmla="*/ 393922 w 801410"/>
                <a:gd name="connsiteY34" fmla="*/ 20150 h 537205"/>
                <a:gd name="connsiteX35" fmla="*/ 376707 w 801410"/>
                <a:gd name="connsiteY35" fmla="*/ 72065 h 537205"/>
                <a:gd name="connsiteX36" fmla="*/ 328702 w 801410"/>
                <a:gd name="connsiteY36" fmla="*/ 92675 h 537205"/>
                <a:gd name="connsiteX37" fmla="*/ 280182 w 801410"/>
                <a:gd name="connsiteY37" fmla="*/ 70499 h 537205"/>
                <a:gd name="connsiteX38" fmla="*/ 250182 w 801410"/>
                <a:gd name="connsiteY38" fmla="*/ 20150 h 537205"/>
                <a:gd name="connsiteX39" fmla="*/ 0 w 801410"/>
                <a:gd name="connsiteY39" fmla="*/ 0 h 537205"/>
                <a:gd name="connsiteX40" fmla="*/ 179590 w 801410"/>
                <a:gd name="connsiteY40" fmla="*/ 0 h 537205"/>
                <a:gd name="connsiteX41" fmla="*/ 179482 w 801410"/>
                <a:gd name="connsiteY41" fmla="*/ 322 h 537205"/>
                <a:gd name="connsiteX42" fmla="*/ 213135 w 801410"/>
                <a:gd name="connsiteY42" fmla="*/ 80932 h 537205"/>
                <a:gd name="connsiteX43" fmla="*/ 295835 w 801410"/>
                <a:gd name="connsiteY43" fmla="*/ 113022 h 537205"/>
                <a:gd name="connsiteX44" fmla="*/ 318269 w 801410"/>
                <a:gd name="connsiteY44" fmla="*/ 111456 h 537205"/>
                <a:gd name="connsiteX45" fmla="*/ 311487 w 801410"/>
                <a:gd name="connsiteY45" fmla="*/ 139632 h 537205"/>
                <a:gd name="connsiteX46" fmla="*/ 332355 w 801410"/>
                <a:gd name="connsiteY46" fmla="*/ 188675 h 537205"/>
                <a:gd name="connsiteX47" fmla="*/ 198268 w 801410"/>
                <a:gd name="connsiteY47" fmla="*/ 221547 h 537205"/>
                <a:gd name="connsiteX48" fmla="*/ 158873 w 801410"/>
                <a:gd name="connsiteY48" fmla="*/ 259633 h 537205"/>
                <a:gd name="connsiteX49" fmla="*/ 144005 w 801410"/>
                <a:gd name="connsiteY49" fmla="*/ 309200 h 537205"/>
                <a:gd name="connsiteX50" fmla="*/ 153658 w 801410"/>
                <a:gd name="connsiteY50" fmla="*/ 349634 h 537205"/>
                <a:gd name="connsiteX51" fmla="*/ 178963 w 801410"/>
                <a:gd name="connsiteY51" fmla="*/ 379115 h 537205"/>
                <a:gd name="connsiteX52" fmla="*/ 214963 w 801410"/>
                <a:gd name="connsiteY52" fmla="*/ 398420 h 537205"/>
                <a:gd name="connsiteX53" fmla="*/ 255397 w 801410"/>
                <a:gd name="connsiteY53" fmla="*/ 409377 h 537205"/>
                <a:gd name="connsiteX54" fmla="*/ 295311 w 801410"/>
                <a:gd name="connsiteY54" fmla="*/ 412506 h 537205"/>
                <a:gd name="connsiteX55" fmla="*/ 358183 w 801410"/>
                <a:gd name="connsiteY55" fmla="*/ 404420 h 537205"/>
                <a:gd name="connsiteX56" fmla="*/ 417402 w 801410"/>
                <a:gd name="connsiteY56" fmla="*/ 380419 h 537205"/>
                <a:gd name="connsiteX57" fmla="*/ 462274 w 801410"/>
                <a:gd name="connsiteY57" fmla="*/ 337376 h 537205"/>
                <a:gd name="connsiteX58" fmla="*/ 479489 w 801410"/>
                <a:gd name="connsiteY58" fmla="*/ 276329 h 537205"/>
                <a:gd name="connsiteX59" fmla="*/ 469055 w 801410"/>
                <a:gd name="connsiteY59" fmla="*/ 229633 h 537205"/>
                <a:gd name="connsiteX60" fmla="*/ 443489 w 801410"/>
                <a:gd name="connsiteY60" fmla="*/ 194937 h 537205"/>
                <a:gd name="connsiteX61" fmla="*/ 413227 w 801410"/>
                <a:gd name="connsiteY61" fmla="*/ 170152 h 537205"/>
                <a:gd name="connsiteX62" fmla="*/ 387660 w 801410"/>
                <a:gd name="connsiteY62" fmla="*/ 147194 h 537205"/>
                <a:gd name="connsiteX63" fmla="*/ 377226 w 801410"/>
                <a:gd name="connsiteY63" fmla="*/ 123980 h 537205"/>
                <a:gd name="connsiteX64" fmla="*/ 385312 w 801410"/>
                <a:gd name="connsiteY64" fmla="*/ 101803 h 537205"/>
                <a:gd name="connsiteX65" fmla="*/ 404879 w 801410"/>
                <a:gd name="connsiteY65" fmla="*/ 81194 h 537205"/>
                <a:gd name="connsiteX66" fmla="*/ 427836 w 801410"/>
                <a:gd name="connsiteY66" fmla="*/ 59280 h 537205"/>
                <a:gd name="connsiteX67" fmla="*/ 447403 w 801410"/>
                <a:gd name="connsiteY67" fmla="*/ 28236 h 537205"/>
                <a:gd name="connsiteX68" fmla="*/ 452707 w 801410"/>
                <a:gd name="connsiteY68" fmla="*/ 0 h 537205"/>
                <a:gd name="connsiteX69" fmla="*/ 801410 w 801410"/>
                <a:gd name="connsiteY69" fmla="*/ 0 h 537205"/>
                <a:gd name="connsiteX70" fmla="*/ 801410 w 801410"/>
                <a:gd name="connsiteY70" fmla="*/ 386939 h 537205"/>
                <a:gd name="connsiteX71" fmla="*/ 757324 w 801410"/>
                <a:gd name="connsiteY71" fmla="*/ 493116 h 537205"/>
                <a:gd name="connsiteX72" fmla="*/ 708734 w 801410"/>
                <a:gd name="connsiteY72" fmla="*/ 526184 h 537205"/>
                <a:gd name="connsiteX73" fmla="*/ 651152 w 801410"/>
                <a:gd name="connsiteY73" fmla="*/ 537205 h 537205"/>
                <a:gd name="connsiteX74" fmla="*/ 150262 w 801410"/>
                <a:gd name="connsiteY74" fmla="*/ 537205 h 537205"/>
                <a:gd name="connsiteX75" fmla="*/ 92677 w 801410"/>
                <a:gd name="connsiteY75" fmla="*/ 526184 h 537205"/>
                <a:gd name="connsiteX76" fmla="*/ 44090 w 801410"/>
                <a:gd name="connsiteY76" fmla="*/ 493116 h 537205"/>
                <a:gd name="connsiteX77" fmla="*/ 0 w 801410"/>
                <a:gd name="connsiteY77" fmla="*/ 386939 h 53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801410" h="537205">
                  <a:moveTo>
                    <a:pt x="340183" y="208504"/>
                  </a:moveTo>
                  <a:cubicBezTo>
                    <a:pt x="347140" y="208504"/>
                    <a:pt x="352531" y="208851"/>
                    <a:pt x="356355" y="209547"/>
                  </a:cubicBezTo>
                  <a:cubicBezTo>
                    <a:pt x="357054" y="209894"/>
                    <a:pt x="361054" y="212762"/>
                    <a:pt x="368359" y="218156"/>
                  </a:cubicBezTo>
                  <a:cubicBezTo>
                    <a:pt x="375660" y="223547"/>
                    <a:pt x="380183" y="226852"/>
                    <a:pt x="381922" y="228066"/>
                  </a:cubicBezTo>
                  <a:cubicBezTo>
                    <a:pt x="383660" y="229285"/>
                    <a:pt x="387660" y="232414"/>
                    <a:pt x="393922" y="237457"/>
                  </a:cubicBezTo>
                  <a:cubicBezTo>
                    <a:pt x="400184" y="242504"/>
                    <a:pt x="404445" y="246328"/>
                    <a:pt x="406707" y="248938"/>
                  </a:cubicBezTo>
                  <a:cubicBezTo>
                    <a:pt x="408965" y="251547"/>
                    <a:pt x="412270" y="255461"/>
                    <a:pt x="416617" y="260676"/>
                  </a:cubicBezTo>
                  <a:cubicBezTo>
                    <a:pt x="420969" y="265895"/>
                    <a:pt x="423922" y="270414"/>
                    <a:pt x="425488" y="274243"/>
                  </a:cubicBezTo>
                  <a:cubicBezTo>
                    <a:pt x="427055" y="278067"/>
                    <a:pt x="428621" y="282676"/>
                    <a:pt x="430184" y="288067"/>
                  </a:cubicBezTo>
                  <a:cubicBezTo>
                    <a:pt x="431750" y="293462"/>
                    <a:pt x="432531" y="298938"/>
                    <a:pt x="432531" y="304505"/>
                  </a:cubicBezTo>
                  <a:cubicBezTo>
                    <a:pt x="432531" y="330938"/>
                    <a:pt x="422360" y="350505"/>
                    <a:pt x="402012" y="363201"/>
                  </a:cubicBezTo>
                  <a:cubicBezTo>
                    <a:pt x="381660" y="375896"/>
                    <a:pt x="357402" y="382244"/>
                    <a:pt x="329226" y="382244"/>
                  </a:cubicBezTo>
                  <a:cubicBezTo>
                    <a:pt x="314964" y="382244"/>
                    <a:pt x="300964" y="380591"/>
                    <a:pt x="287225" y="377287"/>
                  </a:cubicBezTo>
                  <a:cubicBezTo>
                    <a:pt x="273487" y="373986"/>
                    <a:pt x="260354" y="369029"/>
                    <a:pt x="247835" y="362419"/>
                  </a:cubicBezTo>
                  <a:cubicBezTo>
                    <a:pt x="235311" y="355810"/>
                    <a:pt x="225225" y="346591"/>
                    <a:pt x="217572" y="334767"/>
                  </a:cubicBezTo>
                  <a:cubicBezTo>
                    <a:pt x="209920" y="322938"/>
                    <a:pt x="206092" y="309372"/>
                    <a:pt x="206092" y="294067"/>
                  </a:cubicBezTo>
                  <a:cubicBezTo>
                    <a:pt x="206092" y="278067"/>
                    <a:pt x="210440" y="264157"/>
                    <a:pt x="219135" y="252328"/>
                  </a:cubicBezTo>
                  <a:cubicBezTo>
                    <a:pt x="227830" y="240504"/>
                    <a:pt x="239225" y="231547"/>
                    <a:pt x="253311" y="225457"/>
                  </a:cubicBezTo>
                  <a:cubicBezTo>
                    <a:pt x="267397" y="219371"/>
                    <a:pt x="281659" y="215023"/>
                    <a:pt x="296097" y="212414"/>
                  </a:cubicBezTo>
                  <a:cubicBezTo>
                    <a:pt x="310530" y="209804"/>
                    <a:pt x="325226" y="208504"/>
                    <a:pt x="340183" y="208504"/>
                  </a:cubicBezTo>
                  <a:close/>
                  <a:moveTo>
                    <a:pt x="567666" y="19627"/>
                  </a:moveTo>
                  <a:lnTo>
                    <a:pt x="567666" y="86413"/>
                  </a:lnTo>
                  <a:lnTo>
                    <a:pt x="500884" y="86413"/>
                  </a:lnTo>
                  <a:lnTo>
                    <a:pt x="500884" y="119804"/>
                  </a:lnTo>
                  <a:lnTo>
                    <a:pt x="567666" y="119804"/>
                  </a:lnTo>
                  <a:lnTo>
                    <a:pt x="567666" y="203285"/>
                  </a:lnTo>
                  <a:lnTo>
                    <a:pt x="601056" y="203285"/>
                  </a:lnTo>
                  <a:lnTo>
                    <a:pt x="601056" y="119804"/>
                  </a:lnTo>
                  <a:lnTo>
                    <a:pt x="667842" y="119804"/>
                  </a:lnTo>
                  <a:lnTo>
                    <a:pt x="667842" y="86413"/>
                  </a:lnTo>
                  <a:lnTo>
                    <a:pt x="601056" y="86413"/>
                  </a:lnTo>
                  <a:lnTo>
                    <a:pt x="601056" y="19627"/>
                  </a:lnTo>
                  <a:close/>
                  <a:moveTo>
                    <a:pt x="246854" y="0"/>
                  </a:moveTo>
                  <a:lnTo>
                    <a:pt x="390627" y="0"/>
                  </a:lnTo>
                  <a:lnTo>
                    <a:pt x="393922" y="20150"/>
                  </a:lnTo>
                  <a:cubicBezTo>
                    <a:pt x="393922" y="41022"/>
                    <a:pt x="388183" y="58323"/>
                    <a:pt x="376707" y="72065"/>
                  </a:cubicBezTo>
                  <a:cubicBezTo>
                    <a:pt x="365226" y="85803"/>
                    <a:pt x="349226" y="92675"/>
                    <a:pt x="328702" y="92675"/>
                  </a:cubicBezTo>
                  <a:cubicBezTo>
                    <a:pt x="310269" y="92675"/>
                    <a:pt x="294097" y="85280"/>
                    <a:pt x="280182" y="70499"/>
                  </a:cubicBezTo>
                  <a:cubicBezTo>
                    <a:pt x="266268" y="55717"/>
                    <a:pt x="256268" y="38932"/>
                    <a:pt x="250182" y="20150"/>
                  </a:cubicBezTo>
                  <a:close/>
                  <a:moveTo>
                    <a:pt x="0" y="0"/>
                  </a:moveTo>
                  <a:lnTo>
                    <a:pt x="179590" y="0"/>
                  </a:lnTo>
                  <a:lnTo>
                    <a:pt x="179482" y="322"/>
                  </a:lnTo>
                  <a:cubicBezTo>
                    <a:pt x="179482" y="32670"/>
                    <a:pt x="190701" y="59541"/>
                    <a:pt x="213135" y="80932"/>
                  </a:cubicBezTo>
                  <a:cubicBezTo>
                    <a:pt x="235573" y="102327"/>
                    <a:pt x="263139" y="113022"/>
                    <a:pt x="295835" y="113022"/>
                  </a:cubicBezTo>
                  <a:cubicBezTo>
                    <a:pt x="303487" y="113022"/>
                    <a:pt x="310964" y="112499"/>
                    <a:pt x="318269" y="111456"/>
                  </a:cubicBezTo>
                  <a:cubicBezTo>
                    <a:pt x="313745" y="121542"/>
                    <a:pt x="311487" y="130937"/>
                    <a:pt x="311487" y="139632"/>
                  </a:cubicBezTo>
                  <a:cubicBezTo>
                    <a:pt x="311487" y="154937"/>
                    <a:pt x="318445" y="171285"/>
                    <a:pt x="332355" y="188675"/>
                  </a:cubicBezTo>
                  <a:cubicBezTo>
                    <a:pt x="271487" y="192851"/>
                    <a:pt x="226787" y="203804"/>
                    <a:pt x="198268" y="221547"/>
                  </a:cubicBezTo>
                  <a:cubicBezTo>
                    <a:pt x="181920" y="231633"/>
                    <a:pt x="168787" y="244328"/>
                    <a:pt x="158873" y="259633"/>
                  </a:cubicBezTo>
                  <a:cubicBezTo>
                    <a:pt x="148962" y="274938"/>
                    <a:pt x="144005" y="291462"/>
                    <a:pt x="144005" y="309200"/>
                  </a:cubicBezTo>
                  <a:cubicBezTo>
                    <a:pt x="144005" y="324157"/>
                    <a:pt x="147220" y="337634"/>
                    <a:pt x="153658" y="349634"/>
                  </a:cubicBezTo>
                  <a:cubicBezTo>
                    <a:pt x="160091" y="361634"/>
                    <a:pt x="168525" y="371462"/>
                    <a:pt x="178963" y="379115"/>
                  </a:cubicBezTo>
                  <a:cubicBezTo>
                    <a:pt x="189396" y="386767"/>
                    <a:pt x="201396" y="393201"/>
                    <a:pt x="214963" y="398420"/>
                  </a:cubicBezTo>
                  <a:cubicBezTo>
                    <a:pt x="228530" y="403639"/>
                    <a:pt x="242006" y="407291"/>
                    <a:pt x="255397" y="409377"/>
                  </a:cubicBezTo>
                  <a:cubicBezTo>
                    <a:pt x="268788" y="411463"/>
                    <a:pt x="282092" y="412506"/>
                    <a:pt x="295311" y="412506"/>
                  </a:cubicBezTo>
                  <a:cubicBezTo>
                    <a:pt x="316183" y="412506"/>
                    <a:pt x="337140" y="409810"/>
                    <a:pt x="358183" y="404420"/>
                  </a:cubicBezTo>
                  <a:cubicBezTo>
                    <a:pt x="379226" y="399029"/>
                    <a:pt x="398965" y="391029"/>
                    <a:pt x="417402" y="380419"/>
                  </a:cubicBezTo>
                  <a:cubicBezTo>
                    <a:pt x="435836" y="369810"/>
                    <a:pt x="450793" y="355462"/>
                    <a:pt x="462274" y="337376"/>
                  </a:cubicBezTo>
                  <a:cubicBezTo>
                    <a:pt x="473751" y="319286"/>
                    <a:pt x="479489" y="298938"/>
                    <a:pt x="479489" y="276329"/>
                  </a:cubicBezTo>
                  <a:cubicBezTo>
                    <a:pt x="479489" y="259285"/>
                    <a:pt x="476012" y="243719"/>
                    <a:pt x="469055" y="229633"/>
                  </a:cubicBezTo>
                  <a:cubicBezTo>
                    <a:pt x="462098" y="215547"/>
                    <a:pt x="453575" y="203980"/>
                    <a:pt x="443489" y="194937"/>
                  </a:cubicBezTo>
                  <a:cubicBezTo>
                    <a:pt x="433403" y="185894"/>
                    <a:pt x="423317" y="177632"/>
                    <a:pt x="413227" y="170152"/>
                  </a:cubicBezTo>
                  <a:cubicBezTo>
                    <a:pt x="403141" y="162675"/>
                    <a:pt x="394617" y="155023"/>
                    <a:pt x="387660" y="147194"/>
                  </a:cubicBezTo>
                  <a:cubicBezTo>
                    <a:pt x="380707" y="139370"/>
                    <a:pt x="377226" y="131632"/>
                    <a:pt x="377226" y="123980"/>
                  </a:cubicBezTo>
                  <a:cubicBezTo>
                    <a:pt x="377226" y="116327"/>
                    <a:pt x="379922" y="108932"/>
                    <a:pt x="385312" y="101803"/>
                  </a:cubicBezTo>
                  <a:cubicBezTo>
                    <a:pt x="390707" y="94675"/>
                    <a:pt x="397226" y="87803"/>
                    <a:pt x="404879" y="81194"/>
                  </a:cubicBezTo>
                  <a:cubicBezTo>
                    <a:pt x="412531" y="74584"/>
                    <a:pt x="420184" y="67280"/>
                    <a:pt x="427836" y="59280"/>
                  </a:cubicBezTo>
                  <a:cubicBezTo>
                    <a:pt x="435489" y="51280"/>
                    <a:pt x="442012" y="40932"/>
                    <a:pt x="447403" y="28236"/>
                  </a:cubicBezTo>
                  <a:lnTo>
                    <a:pt x="452707" y="0"/>
                  </a:lnTo>
                  <a:lnTo>
                    <a:pt x="801410" y="0"/>
                  </a:lnTo>
                  <a:lnTo>
                    <a:pt x="801410" y="386939"/>
                  </a:lnTo>
                  <a:cubicBezTo>
                    <a:pt x="801410" y="428334"/>
                    <a:pt x="786715" y="463725"/>
                    <a:pt x="757324" y="493116"/>
                  </a:cubicBezTo>
                  <a:cubicBezTo>
                    <a:pt x="742627" y="507813"/>
                    <a:pt x="726430" y="518836"/>
                    <a:pt x="708734" y="526184"/>
                  </a:cubicBezTo>
                  <a:lnTo>
                    <a:pt x="651152" y="537205"/>
                  </a:lnTo>
                  <a:lnTo>
                    <a:pt x="150262" y="537205"/>
                  </a:lnTo>
                  <a:lnTo>
                    <a:pt x="92677" y="526184"/>
                  </a:lnTo>
                  <a:cubicBezTo>
                    <a:pt x="74981" y="518836"/>
                    <a:pt x="58786" y="507813"/>
                    <a:pt x="44090" y="493116"/>
                  </a:cubicBezTo>
                  <a:cubicBezTo>
                    <a:pt x="14695" y="463725"/>
                    <a:pt x="0" y="428334"/>
                    <a:pt x="0" y="38693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9167293" y="1290662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11"/>
            <p:cNvSpPr txBox="1"/>
            <p:nvPr/>
          </p:nvSpPr>
          <p:spPr>
            <a:xfrm>
              <a:off x="9772369" y="1342690"/>
              <a:ext cx="730208" cy="483171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75%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86748" y="4010799"/>
            <a:ext cx="9218504" cy="2132592"/>
            <a:chOff x="1486748" y="3676761"/>
            <a:chExt cx="9218504" cy="2132592"/>
          </a:xfrm>
        </p:grpSpPr>
        <p:sp>
          <p:nvSpPr>
            <p:cNvPr id="6" name="任意多边形 40"/>
            <p:cNvSpPr/>
            <p:nvPr/>
          </p:nvSpPr>
          <p:spPr>
            <a:xfrm>
              <a:off x="1486748" y="3676761"/>
              <a:ext cx="956995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134711" y="195943"/>
                  </a:lnTo>
                  <a:lnTo>
                    <a:pt x="134711" y="118382"/>
                  </a:lnTo>
                  <a:lnTo>
                    <a:pt x="160607" y="118382"/>
                  </a:lnTo>
                  <a:lnTo>
                    <a:pt x="164434" y="89807"/>
                  </a:lnTo>
                  <a:lnTo>
                    <a:pt x="134711" y="89807"/>
                  </a:lnTo>
                  <a:lnTo>
                    <a:pt x="134711" y="71565"/>
                  </a:lnTo>
                  <a:cubicBezTo>
                    <a:pt x="134711" y="66973"/>
                    <a:pt x="135902" y="63443"/>
                    <a:pt x="138283" y="60977"/>
                  </a:cubicBezTo>
                  <a:cubicBezTo>
                    <a:pt x="140664" y="58511"/>
                    <a:pt x="144746" y="57277"/>
                    <a:pt x="150529" y="57277"/>
                  </a:cubicBezTo>
                  <a:lnTo>
                    <a:pt x="167368" y="57150"/>
                  </a:lnTo>
                  <a:lnTo>
                    <a:pt x="167368" y="30743"/>
                  </a:lnTo>
                  <a:cubicBezTo>
                    <a:pt x="159204" y="29978"/>
                    <a:pt x="151550" y="29595"/>
                    <a:pt x="144406" y="29595"/>
                  </a:cubicBezTo>
                  <a:cubicBezTo>
                    <a:pt x="132840" y="29595"/>
                    <a:pt x="123570" y="33018"/>
                    <a:pt x="116596" y="39865"/>
                  </a:cubicBezTo>
                  <a:cubicBezTo>
                    <a:pt x="109623" y="46711"/>
                    <a:pt x="106136" y="56299"/>
                    <a:pt x="106136" y="68631"/>
                  </a:cubicBezTo>
                  <a:lnTo>
                    <a:pt x="106136" y="89807"/>
                  </a:lnTo>
                  <a:lnTo>
                    <a:pt x="77561" y="89807"/>
                  </a:lnTo>
                  <a:lnTo>
                    <a:pt x="77561" y="118382"/>
                  </a:lnTo>
                  <a:lnTo>
                    <a:pt x="106136" y="118382"/>
                  </a:lnTo>
                  <a:lnTo>
                    <a:pt x="106136" y="195943"/>
                  </a:ln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 41"/>
            <p:cNvSpPr/>
            <p:nvPr/>
          </p:nvSpPr>
          <p:spPr>
            <a:xfrm>
              <a:off x="1486748" y="3970373"/>
              <a:ext cx="956995" cy="759082"/>
            </a:xfrm>
            <a:custGeom>
              <a:avLst/>
              <a:gdLst>
                <a:gd name="connsiteX0" fmla="*/ 624840 w 731520"/>
                <a:gd name="connsiteY0" fmla="*/ 0 h 580237"/>
                <a:gd name="connsiteX1" fmla="*/ 731520 w 731520"/>
                <a:gd name="connsiteY1" fmla="*/ 0 h 580237"/>
                <a:gd name="connsiteX2" fmla="*/ 731520 w 731520"/>
                <a:gd name="connsiteY2" fmla="*/ 429358 h 580237"/>
                <a:gd name="connsiteX3" fmla="*/ 691279 w 731520"/>
                <a:gd name="connsiteY3" fmla="*/ 535967 h 580237"/>
                <a:gd name="connsiteX4" fmla="*/ 594361 w 731520"/>
                <a:gd name="connsiteY4" fmla="*/ 580237 h 580237"/>
                <a:gd name="connsiteX5" fmla="*/ 502921 w 731520"/>
                <a:gd name="connsiteY5" fmla="*/ 580237 h 580237"/>
                <a:gd name="connsiteX6" fmla="*/ 502921 w 731520"/>
                <a:gd name="connsiteY6" fmla="*/ 261720 h 580237"/>
                <a:gd name="connsiteX7" fmla="*/ 599599 w 731520"/>
                <a:gd name="connsiteY7" fmla="*/ 261720 h 580237"/>
                <a:gd name="connsiteX8" fmla="*/ 613887 w 731520"/>
                <a:gd name="connsiteY8" fmla="*/ 144372 h 580237"/>
                <a:gd name="connsiteX9" fmla="*/ 502921 w 731520"/>
                <a:gd name="connsiteY9" fmla="*/ 144372 h 580237"/>
                <a:gd name="connsiteX10" fmla="*/ 502921 w 731520"/>
                <a:gd name="connsiteY10" fmla="*/ 69459 h 580237"/>
                <a:gd name="connsiteX11" fmla="*/ 516256 w 731520"/>
                <a:gd name="connsiteY11" fmla="*/ 25977 h 580237"/>
                <a:gd name="connsiteX12" fmla="*/ 561975 w 731520"/>
                <a:gd name="connsiteY12" fmla="*/ 10783 h 580237"/>
                <a:gd name="connsiteX13" fmla="*/ 624840 w 731520"/>
                <a:gd name="connsiteY13" fmla="*/ 10261 h 580237"/>
                <a:gd name="connsiteX14" fmla="*/ 0 w 731520"/>
                <a:gd name="connsiteY14" fmla="*/ 0 h 580237"/>
                <a:gd name="connsiteX15" fmla="*/ 404543 w 731520"/>
                <a:gd name="connsiteY15" fmla="*/ 0 h 580237"/>
                <a:gd name="connsiteX16" fmla="*/ 396241 w 731520"/>
                <a:gd name="connsiteY16" fmla="*/ 57410 h 580237"/>
                <a:gd name="connsiteX17" fmla="*/ 396241 w 731520"/>
                <a:gd name="connsiteY17" fmla="*/ 144372 h 580237"/>
                <a:gd name="connsiteX18" fmla="*/ 289561 w 731520"/>
                <a:gd name="connsiteY18" fmla="*/ 144372 h 580237"/>
                <a:gd name="connsiteX19" fmla="*/ 289561 w 731520"/>
                <a:gd name="connsiteY19" fmla="*/ 261720 h 580237"/>
                <a:gd name="connsiteX20" fmla="*/ 396241 w 731520"/>
                <a:gd name="connsiteY20" fmla="*/ 261720 h 580237"/>
                <a:gd name="connsiteX21" fmla="*/ 396241 w 731520"/>
                <a:gd name="connsiteY21" fmla="*/ 580237 h 580237"/>
                <a:gd name="connsiteX22" fmla="*/ 137163 w 731520"/>
                <a:gd name="connsiteY22" fmla="*/ 580237 h 580237"/>
                <a:gd name="connsiteX23" fmla="*/ 40245 w 731520"/>
                <a:gd name="connsiteY23" fmla="*/ 535967 h 580237"/>
                <a:gd name="connsiteX24" fmla="*/ 0 w 731520"/>
                <a:gd name="connsiteY24" fmla="*/ 429358 h 5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1520" h="580237">
                  <a:moveTo>
                    <a:pt x="624840" y="0"/>
                  </a:moveTo>
                  <a:lnTo>
                    <a:pt x="731520" y="0"/>
                  </a:lnTo>
                  <a:lnTo>
                    <a:pt x="731520" y="429358"/>
                  </a:lnTo>
                  <a:cubicBezTo>
                    <a:pt x="731520" y="470922"/>
                    <a:pt x="718106" y="506457"/>
                    <a:pt x="691279" y="535967"/>
                  </a:cubicBezTo>
                  <a:cubicBezTo>
                    <a:pt x="664447" y="565482"/>
                    <a:pt x="632143" y="580237"/>
                    <a:pt x="594361" y="580237"/>
                  </a:cubicBezTo>
                  <a:lnTo>
                    <a:pt x="502921" y="580237"/>
                  </a:lnTo>
                  <a:lnTo>
                    <a:pt x="502921" y="261720"/>
                  </a:lnTo>
                  <a:lnTo>
                    <a:pt x="599599" y="261720"/>
                  </a:lnTo>
                  <a:lnTo>
                    <a:pt x="613887" y="144372"/>
                  </a:lnTo>
                  <a:lnTo>
                    <a:pt x="502921" y="144372"/>
                  </a:lnTo>
                  <a:lnTo>
                    <a:pt x="502921" y="69459"/>
                  </a:lnTo>
                  <a:cubicBezTo>
                    <a:pt x="502921" y="50601"/>
                    <a:pt x="507367" y="36104"/>
                    <a:pt x="516256" y="25977"/>
                  </a:cubicBezTo>
                  <a:cubicBezTo>
                    <a:pt x="525145" y="15850"/>
                    <a:pt x="540385" y="10783"/>
                    <a:pt x="561975" y="10783"/>
                  </a:cubicBezTo>
                  <a:lnTo>
                    <a:pt x="624840" y="10261"/>
                  </a:lnTo>
                  <a:close/>
                  <a:moveTo>
                    <a:pt x="0" y="0"/>
                  </a:moveTo>
                  <a:lnTo>
                    <a:pt x="404543" y="0"/>
                  </a:lnTo>
                  <a:lnTo>
                    <a:pt x="396241" y="57410"/>
                  </a:lnTo>
                  <a:lnTo>
                    <a:pt x="396241" y="144372"/>
                  </a:lnTo>
                  <a:lnTo>
                    <a:pt x="289561" y="144372"/>
                  </a:lnTo>
                  <a:lnTo>
                    <a:pt x="289561" y="261720"/>
                  </a:lnTo>
                  <a:lnTo>
                    <a:pt x="396241" y="261720"/>
                  </a:lnTo>
                  <a:lnTo>
                    <a:pt x="396241" y="580237"/>
                  </a:lnTo>
                  <a:lnTo>
                    <a:pt x="137163" y="580237"/>
                  </a:lnTo>
                  <a:cubicBezTo>
                    <a:pt x="99378" y="580237"/>
                    <a:pt x="67073" y="565482"/>
                    <a:pt x="40245" y="535967"/>
                  </a:cubicBezTo>
                  <a:cubicBezTo>
                    <a:pt x="13414" y="506457"/>
                    <a:pt x="0" y="470922"/>
                    <a:pt x="0" y="42935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443743" y="3970373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43"/>
            <p:cNvSpPr txBox="1"/>
            <p:nvPr/>
          </p:nvSpPr>
          <p:spPr>
            <a:xfrm>
              <a:off x="3048819" y="4022401"/>
              <a:ext cx="774247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547864" y="5272497"/>
              <a:ext cx="2539478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11" name="文本框 45"/>
            <p:cNvSpPr txBox="1"/>
            <p:nvPr/>
          </p:nvSpPr>
          <p:spPr>
            <a:xfrm>
              <a:off x="1547862" y="4864595"/>
              <a:ext cx="2539478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12" name="任意多边形 34"/>
            <p:cNvSpPr/>
            <p:nvPr/>
          </p:nvSpPr>
          <p:spPr>
            <a:xfrm>
              <a:off x="4766737" y="3682992"/>
              <a:ext cx="1052694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123102" y="48986"/>
                  </a:moveTo>
                  <a:cubicBezTo>
                    <a:pt x="115703" y="48986"/>
                    <a:pt x="109389" y="51601"/>
                    <a:pt x="104159" y="56831"/>
                  </a:cubicBezTo>
                  <a:cubicBezTo>
                    <a:pt x="98928" y="62061"/>
                    <a:pt x="96313" y="68376"/>
                    <a:pt x="96313" y="75775"/>
                  </a:cubicBezTo>
                  <a:cubicBezTo>
                    <a:pt x="96313" y="78241"/>
                    <a:pt x="96526" y="80282"/>
                    <a:pt x="96951" y="81898"/>
                  </a:cubicBezTo>
                  <a:cubicBezTo>
                    <a:pt x="85980" y="81303"/>
                    <a:pt x="75690" y="78539"/>
                    <a:pt x="66080" y="73606"/>
                  </a:cubicBezTo>
                  <a:cubicBezTo>
                    <a:pt x="56470" y="68673"/>
                    <a:pt x="48306" y="62082"/>
                    <a:pt x="41587" y="53833"/>
                  </a:cubicBezTo>
                  <a:cubicBezTo>
                    <a:pt x="39121" y="58085"/>
                    <a:pt x="37888" y="62593"/>
                    <a:pt x="37888" y="67355"/>
                  </a:cubicBezTo>
                  <a:cubicBezTo>
                    <a:pt x="37888" y="77050"/>
                    <a:pt x="41757" y="84492"/>
                    <a:pt x="49496" y="89679"/>
                  </a:cubicBezTo>
                  <a:cubicBezTo>
                    <a:pt x="45499" y="89594"/>
                    <a:pt x="41247" y="88489"/>
                    <a:pt x="36740" y="86363"/>
                  </a:cubicBezTo>
                  <a:lnTo>
                    <a:pt x="36740" y="86618"/>
                  </a:lnTo>
                  <a:cubicBezTo>
                    <a:pt x="36740" y="92996"/>
                    <a:pt x="38866" y="98673"/>
                    <a:pt x="43118" y="103648"/>
                  </a:cubicBezTo>
                  <a:cubicBezTo>
                    <a:pt x="47370" y="108623"/>
                    <a:pt x="52600" y="111706"/>
                    <a:pt x="58809" y="112897"/>
                  </a:cubicBezTo>
                  <a:cubicBezTo>
                    <a:pt x="56342" y="113577"/>
                    <a:pt x="54174" y="113917"/>
                    <a:pt x="52303" y="113917"/>
                  </a:cubicBezTo>
                  <a:cubicBezTo>
                    <a:pt x="51197" y="113917"/>
                    <a:pt x="49539" y="113747"/>
                    <a:pt x="47328" y="113407"/>
                  </a:cubicBezTo>
                  <a:cubicBezTo>
                    <a:pt x="49114" y="118765"/>
                    <a:pt x="52281" y="123187"/>
                    <a:pt x="56831" y="126674"/>
                  </a:cubicBezTo>
                  <a:cubicBezTo>
                    <a:pt x="61381" y="130161"/>
                    <a:pt x="66548" y="131947"/>
                    <a:pt x="72331" y="132032"/>
                  </a:cubicBezTo>
                  <a:cubicBezTo>
                    <a:pt x="62466" y="139686"/>
                    <a:pt x="51367" y="143513"/>
                    <a:pt x="39036" y="143513"/>
                  </a:cubicBezTo>
                  <a:cubicBezTo>
                    <a:pt x="36825" y="143513"/>
                    <a:pt x="34698" y="143385"/>
                    <a:pt x="32657" y="143130"/>
                  </a:cubicBezTo>
                  <a:cubicBezTo>
                    <a:pt x="45244" y="151124"/>
                    <a:pt x="58936" y="155121"/>
                    <a:pt x="73734" y="155121"/>
                  </a:cubicBezTo>
                  <a:cubicBezTo>
                    <a:pt x="83259" y="155121"/>
                    <a:pt x="92189" y="153612"/>
                    <a:pt x="100523" y="150593"/>
                  </a:cubicBezTo>
                  <a:cubicBezTo>
                    <a:pt x="108857" y="147574"/>
                    <a:pt x="116001" y="143534"/>
                    <a:pt x="121954" y="138474"/>
                  </a:cubicBezTo>
                  <a:cubicBezTo>
                    <a:pt x="127907" y="133414"/>
                    <a:pt x="133031" y="127588"/>
                    <a:pt x="137326" y="120997"/>
                  </a:cubicBezTo>
                  <a:cubicBezTo>
                    <a:pt x="141621" y="114406"/>
                    <a:pt x="144810" y="107518"/>
                    <a:pt x="146894" y="100331"/>
                  </a:cubicBezTo>
                  <a:cubicBezTo>
                    <a:pt x="148977" y="93145"/>
                    <a:pt x="150019" y="85980"/>
                    <a:pt x="150019" y="78836"/>
                  </a:cubicBezTo>
                  <a:cubicBezTo>
                    <a:pt x="150019" y="77305"/>
                    <a:pt x="149976" y="76157"/>
                    <a:pt x="149891" y="75392"/>
                  </a:cubicBezTo>
                  <a:cubicBezTo>
                    <a:pt x="155249" y="71565"/>
                    <a:pt x="159714" y="66930"/>
                    <a:pt x="163286" y="61487"/>
                  </a:cubicBezTo>
                  <a:cubicBezTo>
                    <a:pt x="158523" y="63613"/>
                    <a:pt x="153378" y="65059"/>
                    <a:pt x="147850" y="65824"/>
                  </a:cubicBezTo>
                  <a:cubicBezTo>
                    <a:pt x="153633" y="62423"/>
                    <a:pt x="157588" y="57447"/>
                    <a:pt x="159714" y="50899"/>
                  </a:cubicBezTo>
                  <a:cubicBezTo>
                    <a:pt x="154186" y="54131"/>
                    <a:pt x="148488" y="56299"/>
                    <a:pt x="142620" y="57405"/>
                  </a:cubicBezTo>
                  <a:cubicBezTo>
                    <a:pt x="137432" y="51792"/>
                    <a:pt x="130926" y="48986"/>
                    <a:pt x="123102" y="48986"/>
                  </a:cubicBez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 35"/>
            <p:cNvSpPr/>
            <p:nvPr/>
          </p:nvSpPr>
          <p:spPr>
            <a:xfrm>
              <a:off x="4766737" y="4270219"/>
              <a:ext cx="1052694" cy="465469"/>
            </a:xfrm>
            <a:custGeom>
              <a:avLst/>
              <a:gdLst>
                <a:gd name="connsiteX0" fmla="*/ 0 w 804672"/>
                <a:gd name="connsiteY0" fmla="*/ 0 h 355801"/>
                <a:gd name="connsiteX1" fmla="*/ 204399 w 804672"/>
                <a:gd name="connsiteY1" fmla="*/ 0 h 355801"/>
                <a:gd name="connsiteX2" fmla="*/ 206276 w 804672"/>
                <a:gd name="connsiteY2" fmla="*/ 1595 h 355801"/>
                <a:gd name="connsiteX3" fmla="*/ 241509 w 804672"/>
                <a:gd name="connsiteY3" fmla="*/ 14759 h 355801"/>
                <a:gd name="connsiteX4" fmla="*/ 214791 w 804672"/>
                <a:gd name="connsiteY4" fmla="*/ 18948 h 355801"/>
                <a:gd name="connsiteX5" fmla="*/ 194360 w 804672"/>
                <a:gd name="connsiteY5" fmla="*/ 16854 h 355801"/>
                <a:gd name="connsiteX6" fmla="*/ 233386 w 804672"/>
                <a:gd name="connsiteY6" fmla="*/ 71337 h 355801"/>
                <a:gd name="connsiteX7" fmla="*/ 297039 w 804672"/>
                <a:gd name="connsiteY7" fmla="*/ 93340 h 355801"/>
                <a:gd name="connsiteX8" fmla="*/ 160308 w 804672"/>
                <a:gd name="connsiteY8" fmla="*/ 140489 h 355801"/>
                <a:gd name="connsiteX9" fmla="*/ 134112 w 804672"/>
                <a:gd name="connsiteY9" fmla="*/ 138916 h 355801"/>
                <a:gd name="connsiteX10" fmla="*/ 302801 w 804672"/>
                <a:gd name="connsiteY10" fmla="*/ 188159 h 355801"/>
                <a:gd name="connsiteX11" fmla="*/ 412814 w 804672"/>
                <a:gd name="connsiteY11" fmla="*/ 169564 h 355801"/>
                <a:gd name="connsiteX12" fmla="*/ 500824 w 804672"/>
                <a:gd name="connsiteY12" fmla="*/ 119795 h 355801"/>
                <a:gd name="connsiteX13" fmla="*/ 563952 w 804672"/>
                <a:gd name="connsiteY13" fmla="*/ 48023 h 355801"/>
                <a:gd name="connsiteX14" fmla="*/ 586186 w 804672"/>
                <a:gd name="connsiteY14" fmla="*/ 0 h 355801"/>
                <a:gd name="connsiteX15" fmla="*/ 804672 w 804672"/>
                <a:gd name="connsiteY15" fmla="*/ 0 h 355801"/>
                <a:gd name="connsiteX16" fmla="*/ 804672 w 804672"/>
                <a:gd name="connsiteY16" fmla="*/ 204922 h 355801"/>
                <a:gd name="connsiteX17" fmla="*/ 760406 w 804672"/>
                <a:gd name="connsiteY17" fmla="*/ 311531 h 355801"/>
                <a:gd name="connsiteX18" fmla="*/ 653798 w 804672"/>
                <a:gd name="connsiteY18" fmla="*/ 355801 h 355801"/>
                <a:gd name="connsiteX19" fmla="*/ 150879 w 804672"/>
                <a:gd name="connsiteY19" fmla="*/ 355801 h 355801"/>
                <a:gd name="connsiteX20" fmla="*/ 44270 w 804672"/>
                <a:gd name="connsiteY20" fmla="*/ 311531 h 355801"/>
                <a:gd name="connsiteX21" fmla="*/ 0 w 804672"/>
                <a:gd name="connsiteY21" fmla="*/ 204922 h 3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672" h="355801">
                  <a:moveTo>
                    <a:pt x="0" y="0"/>
                  </a:moveTo>
                  <a:lnTo>
                    <a:pt x="204399" y="0"/>
                  </a:lnTo>
                  <a:lnTo>
                    <a:pt x="206276" y="1595"/>
                  </a:lnTo>
                  <a:cubicBezTo>
                    <a:pt x="217016" y="7926"/>
                    <a:pt x="228760" y="12314"/>
                    <a:pt x="241509" y="14759"/>
                  </a:cubicBezTo>
                  <a:cubicBezTo>
                    <a:pt x="231378" y="17552"/>
                    <a:pt x="222475" y="18948"/>
                    <a:pt x="214791" y="18948"/>
                  </a:cubicBezTo>
                  <a:cubicBezTo>
                    <a:pt x="210249" y="18948"/>
                    <a:pt x="203440" y="18250"/>
                    <a:pt x="194360" y="16854"/>
                  </a:cubicBezTo>
                  <a:cubicBezTo>
                    <a:pt x="201695" y="38857"/>
                    <a:pt x="214701" y="57017"/>
                    <a:pt x="233386" y="71337"/>
                  </a:cubicBezTo>
                  <a:cubicBezTo>
                    <a:pt x="252071" y="85657"/>
                    <a:pt x="273290" y="92991"/>
                    <a:pt x="297039" y="93340"/>
                  </a:cubicBezTo>
                  <a:cubicBezTo>
                    <a:pt x="256527" y="124773"/>
                    <a:pt x="210947" y="140489"/>
                    <a:pt x="160308" y="140489"/>
                  </a:cubicBezTo>
                  <a:cubicBezTo>
                    <a:pt x="151228" y="140489"/>
                    <a:pt x="142493" y="139963"/>
                    <a:pt x="134112" y="138916"/>
                  </a:cubicBezTo>
                  <a:cubicBezTo>
                    <a:pt x="185802" y="171745"/>
                    <a:pt x="242031" y="188159"/>
                    <a:pt x="302801" y="188159"/>
                  </a:cubicBezTo>
                  <a:cubicBezTo>
                    <a:pt x="341917" y="188159"/>
                    <a:pt x="378589" y="181962"/>
                    <a:pt x="412814" y="169564"/>
                  </a:cubicBezTo>
                  <a:cubicBezTo>
                    <a:pt x="447039" y="157166"/>
                    <a:pt x="476377" y="140575"/>
                    <a:pt x="500824" y="119795"/>
                  </a:cubicBezTo>
                  <a:cubicBezTo>
                    <a:pt x="525271" y="99016"/>
                    <a:pt x="546314" y="75090"/>
                    <a:pt x="563952" y="48023"/>
                  </a:cubicBezTo>
                  <a:lnTo>
                    <a:pt x="586186" y="0"/>
                  </a:lnTo>
                  <a:lnTo>
                    <a:pt x="804672" y="0"/>
                  </a:lnTo>
                  <a:lnTo>
                    <a:pt x="804672" y="204922"/>
                  </a:lnTo>
                  <a:cubicBezTo>
                    <a:pt x="804672" y="246486"/>
                    <a:pt x="789917" y="282021"/>
                    <a:pt x="760406" y="311531"/>
                  </a:cubicBezTo>
                  <a:cubicBezTo>
                    <a:pt x="730892" y="341046"/>
                    <a:pt x="695357" y="355801"/>
                    <a:pt x="653798" y="355801"/>
                  </a:cubicBezTo>
                  <a:lnTo>
                    <a:pt x="150879" y="355801"/>
                  </a:lnTo>
                  <a:cubicBezTo>
                    <a:pt x="109316" y="355801"/>
                    <a:pt x="73781" y="341046"/>
                    <a:pt x="44270" y="311531"/>
                  </a:cubicBezTo>
                  <a:cubicBezTo>
                    <a:pt x="14755" y="282021"/>
                    <a:pt x="0" y="246486"/>
                    <a:pt x="0" y="204922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819431" y="4270219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37"/>
            <p:cNvSpPr txBox="1"/>
            <p:nvPr/>
          </p:nvSpPr>
          <p:spPr>
            <a:xfrm>
              <a:off x="6424508" y="4322247"/>
              <a:ext cx="763762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895727" y="5272497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17" name="文本框 39"/>
            <p:cNvSpPr txBox="1"/>
            <p:nvPr/>
          </p:nvSpPr>
          <p:spPr>
            <a:xfrm>
              <a:off x="4895724" y="4864595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18" name="任意多边形 28"/>
            <p:cNvSpPr/>
            <p:nvPr/>
          </p:nvSpPr>
          <p:spPr>
            <a:xfrm>
              <a:off x="8114598" y="3681028"/>
              <a:ext cx="1048427" cy="1048427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83174" y="115576"/>
                  </a:moveTo>
                  <a:cubicBezTo>
                    <a:pt x="84875" y="115576"/>
                    <a:pt x="86193" y="115661"/>
                    <a:pt x="87128" y="115831"/>
                  </a:cubicBezTo>
                  <a:cubicBezTo>
                    <a:pt x="87299" y="115916"/>
                    <a:pt x="88277" y="116617"/>
                    <a:pt x="90063" y="117936"/>
                  </a:cubicBezTo>
                  <a:cubicBezTo>
                    <a:pt x="91848" y="119254"/>
                    <a:pt x="92954" y="120062"/>
                    <a:pt x="93379" y="120359"/>
                  </a:cubicBezTo>
                  <a:cubicBezTo>
                    <a:pt x="93804" y="120657"/>
                    <a:pt x="94782" y="121422"/>
                    <a:pt x="96313" y="122655"/>
                  </a:cubicBezTo>
                  <a:cubicBezTo>
                    <a:pt x="97844" y="123889"/>
                    <a:pt x="98886" y="124824"/>
                    <a:pt x="99439" y="125462"/>
                  </a:cubicBezTo>
                  <a:cubicBezTo>
                    <a:pt x="99991" y="126100"/>
                    <a:pt x="100799" y="127057"/>
                    <a:pt x="101862" y="128332"/>
                  </a:cubicBezTo>
                  <a:cubicBezTo>
                    <a:pt x="102926" y="129608"/>
                    <a:pt x="103648" y="130713"/>
                    <a:pt x="104031" y="131649"/>
                  </a:cubicBezTo>
                  <a:cubicBezTo>
                    <a:pt x="104414" y="132584"/>
                    <a:pt x="104797" y="133711"/>
                    <a:pt x="105179" y="135029"/>
                  </a:cubicBezTo>
                  <a:cubicBezTo>
                    <a:pt x="105562" y="136348"/>
                    <a:pt x="105753" y="137687"/>
                    <a:pt x="105753" y="139048"/>
                  </a:cubicBezTo>
                  <a:cubicBezTo>
                    <a:pt x="105753" y="145511"/>
                    <a:pt x="103266" y="150295"/>
                    <a:pt x="98291" y="153399"/>
                  </a:cubicBezTo>
                  <a:cubicBezTo>
                    <a:pt x="93315" y="156503"/>
                    <a:pt x="87384" y="158055"/>
                    <a:pt x="80495" y="158055"/>
                  </a:cubicBezTo>
                  <a:cubicBezTo>
                    <a:pt x="77008" y="158055"/>
                    <a:pt x="73585" y="157651"/>
                    <a:pt x="70226" y="156843"/>
                  </a:cubicBezTo>
                  <a:cubicBezTo>
                    <a:pt x="66867" y="156036"/>
                    <a:pt x="63656" y="154824"/>
                    <a:pt x="60595" y="153208"/>
                  </a:cubicBezTo>
                  <a:cubicBezTo>
                    <a:pt x="57533" y="151592"/>
                    <a:pt x="55067" y="149338"/>
                    <a:pt x="53196" y="146447"/>
                  </a:cubicBezTo>
                  <a:cubicBezTo>
                    <a:pt x="51325" y="143555"/>
                    <a:pt x="50389" y="140238"/>
                    <a:pt x="50389" y="136496"/>
                  </a:cubicBezTo>
                  <a:cubicBezTo>
                    <a:pt x="50389" y="132584"/>
                    <a:pt x="51452" y="129183"/>
                    <a:pt x="53578" y="126291"/>
                  </a:cubicBezTo>
                  <a:cubicBezTo>
                    <a:pt x="55704" y="123400"/>
                    <a:pt x="58490" y="121210"/>
                    <a:pt x="61934" y="119721"/>
                  </a:cubicBezTo>
                  <a:cubicBezTo>
                    <a:pt x="65378" y="118233"/>
                    <a:pt x="68865" y="117170"/>
                    <a:pt x="72395" y="116532"/>
                  </a:cubicBezTo>
                  <a:cubicBezTo>
                    <a:pt x="75924" y="115894"/>
                    <a:pt x="79517" y="115576"/>
                    <a:pt x="83174" y="115576"/>
                  </a:cubicBezTo>
                  <a:close/>
                  <a:moveTo>
                    <a:pt x="138793" y="69396"/>
                  </a:moveTo>
                  <a:lnTo>
                    <a:pt x="138793" y="85725"/>
                  </a:lnTo>
                  <a:lnTo>
                    <a:pt x="122465" y="85725"/>
                  </a:lnTo>
                  <a:lnTo>
                    <a:pt x="122465" y="93889"/>
                  </a:lnTo>
                  <a:lnTo>
                    <a:pt x="138793" y="93889"/>
                  </a:lnTo>
                  <a:lnTo>
                    <a:pt x="138793" y="114300"/>
                  </a:lnTo>
                  <a:lnTo>
                    <a:pt x="146957" y="114300"/>
                  </a:lnTo>
                  <a:lnTo>
                    <a:pt x="146957" y="93889"/>
                  </a:lnTo>
                  <a:lnTo>
                    <a:pt x="163286" y="93889"/>
                  </a:lnTo>
                  <a:lnTo>
                    <a:pt x="163286" y="85725"/>
                  </a:lnTo>
                  <a:lnTo>
                    <a:pt x="146957" y="85725"/>
                  </a:lnTo>
                  <a:lnTo>
                    <a:pt x="146957" y="69396"/>
                  </a:lnTo>
                  <a:close/>
                  <a:moveTo>
                    <a:pt x="74754" y="37249"/>
                  </a:moveTo>
                  <a:cubicBezTo>
                    <a:pt x="79262" y="37249"/>
                    <a:pt x="83238" y="39163"/>
                    <a:pt x="86682" y="42990"/>
                  </a:cubicBezTo>
                  <a:cubicBezTo>
                    <a:pt x="90126" y="46817"/>
                    <a:pt x="92593" y="51112"/>
                    <a:pt x="94081" y="55874"/>
                  </a:cubicBezTo>
                  <a:cubicBezTo>
                    <a:pt x="95569" y="60637"/>
                    <a:pt x="96313" y="65187"/>
                    <a:pt x="96313" y="69524"/>
                  </a:cubicBezTo>
                  <a:cubicBezTo>
                    <a:pt x="96313" y="74627"/>
                    <a:pt x="94910" y="78857"/>
                    <a:pt x="92104" y="82217"/>
                  </a:cubicBezTo>
                  <a:cubicBezTo>
                    <a:pt x="89297" y="85576"/>
                    <a:pt x="85385" y="87256"/>
                    <a:pt x="80367" y="87256"/>
                  </a:cubicBezTo>
                  <a:cubicBezTo>
                    <a:pt x="75860" y="87256"/>
                    <a:pt x="71906" y="85448"/>
                    <a:pt x="68504" y="81834"/>
                  </a:cubicBezTo>
                  <a:cubicBezTo>
                    <a:pt x="65102" y="78220"/>
                    <a:pt x="62657" y="74116"/>
                    <a:pt x="61169" y="69524"/>
                  </a:cubicBezTo>
                  <a:cubicBezTo>
                    <a:pt x="59680" y="64931"/>
                    <a:pt x="58936" y="60424"/>
                    <a:pt x="58936" y="56002"/>
                  </a:cubicBezTo>
                  <a:cubicBezTo>
                    <a:pt x="58936" y="50814"/>
                    <a:pt x="60297" y="46392"/>
                    <a:pt x="63018" y="42735"/>
                  </a:cubicBezTo>
                  <a:cubicBezTo>
                    <a:pt x="65740" y="39078"/>
                    <a:pt x="69652" y="37249"/>
                    <a:pt x="74754" y="37249"/>
                  </a:cubicBezTo>
                  <a:close/>
                  <a:moveTo>
                    <a:pt x="87256" y="28575"/>
                  </a:moveTo>
                  <a:cubicBezTo>
                    <a:pt x="80027" y="28575"/>
                    <a:pt x="73181" y="29936"/>
                    <a:pt x="66718" y="32657"/>
                  </a:cubicBezTo>
                  <a:cubicBezTo>
                    <a:pt x="60254" y="35378"/>
                    <a:pt x="54833" y="39546"/>
                    <a:pt x="50453" y="45159"/>
                  </a:cubicBezTo>
                  <a:cubicBezTo>
                    <a:pt x="46073" y="50771"/>
                    <a:pt x="43883" y="57277"/>
                    <a:pt x="43883" y="64676"/>
                  </a:cubicBezTo>
                  <a:cubicBezTo>
                    <a:pt x="43883" y="72585"/>
                    <a:pt x="46626" y="79155"/>
                    <a:pt x="52111" y="84385"/>
                  </a:cubicBezTo>
                  <a:cubicBezTo>
                    <a:pt x="57597" y="89616"/>
                    <a:pt x="64337" y="92231"/>
                    <a:pt x="72331" y="92231"/>
                  </a:cubicBezTo>
                  <a:cubicBezTo>
                    <a:pt x="74202" y="92231"/>
                    <a:pt x="76030" y="92103"/>
                    <a:pt x="77816" y="91848"/>
                  </a:cubicBezTo>
                  <a:cubicBezTo>
                    <a:pt x="76710" y="94314"/>
                    <a:pt x="76158" y="96611"/>
                    <a:pt x="76158" y="98737"/>
                  </a:cubicBezTo>
                  <a:cubicBezTo>
                    <a:pt x="76158" y="102479"/>
                    <a:pt x="77859" y="106476"/>
                    <a:pt x="81260" y="110728"/>
                  </a:cubicBezTo>
                  <a:cubicBezTo>
                    <a:pt x="66378" y="111749"/>
                    <a:pt x="55449" y="114427"/>
                    <a:pt x="48476" y="118765"/>
                  </a:cubicBezTo>
                  <a:cubicBezTo>
                    <a:pt x="44479" y="121231"/>
                    <a:pt x="41268" y="124335"/>
                    <a:pt x="38844" y="128077"/>
                  </a:cubicBezTo>
                  <a:cubicBezTo>
                    <a:pt x="36421" y="131819"/>
                    <a:pt x="35209" y="135859"/>
                    <a:pt x="35209" y="140196"/>
                  </a:cubicBezTo>
                  <a:cubicBezTo>
                    <a:pt x="35209" y="143853"/>
                    <a:pt x="35995" y="147148"/>
                    <a:pt x="37569" y="150082"/>
                  </a:cubicBezTo>
                  <a:cubicBezTo>
                    <a:pt x="39142" y="153016"/>
                    <a:pt x="41204" y="155419"/>
                    <a:pt x="43756" y="157290"/>
                  </a:cubicBezTo>
                  <a:cubicBezTo>
                    <a:pt x="46307" y="159161"/>
                    <a:pt x="49241" y="160734"/>
                    <a:pt x="52558" y="162010"/>
                  </a:cubicBezTo>
                  <a:cubicBezTo>
                    <a:pt x="55875" y="163286"/>
                    <a:pt x="59170" y="164179"/>
                    <a:pt x="62444" y="164689"/>
                  </a:cubicBezTo>
                  <a:cubicBezTo>
                    <a:pt x="65718" y="165199"/>
                    <a:pt x="68971" y="165454"/>
                    <a:pt x="72203" y="165454"/>
                  </a:cubicBezTo>
                  <a:cubicBezTo>
                    <a:pt x="77306" y="165454"/>
                    <a:pt x="82430" y="164795"/>
                    <a:pt x="87575" y="163477"/>
                  </a:cubicBezTo>
                  <a:cubicBezTo>
                    <a:pt x="92720" y="162159"/>
                    <a:pt x="97546" y="160203"/>
                    <a:pt x="102054" y="157609"/>
                  </a:cubicBezTo>
                  <a:cubicBezTo>
                    <a:pt x="106561" y="155015"/>
                    <a:pt x="110218" y="151507"/>
                    <a:pt x="113025" y="147085"/>
                  </a:cubicBezTo>
                  <a:cubicBezTo>
                    <a:pt x="115831" y="142662"/>
                    <a:pt x="117234" y="137687"/>
                    <a:pt x="117234" y="132159"/>
                  </a:cubicBezTo>
                  <a:cubicBezTo>
                    <a:pt x="117234" y="127992"/>
                    <a:pt x="116384" y="124186"/>
                    <a:pt x="114683" y="120742"/>
                  </a:cubicBezTo>
                  <a:cubicBezTo>
                    <a:pt x="112982" y="117298"/>
                    <a:pt x="110898" y="114470"/>
                    <a:pt x="108432" y="112259"/>
                  </a:cubicBezTo>
                  <a:cubicBezTo>
                    <a:pt x="105966" y="110048"/>
                    <a:pt x="103500" y="108028"/>
                    <a:pt x="101033" y="106199"/>
                  </a:cubicBezTo>
                  <a:cubicBezTo>
                    <a:pt x="98567" y="104371"/>
                    <a:pt x="96483" y="102500"/>
                    <a:pt x="94782" y="100586"/>
                  </a:cubicBezTo>
                  <a:cubicBezTo>
                    <a:pt x="93082" y="98673"/>
                    <a:pt x="92231" y="96781"/>
                    <a:pt x="92231" y="94910"/>
                  </a:cubicBezTo>
                  <a:cubicBezTo>
                    <a:pt x="92231" y="93039"/>
                    <a:pt x="92890" y="91231"/>
                    <a:pt x="94208" y="89488"/>
                  </a:cubicBezTo>
                  <a:cubicBezTo>
                    <a:pt x="95527" y="87745"/>
                    <a:pt x="97121" y="86065"/>
                    <a:pt x="98992" y="84449"/>
                  </a:cubicBezTo>
                  <a:cubicBezTo>
                    <a:pt x="100863" y="82833"/>
                    <a:pt x="102734" y="81047"/>
                    <a:pt x="104605" y="79091"/>
                  </a:cubicBezTo>
                  <a:cubicBezTo>
                    <a:pt x="106476" y="77135"/>
                    <a:pt x="108071" y="74605"/>
                    <a:pt x="109389" y="71501"/>
                  </a:cubicBezTo>
                  <a:cubicBezTo>
                    <a:pt x="110707" y="68397"/>
                    <a:pt x="111366" y="64889"/>
                    <a:pt x="111366" y="60977"/>
                  </a:cubicBezTo>
                  <a:cubicBezTo>
                    <a:pt x="111366" y="55874"/>
                    <a:pt x="110409" y="51643"/>
                    <a:pt x="108496" y="48284"/>
                  </a:cubicBezTo>
                  <a:cubicBezTo>
                    <a:pt x="106582" y="44925"/>
                    <a:pt x="103500" y="41076"/>
                    <a:pt x="99247" y="36739"/>
                  </a:cubicBezTo>
                  <a:lnTo>
                    <a:pt x="109835" y="36739"/>
                  </a:lnTo>
                  <a:lnTo>
                    <a:pt x="121061" y="28575"/>
                  </a:ln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/>
            <p:cNvSpPr/>
            <p:nvPr/>
          </p:nvSpPr>
          <p:spPr>
            <a:xfrm>
              <a:off x="8165775" y="5272497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20" name="文本框 30"/>
            <p:cNvSpPr txBox="1"/>
            <p:nvPr/>
          </p:nvSpPr>
          <p:spPr>
            <a:xfrm>
              <a:off x="8165772" y="4864595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6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1" name="任意多边形 31"/>
            <p:cNvSpPr/>
            <p:nvPr/>
          </p:nvSpPr>
          <p:spPr>
            <a:xfrm>
              <a:off x="8114598" y="4026668"/>
              <a:ext cx="1048427" cy="702787"/>
            </a:xfrm>
            <a:custGeom>
              <a:avLst/>
              <a:gdLst>
                <a:gd name="connsiteX0" fmla="*/ 340183 w 801410"/>
                <a:gd name="connsiteY0" fmla="*/ 208504 h 537205"/>
                <a:gd name="connsiteX1" fmla="*/ 356355 w 801410"/>
                <a:gd name="connsiteY1" fmla="*/ 209547 h 537205"/>
                <a:gd name="connsiteX2" fmla="*/ 368359 w 801410"/>
                <a:gd name="connsiteY2" fmla="*/ 218156 h 537205"/>
                <a:gd name="connsiteX3" fmla="*/ 381922 w 801410"/>
                <a:gd name="connsiteY3" fmla="*/ 228066 h 537205"/>
                <a:gd name="connsiteX4" fmla="*/ 393922 w 801410"/>
                <a:gd name="connsiteY4" fmla="*/ 237457 h 537205"/>
                <a:gd name="connsiteX5" fmla="*/ 406707 w 801410"/>
                <a:gd name="connsiteY5" fmla="*/ 248938 h 537205"/>
                <a:gd name="connsiteX6" fmla="*/ 416617 w 801410"/>
                <a:gd name="connsiteY6" fmla="*/ 260676 h 537205"/>
                <a:gd name="connsiteX7" fmla="*/ 425488 w 801410"/>
                <a:gd name="connsiteY7" fmla="*/ 274243 h 537205"/>
                <a:gd name="connsiteX8" fmla="*/ 430184 w 801410"/>
                <a:gd name="connsiteY8" fmla="*/ 288067 h 537205"/>
                <a:gd name="connsiteX9" fmla="*/ 432531 w 801410"/>
                <a:gd name="connsiteY9" fmla="*/ 304505 h 537205"/>
                <a:gd name="connsiteX10" fmla="*/ 402012 w 801410"/>
                <a:gd name="connsiteY10" fmla="*/ 363201 h 537205"/>
                <a:gd name="connsiteX11" fmla="*/ 329226 w 801410"/>
                <a:gd name="connsiteY11" fmla="*/ 382244 h 537205"/>
                <a:gd name="connsiteX12" fmla="*/ 287225 w 801410"/>
                <a:gd name="connsiteY12" fmla="*/ 377287 h 537205"/>
                <a:gd name="connsiteX13" fmla="*/ 247835 w 801410"/>
                <a:gd name="connsiteY13" fmla="*/ 362419 h 537205"/>
                <a:gd name="connsiteX14" fmla="*/ 217572 w 801410"/>
                <a:gd name="connsiteY14" fmla="*/ 334767 h 537205"/>
                <a:gd name="connsiteX15" fmla="*/ 206092 w 801410"/>
                <a:gd name="connsiteY15" fmla="*/ 294067 h 537205"/>
                <a:gd name="connsiteX16" fmla="*/ 219135 w 801410"/>
                <a:gd name="connsiteY16" fmla="*/ 252328 h 537205"/>
                <a:gd name="connsiteX17" fmla="*/ 253311 w 801410"/>
                <a:gd name="connsiteY17" fmla="*/ 225457 h 537205"/>
                <a:gd name="connsiteX18" fmla="*/ 296097 w 801410"/>
                <a:gd name="connsiteY18" fmla="*/ 212414 h 537205"/>
                <a:gd name="connsiteX19" fmla="*/ 340183 w 801410"/>
                <a:gd name="connsiteY19" fmla="*/ 208504 h 537205"/>
                <a:gd name="connsiteX20" fmla="*/ 567666 w 801410"/>
                <a:gd name="connsiteY20" fmla="*/ 19627 h 537205"/>
                <a:gd name="connsiteX21" fmla="*/ 567666 w 801410"/>
                <a:gd name="connsiteY21" fmla="*/ 86413 h 537205"/>
                <a:gd name="connsiteX22" fmla="*/ 500884 w 801410"/>
                <a:gd name="connsiteY22" fmla="*/ 86413 h 537205"/>
                <a:gd name="connsiteX23" fmla="*/ 500884 w 801410"/>
                <a:gd name="connsiteY23" fmla="*/ 119804 h 537205"/>
                <a:gd name="connsiteX24" fmla="*/ 567666 w 801410"/>
                <a:gd name="connsiteY24" fmla="*/ 119804 h 537205"/>
                <a:gd name="connsiteX25" fmla="*/ 567666 w 801410"/>
                <a:gd name="connsiteY25" fmla="*/ 203285 h 537205"/>
                <a:gd name="connsiteX26" fmla="*/ 601056 w 801410"/>
                <a:gd name="connsiteY26" fmla="*/ 203285 h 537205"/>
                <a:gd name="connsiteX27" fmla="*/ 601056 w 801410"/>
                <a:gd name="connsiteY27" fmla="*/ 119804 h 537205"/>
                <a:gd name="connsiteX28" fmla="*/ 667842 w 801410"/>
                <a:gd name="connsiteY28" fmla="*/ 119804 h 537205"/>
                <a:gd name="connsiteX29" fmla="*/ 667842 w 801410"/>
                <a:gd name="connsiteY29" fmla="*/ 86413 h 537205"/>
                <a:gd name="connsiteX30" fmla="*/ 601056 w 801410"/>
                <a:gd name="connsiteY30" fmla="*/ 86413 h 537205"/>
                <a:gd name="connsiteX31" fmla="*/ 601056 w 801410"/>
                <a:gd name="connsiteY31" fmla="*/ 19627 h 537205"/>
                <a:gd name="connsiteX32" fmla="*/ 246854 w 801410"/>
                <a:gd name="connsiteY32" fmla="*/ 0 h 537205"/>
                <a:gd name="connsiteX33" fmla="*/ 390627 w 801410"/>
                <a:gd name="connsiteY33" fmla="*/ 0 h 537205"/>
                <a:gd name="connsiteX34" fmla="*/ 393922 w 801410"/>
                <a:gd name="connsiteY34" fmla="*/ 20150 h 537205"/>
                <a:gd name="connsiteX35" fmla="*/ 376707 w 801410"/>
                <a:gd name="connsiteY35" fmla="*/ 72065 h 537205"/>
                <a:gd name="connsiteX36" fmla="*/ 328702 w 801410"/>
                <a:gd name="connsiteY36" fmla="*/ 92675 h 537205"/>
                <a:gd name="connsiteX37" fmla="*/ 280182 w 801410"/>
                <a:gd name="connsiteY37" fmla="*/ 70499 h 537205"/>
                <a:gd name="connsiteX38" fmla="*/ 250182 w 801410"/>
                <a:gd name="connsiteY38" fmla="*/ 20150 h 537205"/>
                <a:gd name="connsiteX39" fmla="*/ 0 w 801410"/>
                <a:gd name="connsiteY39" fmla="*/ 0 h 537205"/>
                <a:gd name="connsiteX40" fmla="*/ 179590 w 801410"/>
                <a:gd name="connsiteY40" fmla="*/ 0 h 537205"/>
                <a:gd name="connsiteX41" fmla="*/ 179482 w 801410"/>
                <a:gd name="connsiteY41" fmla="*/ 322 h 537205"/>
                <a:gd name="connsiteX42" fmla="*/ 213135 w 801410"/>
                <a:gd name="connsiteY42" fmla="*/ 80932 h 537205"/>
                <a:gd name="connsiteX43" fmla="*/ 295835 w 801410"/>
                <a:gd name="connsiteY43" fmla="*/ 113022 h 537205"/>
                <a:gd name="connsiteX44" fmla="*/ 318269 w 801410"/>
                <a:gd name="connsiteY44" fmla="*/ 111456 h 537205"/>
                <a:gd name="connsiteX45" fmla="*/ 311487 w 801410"/>
                <a:gd name="connsiteY45" fmla="*/ 139632 h 537205"/>
                <a:gd name="connsiteX46" fmla="*/ 332355 w 801410"/>
                <a:gd name="connsiteY46" fmla="*/ 188675 h 537205"/>
                <a:gd name="connsiteX47" fmla="*/ 198268 w 801410"/>
                <a:gd name="connsiteY47" fmla="*/ 221547 h 537205"/>
                <a:gd name="connsiteX48" fmla="*/ 158873 w 801410"/>
                <a:gd name="connsiteY48" fmla="*/ 259633 h 537205"/>
                <a:gd name="connsiteX49" fmla="*/ 144005 w 801410"/>
                <a:gd name="connsiteY49" fmla="*/ 309200 h 537205"/>
                <a:gd name="connsiteX50" fmla="*/ 153658 w 801410"/>
                <a:gd name="connsiteY50" fmla="*/ 349634 h 537205"/>
                <a:gd name="connsiteX51" fmla="*/ 178963 w 801410"/>
                <a:gd name="connsiteY51" fmla="*/ 379115 h 537205"/>
                <a:gd name="connsiteX52" fmla="*/ 214963 w 801410"/>
                <a:gd name="connsiteY52" fmla="*/ 398420 h 537205"/>
                <a:gd name="connsiteX53" fmla="*/ 255397 w 801410"/>
                <a:gd name="connsiteY53" fmla="*/ 409377 h 537205"/>
                <a:gd name="connsiteX54" fmla="*/ 295311 w 801410"/>
                <a:gd name="connsiteY54" fmla="*/ 412506 h 537205"/>
                <a:gd name="connsiteX55" fmla="*/ 358183 w 801410"/>
                <a:gd name="connsiteY55" fmla="*/ 404420 h 537205"/>
                <a:gd name="connsiteX56" fmla="*/ 417402 w 801410"/>
                <a:gd name="connsiteY56" fmla="*/ 380419 h 537205"/>
                <a:gd name="connsiteX57" fmla="*/ 462274 w 801410"/>
                <a:gd name="connsiteY57" fmla="*/ 337376 h 537205"/>
                <a:gd name="connsiteX58" fmla="*/ 479489 w 801410"/>
                <a:gd name="connsiteY58" fmla="*/ 276329 h 537205"/>
                <a:gd name="connsiteX59" fmla="*/ 469055 w 801410"/>
                <a:gd name="connsiteY59" fmla="*/ 229633 h 537205"/>
                <a:gd name="connsiteX60" fmla="*/ 443489 w 801410"/>
                <a:gd name="connsiteY60" fmla="*/ 194937 h 537205"/>
                <a:gd name="connsiteX61" fmla="*/ 413227 w 801410"/>
                <a:gd name="connsiteY61" fmla="*/ 170152 h 537205"/>
                <a:gd name="connsiteX62" fmla="*/ 387660 w 801410"/>
                <a:gd name="connsiteY62" fmla="*/ 147194 h 537205"/>
                <a:gd name="connsiteX63" fmla="*/ 377226 w 801410"/>
                <a:gd name="connsiteY63" fmla="*/ 123980 h 537205"/>
                <a:gd name="connsiteX64" fmla="*/ 385312 w 801410"/>
                <a:gd name="connsiteY64" fmla="*/ 101803 h 537205"/>
                <a:gd name="connsiteX65" fmla="*/ 404879 w 801410"/>
                <a:gd name="connsiteY65" fmla="*/ 81194 h 537205"/>
                <a:gd name="connsiteX66" fmla="*/ 427836 w 801410"/>
                <a:gd name="connsiteY66" fmla="*/ 59280 h 537205"/>
                <a:gd name="connsiteX67" fmla="*/ 447403 w 801410"/>
                <a:gd name="connsiteY67" fmla="*/ 28236 h 537205"/>
                <a:gd name="connsiteX68" fmla="*/ 452707 w 801410"/>
                <a:gd name="connsiteY68" fmla="*/ 0 h 537205"/>
                <a:gd name="connsiteX69" fmla="*/ 801410 w 801410"/>
                <a:gd name="connsiteY69" fmla="*/ 0 h 537205"/>
                <a:gd name="connsiteX70" fmla="*/ 801410 w 801410"/>
                <a:gd name="connsiteY70" fmla="*/ 386939 h 537205"/>
                <a:gd name="connsiteX71" fmla="*/ 757324 w 801410"/>
                <a:gd name="connsiteY71" fmla="*/ 493116 h 537205"/>
                <a:gd name="connsiteX72" fmla="*/ 708734 w 801410"/>
                <a:gd name="connsiteY72" fmla="*/ 526184 h 537205"/>
                <a:gd name="connsiteX73" fmla="*/ 651152 w 801410"/>
                <a:gd name="connsiteY73" fmla="*/ 537205 h 537205"/>
                <a:gd name="connsiteX74" fmla="*/ 150262 w 801410"/>
                <a:gd name="connsiteY74" fmla="*/ 537205 h 537205"/>
                <a:gd name="connsiteX75" fmla="*/ 92677 w 801410"/>
                <a:gd name="connsiteY75" fmla="*/ 526184 h 537205"/>
                <a:gd name="connsiteX76" fmla="*/ 44090 w 801410"/>
                <a:gd name="connsiteY76" fmla="*/ 493116 h 537205"/>
                <a:gd name="connsiteX77" fmla="*/ 0 w 801410"/>
                <a:gd name="connsiteY77" fmla="*/ 386939 h 53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801410" h="537205">
                  <a:moveTo>
                    <a:pt x="340183" y="208504"/>
                  </a:moveTo>
                  <a:cubicBezTo>
                    <a:pt x="347140" y="208504"/>
                    <a:pt x="352531" y="208851"/>
                    <a:pt x="356355" y="209547"/>
                  </a:cubicBezTo>
                  <a:cubicBezTo>
                    <a:pt x="357054" y="209894"/>
                    <a:pt x="361054" y="212762"/>
                    <a:pt x="368359" y="218156"/>
                  </a:cubicBezTo>
                  <a:cubicBezTo>
                    <a:pt x="375660" y="223547"/>
                    <a:pt x="380183" y="226852"/>
                    <a:pt x="381922" y="228066"/>
                  </a:cubicBezTo>
                  <a:cubicBezTo>
                    <a:pt x="383660" y="229285"/>
                    <a:pt x="387660" y="232414"/>
                    <a:pt x="393922" y="237457"/>
                  </a:cubicBezTo>
                  <a:cubicBezTo>
                    <a:pt x="400184" y="242504"/>
                    <a:pt x="404445" y="246328"/>
                    <a:pt x="406707" y="248938"/>
                  </a:cubicBezTo>
                  <a:cubicBezTo>
                    <a:pt x="408965" y="251547"/>
                    <a:pt x="412270" y="255461"/>
                    <a:pt x="416617" y="260676"/>
                  </a:cubicBezTo>
                  <a:cubicBezTo>
                    <a:pt x="420969" y="265895"/>
                    <a:pt x="423922" y="270414"/>
                    <a:pt x="425488" y="274243"/>
                  </a:cubicBezTo>
                  <a:cubicBezTo>
                    <a:pt x="427055" y="278067"/>
                    <a:pt x="428621" y="282676"/>
                    <a:pt x="430184" y="288067"/>
                  </a:cubicBezTo>
                  <a:cubicBezTo>
                    <a:pt x="431750" y="293462"/>
                    <a:pt x="432531" y="298938"/>
                    <a:pt x="432531" y="304505"/>
                  </a:cubicBezTo>
                  <a:cubicBezTo>
                    <a:pt x="432531" y="330938"/>
                    <a:pt x="422360" y="350505"/>
                    <a:pt x="402012" y="363201"/>
                  </a:cubicBezTo>
                  <a:cubicBezTo>
                    <a:pt x="381660" y="375896"/>
                    <a:pt x="357402" y="382244"/>
                    <a:pt x="329226" y="382244"/>
                  </a:cubicBezTo>
                  <a:cubicBezTo>
                    <a:pt x="314964" y="382244"/>
                    <a:pt x="300964" y="380591"/>
                    <a:pt x="287225" y="377287"/>
                  </a:cubicBezTo>
                  <a:cubicBezTo>
                    <a:pt x="273487" y="373986"/>
                    <a:pt x="260354" y="369029"/>
                    <a:pt x="247835" y="362419"/>
                  </a:cubicBezTo>
                  <a:cubicBezTo>
                    <a:pt x="235311" y="355810"/>
                    <a:pt x="225225" y="346591"/>
                    <a:pt x="217572" y="334767"/>
                  </a:cubicBezTo>
                  <a:cubicBezTo>
                    <a:pt x="209920" y="322938"/>
                    <a:pt x="206092" y="309372"/>
                    <a:pt x="206092" y="294067"/>
                  </a:cubicBezTo>
                  <a:cubicBezTo>
                    <a:pt x="206092" y="278067"/>
                    <a:pt x="210440" y="264157"/>
                    <a:pt x="219135" y="252328"/>
                  </a:cubicBezTo>
                  <a:cubicBezTo>
                    <a:pt x="227830" y="240504"/>
                    <a:pt x="239225" y="231547"/>
                    <a:pt x="253311" y="225457"/>
                  </a:cubicBezTo>
                  <a:cubicBezTo>
                    <a:pt x="267397" y="219371"/>
                    <a:pt x="281659" y="215023"/>
                    <a:pt x="296097" y="212414"/>
                  </a:cubicBezTo>
                  <a:cubicBezTo>
                    <a:pt x="310530" y="209804"/>
                    <a:pt x="325226" y="208504"/>
                    <a:pt x="340183" y="208504"/>
                  </a:cubicBezTo>
                  <a:close/>
                  <a:moveTo>
                    <a:pt x="567666" y="19627"/>
                  </a:moveTo>
                  <a:lnTo>
                    <a:pt x="567666" y="86413"/>
                  </a:lnTo>
                  <a:lnTo>
                    <a:pt x="500884" y="86413"/>
                  </a:lnTo>
                  <a:lnTo>
                    <a:pt x="500884" y="119804"/>
                  </a:lnTo>
                  <a:lnTo>
                    <a:pt x="567666" y="119804"/>
                  </a:lnTo>
                  <a:lnTo>
                    <a:pt x="567666" y="203285"/>
                  </a:lnTo>
                  <a:lnTo>
                    <a:pt x="601056" y="203285"/>
                  </a:lnTo>
                  <a:lnTo>
                    <a:pt x="601056" y="119804"/>
                  </a:lnTo>
                  <a:lnTo>
                    <a:pt x="667842" y="119804"/>
                  </a:lnTo>
                  <a:lnTo>
                    <a:pt x="667842" y="86413"/>
                  </a:lnTo>
                  <a:lnTo>
                    <a:pt x="601056" y="86413"/>
                  </a:lnTo>
                  <a:lnTo>
                    <a:pt x="601056" y="19627"/>
                  </a:lnTo>
                  <a:close/>
                  <a:moveTo>
                    <a:pt x="246854" y="0"/>
                  </a:moveTo>
                  <a:lnTo>
                    <a:pt x="390627" y="0"/>
                  </a:lnTo>
                  <a:lnTo>
                    <a:pt x="393922" y="20150"/>
                  </a:lnTo>
                  <a:cubicBezTo>
                    <a:pt x="393922" y="41022"/>
                    <a:pt x="388183" y="58323"/>
                    <a:pt x="376707" y="72065"/>
                  </a:cubicBezTo>
                  <a:cubicBezTo>
                    <a:pt x="365226" y="85803"/>
                    <a:pt x="349226" y="92675"/>
                    <a:pt x="328702" y="92675"/>
                  </a:cubicBezTo>
                  <a:cubicBezTo>
                    <a:pt x="310269" y="92675"/>
                    <a:pt x="294097" y="85280"/>
                    <a:pt x="280182" y="70499"/>
                  </a:cubicBezTo>
                  <a:cubicBezTo>
                    <a:pt x="266268" y="55717"/>
                    <a:pt x="256268" y="38932"/>
                    <a:pt x="250182" y="20150"/>
                  </a:cubicBezTo>
                  <a:close/>
                  <a:moveTo>
                    <a:pt x="0" y="0"/>
                  </a:moveTo>
                  <a:lnTo>
                    <a:pt x="179590" y="0"/>
                  </a:lnTo>
                  <a:lnTo>
                    <a:pt x="179482" y="322"/>
                  </a:lnTo>
                  <a:cubicBezTo>
                    <a:pt x="179482" y="32670"/>
                    <a:pt x="190701" y="59541"/>
                    <a:pt x="213135" y="80932"/>
                  </a:cubicBezTo>
                  <a:cubicBezTo>
                    <a:pt x="235573" y="102327"/>
                    <a:pt x="263139" y="113022"/>
                    <a:pt x="295835" y="113022"/>
                  </a:cubicBezTo>
                  <a:cubicBezTo>
                    <a:pt x="303487" y="113022"/>
                    <a:pt x="310964" y="112499"/>
                    <a:pt x="318269" y="111456"/>
                  </a:cubicBezTo>
                  <a:cubicBezTo>
                    <a:pt x="313745" y="121542"/>
                    <a:pt x="311487" y="130937"/>
                    <a:pt x="311487" y="139632"/>
                  </a:cubicBezTo>
                  <a:cubicBezTo>
                    <a:pt x="311487" y="154937"/>
                    <a:pt x="318445" y="171285"/>
                    <a:pt x="332355" y="188675"/>
                  </a:cubicBezTo>
                  <a:cubicBezTo>
                    <a:pt x="271487" y="192851"/>
                    <a:pt x="226787" y="203804"/>
                    <a:pt x="198268" y="221547"/>
                  </a:cubicBezTo>
                  <a:cubicBezTo>
                    <a:pt x="181920" y="231633"/>
                    <a:pt x="168787" y="244328"/>
                    <a:pt x="158873" y="259633"/>
                  </a:cubicBezTo>
                  <a:cubicBezTo>
                    <a:pt x="148962" y="274938"/>
                    <a:pt x="144005" y="291462"/>
                    <a:pt x="144005" y="309200"/>
                  </a:cubicBezTo>
                  <a:cubicBezTo>
                    <a:pt x="144005" y="324157"/>
                    <a:pt x="147220" y="337634"/>
                    <a:pt x="153658" y="349634"/>
                  </a:cubicBezTo>
                  <a:cubicBezTo>
                    <a:pt x="160091" y="361634"/>
                    <a:pt x="168525" y="371462"/>
                    <a:pt x="178963" y="379115"/>
                  </a:cubicBezTo>
                  <a:cubicBezTo>
                    <a:pt x="189396" y="386767"/>
                    <a:pt x="201396" y="393201"/>
                    <a:pt x="214963" y="398420"/>
                  </a:cubicBezTo>
                  <a:cubicBezTo>
                    <a:pt x="228530" y="403639"/>
                    <a:pt x="242006" y="407291"/>
                    <a:pt x="255397" y="409377"/>
                  </a:cubicBezTo>
                  <a:cubicBezTo>
                    <a:pt x="268788" y="411463"/>
                    <a:pt x="282092" y="412506"/>
                    <a:pt x="295311" y="412506"/>
                  </a:cubicBezTo>
                  <a:cubicBezTo>
                    <a:pt x="316183" y="412506"/>
                    <a:pt x="337140" y="409810"/>
                    <a:pt x="358183" y="404420"/>
                  </a:cubicBezTo>
                  <a:cubicBezTo>
                    <a:pt x="379226" y="399029"/>
                    <a:pt x="398965" y="391029"/>
                    <a:pt x="417402" y="380419"/>
                  </a:cubicBezTo>
                  <a:cubicBezTo>
                    <a:pt x="435836" y="369810"/>
                    <a:pt x="450793" y="355462"/>
                    <a:pt x="462274" y="337376"/>
                  </a:cubicBezTo>
                  <a:cubicBezTo>
                    <a:pt x="473751" y="319286"/>
                    <a:pt x="479489" y="298938"/>
                    <a:pt x="479489" y="276329"/>
                  </a:cubicBezTo>
                  <a:cubicBezTo>
                    <a:pt x="479489" y="259285"/>
                    <a:pt x="476012" y="243719"/>
                    <a:pt x="469055" y="229633"/>
                  </a:cubicBezTo>
                  <a:cubicBezTo>
                    <a:pt x="462098" y="215547"/>
                    <a:pt x="453575" y="203980"/>
                    <a:pt x="443489" y="194937"/>
                  </a:cubicBezTo>
                  <a:cubicBezTo>
                    <a:pt x="433403" y="185894"/>
                    <a:pt x="423317" y="177632"/>
                    <a:pt x="413227" y="170152"/>
                  </a:cubicBezTo>
                  <a:cubicBezTo>
                    <a:pt x="403141" y="162675"/>
                    <a:pt x="394617" y="155023"/>
                    <a:pt x="387660" y="147194"/>
                  </a:cubicBezTo>
                  <a:cubicBezTo>
                    <a:pt x="380707" y="139370"/>
                    <a:pt x="377226" y="131632"/>
                    <a:pt x="377226" y="123980"/>
                  </a:cubicBezTo>
                  <a:cubicBezTo>
                    <a:pt x="377226" y="116327"/>
                    <a:pt x="379922" y="108932"/>
                    <a:pt x="385312" y="101803"/>
                  </a:cubicBezTo>
                  <a:cubicBezTo>
                    <a:pt x="390707" y="94675"/>
                    <a:pt x="397226" y="87803"/>
                    <a:pt x="404879" y="81194"/>
                  </a:cubicBezTo>
                  <a:cubicBezTo>
                    <a:pt x="412531" y="74584"/>
                    <a:pt x="420184" y="67280"/>
                    <a:pt x="427836" y="59280"/>
                  </a:cubicBezTo>
                  <a:cubicBezTo>
                    <a:pt x="435489" y="51280"/>
                    <a:pt x="442012" y="40932"/>
                    <a:pt x="447403" y="28236"/>
                  </a:cubicBezTo>
                  <a:lnTo>
                    <a:pt x="452707" y="0"/>
                  </a:lnTo>
                  <a:lnTo>
                    <a:pt x="801410" y="0"/>
                  </a:lnTo>
                  <a:lnTo>
                    <a:pt x="801410" y="386939"/>
                  </a:lnTo>
                  <a:cubicBezTo>
                    <a:pt x="801410" y="428334"/>
                    <a:pt x="786715" y="463725"/>
                    <a:pt x="757324" y="493116"/>
                  </a:cubicBezTo>
                  <a:cubicBezTo>
                    <a:pt x="742627" y="507813"/>
                    <a:pt x="726430" y="518836"/>
                    <a:pt x="708734" y="526184"/>
                  </a:cubicBezTo>
                  <a:lnTo>
                    <a:pt x="651152" y="537205"/>
                  </a:lnTo>
                  <a:lnTo>
                    <a:pt x="150262" y="537205"/>
                  </a:lnTo>
                  <a:lnTo>
                    <a:pt x="92677" y="526184"/>
                  </a:lnTo>
                  <a:cubicBezTo>
                    <a:pt x="74981" y="518836"/>
                    <a:pt x="58786" y="507813"/>
                    <a:pt x="44090" y="493116"/>
                  </a:cubicBezTo>
                  <a:cubicBezTo>
                    <a:pt x="14695" y="463725"/>
                    <a:pt x="0" y="428334"/>
                    <a:pt x="0" y="386939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67293" y="4022401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33"/>
            <p:cNvSpPr txBox="1"/>
            <p:nvPr/>
          </p:nvSpPr>
          <p:spPr>
            <a:xfrm>
              <a:off x="9772369" y="4074429"/>
              <a:ext cx="730208" cy="483171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75%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197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d11f98b-2353-4b2c-a0bf-8ffcc3a15684"/>
          <p:cNvGrpSpPr>
            <a:grpSpLocks noChangeAspect="1"/>
          </p:cNvGrpSpPr>
          <p:nvPr/>
        </p:nvGrpSpPr>
        <p:grpSpPr>
          <a:xfrm>
            <a:off x="791584" y="1433088"/>
            <a:ext cx="10667132" cy="4683550"/>
            <a:chOff x="791584" y="1433088"/>
            <a:chExt cx="10667132" cy="4683550"/>
          </a:xfrm>
        </p:grpSpPr>
        <p:sp>
          <p:nvSpPr>
            <p:cNvPr id="4" name="TextBox 31"/>
            <p:cNvSpPr txBox="1">
              <a:spLocks/>
            </p:cNvSpPr>
            <p:nvPr/>
          </p:nvSpPr>
          <p:spPr>
            <a:xfrm>
              <a:off x="3003227" y="1438943"/>
              <a:ext cx="753411" cy="984885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00" b="0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5" name="TextBox 35"/>
            <p:cNvSpPr txBox="1">
              <a:spLocks/>
            </p:cNvSpPr>
            <p:nvPr/>
          </p:nvSpPr>
          <p:spPr>
            <a:xfrm>
              <a:off x="8443969" y="1433088"/>
              <a:ext cx="852798" cy="984885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00" b="0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6" name="Freeform: Shape 17"/>
            <p:cNvSpPr>
              <a:spLocks/>
            </p:cNvSpPr>
            <p:nvPr/>
          </p:nvSpPr>
          <p:spPr bwMode="auto">
            <a:xfrm>
              <a:off x="1465786" y="3409214"/>
              <a:ext cx="3828293" cy="2579554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oup 13"/>
            <p:cNvGrpSpPr/>
            <p:nvPr/>
          </p:nvGrpSpPr>
          <p:grpSpPr>
            <a:xfrm>
              <a:off x="791584" y="5890928"/>
              <a:ext cx="5176696" cy="225710"/>
              <a:chOff x="4462463" y="2425701"/>
              <a:chExt cx="2803525" cy="122237"/>
            </a:xfrm>
          </p:grpSpPr>
          <p:sp>
            <p:nvSpPr>
              <p:cNvPr id="23" name="Freeform: Shape 14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15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16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20"/>
            <p:cNvSpPr txBox="1">
              <a:spLocks/>
            </p:cNvSpPr>
            <p:nvPr/>
          </p:nvSpPr>
          <p:spPr>
            <a:xfrm>
              <a:off x="1618213" y="3556036"/>
              <a:ext cx="3535163" cy="2180896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Image Holder</a:t>
              </a:r>
            </a:p>
          </p:txBody>
        </p:sp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6956222" y="3409214"/>
              <a:ext cx="3828293" cy="2579554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3"/>
            <p:cNvGrpSpPr/>
            <p:nvPr/>
          </p:nvGrpSpPr>
          <p:grpSpPr>
            <a:xfrm>
              <a:off x="6282020" y="5890928"/>
              <a:ext cx="5176696" cy="225710"/>
              <a:chOff x="4462463" y="2425701"/>
              <a:chExt cx="2803525" cy="122237"/>
            </a:xfrm>
          </p:grpSpPr>
          <p:sp>
            <p:nvSpPr>
              <p:cNvPr id="20" name="Freeform: Shape 4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5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6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" name="TextBox 10"/>
            <p:cNvSpPr txBox="1">
              <a:spLocks/>
            </p:cNvSpPr>
            <p:nvPr/>
          </p:nvSpPr>
          <p:spPr>
            <a:xfrm>
              <a:off x="7108650" y="3543801"/>
              <a:ext cx="3535163" cy="2180896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Image Holder</a:t>
              </a: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2107637" y="2298801"/>
              <a:ext cx="2544591" cy="822789"/>
              <a:chOff x="7132902" y="1713442"/>
              <a:chExt cx="4008764" cy="822789"/>
            </a:xfrm>
          </p:grpSpPr>
          <p:sp>
            <p:nvSpPr>
              <p:cNvPr id="18" name="TextBox 36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19" name="TextBox 37"/>
              <p:cNvSpPr txBox="1"/>
              <p:nvPr/>
            </p:nvSpPr>
            <p:spPr>
              <a:xfrm>
                <a:off x="7132902" y="2090468"/>
                <a:ext cx="4008764" cy="445763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7598073" y="2298801"/>
              <a:ext cx="2544591" cy="822789"/>
              <a:chOff x="7132902" y="1713442"/>
              <a:chExt cx="4008764" cy="822789"/>
            </a:xfrm>
          </p:grpSpPr>
          <p:sp>
            <p:nvSpPr>
              <p:cNvPr id="16" name="TextBox 43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17" name="TextBox 44"/>
              <p:cNvSpPr txBox="1"/>
              <p:nvPr/>
            </p:nvSpPr>
            <p:spPr>
              <a:xfrm>
                <a:off x="7132902" y="2090468"/>
                <a:ext cx="4008764" cy="445763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</a:p>
            </p:txBody>
          </p:sp>
        </p:grp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1" b="7681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6" b="5206"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9" name="文本框 2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9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2dcc875-40c2-494f-b553-d4bd3f5d3435"/>
          <p:cNvGrpSpPr>
            <a:grpSpLocks noChangeAspect="1"/>
          </p:cNvGrpSpPr>
          <p:nvPr/>
        </p:nvGrpSpPr>
        <p:grpSpPr>
          <a:xfrm>
            <a:off x="1307468" y="1257301"/>
            <a:ext cx="9613068" cy="4343398"/>
            <a:chOff x="1307468" y="1257301"/>
            <a:chExt cx="9613068" cy="4343398"/>
          </a:xfrm>
        </p:grpSpPr>
        <p:grpSp>
          <p:nvGrpSpPr>
            <p:cNvPr id="4" name="Group 1"/>
            <p:cNvGrpSpPr/>
            <p:nvPr/>
          </p:nvGrpSpPr>
          <p:grpSpPr>
            <a:xfrm>
              <a:off x="3924301" y="1257301"/>
              <a:ext cx="4343399" cy="4343398"/>
              <a:chOff x="7145919" y="1828801"/>
              <a:chExt cx="4343399" cy="4343398"/>
            </a:xfrm>
          </p:grpSpPr>
          <p:sp>
            <p:nvSpPr>
              <p:cNvPr id="23" name="Freeform: Shape 2"/>
              <p:cNvSpPr/>
              <p:nvPr/>
            </p:nvSpPr>
            <p:spPr>
              <a:xfrm rot="16200000" flipH="1">
                <a:off x="7145919" y="1828801"/>
                <a:ext cx="2114858" cy="2114857"/>
              </a:xfrm>
              <a:custGeom>
                <a:avLst/>
                <a:gdLst>
                  <a:gd name="connsiteX0" fmla="*/ 0 w 1701029"/>
                  <a:gd name="connsiteY0" fmla="*/ 1701028 h 1701028"/>
                  <a:gd name="connsiteX1" fmla="*/ 591471 w 1701029"/>
                  <a:gd name="connsiteY1" fmla="*/ 1701028 h 1701028"/>
                  <a:gd name="connsiteX2" fmla="*/ 599788 w 1701029"/>
                  <a:gd name="connsiteY2" fmla="*/ 1604677 h 1701028"/>
                  <a:gd name="connsiteX3" fmla="*/ 636580 w 1701029"/>
                  <a:gd name="connsiteY3" fmla="*/ 1465242 h 1701028"/>
                  <a:gd name="connsiteX4" fmla="*/ 770912 w 1701029"/>
                  <a:gd name="connsiteY4" fmla="*/ 1217700 h 1701028"/>
                  <a:gd name="connsiteX5" fmla="*/ 985253 w 1701029"/>
                  <a:gd name="connsiteY5" fmla="*/ 1041103 h 1701028"/>
                  <a:gd name="connsiteX6" fmla="*/ 1263737 w 1701029"/>
                  <a:gd name="connsiteY6" fmla="*/ 973931 h 1701028"/>
                  <a:gd name="connsiteX7" fmla="*/ 1668258 w 1701029"/>
                  <a:gd name="connsiteY7" fmla="*/ 1129407 h 1701028"/>
                  <a:gd name="connsiteX8" fmla="*/ 1701029 w 1701029"/>
                  <a:gd name="connsiteY8" fmla="*/ 1158547 h 1701028"/>
                  <a:gd name="connsiteX9" fmla="*/ 1701029 w 1701029"/>
                  <a:gd name="connsiteY9" fmla="*/ 0 h 1701028"/>
                  <a:gd name="connsiteX10" fmla="*/ 1567916 w 1701029"/>
                  <a:gd name="connsiteY10" fmla="*/ 6722 h 1701028"/>
                  <a:gd name="connsiteX11" fmla="*/ 6721 w 1701029"/>
                  <a:gd name="connsiteY11" fmla="*/ 1567917 h 1701028"/>
                  <a:gd name="connsiteX12" fmla="*/ 0 w 1701029"/>
                  <a:gd name="connsiteY12" fmla="*/ 1701028 h 170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1029" h="1701028">
                    <a:moveTo>
                      <a:pt x="0" y="1701028"/>
                    </a:moveTo>
                    <a:lnTo>
                      <a:pt x="591471" y="1701028"/>
                    </a:lnTo>
                    <a:lnTo>
                      <a:pt x="599788" y="1604677"/>
                    </a:lnTo>
                    <a:cubicBezTo>
                      <a:pt x="607964" y="1557759"/>
                      <a:pt x="620228" y="1511281"/>
                      <a:pt x="636580" y="1465242"/>
                    </a:cubicBezTo>
                    <a:cubicBezTo>
                      <a:pt x="669284" y="1373175"/>
                      <a:pt x="714057" y="1290657"/>
                      <a:pt x="770912" y="1217700"/>
                    </a:cubicBezTo>
                    <a:cubicBezTo>
                      <a:pt x="827765" y="1144754"/>
                      <a:pt x="899209" y="1085876"/>
                      <a:pt x="985253" y="1041103"/>
                    </a:cubicBezTo>
                    <a:cubicBezTo>
                      <a:pt x="1071285" y="996317"/>
                      <a:pt x="1164109" y="973931"/>
                      <a:pt x="1263737" y="973931"/>
                    </a:cubicBezTo>
                    <a:cubicBezTo>
                      <a:pt x="1419709" y="973931"/>
                      <a:pt x="1554550" y="1025757"/>
                      <a:pt x="1668258" y="1129407"/>
                    </a:cubicBezTo>
                    <a:lnTo>
                      <a:pt x="1701029" y="1158547"/>
                    </a:lnTo>
                    <a:lnTo>
                      <a:pt x="1701029" y="0"/>
                    </a:lnTo>
                    <a:lnTo>
                      <a:pt x="1567916" y="6722"/>
                    </a:lnTo>
                    <a:cubicBezTo>
                      <a:pt x="744743" y="90320"/>
                      <a:pt x="90319" y="744743"/>
                      <a:pt x="6721" y="1567917"/>
                    </a:cubicBezTo>
                    <a:lnTo>
                      <a:pt x="0" y="17010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"/>
              <p:cNvSpPr/>
              <p:nvPr/>
            </p:nvSpPr>
            <p:spPr>
              <a:xfrm rot="16200000" flipH="1">
                <a:off x="9374461" y="1828802"/>
                <a:ext cx="2114858" cy="2114856"/>
              </a:xfrm>
              <a:custGeom>
                <a:avLst/>
                <a:gdLst>
                  <a:gd name="connsiteX0" fmla="*/ 0 w 1701029"/>
                  <a:gd name="connsiteY0" fmla="*/ 0 h 1701027"/>
                  <a:gd name="connsiteX1" fmla="*/ 6721 w 1701029"/>
                  <a:gd name="connsiteY1" fmla="*/ 133111 h 1701027"/>
                  <a:gd name="connsiteX2" fmla="*/ 1567916 w 1701029"/>
                  <a:gd name="connsiteY2" fmla="*/ 1694306 h 1701027"/>
                  <a:gd name="connsiteX3" fmla="*/ 1701029 w 1701029"/>
                  <a:gd name="connsiteY3" fmla="*/ 1701027 h 1701027"/>
                  <a:gd name="connsiteX4" fmla="*/ 1701029 w 1701029"/>
                  <a:gd name="connsiteY4" fmla="*/ 542485 h 1701027"/>
                  <a:gd name="connsiteX5" fmla="*/ 1668258 w 1701029"/>
                  <a:gd name="connsiteY5" fmla="*/ 571623 h 1701027"/>
                  <a:gd name="connsiteX6" fmla="*/ 1263737 w 1701029"/>
                  <a:gd name="connsiteY6" fmla="*/ 727099 h 1701027"/>
                  <a:gd name="connsiteX7" fmla="*/ 985253 w 1701029"/>
                  <a:gd name="connsiteY7" fmla="*/ 659927 h 1701027"/>
                  <a:gd name="connsiteX8" fmla="*/ 770912 w 1701029"/>
                  <a:gd name="connsiteY8" fmla="*/ 483331 h 1701027"/>
                  <a:gd name="connsiteX9" fmla="*/ 636580 w 1701029"/>
                  <a:gd name="connsiteY9" fmla="*/ 235788 h 1701027"/>
                  <a:gd name="connsiteX10" fmla="*/ 599788 w 1701029"/>
                  <a:gd name="connsiteY10" fmla="*/ 96356 h 1701027"/>
                  <a:gd name="connsiteX11" fmla="*/ 591470 w 1701029"/>
                  <a:gd name="connsiteY11" fmla="*/ 0 h 1701027"/>
                  <a:gd name="connsiteX12" fmla="*/ 0 w 1701029"/>
                  <a:gd name="connsiteY12" fmla="*/ 0 h 170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1029" h="1701027">
                    <a:moveTo>
                      <a:pt x="0" y="0"/>
                    </a:moveTo>
                    <a:lnTo>
                      <a:pt x="6721" y="133111"/>
                    </a:lnTo>
                    <a:cubicBezTo>
                      <a:pt x="90319" y="956285"/>
                      <a:pt x="744743" y="1610708"/>
                      <a:pt x="1567916" y="1694306"/>
                    </a:cubicBezTo>
                    <a:lnTo>
                      <a:pt x="1701029" y="1701027"/>
                    </a:lnTo>
                    <a:lnTo>
                      <a:pt x="1701029" y="542485"/>
                    </a:lnTo>
                    <a:lnTo>
                      <a:pt x="1668258" y="571623"/>
                    </a:lnTo>
                    <a:cubicBezTo>
                      <a:pt x="1554550" y="675274"/>
                      <a:pt x="1419709" y="727099"/>
                      <a:pt x="1263737" y="727099"/>
                    </a:cubicBezTo>
                    <a:cubicBezTo>
                      <a:pt x="1164109" y="727099"/>
                      <a:pt x="1071285" y="704712"/>
                      <a:pt x="985253" y="659927"/>
                    </a:cubicBezTo>
                    <a:cubicBezTo>
                      <a:pt x="899209" y="615153"/>
                      <a:pt x="827765" y="556277"/>
                      <a:pt x="770912" y="483331"/>
                    </a:cubicBezTo>
                    <a:cubicBezTo>
                      <a:pt x="714057" y="410372"/>
                      <a:pt x="669284" y="327855"/>
                      <a:pt x="636580" y="235788"/>
                    </a:cubicBezTo>
                    <a:cubicBezTo>
                      <a:pt x="620228" y="189749"/>
                      <a:pt x="607964" y="143272"/>
                      <a:pt x="599788" y="96356"/>
                    </a:cubicBezTo>
                    <a:lnTo>
                      <a:pt x="5914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"/>
              <p:cNvSpPr/>
              <p:nvPr/>
            </p:nvSpPr>
            <p:spPr>
              <a:xfrm rot="16200000" flipH="1">
                <a:off x="7145920" y="4057343"/>
                <a:ext cx="2114855" cy="2114857"/>
              </a:xfrm>
              <a:custGeom>
                <a:avLst/>
                <a:gdLst>
                  <a:gd name="connsiteX0" fmla="*/ 0 w 1701026"/>
                  <a:gd name="connsiteY0" fmla="*/ 0 h 1701028"/>
                  <a:gd name="connsiteX1" fmla="*/ 0 w 1701026"/>
                  <a:gd name="connsiteY1" fmla="*/ 1236031 h 1701028"/>
                  <a:gd name="connsiteX2" fmla="*/ 7104 w 1701026"/>
                  <a:gd name="connsiteY2" fmla="*/ 1241849 h 1701028"/>
                  <a:gd name="connsiteX3" fmla="*/ 151256 w 1701026"/>
                  <a:gd name="connsiteY3" fmla="*/ 1331668 h 1701028"/>
                  <a:gd name="connsiteX4" fmla="*/ 313512 w 1701026"/>
                  <a:gd name="connsiteY4" fmla="*/ 1382984 h 1701028"/>
                  <a:gd name="connsiteX5" fmla="*/ 437289 w 1701026"/>
                  <a:gd name="connsiteY5" fmla="*/ 1312038 h 1701028"/>
                  <a:gd name="connsiteX6" fmla="*/ 533888 w 1701026"/>
                  <a:gd name="connsiteY6" fmla="*/ 1349771 h 1701028"/>
                  <a:gd name="connsiteX7" fmla="*/ 630487 w 1701026"/>
                  <a:gd name="connsiteY7" fmla="*/ 1312038 h 1701028"/>
                  <a:gd name="connsiteX8" fmla="*/ 752750 w 1701026"/>
                  <a:gd name="connsiteY8" fmla="*/ 1379967 h 1701028"/>
                  <a:gd name="connsiteX9" fmla="*/ 823696 w 1701026"/>
                  <a:gd name="connsiteY9" fmla="*/ 1360338 h 1701028"/>
                  <a:gd name="connsiteX10" fmla="*/ 930860 w 1701026"/>
                  <a:gd name="connsiteY10" fmla="*/ 1407891 h 1701028"/>
                  <a:gd name="connsiteX11" fmla="*/ 968594 w 1701026"/>
                  <a:gd name="connsiteY11" fmla="*/ 1524864 h 1701028"/>
                  <a:gd name="connsiteX12" fmla="*/ 1074256 w 1701026"/>
                  <a:gd name="connsiteY12" fmla="*/ 1615429 h 1701028"/>
                  <a:gd name="connsiteX13" fmla="*/ 1103690 w 1701026"/>
                  <a:gd name="connsiteY13" fmla="*/ 1678447 h 1701028"/>
                  <a:gd name="connsiteX14" fmla="*/ 1106934 w 1701026"/>
                  <a:gd name="connsiteY14" fmla="*/ 1701028 h 1701028"/>
                  <a:gd name="connsiteX15" fmla="*/ 1701026 w 1701026"/>
                  <a:gd name="connsiteY15" fmla="*/ 1701028 h 1701028"/>
                  <a:gd name="connsiteX16" fmla="*/ 1694305 w 1701026"/>
                  <a:gd name="connsiteY16" fmla="*/ 1567917 h 1701028"/>
                  <a:gd name="connsiteX17" fmla="*/ 133110 w 1701026"/>
                  <a:gd name="connsiteY17" fmla="*/ 6722 h 1701028"/>
                  <a:gd name="connsiteX18" fmla="*/ 0 w 1701026"/>
                  <a:gd name="connsiteY18" fmla="*/ 0 h 170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01026" h="1701028">
                    <a:moveTo>
                      <a:pt x="0" y="0"/>
                    </a:moveTo>
                    <a:lnTo>
                      <a:pt x="0" y="1236031"/>
                    </a:lnTo>
                    <a:lnTo>
                      <a:pt x="7104" y="1241849"/>
                    </a:lnTo>
                    <a:cubicBezTo>
                      <a:pt x="45346" y="1271537"/>
                      <a:pt x="93397" y="1301472"/>
                      <a:pt x="151256" y="1331668"/>
                    </a:cubicBezTo>
                    <a:cubicBezTo>
                      <a:pt x="209117" y="1361852"/>
                      <a:pt x="263202" y="1378961"/>
                      <a:pt x="313512" y="1382984"/>
                    </a:cubicBezTo>
                    <a:cubicBezTo>
                      <a:pt x="341685" y="1335690"/>
                      <a:pt x="382944" y="1312038"/>
                      <a:pt x="437289" y="1312038"/>
                    </a:cubicBezTo>
                    <a:cubicBezTo>
                      <a:pt x="474514" y="1312038"/>
                      <a:pt x="506722" y="1324616"/>
                      <a:pt x="533888" y="1349771"/>
                    </a:cubicBezTo>
                    <a:cubicBezTo>
                      <a:pt x="561056" y="1324616"/>
                      <a:pt x="593263" y="1312038"/>
                      <a:pt x="630487" y="1312038"/>
                    </a:cubicBezTo>
                    <a:cubicBezTo>
                      <a:pt x="682821" y="1312038"/>
                      <a:pt x="723571" y="1334685"/>
                      <a:pt x="752750" y="1379967"/>
                    </a:cubicBezTo>
                    <a:cubicBezTo>
                      <a:pt x="775894" y="1366881"/>
                      <a:pt x="799546" y="1360338"/>
                      <a:pt x="823696" y="1360338"/>
                    </a:cubicBezTo>
                    <a:cubicBezTo>
                      <a:pt x="869983" y="1360338"/>
                      <a:pt x="905705" y="1376192"/>
                      <a:pt x="930860" y="1407891"/>
                    </a:cubicBezTo>
                    <a:cubicBezTo>
                      <a:pt x="956015" y="1439590"/>
                      <a:pt x="968594" y="1478577"/>
                      <a:pt x="968594" y="1524864"/>
                    </a:cubicBezTo>
                    <a:cubicBezTo>
                      <a:pt x="1012870" y="1544991"/>
                      <a:pt x="1048095" y="1575176"/>
                      <a:pt x="1074256" y="1615429"/>
                    </a:cubicBezTo>
                    <a:cubicBezTo>
                      <a:pt x="1087336" y="1635555"/>
                      <a:pt x="1097148" y="1656560"/>
                      <a:pt x="1103690" y="1678447"/>
                    </a:cubicBezTo>
                    <a:lnTo>
                      <a:pt x="1106934" y="1701028"/>
                    </a:lnTo>
                    <a:lnTo>
                      <a:pt x="1701026" y="1701028"/>
                    </a:lnTo>
                    <a:lnTo>
                      <a:pt x="1694305" y="1567917"/>
                    </a:lnTo>
                    <a:cubicBezTo>
                      <a:pt x="1610707" y="744743"/>
                      <a:pt x="956284" y="90320"/>
                      <a:pt x="133110" y="67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"/>
              <p:cNvSpPr/>
              <p:nvPr/>
            </p:nvSpPr>
            <p:spPr>
              <a:xfrm rot="16200000" flipH="1">
                <a:off x="9374462" y="4057344"/>
                <a:ext cx="2114855" cy="2114856"/>
              </a:xfrm>
              <a:custGeom>
                <a:avLst/>
                <a:gdLst>
                  <a:gd name="connsiteX0" fmla="*/ 0 w 1701026"/>
                  <a:gd name="connsiteY0" fmla="*/ 464999 h 1701027"/>
                  <a:gd name="connsiteX1" fmla="*/ 0 w 1701026"/>
                  <a:gd name="connsiteY1" fmla="*/ 1701027 h 1701027"/>
                  <a:gd name="connsiteX2" fmla="*/ 133110 w 1701026"/>
                  <a:gd name="connsiteY2" fmla="*/ 1694306 h 1701027"/>
                  <a:gd name="connsiteX3" fmla="*/ 1694305 w 1701026"/>
                  <a:gd name="connsiteY3" fmla="*/ 133111 h 1701027"/>
                  <a:gd name="connsiteX4" fmla="*/ 1701026 w 1701026"/>
                  <a:gd name="connsiteY4" fmla="*/ 0 h 1701027"/>
                  <a:gd name="connsiteX5" fmla="*/ 1106935 w 1701026"/>
                  <a:gd name="connsiteY5" fmla="*/ 0 h 1701027"/>
                  <a:gd name="connsiteX6" fmla="*/ 1103690 w 1701026"/>
                  <a:gd name="connsiteY6" fmla="*/ 22585 h 1701027"/>
                  <a:gd name="connsiteX7" fmla="*/ 1074256 w 1701026"/>
                  <a:gd name="connsiteY7" fmla="*/ 85602 h 1701027"/>
                  <a:gd name="connsiteX8" fmla="*/ 968594 w 1701026"/>
                  <a:gd name="connsiteY8" fmla="*/ 176165 h 1701027"/>
                  <a:gd name="connsiteX9" fmla="*/ 930860 w 1701026"/>
                  <a:gd name="connsiteY9" fmla="*/ 293139 h 1701027"/>
                  <a:gd name="connsiteX10" fmla="*/ 823696 w 1701026"/>
                  <a:gd name="connsiteY10" fmla="*/ 340693 h 1701027"/>
                  <a:gd name="connsiteX11" fmla="*/ 752750 w 1701026"/>
                  <a:gd name="connsiteY11" fmla="*/ 321063 h 1701027"/>
                  <a:gd name="connsiteX12" fmla="*/ 630487 w 1701026"/>
                  <a:gd name="connsiteY12" fmla="*/ 388992 h 1701027"/>
                  <a:gd name="connsiteX13" fmla="*/ 533888 w 1701026"/>
                  <a:gd name="connsiteY13" fmla="*/ 351259 h 1701027"/>
                  <a:gd name="connsiteX14" fmla="*/ 437289 w 1701026"/>
                  <a:gd name="connsiteY14" fmla="*/ 388992 h 1701027"/>
                  <a:gd name="connsiteX15" fmla="*/ 313512 w 1701026"/>
                  <a:gd name="connsiteY15" fmla="*/ 318046 h 1701027"/>
                  <a:gd name="connsiteX16" fmla="*/ 151256 w 1701026"/>
                  <a:gd name="connsiteY16" fmla="*/ 369363 h 1701027"/>
                  <a:gd name="connsiteX17" fmla="*/ 7104 w 1701026"/>
                  <a:gd name="connsiteY17" fmla="*/ 459181 h 1701027"/>
                  <a:gd name="connsiteX18" fmla="*/ 0 w 1701026"/>
                  <a:gd name="connsiteY18" fmla="*/ 464999 h 170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01026" h="1701027">
                    <a:moveTo>
                      <a:pt x="0" y="464999"/>
                    </a:moveTo>
                    <a:lnTo>
                      <a:pt x="0" y="1701027"/>
                    </a:lnTo>
                    <a:lnTo>
                      <a:pt x="133110" y="1694306"/>
                    </a:lnTo>
                    <a:cubicBezTo>
                      <a:pt x="956284" y="1610708"/>
                      <a:pt x="1610707" y="956285"/>
                      <a:pt x="1694305" y="133111"/>
                    </a:cubicBezTo>
                    <a:lnTo>
                      <a:pt x="1701026" y="0"/>
                    </a:lnTo>
                    <a:lnTo>
                      <a:pt x="1106935" y="0"/>
                    </a:lnTo>
                    <a:lnTo>
                      <a:pt x="1103690" y="22585"/>
                    </a:lnTo>
                    <a:cubicBezTo>
                      <a:pt x="1097148" y="44470"/>
                      <a:pt x="1087336" y="65475"/>
                      <a:pt x="1074256" y="85602"/>
                    </a:cubicBezTo>
                    <a:cubicBezTo>
                      <a:pt x="1048095" y="125855"/>
                      <a:pt x="1012870" y="156039"/>
                      <a:pt x="968594" y="176165"/>
                    </a:cubicBezTo>
                    <a:cubicBezTo>
                      <a:pt x="968594" y="222454"/>
                      <a:pt x="956015" y="261440"/>
                      <a:pt x="930860" y="293139"/>
                    </a:cubicBezTo>
                    <a:cubicBezTo>
                      <a:pt x="905705" y="324837"/>
                      <a:pt x="869983" y="340693"/>
                      <a:pt x="823696" y="340693"/>
                    </a:cubicBezTo>
                    <a:cubicBezTo>
                      <a:pt x="799546" y="340693"/>
                      <a:pt x="775894" y="334150"/>
                      <a:pt x="752750" y="321063"/>
                    </a:cubicBezTo>
                    <a:cubicBezTo>
                      <a:pt x="723571" y="366345"/>
                      <a:pt x="682821" y="388992"/>
                      <a:pt x="630487" y="388992"/>
                    </a:cubicBezTo>
                    <a:cubicBezTo>
                      <a:pt x="593263" y="388992"/>
                      <a:pt x="561056" y="376415"/>
                      <a:pt x="533888" y="351259"/>
                    </a:cubicBezTo>
                    <a:cubicBezTo>
                      <a:pt x="506722" y="376415"/>
                      <a:pt x="474514" y="388992"/>
                      <a:pt x="437289" y="388992"/>
                    </a:cubicBezTo>
                    <a:cubicBezTo>
                      <a:pt x="382944" y="388992"/>
                      <a:pt x="341685" y="365339"/>
                      <a:pt x="313512" y="318046"/>
                    </a:cubicBezTo>
                    <a:cubicBezTo>
                      <a:pt x="263202" y="322068"/>
                      <a:pt x="209117" y="339179"/>
                      <a:pt x="151256" y="369363"/>
                    </a:cubicBezTo>
                    <a:cubicBezTo>
                      <a:pt x="93397" y="399559"/>
                      <a:pt x="45346" y="429494"/>
                      <a:pt x="7104" y="459181"/>
                    </a:cubicBezTo>
                    <a:lnTo>
                      <a:pt x="0" y="46499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TextBox 6"/>
              <p:cNvSpPr txBox="1"/>
              <p:nvPr/>
            </p:nvSpPr>
            <p:spPr>
              <a:xfrm>
                <a:off x="8532790" y="3366576"/>
                <a:ext cx="1569660" cy="507831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zh-CN" altLang="en-US" b="1">
                    <a:solidFill>
                      <a:schemeClr val="tx2">
                        <a:lumMod val="75000"/>
                      </a:schemeClr>
                    </a:solidFill>
                  </a:rPr>
                  <a:t>标题文本预设</a:t>
                </a:r>
                <a:br>
                  <a:rPr lang="zh-CN" altLang="en-US" b="1">
                    <a:solidFill>
                      <a:schemeClr val="tx2">
                        <a:lumMod val="75000"/>
                      </a:schemeClr>
                    </a:solidFill>
                  </a:rPr>
                </a:br>
                <a:r>
                  <a:rPr lang="en-US" altLang="zh-CN" b="1">
                    <a:solidFill>
                      <a:schemeClr val="tx2">
                        <a:lumMod val="75000"/>
                      </a:schemeClr>
                    </a:solidFill>
                  </a:rPr>
                  <a:t>SOLUTIONS</a:t>
                </a:r>
              </a:p>
            </p:txBody>
          </p:sp>
          <p:sp>
            <p:nvSpPr>
              <p:cNvPr id="28" name="Rectangle 7"/>
              <p:cNvSpPr/>
              <p:nvPr/>
            </p:nvSpPr>
            <p:spPr>
              <a:xfrm>
                <a:off x="8880896" y="3036612"/>
                <a:ext cx="877163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zh-CN" altLang="en-US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29" name="TextBox 8"/>
              <p:cNvSpPr txBox="1"/>
              <p:nvPr/>
            </p:nvSpPr>
            <p:spPr>
              <a:xfrm>
                <a:off x="7564118" y="3297328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30" name="TextBox 9"/>
              <p:cNvSpPr txBox="1"/>
              <p:nvPr/>
            </p:nvSpPr>
            <p:spPr>
              <a:xfrm>
                <a:off x="10357463" y="3297327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31" name="TextBox 10"/>
              <p:cNvSpPr txBox="1"/>
              <p:nvPr/>
            </p:nvSpPr>
            <p:spPr>
              <a:xfrm>
                <a:off x="7564118" y="4057343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04</a:t>
                </a:r>
              </a:p>
            </p:txBody>
          </p:sp>
          <p:sp>
            <p:nvSpPr>
              <p:cNvPr id="32" name="TextBox 11"/>
              <p:cNvSpPr txBox="1"/>
              <p:nvPr/>
            </p:nvSpPr>
            <p:spPr>
              <a:xfrm>
                <a:off x="10357463" y="4057343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grpSp>
          <p:nvGrpSpPr>
            <p:cNvPr id="5" name="Group 12"/>
            <p:cNvGrpSpPr/>
            <p:nvPr/>
          </p:nvGrpSpPr>
          <p:grpSpPr>
            <a:xfrm>
              <a:off x="8170814" y="2416085"/>
              <a:ext cx="2749722" cy="2139516"/>
              <a:chOff x="8170814" y="1912116"/>
              <a:chExt cx="2749722" cy="2139516"/>
            </a:xfrm>
          </p:grpSpPr>
          <p:grpSp>
            <p:nvGrpSpPr>
              <p:cNvPr id="15" name="Group 13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7" name="Group 1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TextBox 1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2" name="Rectangle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8" name="Group 1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TextBox 1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0" name="Rectangle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16" name="Straight Connector 1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21"/>
            <p:cNvGrpSpPr/>
            <p:nvPr/>
          </p:nvGrpSpPr>
          <p:grpSpPr>
            <a:xfrm>
              <a:off x="1307468" y="2416085"/>
              <a:ext cx="2713719" cy="2139516"/>
              <a:chOff x="1307468" y="1697288"/>
              <a:chExt cx="2713719" cy="2139516"/>
            </a:xfrm>
          </p:grpSpPr>
          <p:grpSp>
            <p:nvGrpSpPr>
              <p:cNvPr id="7" name="Group 22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9" name="Group 2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TextBox 2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4" name="Rectangle 2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0" name="Group 2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" name="TextBox 2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2" name="Rectangle 2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8" name="Straight Connector 23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3820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点此替换文本</a:t>
            </a:r>
            <a:endParaRPr lang="zh-CN" altLang="en-US" sz="40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6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1369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09726" y="2381215"/>
            <a:ext cx="4070772" cy="717698"/>
            <a:chOff x="228960" y="890588"/>
            <a:chExt cx="5724636" cy="937347"/>
          </a:xfrm>
        </p:grpSpPr>
        <p:sp>
          <p:nvSpPr>
            <p:cNvPr id="40" name="矩形 39"/>
            <p:cNvSpPr>
              <a:spLocks/>
            </p:cNvSpPr>
            <p:nvPr/>
          </p:nvSpPr>
          <p:spPr bwMode="auto">
            <a:xfrm>
              <a:off x="228960" y="890588"/>
              <a:ext cx="5724636" cy="93734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1125820" y="890588"/>
              <a:ext cx="3933643" cy="937347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0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0 h 432"/>
                <a:gd name="T12" fmla="*/ 1711 w 1711"/>
                <a:gd name="T13" fmla="*/ 83 h 432"/>
                <a:gd name="T14" fmla="*/ 1711 w 1711"/>
                <a:gd name="T15" fmla="*/ 94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3 h 432"/>
                <a:gd name="T22" fmla="*/ 1711 w 1711"/>
                <a:gd name="T23" fmla="*/ 156 h 432"/>
                <a:gd name="T24" fmla="*/ 1711 w 1711"/>
                <a:gd name="T25" fmla="*/ 167 h 432"/>
                <a:gd name="T26" fmla="*/ 1706 w 1711"/>
                <a:gd name="T27" fmla="*/ 188 h 432"/>
                <a:gd name="T28" fmla="*/ 1711 w 1711"/>
                <a:gd name="T29" fmla="*/ 202 h 432"/>
                <a:gd name="T30" fmla="*/ 1706 w 1711"/>
                <a:gd name="T31" fmla="*/ 207 h 432"/>
                <a:gd name="T32" fmla="*/ 1711 w 1711"/>
                <a:gd name="T33" fmla="*/ 229 h 432"/>
                <a:gd name="T34" fmla="*/ 1711 w 1711"/>
                <a:gd name="T35" fmla="*/ 240 h 432"/>
                <a:gd name="T36" fmla="*/ 1706 w 1711"/>
                <a:gd name="T37" fmla="*/ 261 h 432"/>
                <a:gd name="T38" fmla="*/ 1711 w 1711"/>
                <a:gd name="T39" fmla="*/ 275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1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1 h 432"/>
                <a:gd name="T66" fmla="*/ 0 w 1711"/>
                <a:gd name="T67" fmla="*/ 411 h 432"/>
                <a:gd name="T68" fmla="*/ 5 w 1711"/>
                <a:gd name="T69" fmla="*/ 389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3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29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6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9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5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20"/>
                    <a:pt x="1711" y="20"/>
                    <a:pt x="1711" y="20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7"/>
                    <a:pt x="1711" y="57"/>
                  </a:cubicBezTo>
                  <a:cubicBezTo>
                    <a:pt x="1710" y="60"/>
                    <a:pt x="1708" y="61"/>
                    <a:pt x="1706" y="60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0"/>
                    <a:pt x="1711" y="83"/>
                  </a:cubicBezTo>
                  <a:cubicBezTo>
                    <a:pt x="1711" y="92"/>
                    <a:pt x="1711" y="92"/>
                    <a:pt x="1711" y="92"/>
                  </a:cubicBezTo>
                  <a:cubicBezTo>
                    <a:pt x="1711" y="93"/>
                    <a:pt x="1711" y="93"/>
                    <a:pt x="1711" y="94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29"/>
                    <a:pt x="1711" y="130"/>
                    <a:pt x="1711" y="130"/>
                  </a:cubicBezTo>
                  <a:cubicBezTo>
                    <a:pt x="1710" y="133"/>
                    <a:pt x="1708" y="134"/>
                    <a:pt x="1706" y="133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3"/>
                    <a:pt x="1711" y="156"/>
                  </a:cubicBezTo>
                  <a:cubicBezTo>
                    <a:pt x="1711" y="165"/>
                    <a:pt x="1711" y="165"/>
                    <a:pt x="1711" y="165"/>
                  </a:cubicBezTo>
                  <a:cubicBezTo>
                    <a:pt x="1711" y="166"/>
                    <a:pt x="1711" y="166"/>
                    <a:pt x="1711" y="167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8"/>
                    <a:pt x="1706" y="188"/>
                    <a:pt x="1706" y="188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2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6"/>
                    <a:pt x="1711" y="229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39"/>
                    <a:pt x="1711" y="239"/>
                    <a:pt x="1711" y="240"/>
                  </a:cubicBezTo>
                  <a:cubicBezTo>
                    <a:pt x="1710" y="242"/>
                    <a:pt x="1708" y="243"/>
                    <a:pt x="1706" y="243"/>
                  </a:cubicBezTo>
                  <a:cubicBezTo>
                    <a:pt x="1706" y="261"/>
                    <a:pt x="1706" y="261"/>
                    <a:pt x="1706" y="261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6"/>
                    <a:pt x="1711" y="276"/>
                    <a:pt x="1711" y="276"/>
                  </a:cubicBezTo>
                  <a:cubicBezTo>
                    <a:pt x="1710" y="279"/>
                    <a:pt x="1708" y="280"/>
                    <a:pt x="1706" y="280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2"/>
                    <a:pt x="1711" y="313"/>
                  </a:cubicBezTo>
                  <a:cubicBezTo>
                    <a:pt x="1710" y="315"/>
                    <a:pt x="1708" y="316"/>
                    <a:pt x="1706" y="316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4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9"/>
                    <a:pt x="1711" y="349"/>
                    <a:pt x="1711" y="349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6"/>
                    <a:pt x="1711" y="386"/>
                  </a:cubicBezTo>
                  <a:cubicBezTo>
                    <a:pt x="1710" y="389"/>
                    <a:pt x="1708" y="390"/>
                    <a:pt x="1706" y="389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09"/>
                    <a:pt x="1711" y="412"/>
                  </a:cubicBezTo>
                  <a:cubicBezTo>
                    <a:pt x="1711" y="421"/>
                    <a:pt x="1711" y="421"/>
                    <a:pt x="1711" y="421"/>
                  </a:cubicBezTo>
                  <a:cubicBezTo>
                    <a:pt x="1711" y="422"/>
                    <a:pt x="1711" y="422"/>
                    <a:pt x="1711" y="423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5"/>
                    <a:pt x="0" y="421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2"/>
                    <a:pt x="0" y="411"/>
                  </a:cubicBezTo>
                  <a:cubicBezTo>
                    <a:pt x="1" y="409"/>
                    <a:pt x="3" y="407"/>
                    <a:pt x="5" y="408"/>
                  </a:cubicBezTo>
                  <a:cubicBezTo>
                    <a:pt x="5" y="389"/>
                    <a:pt x="5" y="389"/>
                    <a:pt x="5" y="389"/>
                  </a:cubicBezTo>
                  <a:cubicBezTo>
                    <a:pt x="3" y="390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1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8"/>
                    <a:pt x="0" y="338"/>
                  </a:cubicBezTo>
                  <a:cubicBezTo>
                    <a:pt x="1" y="335"/>
                    <a:pt x="3" y="334"/>
                    <a:pt x="5" y="335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2"/>
                    <a:pt x="0" y="302"/>
                    <a:pt x="0" y="301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65"/>
                    <a:pt x="0" y="265"/>
                  </a:cubicBezTo>
                  <a:cubicBezTo>
                    <a:pt x="1" y="262"/>
                    <a:pt x="3" y="261"/>
                    <a:pt x="5" y="262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3"/>
                    <a:pt x="0" y="242"/>
                    <a:pt x="0" y="23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9"/>
                    <a:pt x="0" y="229"/>
                    <a:pt x="0" y="228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cubicBezTo>
                    <a:pt x="1" y="189"/>
                    <a:pt x="3" y="188"/>
                    <a:pt x="5" y="188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9"/>
                    <a:pt x="0" y="16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5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6"/>
                    <a:pt x="0" y="9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2"/>
                    <a:pt x="0" y="82"/>
                  </a:cubicBezTo>
                  <a:cubicBezTo>
                    <a:pt x="1" y="79"/>
                    <a:pt x="3" y="78"/>
                    <a:pt x="5" y="7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61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2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6"/>
                    <a:pt x="3" y="5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5336154" y="1201962"/>
              <a:ext cx="329848" cy="314598"/>
            </a:xfrm>
            <a:custGeom>
              <a:avLst/>
              <a:gdLst>
                <a:gd name="T0" fmla="*/ 108 w 144"/>
                <a:gd name="T1" fmla="*/ 135 h 145"/>
                <a:gd name="T2" fmla="*/ 135 w 144"/>
                <a:gd name="T3" fmla="*/ 108 h 145"/>
                <a:gd name="T4" fmla="*/ 143 w 144"/>
                <a:gd name="T5" fmla="*/ 87 h 145"/>
                <a:gd name="T6" fmla="*/ 143 w 144"/>
                <a:gd name="T7" fmla="*/ 58 h 145"/>
                <a:gd name="T8" fmla="*/ 135 w 144"/>
                <a:gd name="T9" fmla="*/ 36 h 145"/>
                <a:gd name="T10" fmla="*/ 108 w 144"/>
                <a:gd name="T11" fmla="*/ 10 h 145"/>
                <a:gd name="T12" fmla="*/ 98 w 144"/>
                <a:gd name="T13" fmla="*/ 5 h 145"/>
                <a:gd name="T14" fmla="*/ 77 w 144"/>
                <a:gd name="T15" fmla="*/ 0 h 145"/>
                <a:gd name="T16" fmla="*/ 80 w 144"/>
                <a:gd name="T17" fmla="*/ 11 h 145"/>
                <a:gd name="T18" fmla="*/ 88 w 144"/>
                <a:gd name="T19" fmla="*/ 11 h 145"/>
                <a:gd name="T20" fmla="*/ 96 w 144"/>
                <a:gd name="T21" fmla="*/ 13 h 145"/>
                <a:gd name="T22" fmla="*/ 94 w 144"/>
                <a:gd name="T23" fmla="*/ 14 h 145"/>
                <a:gd name="T24" fmla="*/ 83 w 144"/>
                <a:gd name="T25" fmla="*/ 19 h 145"/>
                <a:gd name="T26" fmla="*/ 85 w 144"/>
                <a:gd name="T27" fmla="*/ 26 h 145"/>
                <a:gd name="T28" fmla="*/ 91 w 144"/>
                <a:gd name="T29" fmla="*/ 30 h 145"/>
                <a:gd name="T30" fmla="*/ 101 w 144"/>
                <a:gd name="T31" fmla="*/ 17 h 145"/>
                <a:gd name="T32" fmla="*/ 108 w 144"/>
                <a:gd name="T33" fmla="*/ 20 h 145"/>
                <a:gd name="T34" fmla="*/ 114 w 144"/>
                <a:gd name="T35" fmla="*/ 23 h 145"/>
                <a:gd name="T36" fmla="*/ 117 w 144"/>
                <a:gd name="T37" fmla="*/ 32 h 145"/>
                <a:gd name="T38" fmla="*/ 115 w 144"/>
                <a:gd name="T39" fmla="*/ 37 h 145"/>
                <a:gd name="T40" fmla="*/ 111 w 144"/>
                <a:gd name="T41" fmla="*/ 33 h 145"/>
                <a:gd name="T42" fmla="*/ 103 w 144"/>
                <a:gd name="T43" fmla="*/ 34 h 145"/>
                <a:gd name="T44" fmla="*/ 109 w 144"/>
                <a:gd name="T45" fmla="*/ 38 h 145"/>
                <a:gd name="T46" fmla="*/ 94 w 144"/>
                <a:gd name="T47" fmla="*/ 44 h 145"/>
                <a:gd name="T48" fmla="*/ 87 w 144"/>
                <a:gd name="T49" fmla="*/ 48 h 145"/>
                <a:gd name="T50" fmla="*/ 78 w 144"/>
                <a:gd name="T51" fmla="*/ 57 h 145"/>
                <a:gd name="T52" fmla="*/ 83 w 144"/>
                <a:gd name="T53" fmla="*/ 85 h 145"/>
                <a:gd name="T54" fmla="*/ 91 w 144"/>
                <a:gd name="T55" fmla="*/ 87 h 145"/>
                <a:gd name="T56" fmla="*/ 98 w 144"/>
                <a:gd name="T57" fmla="*/ 89 h 145"/>
                <a:gd name="T58" fmla="*/ 111 w 144"/>
                <a:gd name="T59" fmla="*/ 96 h 145"/>
                <a:gd name="T60" fmla="*/ 118 w 144"/>
                <a:gd name="T61" fmla="*/ 103 h 145"/>
                <a:gd name="T62" fmla="*/ 127 w 144"/>
                <a:gd name="T63" fmla="*/ 106 h 145"/>
                <a:gd name="T64" fmla="*/ 82 w 144"/>
                <a:gd name="T65" fmla="*/ 124 h 145"/>
                <a:gd name="T66" fmla="*/ 1 w 144"/>
                <a:gd name="T67" fmla="*/ 61 h 145"/>
                <a:gd name="T68" fmla="*/ 2 w 144"/>
                <a:gd name="T69" fmla="*/ 90 h 145"/>
                <a:gd name="T70" fmla="*/ 15 w 144"/>
                <a:gd name="T71" fmla="*/ 117 h 145"/>
                <a:gd name="T72" fmla="*/ 46 w 144"/>
                <a:gd name="T73" fmla="*/ 140 h 145"/>
                <a:gd name="T74" fmla="*/ 74 w 144"/>
                <a:gd name="T75" fmla="*/ 113 h 145"/>
                <a:gd name="T76" fmla="*/ 72 w 144"/>
                <a:gd name="T77" fmla="*/ 102 h 145"/>
                <a:gd name="T78" fmla="*/ 75 w 144"/>
                <a:gd name="T79" fmla="*/ 91 h 145"/>
                <a:gd name="T80" fmla="*/ 66 w 144"/>
                <a:gd name="T81" fmla="*/ 88 h 145"/>
                <a:gd name="T82" fmla="*/ 58 w 144"/>
                <a:gd name="T83" fmla="*/ 82 h 145"/>
                <a:gd name="T84" fmla="*/ 43 w 144"/>
                <a:gd name="T85" fmla="*/ 77 h 145"/>
                <a:gd name="T86" fmla="*/ 37 w 144"/>
                <a:gd name="T87" fmla="*/ 65 h 145"/>
                <a:gd name="T88" fmla="*/ 34 w 144"/>
                <a:gd name="T89" fmla="*/ 64 h 145"/>
                <a:gd name="T90" fmla="*/ 33 w 144"/>
                <a:gd name="T91" fmla="*/ 66 h 145"/>
                <a:gd name="T92" fmla="*/ 29 w 144"/>
                <a:gd name="T93" fmla="*/ 55 h 145"/>
                <a:gd name="T94" fmla="*/ 29 w 144"/>
                <a:gd name="T95" fmla="*/ 43 h 145"/>
                <a:gd name="T96" fmla="*/ 34 w 144"/>
                <a:gd name="T97" fmla="*/ 31 h 145"/>
                <a:gd name="T98" fmla="*/ 33 w 144"/>
                <a:gd name="T99" fmla="*/ 23 h 145"/>
                <a:gd name="T100" fmla="*/ 65 w 144"/>
                <a:gd name="T101" fmla="*/ 9 h 145"/>
                <a:gd name="T102" fmla="*/ 77 w 144"/>
                <a:gd name="T103" fmla="*/ 0 h 145"/>
                <a:gd name="T104" fmla="*/ 45 w 144"/>
                <a:gd name="T105" fmla="*/ 6 h 145"/>
                <a:gd name="T106" fmla="*/ 21 w 144"/>
                <a:gd name="T107" fmla="*/ 21 h 145"/>
                <a:gd name="T108" fmla="*/ 5 w 144"/>
                <a:gd name="T109" fmla="*/ 46 h 145"/>
                <a:gd name="T110" fmla="*/ 76 w 144"/>
                <a:gd name="T111" fmla="*/ 90 h 145"/>
                <a:gd name="T112" fmla="*/ 67 w 144"/>
                <a:gd name="T113" fmla="*/ 80 h 145"/>
                <a:gd name="T114" fmla="*/ 65 w 144"/>
                <a:gd name="T115" fmla="*/ 73 h 145"/>
                <a:gd name="T116" fmla="*/ 53 w 144"/>
                <a:gd name="T117" fmla="*/ 75 h 145"/>
                <a:gd name="T118" fmla="*/ 59 w 144"/>
                <a:gd name="T119" fmla="*/ 61 h 145"/>
                <a:gd name="T120" fmla="*/ 71 w 144"/>
                <a:gd name="T121" fmla="*/ 61 h 145"/>
                <a:gd name="T122" fmla="*/ 75 w 144"/>
                <a:gd name="T12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4" h="145">
                  <a:moveTo>
                    <a:pt x="77" y="144"/>
                  </a:moveTo>
                  <a:cubicBezTo>
                    <a:pt x="81" y="144"/>
                    <a:pt x="85" y="144"/>
                    <a:pt x="88" y="143"/>
                  </a:cubicBezTo>
                  <a:cubicBezTo>
                    <a:pt x="91" y="142"/>
                    <a:pt x="93" y="142"/>
                    <a:pt x="95" y="141"/>
                  </a:cubicBezTo>
                  <a:cubicBezTo>
                    <a:pt x="96" y="140"/>
                    <a:pt x="97" y="140"/>
                    <a:pt x="99" y="140"/>
                  </a:cubicBezTo>
                  <a:cubicBezTo>
                    <a:pt x="101" y="139"/>
                    <a:pt x="103" y="138"/>
                    <a:pt x="105" y="137"/>
                  </a:cubicBezTo>
                  <a:cubicBezTo>
                    <a:pt x="106" y="136"/>
                    <a:pt x="107" y="136"/>
                    <a:pt x="108" y="135"/>
                  </a:cubicBezTo>
                  <a:cubicBezTo>
                    <a:pt x="113" y="132"/>
                    <a:pt x="117" y="129"/>
                    <a:pt x="121" y="126"/>
                  </a:cubicBezTo>
                  <a:cubicBezTo>
                    <a:pt x="121" y="125"/>
                    <a:pt x="122" y="124"/>
                    <a:pt x="123" y="123"/>
                  </a:cubicBezTo>
                  <a:cubicBezTo>
                    <a:pt x="124" y="123"/>
                    <a:pt x="125" y="122"/>
                    <a:pt x="125" y="121"/>
                  </a:cubicBezTo>
                  <a:cubicBezTo>
                    <a:pt x="127" y="120"/>
                    <a:pt x="128" y="118"/>
                    <a:pt x="129" y="117"/>
                  </a:cubicBezTo>
                  <a:cubicBezTo>
                    <a:pt x="131" y="115"/>
                    <a:pt x="132" y="113"/>
                    <a:pt x="134" y="110"/>
                  </a:cubicBezTo>
                  <a:cubicBezTo>
                    <a:pt x="134" y="110"/>
                    <a:pt x="134" y="109"/>
                    <a:pt x="135" y="108"/>
                  </a:cubicBezTo>
                  <a:cubicBezTo>
                    <a:pt x="135" y="107"/>
                    <a:pt x="136" y="106"/>
                    <a:pt x="136" y="105"/>
                  </a:cubicBezTo>
                  <a:cubicBezTo>
                    <a:pt x="137" y="105"/>
                    <a:pt x="137" y="104"/>
                    <a:pt x="137" y="104"/>
                  </a:cubicBezTo>
                  <a:cubicBezTo>
                    <a:pt x="138" y="103"/>
                    <a:pt x="138" y="102"/>
                    <a:pt x="139" y="101"/>
                  </a:cubicBezTo>
                  <a:cubicBezTo>
                    <a:pt x="139" y="99"/>
                    <a:pt x="139" y="98"/>
                    <a:pt x="140" y="97"/>
                  </a:cubicBezTo>
                  <a:cubicBezTo>
                    <a:pt x="141" y="95"/>
                    <a:pt x="141" y="93"/>
                    <a:pt x="142" y="90"/>
                  </a:cubicBezTo>
                  <a:cubicBezTo>
                    <a:pt x="142" y="89"/>
                    <a:pt x="143" y="88"/>
                    <a:pt x="143" y="87"/>
                  </a:cubicBezTo>
                  <a:cubicBezTo>
                    <a:pt x="143" y="86"/>
                    <a:pt x="143" y="85"/>
                    <a:pt x="143" y="83"/>
                  </a:cubicBezTo>
                  <a:cubicBezTo>
                    <a:pt x="144" y="82"/>
                    <a:pt x="144" y="81"/>
                    <a:pt x="144" y="80"/>
                  </a:cubicBezTo>
                  <a:cubicBezTo>
                    <a:pt x="144" y="77"/>
                    <a:pt x="144" y="75"/>
                    <a:pt x="144" y="72"/>
                  </a:cubicBezTo>
                  <a:cubicBezTo>
                    <a:pt x="144" y="70"/>
                    <a:pt x="144" y="67"/>
                    <a:pt x="144" y="65"/>
                  </a:cubicBezTo>
                  <a:cubicBezTo>
                    <a:pt x="144" y="64"/>
                    <a:pt x="144" y="63"/>
                    <a:pt x="143" y="61"/>
                  </a:cubicBezTo>
                  <a:cubicBezTo>
                    <a:pt x="143" y="60"/>
                    <a:pt x="143" y="59"/>
                    <a:pt x="143" y="58"/>
                  </a:cubicBezTo>
                  <a:cubicBezTo>
                    <a:pt x="143" y="57"/>
                    <a:pt x="142" y="56"/>
                    <a:pt x="142" y="54"/>
                  </a:cubicBezTo>
                  <a:cubicBezTo>
                    <a:pt x="141" y="52"/>
                    <a:pt x="141" y="50"/>
                    <a:pt x="140" y="48"/>
                  </a:cubicBezTo>
                  <a:cubicBezTo>
                    <a:pt x="140" y="47"/>
                    <a:pt x="139" y="47"/>
                    <a:pt x="139" y="46"/>
                  </a:cubicBezTo>
                  <a:cubicBezTo>
                    <a:pt x="139" y="44"/>
                    <a:pt x="138" y="43"/>
                    <a:pt x="137" y="41"/>
                  </a:cubicBezTo>
                  <a:cubicBezTo>
                    <a:pt x="137" y="41"/>
                    <a:pt x="137" y="40"/>
                    <a:pt x="136" y="40"/>
                  </a:cubicBezTo>
                  <a:cubicBezTo>
                    <a:pt x="136" y="39"/>
                    <a:pt x="135" y="38"/>
                    <a:pt x="135" y="36"/>
                  </a:cubicBezTo>
                  <a:cubicBezTo>
                    <a:pt x="133" y="33"/>
                    <a:pt x="131" y="31"/>
                    <a:pt x="129" y="28"/>
                  </a:cubicBezTo>
                  <a:cubicBezTo>
                    <a:pt x="128" y="27"/>
                    <a:pt x="127" y="25"/>
                    <a:pt x="125" y="24"/>
                  </a:cubicBezTo>
                  <a:cubicBezTo>
                    <a:pt x="125" y="23"/>
                    <a:pt x="124" y="22"/>
                    <a:pt x="123" y="21"/>
                  </a:cubicBezTo>
                  <a:cubicBezTo>
                    <a:pt x="122" y="21"/>
                    <a:pt x="121" y="20"/>
                    <a:pt x="121" y="19"/>
                  </a:cubicBezTo>
                  <a:cubicBezTo>
                    <a:pt x="119" y="17"/>
                    <a:pt x="117" y="16"/>
                    <a:pt x="115" y="15"/>
                  </a:cubicBezTo>
                  <a:cubicBezTo>
                    <a:pt x="113" y="13"/>
                    <a:pt x="111" y="11"/>
                    <a:pt x="108" y="10"/>
                  </a:cubicBezTo>
                  <a:cubicBezTo>
                    <a:pt x="107" y="9"/>
                    <a:pt x="106" y="9"/>
                    <a:pt x="105" y="8"/>
                  </a:cubicBezTo>
                  <a:cubicBezTo>
                    <a:pt x="104" y="8"/>
                    <a:pt x="104" y="8"/>
                    <a:pt x="103" y="7"/>
                  </a:cubicBezTo>
                  <a:cubicBezTo>
                    <a:pt x="103" y="7"/>
                    <a:pt x="102" y="7"/>
                    <a:pt x="102" y="7"/>
                  </a:cubicBezTo>
                  <a:cubicBezTo>
                    <a:pt x="102" y="7"/>
                    <a:pt x="101" y="6"/>
                    <a:pt x="101" y="6"/>
                  </a:cubicBezTo>
                  <a:cubicBezTo>
                    <a:pt x="100" y="6"/>
                    <a:pt x="99" y="6"/>
                    <a:pt x="99" y="5"/>
                  </a:cubicBezTo>
                  <a:cubicBezTo>
                    <a:pt x="99" y="5"/>
                    <a:pt x="99" y="5"/>
                    <a:pt x="98" y="5"/>
                  </a:cubicBezTo>
                  <a:cubicBezTo>
                    <a:pt x="98" y="5"/>
                    <a:pt x="97" y="5"/>
                    <a:pt x="96" y="4"/>
                  </a:cubicBezTo>
                  <a:cubicBezTo>
                    <a:pt x="96" y="4"/>
                    <a:pt x="95" y="4"/>
                    <a:pt x="95" y="4"/>
                  </a:cubicBezTo>
                  <a:cubicBezTo>
                    <a:pt x="93" y="3"/>
                    <a:pt x="91" y="3"/>
                    <a:pt x="89" y="2"/>
                  </a:cubicBezTo>
                  <a:cubicBezTo>
                    <a:pt x="88" y="2"/>
                    <a:pt x="87" y="2"/>
                    <a:pt x="87" y="2"/>
                  </a:cubicBezTo>
                  <a:cubicBezTo>
                    <a:pt x="86" y="2"/>
                    <a:pt x="86" y="2"/>
                    <a:pt x="85" y="1"/>
                  </a:cubicBezTo>
                  <a:cubicBezTo>
                    <a:pt x="82" y="1"/>
                    <a:pt x="80" y="1"/>
                    <a:pt x="77" y="0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8"/>
                    <a:pt x="83" y="8"/>
                    <a:pt x="85" y="9"/>
                  </a:cubicBezTo>
                  <a:cubicBezTo>
                    <a:pt x="85" y="9"/>
                    <a:pt x="85" y="9"/>
                    <a:pt x="84" y="9"/>
                  </a:cubicBezTo>
                  <a:cubicBezTo>
                    <a:pt x="84" y="9"/>
                    <a:pt x="83" y="10"/>
                    <a:pt x="83" y="10"/>
                  </a:cubicBezTo>
                  <a:cubicBezTo>
                    <a:pt x="82" y="10"/>
                    <a:pt x="80" y="10"/>
                    <a:pt x="79" y="10"/>
                  </a:cubicBezTo>
                  <a:cubicBezTo>
                    <a:pt x="79" y="10"/>
                    <a:pt x="80" y="11"/>
                    <a:pt x="80" y="11"/>
                  </a:cubicBezTo>
                  <a:cubicBezTo>
                    <a:pt x="81" y="11"/>
                    <a:pt x="82" y="11"/>
                    <a:pt x="84" y="11"/>
                  </a:cubicBezTo>
                  <a:cubicBezTo>
                    <a:pt x="84" y="11"/>
                    <a:pt x="85" y="11"/>
                    <a:pt x="86" y="11"/>
                  </a:cubicBezTo>
                  <a:cubicBezTo>
                    <a:pt x="86" y="11"/>
                    <a:pt x="86" y="10"/>
                    <a:pt x="87" y="10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9"/>
                    <a:pt x="89" y="10"/>
                    <a:pt x="89" y="10"/>
                  </a:cubicBezTo>
                  <a:cubicBezTo>
                    <a:pt x="89" y="10"/>
                    <a:pt x="88" y="10"/>
                    <a:pt x="88" y="11"/>
                  </a:cubicBezTo>
                  <a:cubicBezTo>
                    <a:pt x="89" y="11"/>
                    <a:pt x="90" y="11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11"/>
                    <a:pt x="93" y="11"/>
                    <a:pt x="94" y="11"/>
                  </a:cubicBezTo>
                  <a:cubicBezTo>
                    <a:pt x="96" y="12"/>
                    <a:pt x="97" y="12"/>
                    <a:pt x="99" y="13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7" y="13"/>
                    <a:pt x="97" y="13"/>
                    <a:pt x="96" y="13"/>
                  </a:cubicBezTo>
                  <a:cubicBezTo>
                    <a:pt x="96" y="14"/>
                    <a:pt x="97" y="14"/>
                    <a:pt x="98" y="14"/>
                  </a:cubicBezTo>
                  <a:cubicBezTo>
                    <a:pt x="98" y="15"/>
                    <a:pt x="99" y="15"/>
                    <a:pt x="99" y="16"/>
                  </a:cubicBezTo>
                  <a:cubicBezTo>
                    <a:pt x="98" y="17"/>
                    <a:pt x="98" y="16"/>
                    <a:pt x="97" y="16"/>
                  </a:cubicBezTo>
                  <a:cubicBezTo>
                    <a:pt x="96" y="16"/>
                    <a:pt x="94" y="18"/>
                    <a:pt x="93" y="16"/>
                  </a:cubicBezTo>
                  <a:cubicBezTo>
                    <a:pt x="93" y="15"/>
                    <a:pt x="94" y="15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5"/>
                    <a:pt x="93" y="15"/>
                    <a:pt x="93" y="15"/>
                  </a:cubicBezTo>
                  <a:cubicBezTo>
                    <a:pt x="92" y="15"/>
                    <a:pt x="92" y="15"/>
                    <a:pt x="91" y="16"/>
                  </a:cubicBezTo>
                  <a:cubicBezTo>
                    <a:pt x="91" y="16"/>
                    <a:pt x="90" y="16"/>
                    <a:pt x="90" y="16"/>
                  </a:cubicBezTo>
                  <a:cubicBezTo>
                    <a:pt x="89" y="16"/>
                    <a:pt x="88" y="17"/>
                    <a:pt x="87" y="17"/>
                  </a:cubicBezTo>
                  <a:cubicBezTo>
                    <a:pt x="87" y="17"/>
                    <a:pt x="87" y="17"/>
                    <a:pt x="86" y="17"/>
                  </a:cubicBezTo>
                  <a:cubicBezTo>
                    <a:pt x="85" y="18"/>
                    <a:pt x="84" y="18"/>
                    <a:pt x="83" y="19"/>
                  </a:cubicBezTo>
                  <a:cubicBezTo>
                    <a:pt x="82" y="19"/>
                    <a:pt x="81" y="20"/>
                    <a:pt x="81" y="20"/>
                  </a:cubicBezTo>
                  <a:cubicBezTo>
                    <a:pt x="80" y="20"/>
                    <a:pt x="80" y="21"/>
                    <a:pt x="80" y="22"/>
                  </a:cubicBezTo>
                  <a:cubicBezTo>
                    <a:pt x="80" y="22"/>
                    <a:pt x="81" y="22"/>
                    <a:pt x="81" y="23"/>
                  </a:cubicBezTo>
                  <a:cubicBezTo>
                    <a:pt x="81" y="23"/>
                    <a:pt x="80" y="24"/>
                    <a:pt x="80" y="24"/>
                  </a:cubicBezTo>
                  <a:cubicBezTo>
                    <a:pt x="81" y="24"/>
                    <a:pt x="81" y="24"/>
                    <a:pt x="82" y="24"/>
                  </a:cubicBezTo>
                  <a:cubicBezTo>
                    <a:pt x="83" y="24"/>
                    <a:pt x="84" y="25"/>
                    <a:pt x="85" y="26"/>
                  </a:cubicBezTo>
                  <a:cubicBezTo>
                    <a:pt x="85" y="26"/>
                    <a:pt x="86" y="26"/>
                    <a:pt x="87" y="27"/>
                  </a:cubicBezTo>
                  <a:cubicBezTo>
                    <a:pt x="88" y="27"/>
                    <a:pt x="89" y="26"/>
                    <a:pt x="89" y="27"/>
                  </a:cubicBezTo>
                  <a:cubicBezTo>
                    <a:pt x="89" y="28"/>
                    <a:pt x="88" y="28"/>
                    <a:pt x="88" y="29"/>
                  </a:cubicBezTo>
                  <a:cubicBezTo>
                    <a:pt x="89" y="29"/>
                    <a:pt x="88" y="30"/>
                    <a:pt x="88" y="30"/>
                  </a:cubicBezTo>
                  <a:cubicBezTo>
                    <a:pt x="88" y="31"/>
                    <a:pt x="89" y="32"/>
                    <a:pt x="89" y="32"/>
                  </a:cubicBezTo>
                  <a:cubicBezTo>
                    <a:pt x="90" y="32"/>
                    <a:pt x="91" y="31"/>
                    <a:pt x="91" y="30"/>
                  </a:cubicBezTo>
                  <a:cubicBezTo>
                    <a:pt x="92" y="29"/>
                    <a:pt x="91" y="28"/>
                    <a:pt x="92" y="27"/>
                  </a:cubicBezTo>
                  <a:cubicBezTo>
                    <a:pt x="96" y="28"/>
                    <a:pt x="98" y="26"/>
                    <a:pt x="98" y="22"/>
                  </a:cubicBezTo>
                  <a:cubicBezTo>
                    <a:pt x="98" y="22"/>
                    <a:pt x="98" y="22"/>
                    <a:pt x="98" y="21"/>
                  </a:cubicBezTo>
                  <a:cubicBezTo>
                    <a:pt x="98" y="21"/>
                    <a:pt x="99" y="20"/>
                    <a:pt x="99" y="19"/>
                  </a:cubicBezTo>
                  <a:cubicBezTo>
                    <a:pt x="99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2" y="17"/>
                    <a:pt x="102" y="17"/>
                  </a:cubicBezTo>
                  <a:cubicBezTo>
                    <a:pt x="103" y="18"/>
                    <a:pt x="103" y="18"/>
                    <a:pt x="104" y="18"/>
                  </a:cubicBezTo>
                  <a:cubicBezTo>
                    <a:pt x="104" y="18"/>
                    <a:pt x="105" y="18"/>
                    <a:pt x="105" y="18"/>
                  </a:cubicBezTo>
                  <a:cubicBezTo>
                    <a:pt x="106" y="18"/>
                    <a:pt x="106" y="19"/>
                    <a:pt x="107" y="19"/>
                  </a:cubicBezTo>
                  <a:cubicBezTo>
                    <a:pt x="107" y="19"/>
                    <a:pt x="108" y="19"/>
                    <a:pt x="108" y="20"/>
                  </a:cubicBezTo>
                  <a:cubicBezTo>
                    <a:pt x="108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2"/>
                    <a:pt x="108" y="23"/>
                    <a:pt x="108" y="23"/>
                  </a:cubicBezTo>
                  <a:cubicBezTo>
                    <a:pt x="109" y="23"/>
                    <a:pt x="110" y="22"/>
                    <a:pt x="110" y="22"/>
                  </a:cubicBezTo>
                  <a:cubicBezTo>
                    <a:pt x="111" y="22"/>
                    <a:pt x="111" y="21"/>
                    <a:pt x="112" y="21"/>
                  </a:cubicBezTo>
                  <a:cubicBezTo>
                    <a:pt x="112" y="21"/>
                    <a:pt x="113" y="22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4"/>
                    <a:pt x="114" y="25"/>
                    <a:pt x="114" y="26"/>
                  </a:cubicBezTo>
                  <a:cubicBezTo>
                    <a:pt x="114" y="27"/>
                    <a:pt x="116" y="27"/>
                    <a:pt x="116" y="27"/>
                  </a:cubicBezTo>
                  <a:cubicBezTo>
                    <a:pt x="117" y="27"/>
                    <a:pt x="117" y="28"/>
                    <a:pt x="117" y="28"/>
                  </a:cubicBezTo>
                  <a:cubicBezTo>
                    <a:pt x="117" y="29"/>
                    <a:pt x="118" y="29"/>
                    <a:pt x="118" y="29"/>
                  </a:cubicBezTo>
                  <a:cubicBezTo>
                    <a:pt x="118" y="31"/>
                    <a:pt x="117" y="31"/>
                    <a:pt x="117" y="32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34"/>
                    <a:pt x="118" y="34"/>
                    <a:pt x="118" y="34"/>
                  </a:cubicBezTo>
                  <a:cubicBezTo>
                    <a:pt x="118" y="35"/>
                    <a:pt x="118" y="35"/>
                    <a:pt x="118" y="36"/>
                  </a:cubicBezTo>
                  <a:cubicBezTo>
                    <a:pt x="118" y="37"/>
                    <a:pt x="118" y="38"/>
                    <a:pt x="117" y="38"/>
                  </a:cubicBezTo>
                  <a:cubicBezTo>
                    <a:pt x="117" y="38"/>
                    <a:pt x="117" y="37"/>
                    <a:pt x="116" y="37"/>
                  </a:cubicBezTo>
                  <a:cubicBezTo>
                    <a:pt x="116" y="37"/>
                    <a:pt x="115" y="37"/>
                    <a:pt x="115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7"/>
                    <a:pt x="112" y="37"/>
                    <a:pt x="111" y="36"/>
                  </a:cubicBezTo>
                  <a:cubicBezTo>
                    <a:pt x="112" y="35"/>
                    <a:pt x="113" y="34"/>
                    <a:pt x="114" y="33"/>
                  </a:cubicBezTo>
                  <a:cubicBezTo>
                    <a:pt x="115" y="33"/>
                    <a:pt x="115" y="32"/>
                    <a:pt x="115" y="32"/>
                  </a:cubicBezTo>
                  <a:cubicBezTo>
                    <a:pt x="115" y="31"/>
                    <a:pt x="114" y="32"/>
                    <a:pt x="113" y="32"/>
                  </a:cubicBezTo>
                  <a:cubicBezTo>
                    <a:pt x="113" y="33"/>
                    <a:pt x="112" y="33"/>
                    <a:pt x="111" y="33"/>
                  </a:cubicBezTo>
                  <a:cubicBezTo>
                    <a:pt x="110" y="33"/>
                    <a:pt x="108" y="33"/>
                    <a:pt x="107" y="33"/>
                  </a:cubicBezTo>
                  <a:cubicBezTo>
                    <a:pt x="107" y="34"/>
                    <a:pt x="108" y="34"/>
                    <a:pt x="108" y="35"/>
                  </a:cubicBezTo>
                  <a:cubicBezTo>
                    <a:pt x="108" y="35"/>
                    <a:pt x="107" y="35"/>
                    <a:pt x="107" y="34"/>
                  </a:cubicBezTo>
                  <a:cubicBezTo>
                    <a:pt x="107" y="34"/>
                    <a:pt x="107" y="34"/>
                    <a:pt x="107" y="33"/>
                  </a:cubicBezTo>
                  <a:cubicBezTo>
                    <a:pt x="106" y="33"/>
                    <a:pt x="105" y="33"/>
                    <a:pt x="104" y="33"/>
                  </a:cubicBezTo>
                  <a:cubicBezTo>
                    <a:pt x="103" y="33"/>
                    <a:pt x="103" y="34"/>
                    <a:pt x="103" y="34"/>
                  </a:cubicBezTo>
                  <a:cubicBezTo>
                    <a:pt x="104" y="35"/>
                    <a:pt x="105" y="34"/>
                    <a:pt x="105" y="35"/>
                  </a:cubicBezTo>
                  <a:cubicBezTo>
                    <a:pt x="105" y="36"/>
                    <a:pt x="104" y="36"/>
                    <a:pt x="104" y="38"/>
                  </a:cubicBezTo>
                  <a:cubicBezTo>
                    <a:pt x="104" y="38"/>
                    <a:pt x="104" y="39"/>
                    <a:pt x="105" y="39"/>
                  </a:cubicBezTo>
                  <a:cubicBezTo>
                    <a:pt x="105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7" y="39"/>
                  </a:cubicBezTo>
                  <a:cubicBezTo>
                    <a:pt x="107" y="39"/>
                    <a:pt x="108" y="38"/>
                    <a:pt x="109" y="38"/>
                  </a:cubicBezTo>
                  <a:cubicBezTo>
                    <a:pt x="110" y="39"/>
                    <a:pt x="108" y="40"/>
                    <a:pt x="107" y="40"/>
                  </a:cubicBezTo>
                  <a:cubicBezTo>
                    <a:pt x="106" y="40"/>
                    <a:pt x="104" y="41"/>
                    <a:pt x="103" y="41"/>
                  </a:cubicBezTo>
                  <a:cubicBezTo>
                    <a:pt x="103" y="41"/>
                    <a:pt x="101" y="43"/>
                    <a:pt x="101" y="42"/>
                  </a:cubicBezTo>
                  <a:cubicBezTo>
                    <a:pt x="100" y="41"/>
                    <a:pt x="101" y="41"/>
                    <a:pt x="102" y="40"/>
                  </a:cubicBezTo>
                  <a:cubicBezTo>
                    <a:pt x="101" y="40"/>
                    <a:pt x="100" y="41"/>
                    <a:pt x="98" y="41"/>
                  </a:cubicBezTo>
                  <a:cubicBezTo>
                    <a:pt x="97" y="42"/>
                    <a:pt x="94" y="42"/>
                    <a:pt x="94" y="44"/>
                  </a:cubicBezTo>
                  <a:cubicBezTo>
                    <a:pt x="94" y="44"/>
                    <a:pt x="94" y="44"/>
                    <a:pt x="94" y="45"/>
                  </a:cubicBezTo>
                  <a:cubicBezTo>
                    <a:pt x="94" y="45"/>
                    <a:pt x="93" y="45"/>
                    <a:pt x="92" y="45"/>
                  </a:cubicBezTo>
                  <a:cubicBezTo>
                    <a:pt x="92" y="45"/>
                    <a:pt x="91" y="46"/>
                    <a:pt x="91" y="46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9" y="46"/>
                    <a:pt x="89" y="47"/>
                    <a:pt x="88" y="48"/>
                  </a:cubicBezTo>
                  <a:cubicBezTo>
                    <a:pt x="88" y="48"/>
                    <a:pt x="87" y="48"/>
                    <a:pt x="87" y="48"/>
                  </a:cubicBezTo>
                  <a:cubicBezTo>
                    <a:pt x="87" y="49"/>
                    <a:pt x="87" y="50"/>
                    <a:pt x="86" y="50"/>
                  </a:cubicBezTo>
                  <a:cubicBezTo>
                    <a:pt x="85" y="50"/>
                    <a:pt x="85" y="49"/>
                    <a:pt x="85" y="50"/>
                  </a:cubicBezTo>
                  <a:cubicBezTo>
                    <a:pt x="85" y="51"/>
                    <a:pt x="85" y="52"/>
                    <a:pt x="85" y="53"/>
                  </a:cubicBezTo>
                  <a:cubicBezTo>
                    <a:pt x="84" y="53"/>
                    <a:pt x="83" y="54"/>
                    <a:pt x="82" y="55"/>
                  </a:cubicBezTo>
                  <a:cubicBezTo>
                    <a:pt x="81" y="55"/>
                    <a:pt x="81" y="55"/>
                    <a:pt x="80" y="55"/>
                  </a:cubicBezTo>
                  <a:cubicBezTo>
                    <a:pt x="79" y="56"/>
                    <a:pt x="79" y="56"/>
                    <a:pt x="78" y="57"/>
                  </a:cubicBezTo>
                  <a:cubicBezTo>
                    <a:pt x="78" y="57"/>
                    <a:pt x="77" y="57"/>
                    <a:pt x="77" y="57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7" y="89"/>
                    <a:pt x="78" y="89"/>
                    <a:pt x="78" y="88"/>
                  </a:cubicBezTo>
                  <a:cubicBezTo>
                    <a:pt x="78" y="87"/>
                    <a:pt x="78" y="87"/>
                    <a:pt x="79" y="86"/>
                  </a:cubicBezTo>
                  <a:cubicBezTo>
                    <a:pt x="80" y="86"/>
                    <a:pt x="81" y="86"/>
                    <a:pt x="82" y="86"/>
                  </a:cubicBezTo>
                  <a:cubicBezTo>
                    <a:pt x="82" y="86"/>
                    <a:pt x="82" y="85"/>
                    <a:pt x="83" y="85"/>
                  </a:cubicBezTo>
                  <a:cubicBezTo>
                    <a:pt x="83" y="85"/>
                    <a:pt x="84" y="84"/>
                    <a:pt x="84" y="85"/>
                  </a:cubicBezTo>
                  <a:cubicBezTo>
                    <a:pt x="85" y="85"/>
                    <a:pt x="83" y="86"/>
                    <a:pt x="84" y="86"/>
                  </a:cubicBezTo>
                  <a:cubicBezTo>
                    <a:pt x="85" y="87"/>
                    <a:pt x="85" y="85"/>
                    <a:pt x="86" y="85"/>
                  </a:cubicBezTo>
                  <a:cubicBezTo>
                    <a:pt x="86" y="85"/>
                    <a:pt x="87" y="86"/>
                    <a:pt x="88" y="86"/>
                  </a:cubicBezTo>
                  <a:cubicBezTo>
                    <a:pt x="88" y="86"/>
                    <a:pt x="88" y="87"/>
                    <a:pt x="89" y="87"/>
                  </a:cubicBezTo>
                  <a:cubicBezTo>
                    <a:pt x="89" y="87"/>
                    <a:pt x="90" y="87"/>
                    <a:pt x="91" y="87"/>
                  </a:cubicBezTo>
                  <a:cubicBezTo>
                    <a:pt x="91" y="87"/>
                    <a:pt x="92" y="88"/>
                    <a:pt x="92" y="88"/>
                  </a:cubicBezTo>
                  <a:cubicBezTo>
                    <a:pt x="93" y="88"/>
                    <a:pt x="93" y="87"/>
                    <a:pt x="94" y="87"/>
                  </a:cubicBezTo>
                  <a:cubicBezTo>
                    <a:pt x="95" y="87"/>
                    <a:pt x="96" y="87"/>
                    <a:pt x="96" y="88"/>
                  </a:cubicBezTo>
                  <a:cubicBezTo>
                    <a:pt x="97" y="88"/>
                    <a:pt x="97" y="87"/>
                    <a:pt x="98" y="87"/>
                  </a:cubicBezTo>
                  <a:cubicBezTo>
                    <a:pt x="97" y="88"/>
                    <a:pt x="98" y="88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100" y="90"/>
                  </a:cubicBezTo>
                  <a:cubicBezTo>
                    <a:pt x="100" y="90"/>
                    <a:pt x="101" y="91"/>
                    <a:pt x="101" y="92"/>
                  </a:cubicBezTo>
                  <a:cubicBezTo>
                    <a:pt x="102" y="93"/>
                    <a:pt x="103" y="93"/>
                    <a:pt x="104" y="93"/>
                  </a:cubicBezTo>
                  <a:cubicBezTo>
                    <a:pt x="105" y="93"/>
                    <a:pt x="105" y="93"/>
                    <a:pt x="106" y="93"/>
                  </a:cubicBezTo>
                  <a:cubicBezTo>
                    <a:pt x="108" y="93"/>
                    <a:pt x="108" y="94"/>
                    <a:pt x="110" y="95"/>
                  </a:cubicBezTo>
                  <a:cubicBezTo>
                    <a:pt x="110" y="95"/>
                    <a:pt x="111" y="96"/>
                    <a:pt x="111" y="96"/>
                  </a:cubicBezTo>
                  <a:cubicBezTo>
                    <a:pt x="111" y="97"/>
                    <a:pt x="111" y="97"/>
                    <a:pt x="111" y="98"/>
                  </a:cubicBezTo>
                  <a:cubicBezTo>
                    <a:pt x="111" y="99"/>
                    <a:pt x="113" y="99"/>
                    <a:pt x="112" y="101"/>
                  </a:cubicBezTo>
                  <a:cubicBezTo>
                    <a:pt x="112" y="101"/>
                    <a:pt x="113" y="101"/>
                    <a:pt x="113" y="102"/>
                  </a:cubicBezTo>
                  <a:cubicBezTo>
                    <a:pt x="114" y="102"/>
                    <a:pt x="114" y="102"/>
                    <a:pt x="115" y="102"/>
                  </a:cubicBezTo>
                  <a:cubicBezTo>
                    <a:pt x="115" y="102"/>
                    <a:pt x="115" y="102"/>
                    <a:pt x="116" y="102"/>
                  </a:cubicBezTo>
                  <a:cubicBezTo>
                    <a:pt x="116" y="102"/>
                    <a:pt x="117" y="103"/>
                    <a:pt x="118" y="103"/>
                  </a:cubicBezTo>
                  <a:cubicBezTo>
                    <a:pt x="118" y="103"/>
                    <a:pt x="119" y="103"/>
                    <a:pt x="119" y="103"/>
                  </a:cubicBezTo>
                  <a:cubicBezTo>
                    <a:pt x="119" y="104"/>
                    <a:pt x="120" y="105"/>
                    <a:pt x="120" y="105"/>
                  </a:cubicBezTo>
                  <a:cubicBezTo>
                    <a:pt x="120" y="105"/>
                    <a:pt x="121" y="105"/>
                    <a:pt x="121" y="105"/>
                  </a:cubicBezTo>
                  <a:cubicBezTo>
                    <a:pt x="122" y="105"/>
                    <a:pt x="123" y="105"/>
                    <a:pt x="124" y="105"/>
                  </a:cubicBezTo>
                  <a:cubicBezTo>
                    <a:pt x="124" y="105"/>
                    <a:pt x="125" y="105"/>
                    <a:pt x="125" y="105"/>
                  </a:cubicBezTo>
                  <a:cubicBezTo>
                    <a:pt x="126" y="105"/>
                    <a:pt x="127" y="106"/>
                    <a:pt x="127" y="106"/>
                  </a:cubicBezTo>
                  <a:cubicBezTo>
                    <a:pt x="119" y="121"/>
                    <a:pt x="104" y="131"/>
                    <a:pt x="88" y="135"/>
                  </a:cubicBezTo>
                  <a:cubicBezTo>
                    <a:pt x="87" y="135"/>
                    <a:pt x="87" y="134"/>
                    <a:pt x="87" y="134"/>
                  </a:cubicBezTo>
                  <a:cubicBezTo>
                    <a:pt x="87" y="132"/>
                    <a:pt x="87" y="131"/>
                    <a:pt x="87" y="130"/>
                  </a:cubicBezTo>
                  <a:cubicBezTo>
                    <a:pt x="87" y="129"/>
                    <a:pt x="87" y="127"/>
                    <a:pt x="86" y="127"/>
                  </a:cubicBezTo>
                  <a:cubicBezTo>
                    <a:pt x="86" y="126"/>
                    <a:pt x="85" y="125"/>
                    <a:pt x="84" y="124"/>
                  </a:cubicBezTo>
                  <a:cubicBezTo>
                    <a:pt x="83" y="124"/>
                    <a:pt x="83" y="124"/>
                    <a:pt x="82" y="124"/>
                  </a:cubicBezTo>
                  <a:cubicBezTo>
                    <a:pt x="81" y="123"/>
                    <a:pt x="79" y="122"/>
                    <a:pt x="78" y="121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8" y="119"/>
                    <a:pt x="77" y="119"/>
                    <a:pt x="77" y="119"/>
                  </a:cubicBezTo>
                  <a:lnTo>
                    <a:pt x="77" y="144"/>
                  </a:lnTo>
                  <a:close/>
                  <a:moveTo>
                    <a:pt x="1" y="58"/>
                  </a:moveTo>
                  <a:cubicBezTo>
                    <a:pt x="1" y="59"/>
                    <a:pt x="1" y="60"/>
                    <a:pt x="1" y="61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7"/>
                    <a:pt x="0" y="70"/>
                    <a:pt x="0" y="72"/>
                  </a:cubicBezTo>
                  <a:cubicBezTo>
                    <a:pt x="0" y="75"/>
                    <a:pt x="0" y="77"/>
                    <a:pt x="0" y="80"/>
                  </a:cubicBezTo>
                  <a:cubicBezTo>
                    <a:pt x="0" y="81"/>
                    <a:pt x="1" y="82"/>
                    <a:pt x="1" y="83"/>
                  </a:cubicBezTo>
                  <a:cubicBezTo>
                    <a:pt x="1" y="85"/>
                    <a:pt x="1" y="86"/>
                    <a:pt x="1" y="87"/>
                  </a:cubicBezTo>
                  <a:cubicBezTo>
                    <a:pt x="2" y="88"/>
                    <a:pt x="2" y="89"/>
                    <a:pt x="2" y="90"/>
                  </a:cubicBezTo>
                  <a:cubicBezTo>
                    <a:pt x="3" y="93"/>
                    <a:pt x="3" y="95"/>
                    <a:pt x="4" y="97"/>
                  </a:cubicBezTo>
                  <a:cubicBezTo>
                    <a:pt x="5" y="98"/>
                    <a:pt x="5" y="99"/>
                    <a:pt x="6" y="101"/>
                  </a:cubicBezTo>
                  <a:cubicBezTo>
                    <a:pt x="6" y="102"/>
                    <a:pt x="7" y="103"/>
                    <a:pt x="7" y="104"/>
                  </a:cubicBezTo>
                  <a:cubicBezTo>
                    <a:pt x="7" y="104"/>
                    <a:pt x="8" y="105"/>
                    <a:pt x="8" y="105"/>
                  </a:cubicBezTo>
                  <a:cubicBezTo>
                    <a:pt x="8" y="106"/>
                    <a:pt x="9" y="107"/>
                    <a:pt x="9" y="108"/>
                  </a:cubicBezTo>
                  <a:cubicBezTo>
                    <a:pt x="11" y="111"/>
                    <a:pt x="13" y="114"/>
                    <a:pt x="15" y="117"/>
                  </a:cubicBezTo>
                  <a:cubicBezTo>
                    <a:pt x="16" y="118"/>
                    <a:pt x="17" y="120"/>
                    <a:pt x="19" y="121"/>
                  </a:cubicBezTo>
                  <a:cubicBezTo>
                    <a:pt x="19" y="122"/>
                    <a:pt x="20" y="123"/>
                    <a:pt x="21" y="123"/>
                  </a:cubicBezTo>
                  <a:cubicBezTo>
                    <a:pt x="22" y="124"/>
                    <a:pt x="23" y="125"/>
                    <a:pt x="24" y="126"/>
                  </a:cubicBezTo>
                  <a:cubicBezTo>
                    <a:pt x="27" y="129"/>
                    <a:pt x="32" y="132"/>
                    <a:pt x="36" y="135"/>
                  </a:cubicBezTo>
                  <a:cubicBezTo>
                    <a:pt x="37" y="136"/>
                    <a:pt x="38" y="136"/>
                    <a:pt x="39" y="137"/>
                  </a:cubicBezTo>
                  <a:cubicBezTo>
                    <a:pt x="41" y="138"/>
                    <a:pt x="43" y="139"/>
                    <a:pt x="46" y="140"/>
                  </a:cubicBezTo>
                  <a:cubicBezTo>
                    <a:pt x="47" y="140"/>
                    <a:pt x="48" y="140"/>
                    <a:pt x="49" y="141"/>
                  </a:cubicBezTo>
                  <a:cubicBezTo>
                    <a:pt x="56" y="143"/>
                    <a:pt x="64" y="145"/>
                    <a:pt x="72" y="145"/>
                  </a:cubicBezTo>
                  <a:cubicBezTo>
                    <a:pt x="74" y="145"/>
                    <a:pt x="75" y="145"/>
                    <a:pt x="77" y="144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8"/>
                    <a:pt x="76" y="118"/>
                    <a:pt x="76" y="117"/>
                  </a:cubicBezTo>
                  <a:cubicBezTo>
                    <a:pt x="75" y="116"/>
                    <a:pt x="75" y="114"/>
                    <a:pt x="74" y="113"/>
                  </a:cubicBezTo>
                  <a:cubicBezTo>
                    <a:pt x="73" y="112"/>
                    <a:pt x="73" y="111"/>
                    <a:pt x="72" y="111"/>
                  </a:cubicBezTo>
                  <a:cubicBezTo>
                    <a:pt x="72" y="110"/>
                    <a:pt x="71" y="110"/>
                    <a:pt x="71" y="110"/>
                  </a:cubicBezTo>
                  <a:cubicBezTo>
                    <a:pt x="71" y="109"/>
                    <a:pt x="70" y="108"/>
                    <a:pt x="70" y="107"/>
                  </a:cubicBezTo>
                  <a:cubicBezTo>
                    <a:pt x="70" y="107"/>
                    <a:pt x="72" y="106"/>
                    <a:pt x="72" y="106"/>
                  </a:cubicBezTo>
                  <a:cubicBezTo>
                    <a:pt x="72" y="105"/>
                    <a:pt x="71" y="105"/>
                    <a:pt x="71" y="104"/>
                  </a:cubicBezTo>
                  <a:cubicBezTo>
                    <a:pt x="70" y="103"/>
                    <a:pt x="71" y="102"/>
                    <a:pt x="72" y="102"/>
                  </a:cubicBezTo>
                  <a:cubicBezTo>
                    <a:pt x="72" y="101"/>
                    <a:pt x="72" y="101"/>
                    <a:pt x="72" y="100"/>
                  </a:cubicBezTo>
                  <a:cubicBezTo>
                    <a:pt x="72" y="100"/>
                    <a:pt x="73" y="100"/>
                    <a:pt x="73" y="100"/>
                  </a:cubicBezTo>
                  <a:cubicBezTo>
                    <a:pt x="73" y="99"/>
                    <a:pt x="73" y="99"/>
                    <a:pt x="74" y="98"/>
                  </a:cubicBezTo>
                  <a:cubicBezTo>
                    <a:pt x="74" y="98"/>
                    <a:pt x="75" y="97"/>
                    <a:pt x="75" y="97"/>
                  </a:cubicBezTo>
                  <a:cubicBezTo>
                    <a:pt x="76" y="96"/>
                    <a:pt x="76" y="93"/>
                    <a:pt x="75" y="93"/>
                  </a:cubicBezTo>
                  <a:cubicBezTo>
                    <a:pt x="75" y="92"/>
                    <a:pt x="75" y="92"/>
                    <a:pt x="75" y="91"/>
                  </a:cubicBezTo>
                  <a:cubicBezTo>
                    <a:pt x="74" y="90"/>
                    <a:pt x="74" y="89"/>
                    <a:pt x="73" y="89"/>
                  </a:cubicBezTo>
                  <a:cubicBezTo>
                    <a:pt x="73" y="89"/>
                    <a:pt x="72" y="90"/>
                    <a:pt x="72" y="90"/>
                  </a:cubicBezTo>
                  <a:cubicBezTo>
                    <a:pt x="72" y="91"/>
                    <a:pt x="72" y="91"/>
                    <a:pt x="71" y="92"/>
                  </a:cubicBezTo>
                  <a:cubicBezTo>
                    <a:pt x="71" y="92"/>
                    <a:pt x="70" y="91"/>
                    <a:pt x="69" y="90"/>
                  </a:cubicBezTo>
                  <a:cubicBezTo>
                    <a:pt x="69" y="90"/>
                    <a:pt x="68" y="90"/>
                    <a:pt x="68" y="90"/>
                  </a:cubicBezTo>
                  <a:cubicBezTo>
                    <a:pt x="67" y="90"/>
                    <a:pt x="67" y="89"/>
                    <a:pt x="66" y="88"/>
                  </a:cubicBezTo>
                  <a:cubicBezTo>
                    <a:pt x="66" y="88"/>
                    <a:pt x="65" y="88"/>
                    <a:pt x="65" y="88"/>
                  </a:cubicBezTo>
                  <a:cubicBezTo>
                    <a:pt x="65" y="87"/>
                    <a:pt x="65" y="87"/>
                    <a:pt x="65" y="86"/>
                  </a:cubicBezTo>
                  <a:cubicBezTo>
                    <a:pt x="64" y="86"/>
                    <a:pt x="63" y="84"/>
                    <a:pt x="62" y="84"/>
                  </a:cubicBezTo>
                  <a:cubicBezTo>
                    <a:pt x="62" y="83"/>
                    <a:pt x="61" y="83"/>
                    <a:pt x="60" y="83"/>
                  </a:cubicBezTo>
                  <a:cubicBezTo>
                    <a:pt x="60" y="83"/>
                    <a:pt x="59" y="83"/>
                    <a:pt x="59" y="83"/>
                  </a:cubicBezTo>
                  <a:cubicBezTo>
                    <a:pt x="58" y="83"/>
                    <a:pt x="58" y="83"/>
                    <a:pt x="58" y="82"/>
                  </a:cubicBezTo>
                  <a:cubicBezTo>
                    <a:pt x="56" y="82"/>
                    <a:pt x="55" y="79"/>
                    <a:pt x="54" y="79"/>
                  </a:cubicBezTo>
                  <a:cubicBezTo>
                    <a:pt x="53" y="79"/>
                    <a:pt x="52" y="80"/>
                    <a:pt x="51" y="80"/>
                  </a:cubicBezTo>
                  <a:cubicBezTo>
                    <a:pt x="51" y="80"/>
                    <a:pt x="49" y="80"/>
                    <a:pt x="49" y="79"/>
                  </a:cubicBezTo>
                  <a:cubicBezTo>
                    <a:pt x="48" y="79"/>
                    <a:pt x="47" y="78"/>
                    <a:pt x="46" y="78"/>
                  </a:cubicBezTo>
                  <a:cubicBezTo>
                    <a:pt x="45" y="78"/>
                    <a:pt x="45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ubicBezTo>
                    <a:pt x="43" y="76"/>
                    <a:pt x="42" y="76"/>
                    <a:pt x="42" y="76"/>
                  </a:cubicBezTo>
                  <a:cubicBezTo>
                    <a:pt x="41" y="75"/>
                    <a:pt x="40" y="75"/>
                    <a:pt x="40" y="74"/>
                  </a:cubicBezTo>
                  <a:cubicBezTo>
                    <a:pt x="40" y="73"/>
                    <a:pt x="41" y="73"/>
                    <a:pt x="41" y="72"/>
                  </a:cubicBezTo>
                  <a:cubicBezTo>
                    <a:pt x="41" y="71"/>
                    <a:pt x="40" y="69"/>
                    <a:pt x="39" y="68"/>
                  </a:cubicBezTo>
                  <a:cubicBezTo>
                    <a:pt x="38" y="68"/>
                    <a:pt x="38" y="67"/>
                    <a:pt x="37" y="66"/>
                  </a:cubicBezTo>
                  <a:cubicBezTo>
                    <a:pt x="37" y="66"/>
                    <a:pt x="37" y="66"/>
                    <a:pt x="37" y="65"/>
                  </a:cubicBezTo>
                  <a:cubicBezTo>
                    <a:pt x="37" y="65"/>
                    <a:pt x="36" y="64"/>
                    <a:pt x="36" y="63"/>
                  </a:cubicBezTo>
                  <a:cubicBezTo>
                    <a:pt x="35" y="63"/>
                    <a:pt x="35" y="62"/>
                    <a:pt x="34" y="62"/>
                  </a:cubicBezTo>
                  <a:cubicBezTo>
                    <a:pt x="34" y="61"/>
                    <a:pt x="35" y="60"/>
                    <a:pt x="34" y="59"/>
                  </a:cubicBezTo>
                  <a:cubicBezTo>
                    <a:pt x="34" y="58"/>
                    <a:pt x="32" y="58"/>
                    <a:pt x="32" y="60"/>
                  </a:cubicBezTo>
                  <a:cubicBezTo>
                    <a:pt x="32" y="61"/>
                    <a:pt x="33" y="61"/>
                    <a:pt x="33" y="62"/>
                  </a:cubicBezTo>
                  <a:cubicBezTo>
                    <a:pt x="33" y="62"/>
                    <a:pt x="33" y="63"/>
                    <a:pt x="34" y="64"/>
                  </a:cubicBezTo>
                  <a:cubicBezTo>
                    <a:pt x="34" y="64"/>
                    <a:pt x="34" y="65"/>
                    <a:pt x="35" y="65"/>
                  </a:cubicBezTo>
                  <a:cubicBezTo>
                    <a:pt x="35" y="66"/>
                    <a:pt x="35" y="67"/>
                    <a:pt x="35" y="68"/>
                  </a:cubicBezTo>
                  <a:cubicBezTo>
                    <a:pt x="35" y="68"/>
                    <a:pt x="36" y="69"/>
                    <a:pt x="36" y="70"/>
                  </a:cubicBezTo>
                  <a:cubicBezTo>
                    <a:pt x="35" y="70"/>
                    <a:pt x="35" y="69"/>
                    <a:pt x="34" y="69"/>
                  </a:cubicBezTo>
                  <a:cubicBezTo>
                    <a:pt x="34" y="69"/>
                    <a:pt x="33" y="68"/>
                    <a:pt x="33" y="68"/>
                  </a:cubicBezTo>
                  <a:cubicBezTo>
                    <a:pt x="33" y="67"/>
                    <a:pt x="33" y="67"/>
                    <a:pt x="33" y="66"/>
                  </a:cubicBezTo>
                  <a:cubicBezTo>
                    <a:pt x="33" y="65"/>
                    <a:pt x="31" y="65"/>
                    <a:pt x="31" y="64"/>
                  </a:cubicBezTo>
                  <a:cubicBezTo>
                    <a:pt x="31" y="63"/>
                    <a:pt x="32" y="63"/>
                    <a:pt x="32" y="62"/>
                  </a:cubicBezTo>
                  <a:cubicBezTo>
                    <a:pt x="32" y="62"/>
                    <a:pt x="31" y="61"/>
                    <a:pt x="31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30" y="58"/>
                    <a:pt x="30" y="57"/>
                    <a:pt x="30" y="56"/>
                  </a:cubicBezTo>
                  <a:cubicBezTo>
                    <a:pt x="30" y="56"/>
                    <a:pt x="29" y="55"/>
                    <a:pt x="29" y="55"/>
                  </a:cubicBezTo>
                  <a:cubicBezTo>
                    <a:pt x="28" y="54"/>
                    <a:pt x="28" y="55"/>
                    <a:pt x="27" y="54"/>
                  </a:cubicBezTo>
                  <a:cubicBezTo>
                    <a:pt x="27" y="54"/>
                    <a:pt x="27" y="53"/>
                    <a:pt x="27" y="52"/>
                  </a:cubicBezTo>
                  <a:cubicBezTo>
                    <a:pt x="27" y="51"/>
                    <a:pt x="27" y="50"/>
                    <a:pt x="27" y="49"/>
                  </a:cubicBezTo>
                  <a:cubicBezTo>
                    <a:pt x="27" y="48"/>
                    <a:pt x="27" y="47"/>
                    <a:pt x="27" y="46"/>
                  </a:cubicBezTo>
                  <a:cubicBezTo>
                    <a:pt x="27" y="46"/>
                    <a:pt x="28" y="45"/>
                    <a:pt x="28" y="45"/>
                  </a:cubicBezTo>
                  <a:cubicBezTo>
                    <a:pt x="28" y="44"/>
                    <a:pt x="28" y="44"/>
                    <a:pt x="29" y="43"/>
                  </a:cubicBezTo>
                  <a:cubicBezTo>
                    <a:pt x="29" y="42"/>
                    <a:pt x="30" y="41"/>
                    <a:pt x="31" y="40"/>
                  </a:cubicBezTo>
                  <a:cubicBezTo>
                    <a:pt x="32" y="39"/>
                    <a:pt x="33" y="38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3" y="34"/>
                    <a:pt x="33" y="33"/>
                  </a:cubicBezTo>
                  <a:cubicBezTo>
                    <a:pt x="33" y="33"/>
                    <a:pt x="33" y="33"/>
                    <a:pt x="34" y="32"/>
                  </a:cubicBezTo>
                  <a:cubicBezTo>
                    <a:pt x="34" y="32"/>
                    <a:pt x="34" y="31"/>
                    <a:pt x="34" y="31"/>
                  </a:cubicBezTo>
                  <a:cubicBezTo>
                    <a:pt x="34" y="30"/>
                    <a:pt x="34" y="29"/>
                    <a:pt x="34" y="29"/>
                  </a:cubicBezTo>
                  <a:cubicBezTo>
                    <a:pt x="34" y="28"/>
                    <a:pt x="35" y="28"/>
                    <a:pt x="34" y="27"/>
                  </a:cubicBezTo>
                  <a:cubicBezTo>
                    <a:pt x="34" y="26"/>
                    <a:pt x="33" y="27"/>
                    <a:pt x="32" y="27"/>
                  </a:cubicBezTo>
                  <a:cubicBezTo>
                    <a:pt x="32" y="26"/>
                    <a:pt x="32" y="26"/>
                    <a:pt x="32" y="25"/>
                  </a:cubicBezTo>
                  <a:cubicBezTo>
                    <a:pt x="33" y="25"/>
                    <a:pt x="32" y="25"/>
                    <a:pt x="32" y="24"/>
                  </a:cubicBezTo>
                  <a:cubicBezTo>
                    <a:pt x="32" y="24"/>
                    <a:pt x="33" y="23"/>
                    <a:pt x="33" y="23"/>
                  </a:cubicBezTo>
                  <a:cubicBezTo>
                    <a:pt x="33" y="23"/>
                    <a:pt x="32" y="22"/>
                    <a:pt x="32" y="22"/>
                  </a:cubicBezTo>
                  <a:cubicBezTo>
                    <a:pt x="40" y="15"/>
                    <a:pt x="50" y="10"/>
                    <a:pt x="61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9"/>
                    <a:pt x="63" y="9"/>
                    <a:pt x="63" y="9"/>
                  </a:cubicBezTo>
                  <a:cubicBezTo>
                    <a:pt x="64" y="9"/>
                    <a:pt x="65" y="9"/>
                    <a:pt x="65" y="9"/>
                  </a:cubicBezTo>
                  <a:cubicBezTo>
                    <a:pt x="67" y="9"/>
                    <a:pt x="69" y="10"/>
                    <a:pt x="70" y="10"/>
                  </a:cubicBezTo>
                  <a:cubicBezTo>
                    <a:pt x="70" y="10"/>
                    <a:pt x="70" y="9"/>
                    <a:pt x="70" y="9"/>
                  </a:cubicBezTo>
                  <a:cubicBezTo>
                    <a:pt x="70" y="8"/>
                    <a:pt x="71" y="8"/>
                    <a:pt x="71" y="8"/>
                  </a:cubicBezTo>
                  <a:cubicBezTo>
                    <a:pt x="71" y="7"/>
                    <a:pt x="72" y="7"/>
                    <a:pt x="72" y="7"/>
                  </a:cubicBezTo>
                  <a:cubicBezTo>
                    <a:pt x="74" y="7"/>
                    <a:pt x="76" y="8"/>
                    <a:pt x="77" y="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5" y="0"/>
                    <a:pt x="73" y="0"/>
                  </a:cubicBezTo>
                  <a:cubicBezTo>
                    <a:pt x="73" y="0"/>
                    <a:pt x="73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63" y="1"/>
                    <a:pt x="56" y="2"/>
                    <a:pt x="49" y="4"/>
                  </a:cubicBezTo>
                  <a:cubicBezTo>
                    <a:pt x="48" y="4"/>
                    <a:pt x="47" y="5"/>
                    <a:pt x="46" y="5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9"/>
                    <a:pt x="37" y="9"/>
                    <a:pt x="36" y="10"/>
                  </a:cubicBezTo>
                  <a:cubicBezTo>
                    <a:pt x="32" y="12"/>
                    <a:pt x="28" y="15"/>
                    <a:pt x="25" y="18"/>
                  </a:cubicBezTo>
                  <a:cubicBezTo>
                    <a:pt x="24" y="18"/>
                    <a:pt x="24" y="19"/>
                    <a:pt x="24" y="19"/>
                  </a:cubicBezTo>
                  <a:cubicBezTo>
                    <a:pt x="23" y="20"/>
                    <a:pt x="22" y="21"/>
                    <a:pt x="21" y="21"/>
                  </a:cubicBezTo>
                  <a:cubicBezTo>
                    <a:pt x="20" y="22"/>
                    <a:pt x="19" y="23"/>
                    <a:pt x="19" y="24"/>
                  </a:cubicBezTo>
                  <a:cubicBezTo>
                    <a:pt x="17" y="25"/>
                    <a:pt x="16" y="27"/>
                    <a:pt x="15" y="28"/>
                  </a:cubicBezTo>
                  <a:cubicBezTo>
                    <a:pt x="13" y="31"/>
                    <a:pt x="11" y="33"/>
                    <a:pt x="9" y="36"/>
                  </a:cubicBezTo>
                  <a:cubicBezTo>
                    <a:pt x="9" y="38"/>
                    <a:pt x="8" y="39"/>
                    <a:pt x="8" y="40"/>
                  </a:cubicBezTo>
                  <a:cubicBezTo>
                    <a:pt x="8" y="40"/>
                    <a:pt x="7" y="41"/>
                    <a:pt x="7" y="41"/>
                  </a:cubicBezTo>
                  <a:cubicBezTo>
                    <a:pt x="6" y="43"/>
                    <a:pt x="6" y="44"/>
                    <a:pt x="5" y="46"/>
                  </a:cubicBezTo>
                  <a:cubicBezTo>
                    <a:pt x="5" y="47"/>
                    <a:pt x="4" y="47"/>
                    <a:pt x="4" y="48"/>
                  </a:cubicBezTo>
                  <a:cubicBezTo>
                    <a:pt x="3" y="50"/>
                    <a:pt x="3" y="52"/>
                    <a:pt x="2" y="54"/>
                  </a:cubicBezTo>
                  <a:cubicBezTo>
                    <a:pt x="2" y="56"/>
                    <a:pt x="2" y="57"/>
                    <a:pt x="1" y="58"/>
                  </a:cubicBezTo>
                  <a:close/>
                  <a:moveTo>
                    <a:pt x="77" y="57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77" y="90"/>
                    <a:pt x="77" y="90"/>
                    <a:pt x="76" y="90"/>
                  </a:cubicBezTo>
                  <a:cubicBezTo>
                    <a:pt x="76" y="90"/>
                    <a:pt x="75" y="89"/>
                    <a:pt x="75" y="89"/>
                  </a:cubicBezTo>
                  <a:cubicBezTo>
                    <a:pt x="73" y="88"/>
                    <a:pt x="72" y="89"/>
                    <a:pt x="71" y="89"/>
                  </a:cubicBezTo>
                  <a:cubicBezTo>
                    <a:pt x="69" y="89"/>
                    <a:pt x="68" y="87"/>
                    <a:pt x="68" y="86"/>
                  </a:cubicBezTo>
                  <a:cubicBezTo>
                    <a:pt x="68" y="85"/>
                    <a:pt x="68" y="84"/>
                    <a:pt x="68" y="83"/>
                  </a:cubicBezTo>
                  <a:cubicBezTo>
                    <a:pt x="68" y="82"/>
                    <a:pt x="69" y="82"/>
                    <a:pt x="69" y="81"/>
                  </a:cubicBezTo>
                  <a:cubicBezTo>
                    <a:pt x="69" y="80"/>
                    <a:pt x="68" y="80"/>
                    <a:pt x="67" y="80"/>
                  </a:cubicBezTo>
                  <a:cubicBezTo>
                    <a:pt x="66" y="79"/>
                    <a:pt x="64" y="80"/>
                    <a:pt x="62" y="80"/>
                  </a:cubicBezTo>
                  <a:cubicBezTo>
                    <a:pt x="62" y="79"/>
                    <a:pt x="62" y="79"/>
                    <a:pt x="63" y="78"/>
                  </a:cubicBezTo>
                  <a:cubicBezTo>
                    <a:pt x="63" y="78"/>
                    <a:pt x="63" y="78"/>
                    <a:pt x="63" y="77"/>
                  </a:cubicBezTo>
                  <a:cubicBezTo>
                    <a:pt x="63" y="77"/>
                    <a:pt x="63" y="77"/>
                    <a:pt x="64" y="76"/>
                  </a:cubicBezTo>
                  <a:cubicBezTo>
                    <a:pt x="64" y="76"/>
                    <a:pt x="64" y="75"/>
                    <a:pt x="64" y="75"/>
                  </a:cubicBezTo>
                  <a:cubicBezTo>
                    <a:pt x="64" y="74"/>
                    <a:pt x="65" y="74"/>
                    <a:pt x="65" y="73"/>
                  </a:cubicBezTo>
                  <a:cubicBezTo>
                    <a:pt x="65" y="73"/>
                    <a:pt x="64" y="72"/>
                    <a:pt x="64" y="72"/>
                  </a:cubicBezTo>
                  <a:cubicBezTo>
                    <a:pt x="63" y="72"/>
                    <a:pt x="62" y="72"/>
                    <a:pt x="61" y="72"/>
                  </a:cubicBezTo>
                  <a:cubicBezTo>
                    <a:pt x="60" y="73"/>
                    <a:pt x="60" y="75"/>
                    <a:pt x="58" y="76"/>
                  </a:cubicBezTo>
                  <a:cubicBezTo>
                    <a:pt x="58" y="76"/>
                    <a:pt x="57" y="76"/>
                    <a:pt x="57" y="76"/>
                  </a:cubicBezTo>
                  <a:cubicBezTo>
                    <a:pt x="56" y="76"/>
                    <a:pt x="55" y="76"/>
                    <a:pt x="55" y="76"/>
                  </a:cubicBezTo>
                  <a:cubicBezTo>
                    <a:pt x="54" y="76"/>
                    <a:pt x="53" y="76"/>
                    <a:pt x="53" y="75"/>
                  </a:cubicBezTo>
                  <a:cubicBezTo>
                    <a:pt x="52" y="75"/>
                    <a:pt x="52" y="73"/>
                    <a:pt x="51" y="73"/>
                  </a:cubicBezTo>
                  <a:cubicBezTo>
                    <a:pt x="51" y="71"/>
                    <a:pt x="52" y="69"/>
                    <a:pt x="52" y="67"/>
                  </a:cubicBezTo>
                  <a:cubicBezTo>
                    <a:pt x="53" y="67"/>
                    <a:pt x="53" y="67"/>
                    <a:pt x="53" y="66"/>
                  </a:cubicBezTo>
                  <a:cubicBezTo>
                    <a:pt x="53" y="66"/>
                    <a:pt x="53" y="65"/>
                    <a:pt x="53" y="64"/>
                  </a:cubicBezTo>
                  <a:cubicBezTo>
                    <a:pt x="53" y="63"/>
                    <a:pt x="55" y="63"/>
                    <a:pt x="56" y="62"/>
                  </a:cubicBezTo>
                  <a:cubicBezTo>
                    <a:pt x="57" y="62"/>
                    <a:pt x="58" y="61"/>
                    <a:pt x="59" y="61"/>
                  </a:cubicBezTo>
                  <a:cubicBezTo>
                    <a:pt x="60" y="61"/>
                    <a:pt x="61" y="61"/>
                    <a:pt x="61" y="61"/>
                  </a:cubicBezTo>
                  <a:cubicBezTo>
                    <a:pt x="62" y="61"/>
                    <a:pt x="62" y="62"/>
                    <a:pt x="63" y="62"/>
                  </a:cubicBezTo>
                  <a:cubicBezTo>
                    <a:pt x="64" y="62"/>
                    <a:pt x="64" y="61"/>
                    <a:pt x="65" y="60"/>
                  </a:cubicBezTo>
                  <a:cubicBezTo>
                    <a:pt x="67" y="60"/>
                    <a:pt x="67" y="60"/>
                    <a:pt x="68" y="60"/>
                  </a:cubicBezTo>
                  <a:cubicBezTo>
                    <a:pt x="69" y="60"/>
                    <a:pt x="70" y="61"/>
                    <a:pt x="70" y="61"/>
                  </a:cubicBezTo>
                  <a:cubicBezTo>
                    <a:pt x="71" y="61"/>
                    <a:pt x="71" y="60"/>
                    <a:pt x="71" y="61"/>
                  </a:cubicBezTo>
                  <a:cubicBezTo>
                    <a:pt x="72" y="61"/>
                    <a:pt x="73" y="62"/>
                    <a:pt x="73" y="62"/>
                  </a:cubicBezTo>
                  <a:cubicBezTo>
                    <a:pt x="73" y="63"/>
                    <a:pt x="72" y="63"/>
                    <a:pt x="72" y="64"/>
                  </a:cubicBezTo>
                  <a:cubicBezTo>
                    <a:pt x="73" y="65"/>
                    <a:pt x="74" y="65"/>
                    <a:pt x="75" y="65"/>
                  </a:cubicBezTo>
                  <a:cubicBezTo>
                    <a:pt x="76" y="65"/>
                    <a:pt x="75" y="64"/>
                    <a:pt x="75" y="63"/>
                  </a:cubicBezTo>
                  <a:cubicBezTo>
                    <a:pt x="75" y="63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59"/>
                    <a:pt x="76" y="58"/>
                    <a:pt x="77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125820" y="890588"/>
              <a:ext cx="3933643" cy="934770"/>
              <a:chOff x="4076536" y="890588"/>
              <a:chExt cx="3933643" cy="798245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609726" y="3257347"/>
            <a:ext cx="4070772" cy="718686"/>
            <a:chOff x="228960" y="2047121"/>
            <a:chExt cx="5724636" cy="938637"/>
          </a:xfrm>
        </p:grpSpPr>
        <p:sp>
          <p:nvSpPr>
            <p:cNvPr id="34" name="矩形 33"/>
            <p:cNvSpPr>
              <a:spLocks/>
            </p:cNvSpPr>
            <p:nvPr/>
          </p:nvSpPr>
          <p:spPr bwMode="auto">
            <a:xfrm>
              <a:off x="228960" y="2047122"/>
              <a:ext cx="5724636" cy="93863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1125820" y="2047122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1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1 h 432"/>
                <a:gd name="T12" fmla="*/ 1711 w 1711"/>
                <a:gd name="T13" fmla="*/ 83 h 432"/>
                <a:gd name="T14" fmla="*/ 1711 w 1711"/>
                <a:gd name="T15" fmla="*/ 94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4 h 432"/>
                <a:gd name="T22" fmla="*/ 1711 w 1711"/>
                <a:gd name="T23" fmla="*/ 157 h 432"/>
                <a:gd name="T24" fmla="*/ 1711 w 1711"/>
                <a:gd name="T25" fmla="*/ 167 h 432"/>
                <a:gd name="T26" fmla="*/ 1706 w 1711"/>
                <a:gd name="T27" fmla="*/ 189 h 432"/>
                <a:gd name="T28" fmla="*/ 1711 w 1711"/>
                <a:gd name="T29" fmla="*/ 202 h 432"/>
                <a:gd name="T30" fmla="*/ 1706 w 1711"/>
                <a:gd name="T31" fmla="*/ 207 h 432"/>
                <a:gd name="T32" fmla="*/ 1711 w 1711"/>
                <a:gd name="T33" fmla="*/ 230 h 432"/>
                <a:gd name="T34" fmla="*/ 1711 w 1711"/>
                <a:gd name="T35" fmla="*/ 240 h 432"/>
                <a:gd name="T36" fmla="*/ 1706 w 1711"/>
                <a:gd name="T37" fmla="*/ 262 h 432"/>
                <a:gd name="T38" fmla="*/ 1711 w 1711"/>
                <a:gd name="T39" fmla="*/ 275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2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2 h 432"/>
                <a:gd name="T66" fmla="*/ 0 w 1711"/>
                <a:gd name="T67" fmla="*/ 411 h 432"/>
                <a:gd name="T68" fmla="*/ 5 w 1711"/>
                <a:gd name="T69" fmla="*/ 390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3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30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7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9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6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20"/>
                    <a:pt x="1711" y="20"/>
                    <a:pt x="1711" y="21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7"/>
                    <a:pt x="1711" y="57"/>
                  </a:cubicBezTo>
                  <a:cubicBezTo>
                    <a:pt x="1710" y="60"/>
                    <a:pt x="1708" y="61"/>
                    <a:pt x="1706" y="61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0"/>
                    <a:pt x="1711" y="83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1" y="93"/>
                    <a:pt x="1711" y="93"/>
                    <a:pt x="1711" y="94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30"/>
                    <a:pt x="1711" y="130"/>
                    <a:pt x="1711" y="130"/>
                  </a:cubicBezTo>
                  <a:cubicBezTo>
                    <a:pt x="1710" y="133"/>
                    <a:pt x="1708" y="134"/>
                    <a:pt x="1706" y="134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3"/>
                    <a:pt x="1711" y="157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1" y="166"/>
                    <a:pt x="1711" y="166"/>
                    <a:pt x="1711" y="167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9"/>
                    <a:pt x="1706" y="189"/>
                    <a:pt x="1706" y="189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3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7"/>
                    <a:pt x="1711" y="230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39"/>
                    <a:pt x="1711" y="240"/>
                    <a:pt x="1711" y="240"/>
                  </a:cubicBezTo>
                  <a:cubicBezTo>
                    <a:pt x="1710" y="243"/>
                    <a:pt x="1708" y="244"/>
                    <a:pt x="1706" y="243"/>
                  </a:cubicBezTo>
                  <a:cubicBezTo>
                    <a:pt x="1706" y="262"/>
                    <a:pt x="1706" y="262"/>
                    <a:pt x="1706" y="262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6"/>
                    <a:pt x="1711" y="276"/>
                    <a:pt x="1711" y="277"/>
                  </a:cubicBezTo>
                  <a:cubicBezTo>
                    <a:pt x="1710" y="279"/>
                    <a:pt x="1708" y="280"/>
                    <a:pt x="1706" y="280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3"/>
                    <a:pt x="1711" y="313"/>
                  </a:cubicBezTo>
                  <a:cubicBezTo>
                    <a:pt x="1710" y="316"/>
                    <a:pt x="1708" y="317"/>
                    <a:pt x="1706" y="316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5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9"/>
                    <a:pt x="1711" y="349"/>
                    <a:pt x="1711" y="350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6"/>
                    <a:pt x="1711" y="386"/>
                  </a:cubicBezTo>
                  <a:cubicBezTo>
                    <a:pt x="1710" y="389"/>
                    <a:pt x="1708" y="390"/>
                    <a:pt x="1706" y="390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09"/>
                    <a:pt x="1711" y="412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1" y="422"/>
                    <a:pt x="1711" y="422"/>
                    <a:pt x="1711" y="423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5"/>
                    <a:pt x="0" y="42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2"/>
                    <a:pt x="0" y="411"/>
                  </a:cubicBezTo>
                  <a:cubicBezTo>
                    <a:pt x="1" y="409"/>
                    <a:pt x="3" y="408"/>
                    <a:pt x="5" y="408"/>
                  </a:cubicBezTo>
                  <a:cubicBezTo>
                    <a:pt x="5" y="390"/>
                    <a:pt x="5" y="390"/>
                    <a:pt x="5" y="390"/>
                  </a:cubicBezTo>
                  <a:cubicBezTo>
                    <a:pt x="3" y="390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2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9"/>
                    <a:pt x="0" y="338"/>
                  </a:cubicBezTo>
                  <a:cubicBezTo>
                    <a:pt x="1" y="336"/>
                    <a:pt x="3" y="335"/>
                    <a:pt x="5" y="335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65"/>
                    <a:pt x="0" y="265"/>
                  </a:cubicBezTo>
                  <a:cubicBezTo>
                    <a:pt x="1" y="262"/>
                    <a:pt x="3" y="261"/>
                    <a:pt x="5" y="262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4"/>
                    <a:pt x="0" y="242"/>
                    <a:pt x="0" y="2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cubicBezTo>
                    <a:pt x="1" y="189"/>
                    <a:pt x="3" y="188"/>
                    <a:pt x="5" y="189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9"/>
                    <a:pt x="0" y="16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5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19"/>
                    <a:pt x="0" y="119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6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2"/>
                  </a:cubicBezTo>
                  <a:cubicBezTo>
                    <a:pt x="1" y="80"/>
                    <a:pt x="3" y="79"/>
                    <a:pt x="5" y="7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3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7"/>
                    <a:pt x="3" y="6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5326612" y="2359786"/>
              <a:ext cx="348930" cy="313309"/>
            </a:xfrm>
            <a:custGeom>
              <a:avLst/>
              <a:gdLst>
                <a:gd name="T0" fmla="*/ 175 w 256"/>
                <a:gd name="T1" fmla="*/ 108 h 243"/>
                <a:gd name="T2" fmla="*/ 175 w 256"/>
                <a:gd name="T3" fmla="*/ 88 h 243"/>
                <a:gd name="T4" fmla="*/ 175 w 256"/>
                <a:gd name="T5" fmla="*/ 68 h 243"/>
                <a:gd name="T6" fmla="*/ 256 w 256"/>
                <a:gd name="T7" fmla="*/ 93 h 243"/>
                <a:gd name="T8" fmla="*/ 175 w 256"/>
                <a:gd name="T9" fmla="*/ 118 h 243"/>
                <a:gd name="T10" fmla="*/ 256 w 256"/>
                <a:gd name="T11" fmla="*/ 243 h 243"/>
                <a:gd name="T12" fmla="*/ 256 w 256"/>
                <a:gd name="T13" fmla="*/ 239 h 243"/>
                <a:gd name="T14" fmla="*/ 175 w 256"/>
                <a:gd name="T15" fmla="*/ 181 h 243"/>
                <a:gd name="T16" fmla="*/ 177 w 256"/>
                <a:gd name="T17" fmla="*/ 149 h 243"/>
                <a:gd name="T18" fmla="*/ 175 w 256"/>
                <a:gd name="T19" fmla="*/ 128 h 243"/>
                <a:gd name="T20" fmla="*/ 175 w 256"/>
                <a:gd name="T21" fmla="*/ 108 h 243"/>
                <a:gd name="T22" fmla="*/ 175 w 256"/>
                <a:gd name="T23" fmla="*/ 108 h 243"/>
                <a:gd name="T24" fmla="*/ 160 w 256"/>
                <a:gd name="T25" fmla="*/ 68 h 243"/>
                <a:gd name="T26" fmla="*/ 175 w 256"/>
                <a:gd name="T27" fmla="*/ 79 h 243"/>
                <a:gd name="T28" fmla="*/ 175 w 256"/>
                <a:gd name="T29" fmla="*/ 79 h 243"/>
                <a:gd name="T30" fmla="*/ 160 w 256"/>
                <a:gd name="T31" fmla="*/ 149 h 243"/>
                <a:gd name="T32" fmla="*/ 175 w 256"/>
                <a:gd name="T33" fmla="*/ 155 h 243"/>
                <a:gd name="T34" fmla="*/ 175 w 256"/>
                <a:gd name="T35" fmla="*/ 155 h 243"/>
                <a:gd name="T36" fmla="*/ 160 w 256"/>
                <a:gd name="T37" fmla="*/ 243 h 243"/>
                <a:gd name="T38" fmla="*/ 160 w 256"/>
                <a:gd name="T39" fmla="*/ 160 h 243"/>
                <a:gd name="T40" fmla="*/ 99 w 256"/>
                <a:gd name="T41" fmla="*/ 118 h 243"/>
                <a:gd name="T42" fmla="*/ 99 w 256"/>
                <a:gd name="T43" fmla="*/ 118 h 243"/>
                <a:gd name="T44" fmla="*/ 99 w 256"/>
                <a:gd name="T45" fmla="*/ 98 h 243"/>
                <a:gd name="T46" fmla="*/ 160 w 256"/>
                <a:gd name="T47" fmla="*/ 15 h 243"/>
                <a:gd name="T48" fmla="*/ 118 w 256"/>
                <a:gd name="T49" fmla="*/ 58 h 243"/>
                <a:gd name="T50" fmla="*/ 106 w 256"/>
                <a:gd name="T51" fmla="*/ 15 h 243"/>
                <a:gd name="T52" fmla="*/ 160 w 256"/>
                <a:gd name="T53" fmla="*/ 15 h 243"/>
                <a:gd name="T54" fmla="*/ 99 w 256"/>
                <a:gd name="T55" fmla="*/ 79 h 243"/>
                <a:gd name="T56" fmla="*/ 160 w 256"/>
                <a:gd name="T57" fmla="*/ 149 h 243"/>
                <a:gd name="T58" fmla="*/ 160 w 256"/>
                <a:gd name="T59" fmla="*/ 138 h 243"/>
                <a:gd name="T60" fmla="*/ 108 w 256"/>
                <a:gd name="T61" fmla="*/ 165 h 243"/>
                <a:gd name="T62" fmla="*/ 160 w 256"/>
                <a:gd name="T63" fmla="*/ 159 h 243"/>
                <a:gd name="T64" fmla="*/ 160 w 256"/>
                <a:gd name="T65" fmla="*/ 165 h 243"/>
                <a:gd name="T66" fmla="*/ 104 w 256"/>
                <a:gd name="T67" fmla="*/ 169 h 243"/>
                <a:gd name="T68" fmla="*/ 160 w 256"/>
                <a:gd name="T69" fmla="*/ 243 h 243"/>
                <a:gd name="T70" fmla="*/ 99 w 256"/>
                <a:gd name="T71" fmla="*/ 165 h 243"/>
                <a:gd name="T72" fmla="*/ 99 w 256"/>
                <a:gd name="T73" fmla="*/ 118 h 243"/>
                <a:gd name="T74" fmla="*/ 82 w 256"/>
                <a:gd name="T75" fmla="*/ 118 h 243"/>
                <a:gd name="T76" fmla="*/ 99 w 256"/>
                <a:gd name="T77" fmla="*/ 98 h 243"/>
                <a:gd name="T78" fmla="*/ 99 w 256"/>
                <a:gd name="T79" fmla="*/ 47 h 243"/>
                <a:gd name="T80" fmla="*/ 99 w 256"/>
                <a:gd name="T81" fmla="*/ 15 h 243"/>
                <a:gd name="T82" fmla="*/ 82 w 256"/>
                <a:gd name="T83" fmla="*/ 58 h 243"/>
                <a:gd name="T84" fmla="*/ 99 w 256"/>
                <a:gd name="T85" fmla="*/ 88 h 243"/>
                <a:gd name="T86" fmla="*/ 99 w 256"/>
                <a:gd name="T87" fmla="*/ 79 h 243"/>
                <a:gd name="T88" fmla="*/ 82 w 256"/>
                <a:gd name="T89" fmla="*/ 147 h 243"/>
                <a:gd name="T90" fmla="*/ 99 w 256"/>
                <a:gd name="T91" fmla="*/ 159 h 243"/>
                <a:gd name="T92" fmla="*/ 99 w 256"/>
                <a:gd name="T93" fmla="*/ 159 h 243"/>
                <a:gd name="T94" fmla="*/ 99 w 256"/>
                <a:gd name="T95" fmla="*/ 167 h 243"/>
                <a:gd name="T96" fmla="*/ 99 w 256"/>
                <a:gd name="T97" fmla="*/ 243 h 243"/>
                <a:gd name="T98" fmla="*/ 64 w 256"/>
                <a:gd name="T99" fmla="*/ 118 h 243"/>
                <a:gd name="T100" fmla="*/ 64 w 256"/>
                <a:gd name="T101" fmla="*/ 133 h 243"/>
                <a:gd name="T102" fmla="*/ 82 w 256"/>
                <a:gd name="T103" fmla="*/ 15 h 243"/>
                <a:gd name="T104" fmla="*/ 82 w 256"/>
                <a:gd name="T105" fmla="*/ 58 h 243"/>
                <a:gd name="T106" fmla="*/ 82 w 256"/>
                <a:gd name="T107" fmla="*/ 79 h 243"/>
                <a:gd name="T108" fmla="*/ 82 w 256"/>
                <a:gd name="T109" fmla="*/ 98 h 243"/>
                <a:gd name="T110" fmla="*/ 64 w 256"/>
                <a:gd name="T111" fmla="*/ 118 h 243"/>
                <a:gd name="T112" fmla="*/ 82 w 256"/>
                <a:gd name="T113" fmla="*/ 138 h 243"/>
                <a:gd name="T114" fmla="*/ 0 w 256"/>
                <a:gd name="T115" fmla="*/ 239 h 243"/>
                <a:gd name="T116" fmla="*/ 82 w 256"/>
                <a:gd name="T117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6" h="243">
                  <a:moveTo>
                    <a:pt x="175" y="118"/>
                  </a:moveTo>
                  <a:lnTo>
                    <a:pt x="192" y="118"/>
                  </a:lnTo>
                  <a:lnTo>
                    <a:pt x="192" y="108"/>
                  </a:lnTo>
                  <a:lnTo>
                    <a:pt x="175" y="108"/>
                  </a:lnTo>
                  <a:lnTo>
                    <a:pt x="175" y="98"/>
                  </a:lnTo>
                  <a:lnTo>
                    <a:pt x="192" y="98"/>
                  </a:lnTo>
                  <a:lnTo>
                    <a:pt x="192" y="88"/>
                  </a:lnTo>
                  <a:lnTo>
                    <a:pt x="175" y="88"/>
                  </a:lnTo>
                  <a:lnTo>
                    <a:pt x="175" y="79"/>
                  </a:lnTo>
                  <a:lnTo>
                    <a:pt x="192" y="79"/>
                  </a:lnTo>
                  <a:lnTo>
                    <a:pt x="192" y="68"/>
                  </a:lnTo>
                  <a:lnTo>
                    <a:pt x="175" y="68"/>
                  </a:lnTo>
                  <a:lnTo>
                    <a:pt x="175" y="15"/>
                  </a:lnTo>
                  <a:lnTo>
                    <a:pt x="221" y="15"/>
                  </a:lnTo>
                  <a:lnTo>
                    <a:pt x="221" y="68"/>
                  </a:lnTo>
                  <a:lnTo>
                    <a:pt x="256" y="93"/>
                  </a:lnTo>
                  <a:lnTo>
                    <a:pt x="192" y="137"/>
                  </a:lnTo>
                  <a:lnTo>
                    <a:pt x="192" y="128"/>
                  </a:lnTo>
                  <a:lnTo>
                    <a:pt x="175" y="128"/>
                  </a:lnTo>
                  <a:lnTo>
                    <a:pt x="175" y="118"/>
                  </a:lnTo>
                  <a:lnTo>
                    <a:pt x="175" y="118"/>
                  </a:lnTo>
                  <a:close/>
                  <a:moveTo>
                    <a:pt x="175" y="243"/>
                  </a:moveTo>
                  <a:lnTo>
                    <a:pt x="175" y="186"/>
                  </a:lnTo>
                  <a:lnTo>
                    <a:pt x="256" y="243"/>
                  </a:lnTo>
                  <a:lnTo>
                    <a:pt x="175" y="243"/>
                  </a:lnTo>
                  <a:lnTo>
                    <a:pt x="175" y="243"/>
                  </a:lnTo>
                  <a:close/>
                  <a:moveTo>
                    <a:pt x="175" y="181"/>
                  </a:moveTo>
                  <a:lnTo>
                    <a:pt x="256" y="239"/>
                  </a:lnTo>
                  <a:lnTo>
                    <a:pt x="256" y="98"/>
                  </a:lnTo>
                  <a:lnTo>
                    <a:pt x="175" y="155"/>
                  </a:lnTo>
                  <a:lnTo>
                    <a:pt x="175" y="181"/>
                  </a:lnTo>
                  <a:lnTo>
                    <a:pt x="175" y="181"/>
                  </a:lnTo>
                  <a:close/>
                  <a:moveTo>
                    <a:pt x="175" y="149"/>
                  </a:moveTo>
                  <a:lnTo>
                    <a:pt x="175" y="138"/>
                  </a:lnTo>
                  <a:lnTo>
                    <a:pt x="190" y="138"/>
                  </a:lnTo>
                  <a:lnTo>
                    <a:pt x="177" y="149"/>
                  </a:lnTo>
                  <a:lnTo>
                    <a:pt x="175" y="149"/>
                  </a:lnTo>
                  <a:close/>
                  <a:moveTo>
                    <a:pt x="160" y="118"/>
                  </a:moveTo>
                  <a:lnTo>
                    <a:pt x="175" y="118"/>
                  </a:lnTo>
                  <a:lnTo>
                    <a:pt x="175" y="128"/>
                  </a:lnTo>
                  <a:lnTo>
                    <a:pt x="160" y="128"/>
                  </a:lnTo>
                  <a:lnTo>
                    <a:pt x="160" y="118"/>
                  </a:lnTo>
                  <a:lnTo>
                    <a:pt x="160" y="118"/>
                  </a:lnTo>
                  <a:close/>
                  <a:moveTo>
                    <a:pt x="175" y="108"/>
                  </a:moveTo>
                  <a:lnTo>
                    <a:pt x="160" y="108"/>
                  </a:lnTo>
                  <a:lnTo>
                    <a:pt x="160" y="98"/>
                  </a:lnTo>
                  <a:lnTo>
                    <a:pt x="175" y="98"/>
                  </a:lnTo>
                  <a:lnTo>
                    <a:pt x="175" y="108"/>
                  </a:lnTo>
                  <a:lnTo>
                    <a:pt x="175" y="108"/>
                  </a:lnTo>
                  <a:close/>
                  <a:moveTo>
                    <a:pt x="175" y="15"/>
                  </a:moveTo>
                  <a:lnTo>
                    <a:pt x="175" y="68"/>
                  </a:lnTo>
                  <a:lnTo>
                    <a:pt x="160" y="68"/>
                  </a:lnTo>
                  <a:lnTo>
                    <a:pt x="160" y="15"/>
                  </a:lnTo>
                  <a:lnTo>
                    <a:pt x="175" y="15"/>
                  </a:lnTo>
                  <a:lnTo>
                    <a:pt x="175" y="15"/>
                  </a:lnTo>
                  <a:close/>
                  <a:moveTo>
                    <a:pt x="175" y="79"/>
                  </a:moveTo>
                  <a:lnTo>
                    <a:pt x="175" y="88"/>
                  </a:lnTo>
                  <a:lnTo>
                    <a:pt x="160" y="88"/>
                  </a:lnTo>
                  <a:lnTo>
                    <a:pt x="160" y="79"/>
                  </a:lnTo>
                  <a:lnTo>
                    <a:pt x="175" y="79"/>
                  </a:lnTo>
                  <a:lnTo>
                    <a:pt x="175" y="79"/>
                  </a:lnTo>
                  <a:close/>
                  <a:moveTo>
                    <a:pt x="175" y="138"/>
                  </a:moveTo>
                  <a:lnTo>
                    <a:pt x="175" y="149"/>
                  </a:lnTo>
                  <a:lnTo>
                    <a:pt x="160" y="149"/>
                  </a:lnTo>
                  <a:lnTo>
                    <a:pt x="160" y="138"/>
                  </a:lnTo>
                  <a:lnTo>
                    <a:pt x="175" y="138"/>
                  </a:lnTo>
                  <a:lnTo>
                    <a:pt x="175" y="138"/>
                  </a:lnTo>
                  <a:close/>
                  <a:moveTo>
                    <a:pt x="175" y="155"/>
                  </a:moveTo>
                  <a:lnTo>
                    <a:pt x="175" y="181"/>
                  </a:lnTo>
                  <a:lnTo>
                    <a:pt x="160" y="169"/>
                  </a:lnTo>
                  <a:lnTo>
                    <a:pt x="160" y="165"/>
                  </a:lnTo>
                  <a:lnTo>
                    <a:pt x="175" y="155"/>
                  </a:lnTo>
                  <a:lnTo>
                    <a:pt x="175" y="155"/>
                  </a:lnTo>
                  <a:close/>
                  <a:moveTo>
                    <a:pt x="175" y="186"/>
                  </a:moveTo>
                  <a:lnTo>
                    <a:pt x="160" y="174"/>
                  </a:lnTo>
                  <a:lnTo>
                    <a:pt x="160" y="243"/>
                  </a:lnTo>
                  <a:lnTo>
                    <a:pt x="175" y="243"/>
                  </a:lnTo>
                  <a:lnTo>
                    <a:pt x="175" y="186"/>
                  </a:lnTo>
                  <a:lnTo>
                    <a:pt x="175" y="186"/>
                  </a:lnTo>
                  <a:close/>
                  <a:moveTo>
                    <a:pt x="160" y="160"/>
                  </a:moveTo>
                  <a:lnTo>
                    <a:pt x="162" y="159"/>
                  </a:lnTo>
                  <a:lnTo>
                    <a:pt x="160" y="159"/>
                  </a:lnTo>
                  <a:lnTo>
                    <a:pt x="160" y="160"/>
                  </a:lnTo>
                  <a:close/>
                  <a:moveTo>
                    <a:pt x="99" y="118"/>
                  </a:moveTo>
                  <a:lnTo>
                    <a:pt x="160" y="118"/>
                  </a:lnTo>
                  <a:lnTo>
                    <a:pt x="160" y="128"/>
                  </a:lnTo>
                  <a:lnTo>
                    <a:pt x="99" y="128"/>
                  </a:lnTo>
                  <a:lnTo>
                    <a:pt x="99" y="118"/>
                  </a:lnTo>
                  <a:lnTo>
                    <a:pt x="99" y="118"/>
                  </a:lnTo>
                  <a:close/>
                  <a:moveTo>
                    <a:pt x="160" y="108"/>
                  </a:moveTo>
                  <a:lnTo>
                    <a:pt x="99" y="108"/>
                  </a:lnTo>
                  <a:lnTo>
                    <a:pt x="99" y="98"/>
                  </a:lnTo>
                  <a:lnTo>
                    <a:pt x="160" y="98"/>
                  </a:lnTo>
                  <a:lnTo>
                    <a:pt x="160" y="108"/>
                  </a:lnTo>
                  <a:lnTo>
                    <a:pt x="160" y="108"/>
                  </a:lnTo>
                  <a:close/>
                  <a:moveTo>
                    <a:pt x="160" y="15"/>
                  </a:moveTo>
                  <a:lnTo>
                    <a:pt x="160" y="68"/>
                  </a:lnTo>
                  <a:lnTo>
                    <a:pt x="99" y="68"/>
                  </a:lnTo>
                  <a:lnTo>
                    <a:pt x="99" y="58"/>
                  </a:lnTo>
                  <a:lnTo>
                    <a:pt x="118" y="58"/>
                  </a:lnTo>
                  <a:lnTo>
                    <a:pt x="118" y="47"/>
                  </a:lnTo>
                  <a:lnTo>
                    <a:pt x="99" y="47"/>
                  </a:lnTo>
                  <a:lnTo>
                    <a:pt x="99" y="15"/>
                  </a:lnTo>
                  <a:lnTo>
                    <a:pt x="106" y="15"/>
                  </a:lnTo>
                  <a:lnTo>
                    <a:pt x="128" y="0"/>
                  </a:lnTo>
                  <a:lnTo>
                    <a:pt x="150" y="15"/>
                  </a:lnTo>
                  <a:lnTo>
                    <a:pt x="160" y="15"/>
                  </a:lnTo>
                  <a:lnTo>
                    <a:pt x="160" y="15"/>
                  </a:lnTo>
                  <a:close/>
                  <a:moveTo>
                    <a:pt x="160" y="79"/>
                  </a:moveTo>
                  <a:lnTo>
                    <a:pt x="160" y="88"/>
                  </a:lnTo>
                  <a:lnTo>
                    <a:pt x="99" y="88"/>
                  </a:lnTo>
                  <a:lnTo>
                    <a:pt x="99" y="79"/>
                  </a:lnTo>
                  <a:lnTo>
                    <a:pt x="160" y="79"/>
                  </a:lnTo>
                  <a:lnTo>
                    <a:pt x="160" y="79"/>
                  </a:lnTo>
                  <a:close/>
                  <a:moveTo>
                    <a:pt x="160" y="138"/>
                  </a:moveTo>
                  <a:lnTo>
                    <a:pt x="160" y="149"/>
                  </a:lnTo>
                  <a:lnTo>
                    <a:pt x="99" y="149"/>
                  </a:lnTo>
                  <a:lnTo>
                    <a:pt x="99" y="138"/>
                  </a:lnTo>
                  <a:lnTo>
                    <a:pt x="160" y="138"/>
                  </a:lnTo>
                  <a:lnTo>
                    <a:pt x="160" y="138"/>
                  </a:lnTo>
                  <a:close/>
                  <a:moveTo>
                    <a:pt x="160" y="159"/>
                  </a:moveTo>
                  <a:lnTo>
                    <a:pt x="160" y="160"/>
                  </a:lnTo>
                  <a:lnTo>
                    <a:pt x="153" y="165"/>
                  </a:lnTo>
                  <a:lnTo>
                    <a:pt x="108" y="165"/>
                  </a:lnTo>
                  <a:lnTo>
                    <a:pt x="99" y="160"/>
                  </a:lnTo>
                  <a:lnTo>
                    <a:pt x="99" y="159"/>
                  </a:lnTo>
                  <a:lnTo>
                    <a:pt x="160" y="159"/>
                  </a:lnTo>
                  <a:lnTo>
                    <a:pt x="160" y="159"/>
                  </a:lnTo>
                  <a:close/>
                  <a:moveTo>
                    <a:pt x="160" y="165"/>
                  </a:moveTo>
                  <a:lnTo>
                    <a:pt x="160" y="169"/>
                  </a:lnTo>
                  <a:lnTo>
                    <a:pt x="157" y="167"/>
                  </a:lnTo>
                  <a:lnTo>
                    <a:pt x="160" y="165"/>
                  </a:lnTo>
                  <a:lnTo>
                    <a:pt x="160" y="165"/>
                  </a:lnTo>
                  <a:close/>
                  <a:moveTo>
                    <a:pt x="160" y="174"/>
                  </a:moveTo>
                  <a:lnTo>
                    <a:pt x="152" y="169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99" y="172"/>
                  </a:lnTo>
                  <a:lnTo>
                    <a:pt x="99" y="243"/>
                  </a:lnTo>
                  <a:lnTo>
                    <a:pt x="160" y="243"/>
                  </a:lnTo>
                  <a:lnTo>
                    <a:pt x="160" y="174"/>
                  </a:lnTo>
                  <a:lnTo>
                    <a:pt x="160" y="174"/>
                  </a:lnTo>
                  <a:close/>
                  <a:moveTo>
                    <a:pt x="99" y="167"/>
                  </a:moveTo>
                  <a:lnTo>
                    <a:pt x="99" y="165"/>
                  </a:lnTo>
                  <a:lnTo>
                    <a:pt x="101" y="165"/>
                  </a:lnTo>
                  <a:lnTo>
                    <a:pt x="99" y="167"/>
                  </a:lnTo>
                  <a:close/>
                  <a:moveTo>
                    <a:pt x="82" y="118"/>
                  </a:moveTo>
                  <a:lnTo>
                    <a:pt x="99" y="118"/>
                  </a:lnTo>
                  <a:lnTo>
                    <a:pt x="99" y="128"/>
                  </a:lnTo>
                  <a:lnTo>
                    <a:pt x="82" y="128"/>
                  </a:lnTo>
                  <a:lnTo>
                    <a:pt x="82" y="118"/>
                  </a:lnTo>
                  <a:lnTo>
                    <a:pt x="82" y="118"/>
                  </a:lnTo>
                  <a:close/>
                  <a:moveTo>
                    <a:pt x="99" y="108"/>
                  </a:moveTo>
                  <a:lnTo>
                    <a:pt x="82" y="108"/>
                  </a:lnTo>
                  <a:lnTo>
                    <a:pt x="82" y="98"/>
                  </a:lnTo>
                  <a:lnTo>
                    <a:pt x="99" y="98"/>
                  </a:lnTo>
                  <a:lnTo>
                    <a:pt x="99" y="108"/>
                  </a:lnTo>
                  <a:lnTo>
                    <a:pt x="99" y="108"/>
                  </a:lnTo>
                  <a:close/>
                  <a:moveTo>
                    <a:pt x="99" y="15"/>
                  </a:moveTo>
                  <a:lnTo>
                    <a:pt x="99" y="47"/>
                  </a:lnTo>
                  <a:lnTo>
                    <a:pt x="82" y="47"/>
                  </a:lnTo>
                  <a:lnTo>
                    <a:pt x="82" y="15"/>
                  </a:lnTo>
                  <a:lnTo>
                    <a:pt x="99" y="15"/>
                  </a:lnTo>
                  <a:lnTo>
                    <a:pt x="99" y="15"/>
                  </a:lnTo>
                  <a:close/>
                  <a:moveTo>
                    <a:pt x="99" y="58"/>
                  </a:moveTo>
                  <a:lnTo>
                    <a:pt x="99" y="68"/>
                  </a:lnTo>
                  <a:lnTo>
                    <a:pt x="82" y="68"/>
                  </a:lnTo>
                  <a:lnTo>
                    <a:pt x="82" y="58"/>
                  </a:lnTo>
                  <a:lnTo>
                    <a:pt x="99" y="58"/>
                  </a:lnTo>
                  <a:lnTo>
                    <a:pt x="99" y="58"/>
                  </a:lnTo>
                  <a:close/>
                  <a:moveTo>
                    <a:pt x="99" y="79"/>
                  </a:moveTo>
                  <a:lnTo>
                    <a:pt x="99" y="88"/>
                  </a:lnTo>
                  <a:lnTo>
                    <a:pt x="82" y="88"/>
                  </a:lnTo>
                  <a:lnTo>
                    <a:pt x="82" y="79"/>
                  </a:lnTo>
                  <a:lnTo>
                    <a:pt x="99" y="79"/>
                  </a:lnTo>
                  <a:lnTo>
                    <a:pt x="99" y="79"/>
                  </a:lnTo>
                  <a:close/>
                  <a:moveTo>
                    <a:pt x="99" y="138"/>
                  </a:moveTo>
                  <a:lnTo>
                    <a:pt x="99" y="149"/>
                  </a:lnTo>
                  <a:lnTo>
                    <a:pt x="82" y="149"/>
                  </a:lnTo>
                  <a:lnTo>
                    <a:pt x="82" y="147"/>
                  </a:lnTo>
                  <a:lnTo>
                    <a:pt x="82" y="138"/>
                  </a:lnTo>
                  <a:lnTo>
                    <a:pt x="99" y="138"/>
                  </a:lnTo>
                  <a:lnTo>
                    <a:pt x="99" y="138"/>
                  </a:lnTo>
                  <a:close/>
                  <a:moveTo>
                    <a:pt x="99" y="159"/>
                  </a:moveTo>
                  <a:lnTo>
                    <a:pt x="99" y="160"/>
                  </a:lnTo>
                  <a:lnTo>
                    <a:pt x="98" y="159"/>
                  </a:lnTo>
                  <a:lnTo>
                    <a:pt x="99" y="159"/>
                  </a:lnTo>
                  <a:lnTo>
                    <a:pt x="99" y="159"/>
                  </a:lnTo>
                  <a:close/>
                  <a:moveTo>
                    <a:pt x="99" y="165"/>
                  </a:moveTo>
                  <a:lnTo>
                    <a:pt x="82" y="152"/>
                  </a:lnTo>
                  <a:lnTo>
                    <a:pt x="82" y="179"/>
                  </a:lnTo>
                  <a:lnTo>
                    <a:pt x="99" y="167"/>
                  </a:lnTo>
                  <a:lnTo>
                    <a:pt x="99" y="165"/>
                  </a:lnTo>
                  <a:lnTo>
                    <a:pt x="99" y="165"/>
                  </a:lnTo>
                  <a:close/>
                  <a:moveTo>
                    <a:pt x="99" y="172"/>
                  </a:moveTo>
                  <a:lnTo>
                    <a:pt x="99" y="243"/>
                  </a:lnTo>
                  <a:lnTo>
                    <a:pt x="82" y="243"/>
                  </a:lnTo>
                  <a:lnTo>
                    <a:pt x="82" y="184"/>
                  </a:lnTo>
                  <a:lnTo>
                    <a:pt x="99" y="172"/>
                  </a:lnTo>
                  <a:close/>
                  <a:moveTo>
                    <a:pt x="64" y="118"/>
                  </a:moveTo>
                  <a:lnTo>
                    <a:pt x="82" y="118"/>
                  </a:lnTo>
                  <a:lnTo>
                    <a:pt x="82" y="128"/>
                  </a:lnTo>
                  <a:lnTo>
                    <a:pt x="64" y="128"/>
                  </a:lnTo>
                  <a:lnTo>
                    <a:pt x="64" y="133"/>
                  </a:lnTo>
                  <a:lnTo>
                    <a:pt x="2" y="91"/>
                  </a:lnTo>
                  <a:lnTo>
                    <a:pt x="35" y="68"/>
                  </a:lnTo>
                  <a:lnTo>
                    <a:pt x="35" y="15"/>
                  </a:lnTo>
                  <a:lnTo>
                    <a:pt x="82" y="15"/>
                  </a:lnTo>
                  <a:lnTo>
                    <a:pt x="82" y="47"/>
                  </a:lnTo>
                  <a:lnTo>
                    <a:pt x="64" y="47"/>
                  </a:lnTo>
                  <a:lnTo>
                    <a:pt x="64" y="58"/>
                  </a:lnTo>
                  <a:lnTo>
                    <a:pt x="82" y="58"/>
                  </a:lnTo>
                  <a:lnTo>
                    <a:pt x="82" y="68"/>
                  </a:lnTo>
                  <a:lnTo>
                    <a:pt x="64" y="68"/>
                  </a:lnTo>
                  <a:lnTo>
                    <a:pt x="64" y="79"/>
                  </a:lnTo>
                  <a:lnTo>
                    <a:pt x="82" y="79"/>
                  </a:lnTo>
                  <a:lnTo>
                    <a:pt x="82" y="88"/>
                  </a:lnTo>
                  <a:lnTo>
                    <a:pt x="64" y="88"/>
                  </a:lnTo>
                  <a:lnTo>
                    <a:pt x="64" y="98"/>
                  </a:lnTo>
                  <a:lnTo>
                    <a:pt x="82" y="98"/>
                  </a:lnTo>
                  <a:lnTo>
                    <a:pt x="82" y="108"/>
                  </a:lnTo>
                  <a:lnTo>
                    <a:pt x="64" y="108"/>
                  </a:lnTo>
                  <a:lnTo>
                    <a:pt x="64" y="118"/>
                  </a:lnTo>
                  <a:lnTo>
                    <a:pt x="64" y="118"/>
                  </a:lnTo>
                  <a:close/>
                  <a:moveTo>
                    <a:pt x="82" y="138"/>
                  </a:moveTo>
                  <a:lnTo>
                    <a:pt x="82" y="147"/>
                  </a:lnTo>
                  <a:lnTo>
                    <a:pt x="71" y="138"/>
                  </a:lnTo>
                  <a:lnTo>
                    <a:pt x="82" y="138"/>
                  </a:lnTo>
                  <a:lnTo>
                    <a:pt x="82" y="138"/>
                  </a:lnTo>
                  <a:close/>
                  <a:moveTo>
                    <a:pt x="82" y="152"/>
                  </a:moveTo>
                  <a:lnTo>
                    <a:pt x="0" y="95"/>
                  </a:lnTo>
                  <a:lnTo>
                    <a:pt x="0" y="239"/>
                  </a:lnTo>
                  <a:lnTo>
                    <a:pt x="82" y="179"/>
                  </a:lnTo>
                  <a:lnTo>
                    <a:pt x="82" y="152"/>
                  </a:lnTo>
                  <a:lnTo>
                    <a:pt x="82" y="152"/>
                  </a:lnTo>
                  <a:close/>
                  <a:moveTo>
                    <a:pt x="82" y="184"/>
                  </a:moveTo>
                  <a:lnTo>
                    <a:pt x="82" y="243"/>
                  </a:lnTo>
                  <a:lnTo>
                    <a:pt x="0" y="243"/>
                  </a:lnTo>
                  <a:lnTo>
                    <a:pt x="82" y="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125820" y="2047121"/>
              <a:ext cx="3933643" cy="934770"/>
              <a:chOff x="4076536" y="890588"/>
              <a:chExt cx="3933643" cy="79824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609726" y="4134172"/>
            <a:ext cx="4070772" cy="719674"/>
            <a:chOff x="228960" y="3203654"/>
            <a:chExt cx="5724636" cy="939927"/>
          </a:xfrm>
        </p:grpSpPr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228960" y="3204945"/>
              <a:ext cx="5724636" cy="93863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1125820" y="3204945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1 h 432"/>
                <a:gd name="T4" fmla="*/ 1711 w 1711"/>
                <a:gd name="T5" fmla="*/ 21 h 432"/>
                <a:gd name="T6" fmla="*/ 1706 w 1711"/>
                <a:gd name="T7" fmla="*/ 43 h 432"/>
                <a:gd name="T8" fmla="*/ 1711 w 1711"/>
                <a:gd name="T9" fmla="*/ 56 h 432"/>
                <a:gd name="T10" fmla="*/ 1706 w 1711"/>
                <a:gd name="T11" fmla="*/ 61 h 432"/>
                <a:gd name="T12" fmla="*/ 1711 w 1711"/>
                <a:gd name="T13" fmla="*/ 84 h 432"/>
                <a:gd name="T14" fmla="*/ 1711 w 1711"/>
                <a:gd name="T15" fmla="*/ 94 h 432"/>
                <a:gd name="T16" fmla="*/ 1706 w 1711"/>
                <a:gd name="T17" fmla="*/ 116 h 432"/>
                <a:gd name="T18" fmla="*/ 1711 w 1711"/>
                <a:gd name="T19" fmla="*/ 129 h 432"/>
                <a:gd name="T20" fmla="*/ 1706 w 1711"/>
                <a:gd name="T21" fmla="*/ 134 h 432"/>
                <a:gd name="T22" fmla="*/ 1711 w 1711"/>
                <a:gd name="T23" fmla="*/ 157 h 432"/>
                <a:gd name="T24" fmla="*/ 1711 w 1711"/>
                <a:gd name="T25" fmla="*/ 167 h 432"/>
                <a:gd name="T26" fmla="*/ 1706 w 1711"/>
                <a:gd name="T27" fmla="*/ 189 h 432"/>
                <a:gd name="T28" fmla="*/ 1711 w 1711"/>
                <a:gd name="T29" fmla="*/ 202 h 432"/>
                <a:gd name="T30" fmla="*/ 1706 w 1711"/>
                <a:gd name="T31" fmla="*/ 207 h 432"/>
                <a:gd name="T32" fmla="*/ 1711 w 1711"/>
                <a:gd name="T33" fmla="*/ 230 h 432"/>
                <a:gd name="T34" fmla="*/ 1711 w 1711"/>
                <a:gd name="T35" fmla="*/ 240 h 432"/>
                <a:gd name="T36" fmla="*/ 1706 w 1711"/>
                <a:gd name="T37" fmla="*/ 262 h 432"/>
                <a:gd name="T38" fmla="*/ 1711 w 1711"/>
                <a:gd name="T39" fmla="*/ 276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9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2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2 h 432"/>
                <a:gd name="T66" fmla="*/ 0 w 1711"/>
                <a:gd name="T67" fmla="*/ 412 h 432"/>
                <a:gd name="T68" fmla="*/ 5 w 1711"/>
                <a:gd name="T69" fmla="*/ 390 h 432"/>
                <a:gd name="T70" fmla="*/ 0 w 1711"/>
                <a:gd name="T71" fmla="*/ 376 h 432"/>
                <a:gd name="T72" fmla="*/ 5 w 1711"/>
                <a:gd name="T73" fmla="*/ 372 h 432"/>
                <a:gd name="T74" fmla="*/ 0 w 1711"/>
                <a:gd name="T75" fmla="*/ 349 h 432"/>
                <a:gd name="T76" fmla="*/ 0 w 1711"/>
                <a:gd name="T77" fmla="*/ 338 h 432"/>
                <a:gd name="T78" fmla="*/ 5 w 1711"/>
                <a:gd name="T79" fmla="*/ 317 h 432"/>
                <a:gd name="T80" fmla="*/ 0 w 1711"/>
                <a:gd name="T81" fmla="*/ 303 h 432"/>
                <a:gd name="T82" fmla="*/ 5 w 1711"/>
                <a:gd name="T83" fmla="*/ 298 h 432"/>
                <a:gd name="T84" fmla="*/ 0 w 1711"/>
                <a:gd name="T85" fmla="*/ 276 h 432"/>
                <a:gd name="T86" fmla="*/ 0 w 1711"/>
                <a:gd name="T87" fmla="*/ 265 h 432"/>
                <a:gd name="T88" fmla="*/ 5 w 1711"/>
                <a:gd name="T89" fmla="*/ 244 h 432"/>
                <a:gd name="T90" fmla="*/ 0 w 1711"/>
                <a:gd name="T91" fmla="*/ 230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7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9 h 432"/>
                <a:gd name="T108" fmla="*/ 5 w 1711"/>
                <a:gd name="T109" fmla="*/ 97 h 432"/>
                <a:gd name="T110" fmla="*/ 0 w 1711"/>
                <a:gd name="T111" fmla="*/ 84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1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6"/>
                    <a:pt x="1711" y="7"/>
                    <a:pt x="1711" y="11"/>
                  </a:cubicBezTo>
                  <a:cubicBezTo>
                    <a:pt x="1711" y="20"/>
                    <a:pt x="1711" y="20"/>
                    <a:pt x="1711" y="20"/>
                  </a:cubicBezTo>
                  <a:cubicBezTo>
                    <a:pt x="1711" y="20"/>
                    <a:pt x="1711" y="20"/>
                    <a:pt x="1711" y="21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3"/>
                    <a:pt x="1706" y="43"/>
                    <a:pt x="1706" y="43"/>
                  </a:cubicBezTo>
                  <a:cubicBezTo>
                    <a:pt x="1708" y="42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7"/>
                    <a:pt x="1711" y="57"/>
                    <a:pt x="1711" y="57"/>
                  </a:cubicBezTo>
                  <a:cubicBezTo>
                    <a:pt x="1710" y="60"/>
                    <a:pt x="1708" y="61"/>
                    <a:pt x="1706" y="61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1"/>
                    <a:pt x="1711" y="84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1" y="93"/>
                    <a:pt x="1711" y="94"/>
                    <a:pt x="1711" y="94"/>
                  </a:cubicBezTo>
                  <a:cubicBezTo>
                    <a:pt x="1710" y="96"/>
                    <a:pt x="1708" y="98"/>
                    <a:pt x="1706" y="97"/>
                  </a:cubicBezTo>
                  <a:cubicBezTo>
                    <a:pt x="1706" y="116"/>
                    <a:pt x="1706" y="116"/>
                    <a:pt x="1706" y="116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30"/>
                    <a:pt x="1711" y="130"/>
                    <a:pt x="1711" y="130"/>
                  </a:cubicBezTo>
                  <a:cubicBezTo>
                    <a:pt x="1710" y="133"/>
                    <a:pt x="1708" y="134"/>
                    <a:pt x="1706" y="134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4"/>
                    <a:pt x="1711" y="157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1" y="166"/>
                    <a:pt x="1711" y="167"/>
                    <a:pt x="1711" y="167"/>
                  </a:cubicBezTo>
                  <a:cubicBezTo>
                    <a:pt x="1710" y="170"/>
                    <a:pt x="1708" y="171"/>
                    <a:pt x="1706" y="170"/>
                  </a:cubicBezTo>
                  <a:cubicBezTo>
                    <a:pt x="1706" y="189"/>
                    <a:pt x="1706" y="189"/>
                    <a:pt x="1706" y="189"/>
                  </a:cubicBezTo>
                  <a:cubicBezTo>
                    <a:pt x="1708" y="189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3"/>
                    <a:pt x="1711" y="203"/>
                    <a:pt x="1711" y="204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7"/>
                    <a:pt x="1711" y="230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39"/>
                    <a:pt x="1711" y="240"/>
                    <a:pt x="1711" y="240"/>
                  </a:cubicBezTo>
                  <a:cubicBezTo>
                    <a:pt x="1710" y="243"/>
                    <a:pt x="1708" y="244"/>
                    <a:pt x="1706" y="244"/>
                  </a:cubicBezTo>
                  <a:cubicBezTo>
                    <a:pt x="1706" y="262"/>
                    <a:pt x="1706" y="262"/>
                    <a:pt x="1706" y="262"/>
                  </a:cubicBezTo>
                  <a:cubicBezTo>
                    <a:pt x="1708" y="262"/>
                    <a:pt x="1711" y="263"/>
                    <a:pt x="1711" y="266"/>
                  </a:cubicBezTo>
                  <a:cubicBezTo>
                    <a:pt x="1711" y="276"/>
                    <a:pt x="1711" y="276"/>
                    <a:pt x="1711" y="276"/>
                  </a:cubicBezTo>
                  <a:cubicBezTo>
                    <a:pt x="1711" y="276"/>
                    <a:pt x="1711" y="276"/>
                    <a:pt x="1711" y="277"/>
                  </a:cubicBezTo>
                  <a:cubicBezTo>
                    <a:pt x="1710" y="279"/>
                    <a:pt x="1708" y="280"/>
                    <a:pt x="1706" y="280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3"/>
                    <a:pt x="1711" y="313"/>
                    <a:pt x="1711" y="313"/>
                  </a:cubicBezTo>
                  <a:cubicBezTo>
                    <a:pt x="1710" y="316"/>
                    <a:pt x="1708" y="317"/>
                    <a:pt x="1706" y="317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5"/>
                    <a:pt x="1711" y="336"/>
                    <a:pt x="1711" y="340"/>
                  </a:cubicBezTo>
                  <a:cubicBezTo>
                    <a:pt x="1711" y="349"/>
                    <a:pt x="1711" y="349"/>
                    <a:pt x="1711" y="349"/>
                  </a:cubicBezTo>
                  <a:cubicBezTo>
                    <a:pt x="1711" y="349"/>
                    <a:pt x="1711" y="349"/>
                    <a:pt x="1711" y="350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2"/>
                    <a:pt x="1706" y="372"/>
                    <a:pt x="1706" y="372"/>
                  </a:cubicBezTo>
                  <a:cubicBezTo>
                    <a:pt x="1708" y="371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6"/>
                    <a:pt x="1711" y="386"/>
                    <a:pt x="1711" y="386"/>
                  </a:cubicBezTo>
                  <a:cubicBezTo>
                    <a:pt x="1710" y="389"/>
                    <a:pt x="1708" y="390"/>
                    <a:pt x="1706" y="390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10"/>
                    <a:pt x="1711" y="413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1" y="422"/>
                    <a:pt x="1711" y="423"/>
                    <a:pt x="1711" y="423"/>
                  </a:cubicBezTo>
                  <a:cubicBezTo>
                    <a:pt x="1710" y="426"/>
                    <a:pt x="1708" y="427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7"/>
                    <a:pt x="0" y="425"/>
                    <a:pt x="0" y="422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" y="409"/>
                    <a:pt x="3" y="408"/>
                    <a:pt x="5" y="408"/>
                  </a:cubicBezTo>
                  <a:cubicBezTo>
                    <a:pt x="5" y="390"/>
                    <a:pt x="5" y="390"/>
                    <a:pt x="5" y="390"/>
                  </a:cubicBezTo>
                  <a:cubicBezTo>
                    <a:pt x="3" y="390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6"/>
                    <a:pt x="0" y="375"/>
                    <a:pt x="0" y="375"/>
                  </a:cubicBezTo>
                  <a:cubicBezTo>
                    <a:pt x="1" y="372"/>
                    <a:pt x="3" y="371"/>
                    <a:pt x="5" y="372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2"/>
                    <a:pt x="0" y="349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339"/>
                    <a:pt x="0" y="339"/>
                    <a:pt x="0" y="338"/>
                  </a:cubicBezTo>
                  <a:cubicBezTo>
                    <a:pt x="1" y="336"/>
                    <a:pt x="3" y="335"/>
                    <a:pt x="5" y="335"/>
                  </a:cubicBezTo>
                  <a:cubicBezTo>
                    <a:pt x="5" y="317"/>
                    <a:pt x="5" y="317"/>
                    <a:pt x="5" y="317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2"/>
                    <a:pt x="0" y="302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0"/>
                    <a:pt x="0" y="279"/>
                    <a:pt x="0" y="27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66"/>
                    <a:pt x="0" y="265"/>
                  </a:cubicBezTo>
                  <a:cubicBezTo>
                    <a:pt x="1" y="263"/>
                    <a:pt x="3" y="262"/>
                    <a:pt x="5" y="262"/>
                  </a:cubicBezTo>
                  <a:cubicBezTo>
                    <a:pt x="5" y="244"/>
                    <a:pt x="5" y="244"/>
                    <a:pt x="5" y="244"/>
                  </a:cubicBezTo>
                  <a:cubicBezTo>
                    <a:pt x="3" y="244"/>
                    <a:pt x="0" y="242"/>
                    <a:pt x="0" y="2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6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2"/>
                  </a:cubicBezTo>
                  <a:cubicBezTo>
                    <a:pt x="1" y="190"/>
                    <a:pt x="3" y="189"/>
                    <a:pt x="5" y="189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1"/>
                    <a:pt x="0" y="169"/>
                    <a:pt x="0" y="16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19"/>
                    <a:pt x="0" y="119"/>
                  </a:cubicBezTo>
                  <a:cubicBezTo>
                    <a:pt x="1" y="116"/>
                    <a:pt x="3" y="115"/>
                    <a:pt x="5" y="116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8"/>
                    <a:pt x="0" y="96"/>
                    <a:pt x="0" y="9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0"/>
                    <a:pt x="3" y="79"/>
                    <a:pt x="5" y="7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1" y="43"/>
                    <a:pt x="3" y="42"/>
                    <a:pt x="5" y="4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3"/>
                    <a:pt x="0" y="2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7"/>
                    <a:pt x="3" y="6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5310256" y="3487310"/>
              <a:ext cx="381642" cy="373907"/>
            </a:xfrm>
            <a:custGeom>
              <a:avLst/>
              <a:gdLst>
                <a:gd name="T0" fmla="*/ 140 w 280"/>
                <a:gd name="T1" fmla="*/ 59 h 290"/>
                <a:gd name="T2" fmla="*/ 179 w 280"/>
                <a:gd name="T3" fmla="*/ 59 h 290"/>
                <a:gd name="T4" fmla="*/ 179 w 280"/>
                <a:gd name="T5" fmla="*/ 21 h 290"/>
                <a:gd name="T6" fmla="*/ 140 w 280"/>
                <a:gd name="T7" fmla="*/ 21 h 290"/>
                <a:gd name="T8" fmla="*/ 140 w 280"/>
                <a:gd name="T9" fmla="*/ 0 h 290"/>
                <a:gd name="T10" fmla="*/ 179 w 280"/>
                <a:gd name="T11" fmla="*/ 0 h 290"/>
                <a:gd name="T12" fmla="*/ 199 w 280"/>
                <a:gd name="T13" fmla="*/ 22 h 290"/>
                <a:gd name="T14" fmla="*/ 199 w 280"/>
                <a:gd name="T15" fmla="*/ 59 h 290"/>
                <a:gd name="T16" fmla="*/ 280 w 280"/>
                <a:gd name="T17" fmla="*/ 59 h 290"/>
                <a:gd name="T18" fmla="*/ 280 w 280"/>
                <a:gd name="T19" fmla="*/ 290 h 290"/>
                <a:gd name="T20" fmla="*/ 140 w 280"/>
                <a:gd name="T21" fmla="*/ 290 h 290"/>
                <a:gd name="T22" fmla="*/ 140 w 280"/>
                <a:gd name="T23" fmla="*/ 59 h 290"/>
                <a:gd name="T24" fmla="*/ 101 w 280"/>
                <a:gd name="T25" fmla="*/ 59 h 290"/>
                <a:gd name="T26" fmla="*/ 140 w 280"/>
                <a:gd name="T27" fmla="*/ 59 h 290"/>
                <a:gd name="T28" fmla="*/ 140 w 280"/>
                <a:gd name="T29" fmla="*/ 290 h 290"/>
                <a:gd name="T30" fmla="*/ 0 w 280"/>
                <a:gd name="T31" fmla="*/ 290 h 290"/>
                <a:gd name="T32" fmla="*/ 0 w 280"/>
                <a:gd name="T33" fmla="*/ 59 h 290"/>
                <a:gd name="T34" fmla="*/ 81 w 280"/>
                <a:gd name="T35" fmla="*/ 59 h 290"/>
                <a:gd name="T36" fmla="*/ 81 w 280"/>
                <a:gd name="T37" fmla="*/ 22 h 290"/>
                <a:gd name="T38" fmla="*/ 101 w 280"/>
                <a:gd name="T39" fmla="*/ 0 h 290"/>
                <a:gd name="T40" fmla="*/ 140 w 280"/>
                <a:gd name="T41" fmla="*/ 0 h 290"/>
                <a:gd name="T42" fmla="*/ 140 w 280"/>
                <a:gd name="T43" fmla="*/ 21 h 290"/>
                <a:gd name="T44" fmla="*/ 101 w 280"/>
                <a:gd name="T45" fmla="*/ 21 h 290"/>
                <a:gd name="T46" fmla="*/ 101 w 280"/>
                <a:gd name="T47" fmla="*/ 5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0" h="290">
                  <a:moveTo>
                    <a:pt x="140" y="59"/>
                  </a:moveTo>
                  <a:lnTo>
                    <a:pt x="179" y="59"/>
                  </a:lnTo>
                  <a:lnTo>
                    <a:pt x="179" y="21"/>
                  </a:lnTo>
                  <a:lnTo>
                    <a:pt x="140" y="21"/>
                  </a:lnTo>
                  <a:lnTo>
                    <a:pt x="140" y="0"/>
                  </a:lnTo>
                  <a:lnTo>
                    <a:pt x="179" y="0"/>
                  </a:lnTo>
                  <a:lnTo>
                    <a:pt x="199" y="22"/>
                  </a:lnTo>
                  <a:lnTo>
                    <a:pt x="199" y="59"/>
                  </a:lnTo>
                  <a:lnTo>
                    <a:pt x="280" y="59"/>
                  </a:lnTo>
                  <a:lnTo>
                    <a:pt x="280" y="290"/>
                  </a:lnTo>
                  <a:lnTo>
                    <a:pt x="140" y="290"/>
                  </a:lnTo>
                  <a:lnTo>
                    <a:pt x="140" y="59"/>
                  </a:lnTo>
                  <a:close/>
                  <a:moveTo>
                    <a:pt x="101" y="59"/>
                  </a:moveTo>
                  <a:lnTo>
                    <a:pt x="140" y="59"/>
                  </a:lnTo>
                  <a:lnTo>
                    <a:pt x="140" y="290"/>
                  </a:lnTo>
                  <a:lnTo>
                    <a:pt x="0" y="290"/>
                  </a:lnTo>
                  <a:lnTo>
                    <a:pt x="0" y="59"/>
                  </a:lnTo>
                  <a:lnTo>
                    <a:pt x="81" y="59"/>
                  </a:lnTo>
                  <a:lnTo>
                    <a:pt x="81" y="22"/>
                  </a:lnTo>
                  <a:lnTo>
                    <a:pt x="101" y="0"/>
                  </a:lnTo>
                  <a:lnTo>
                    <a:pt x="140" y="0"/>
                  </a:lnTo>
                  <a:lnTo>
                    <a:pt x="140" y="21"/>
                  </a:lnTo>
                  <a:lnTo>
                    <a:pt x="101" y="21"/>
                  </a:lnTo>
                  <a:lnTo>
                    <a:pt x="101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125820" y="3203654"/>
              <a:ext cx="3933643" cy="934770"/>
              <a:chOff x="4076536" y="890588"/>
              <a:chExt cx="3933643" cy="798245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511504" y="2377266"/>
            <a:ext cx="4070772" cy="719674"/>
            <a:chOff x="6215987" y="885431"/>
            <a:chExt cx="5724636" cy="939927"/>
          </a:xfrm>
        </p:grpSpPr>
        <p:sp>
          <p:nvSpPr>
            <p:cNvPr id="22" name="矩形 21"/>
            <p:cNvSpPr>
              <a:spLocks/>
            </p:cNvSpPr>
            <p:nvPr/>
          </p:nvSpPr>
          <p:spPr bwMode="auto">
            <a:xfrm>
              <a:off x="6215987" y="888011"/>
              <a:ext cx="5724636" cy="937347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7112847" y="888011"/>
              <a:ext cx="3933643" cy="937347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1 h 432"/>
                <a:gd name="T4" fmla="*/ 1711 w 1711"/>
                <a:gd name="T5" fmla="*/ 21 h 432"/>
                <a:gd name="T6" fmla="*/ 1706 w 1711"/>
                <a:gd name="T7" fmla="*/ 43 h 432"/>
                <a:gd name="T8" fmla="*/ 1711 w 1711"/>
                <a:gd name="T9" fmla="*/ 56 h 432"/>
                <a:gd name="T10" fmla="*/ 1706 w 1711"/>
                <a:gd name="T11" fmla="*/ 61 h 432"/>
                <a:gd name="T12" fmla="*/ 1711 w 1711"/>
                <a:gd name="T13" fmla="*/ 84 h 432"/>
                <a:gd name="T14" fmla="*/ 1711 w 1711"/>
                <a:gd name="T15" fmla="*/ 94 h 432"/>
                <a:gd name="T16" fmla="*/ 1706 w 1711"/>
                <a:gd name="T17" fmla="*/ 116 h 432"/>
                <a:gd name="T18" fmla="*/ 1711 w 1711"/>
                <a:gd name="T19" fmla="*/ 130 h 432"/>
                <a:gd name="T20" fmla="*/ 1706 w 1711"/>
                <a:gd name="T21" fmla="*/ 134 h 432"/>
                <a:gd name="T22" fmla="*/ 1711 w 1711"/>
                <a:gd name="T23" fmla="*/ 157 h 432"/>
                <a:gd name="T24" fmla="*/ 1711 w 1711"/>
                <a:gd name="T25" fmla="*/ 167 h 432"/>
                <a:gd name="T26" fmla="*/ 1706 w 1711"/>
                <a:gd name="T27" fmla="*/ 189 h 432"/>
                <a:gd name="T28" fmla="*/ 1711 w 1711"/>
                <a:gd name="T29" fmla="*/ 203 h 432"/>
                <a:gd name="T30" fmla="*/ 1706 w 1711"/>
                <a:gd name="T31" fmla="*/ 207 h 432"/>
                <a:gd name="T32" fmla="*/ 1711 w 1711"/>
                <a:gd name="T33" fmla="*/ 230 h 432"/>
                <a:gd name="T34" fmla="*/ 1711 w 1711"/>
                <a:gd name="T35" fmla="*/ 240 h 432"/>
                <a:gd name="T36" fmla="*/ 1706 w 1711"/>
                <a:gd name="T37" fmla="*/ 262 h 432"/>
                <a:gd name="T38" fmla="*/ 1711 w 1711"/>
                <a:gd name="T39" fmla="*/ 276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9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7 h 432"/>
                <a:gd name="T56" fmla="*/ 1706 w 1711"/>
                <a:gd name="T57" fmla="*/ 408 h 432"/>
                <a:gd name="T58" fmla="*/ 1711 w 1711"/>
                <a:gd name="T59" fmla="*/ 422 h 432"/>
                <a:gd name="T60" fmla="*/ 1706 w 1711"/>
                <a:gd name="T61" fmla="*/ 427 h 432"/>
                <a:gd name="T62" fmla="*/ 5 w 1711"/>
                <a:gd name="T63" fmla="*/ 432 h 432"/>
                <a:gd name="T64" fmla="*/ 0 w 1711"/>
                <a:gd name="T65" fmla="*/ 422 h 432"/>
                <a:gd name="T66" fmla="*/ 0 w 1711"/>
                <a:gd name="T67" fmla="*/ 412 h 432"/>
                <a:gd name="T68" fmla="*/ 5 w 1711"/>
                <a:gd name="T69" fmla="*/ 390 h 432"/>
                <a:gd name="T70" fmla="*/ 0 w 1711"/>
                <a:gd name="T71" fmla="*/ 376 h 432"/>
                <a:gd name="T72" fmla="*/ 5 w 1711"/>
                <a:gd name="T73" fmla="*/ 372 h 432"/>
                <a:gd name="T74" fmla="*/ 0 w 1711"/>
                <a:gd name="T75" fmla="*/ 349 h 432"/>
                <a:gd name="T76" fmla="*/ 0 w 1711"/>
                <a:gd name="T77" fmla="*/ 339 h 432"/>
                <a:gd name="T78" fmla="*/ 5 w 1711"/>
                <a:gd name="T79" fmla="*/ 317 h 432"/>
                <a:gd name="T80" fmla="*/ 0 w 1711"/>
                <a:gd name="T81" fmla="*/ 303 h 432"/>
                <a:gd name="T82" fmla="*/ 5 w 1711"/>
                <a:gd name="T83" fmla="*/ 299 h 432"/>
                <a:gd name="T84" fmla="*/ 0 w 1711"/>
                <a:gd name="T85" fmla="*/ 276 h 432"/>
                <a:gd name="T86" fmla="*/ 0 w 1711"/>
                <a:gd name="T87" fmla="*/ 265 h 432"/>
                <a:gd name="T88" fmla="*/ 5 w 1711"/>
                <a:gd name="T89" fmla="*/ 244 h 432"/>
                <a:gd name="T90" fmla="*/ 0 w 1711"/>
                <a:gd name="T91" fmla="*/ 230 h 432"/>
                <a:gd name="T92" fmla="*/ 5 w 1711"/>
                <a:gd name="T93" fmla="*/ 226 h 432"/>
                <a:gd name="T94" fmla="*/ 0 w 1711"/>
                <a:gd name="T95" fmla="*/ 203 h 432"/>
                <a:gd name="T96" fmla="*/ 0 w 1711"/>
                <a:gd name="T97" fmla="*/ 192 h 432"/>
                <a:gd name="T98" fmla="*/ 5 w 1711"/>
                <a:gd name="T99" fmla="*/ 171 h 432"/>
                <a:gd name="T100" fmla="*/ 0 w 1711"/>
                <a:gd name="T101" fmla="*/ 157 h 432"/>
                <a:gd name="T102" fmla="*/ 5 w 1711"/>
                <a:gd name="T103" fmla="*/ 152 h 432"/>
                <a:gd name="T104" fmla="*/ 0 w 1711"/>
                <a:gd name="T105" fmla="*/ 130 h 432"/>
                <a:gd name="T106" fmla="*/ 0 w 1711"/>
                <a:gd name="T107" fmla="*/ 119 h 432"/>
                <a:gd name="T108" fmla="*/ 5 w 1711"/>
                <a:gd name="T109" fmla="*/ 98 h 432"/>
                <a:gd name="T110" fmla="*/ 0 w 1711"/>
                <a:gd name="T111" fmla="*/ 84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1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6"/>
                    <a:pt x="1711" y="8"/>
                    <a:pt x="1711" y="11"/>
                  </a:cubicBezTo>
                  <a:cubicBezTo>
                    <a:pt x="1711" y="20"/>
                    <a:pt x="1711" y="20"/>
                    <a:pt x="1711" y="20"/>
                  </a:cubicBezTo>
                  <a:cubicBezTo>
                    <a:pt x="1711" y="20"/>
                    <a:pt x="1711" y="21"/>
                    <a:pt x="1711" y="21"/>
                  </a:cubicBezTo>
                  <a:cubicBezTo>
                    <a:pt x="1710" y="24"/>
                    <a:pt x="1708" y="25"/>
                    <a:pt x="1706" y="24"/>
                  </a:cubicBezTo>
                  <a:cubicBezTo>
                    <a:pt x="1706" y="43"/>
                    <a:pt x="1706" y="43"/>
                    <a:pt x="1706" y="43"/>
                  </a:cubicBezTo>
                  <a:cubicBezTo>
                    <a:pt x="1708" y="43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7"/>
                    <a:pt x="1711" y="57"/>
                    <a:pt x="1711" y="58"/>
                  </a:cubicBezTo>
                  <a:cubicBezTo>
                    <a:pt x="1710" y="60"/>
                    <a:pt x="1708" y="61"/>
                    <a:pt x="1706" y="61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1"/>
                    <a:pt x="1711" y="84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1" y="93"/>
                    <a:pt x="1711" y="94"/>
                    <a:pt x="1711" y="94"/>
                  </a:cubicBezTo>
                  <a:cubicBezTo>
                    <a:pt x="1710" y="97"/>
                    <a:pt x="1708" y="98"/>
                    <a:pt x="1706" y="98"/>
                  </a:cubicBezTo>
                  <a:cubicBezTo>
                    <a:pt x="1706" y="116"/>
                    <a:pt x="1706" y="116"/>
                    <a:pt x="1706" y="116"/>
                  </a:cubicBezTo>
                  <a:cubicBezTo>
                    <a:pt x="1708" y="116"/>
                    <a:pt x="1711" y="117"/>
                    <a:pt x="1711" y="120"/>
                  </a:cubicBezTo>
                  <a:cubicBezTo>
                    <a:pt x="1711" y="130"/>
                    <a:pt x="1711" y="130"/>
                    <a:pt x="1711" y="130"/>
                  </a:cubicBezTo>
                  <a:cubicBezTo>
                    <a:pt x="1711" y="130"/>
                    <a:pt x="1711" y="130"/>
                    <a:pt x="1711" y="131"/>
                  </a:cubicBezTo>
                  <a:cubicBezTo>
                    <a:pt x="1710" y="133"/>
                    <a:pt x="1708" y="134"/>
                    <a:pt x="1706" y="134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4"/>
                    <a:pt x="1711" y="157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1" y="167"/>
                    <a:pt x="1711" y="167"/>
                    <a:pt x="1711" y="167"/>
                  </a:cubicBezTo>
                  <a:cubicBezTo>
                    <a:pt x="1710" y="170"/>
                    <a:pt x="1708" y="171"/>
                    <a:pt x="1706" y="171"/>
                  </a:cubicBezTo>
                  <a:cubicBezTo>
                    <a:pt x="1706" y="189"/>
                    <a:pt x="1706" y="189"/>
                    <a:pt x="1706" y="189"/>
                  </a:cubicBezTo>
                  <a:cubicBezTo>
                    <a:pt x="1708" y="189"/>
                    <a:pt x="1711" y="190"/>
                    <a:pt x="1711" y="194"/>
                  </a:cubicBezTo>
                  <a:cubicBezTo>
                    <a:pt x="1711" y="203"/>
                    <a:pt x="1711" y="203"/>
                    <a:pt x="1711" y="203"/>
                  </a:cubicBezTo>
                  <a:cubicBezTo>
                    <a:pt x="1711" y="203"/>
                    <a:pt x="1711" y="203"/>
                    <a:pt x="1711" y="204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6"/>
                    <a:pt x="1706" y="226"/>
                    <a:pt x="1706" y="226"/>
                  </a:cubicBezTo>
                  <a:cubicBezTo>
                    <a:pt x="1708" y="225"/>
                    <a:pt x="1711" y="227"/>
                    <a:pt x="1711" y="230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40"/>
                    <a:pt x="1711" y="240"/>
                    <a:pt x="1711" y="240"/>
                  </a:cubicBezTo>
                  <a:cubicBezTo>
                    <a:pt x="1710" y="243"/>
                    <a:pt x="1708" y="244"/>
                    <a:pt x="1706" y="244"/>
                  </a:cubicBezTo>
                  <a:cubicBezTo>
                    <a:pt x="1706" y="262"/>
                    <a:pt x="1706" y="262"/>
                    <a:pt x="1706" y="262"/>
                  </a:cubicBezTo>
                  <a:cubicBezTo>
                    <a:pt x="1708" y="262"/>
                    <a:pt x="1711" y="264"/>
                    <a:pt x="1711" y="267"/>
                  </a:cubicBezTo>
                  <a:cubicBezTo>
                    <a:pt x="1711" y="276"/>
                    <a:pt x="1711" y="276"/>
                    <a:pt x="1711" y="276"/>
                  </a:cubicBezTo>
                  <a:cubicBezTo>
                    <a:pt x="1711" y="276"/>
                    <a:pt x="1711" y="277"/>
                    <a:pt x="1711" y="277"/>
                  </a:cubicBezTo>
                  <a:cubicBezTo>
                    <a:pt x="1710" y="279"/>
                    <a:pt x="1708" y="281"/>
                    <a:pt x="1706" y="280"/>
                  </a:cubicBezTo>
                  <a:cubicBezTo>
                    <a:pt x="1706" y="299"/>
                    <a:pt x="1706" y="299"/>
                    <a:pt x="1706" y="299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3"/>
                    <a:pt x="1711" y="313"/>
                    <a:pt x="1711" y="313"/>
                  </a:cubicBezTo>
                  <a:cubicBezTo>
                    <a:pt x="1710" y="316"/>
                    <a:pt x="1708" y="317"/>
                    <a:pt x="1706" y="317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5"/>
                    <a:pt x="1711" y="337"/>
                    <a:pt x="1711" y="340"/>
                  </a:cubicBezTo>
                  <a:cubicBezTo>
                    <a:pt x="1711" y="349"/>
                    <a:pt x="1711" y="349"/>
                    <a:pt x="1711" y="349"/>
                  </a:cubicBezTo>
                  <a:cubicBezTo>
                    <a:pt x="1711" y="349"/>
                    <a:pt x="1711" y="350"/>
                    <a:pt x="1711" y="350"/>
                  </a:cubicBezTo>
                  <a:cubicBezTo>
                    <a:pt x="1710" y="353"/>
                    <a:pt x="1708" y="354"/>
                    <a:pt x="1706" y="353"/>
                  </a:cubicBezTo>
                  <a:cubicBezTo>
                    <a:pt x="1706" y="372"/>
                    <a:pt x="1706" y="372"/>
                    <a:pt x="1706" y="372"/>
                  </a:cubicBezTo>
                  <a:cubicBezTo>
                    <a:pt x="1708" y="372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6"/>
                    <a:pt x="1711" y="386"/>
                    <a:pt x="1711" y="387"/>
                  </a:cubicBezTo>
                  <a:cubicBezTo>
                    <a:pt x="1710" y="389"/>
                    <a:pt x="1708" y="390"/>
                    <a:pt x="1706" y="390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10"/>
                    <a:pt x="1711" y="413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1" y="422"/>
                    <a:pt x="1711" y="423"/>
                    <a:pt x="1711" y="423"/>
                  </a:cubicBezTo>
                  <a:cubicBezTo>
                    <a:pt x="1710" y="426"/>
                    <a:pt x="1708" y="427"/>
                    <a:pt x="1706" y="427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7"/>
                    <a:pt x="5" y="427"/>
                    <a:pt x="5" y="427"/>
                  </a:cubicBezTo>
                  <a:cubicBezTo>
                    <a:pt x="3" y="427"/>
                    <a:pt x="0" y="425"/>
                    <a:pt x="0" y="422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" y="409"/>
                    <a:pt x="3" y="408"/>
                    <a:pt x="5" y="408"/>
                  </a:cubicBezTo>
                  <a:cubicBezTo>
                    <a:pt x="5" y="390"/>
                    <a:pt x="5" y="390"/>
                    <a:pt x="5" y="390"/>
                  </a:cubicBezTo>
                  <a:cubicBezTo>
                    <a:pt x="3" y="390"/>
                    <a:pt x="0" y="389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6"/>
                    <a:pt x="0" y="376"/>
                    <a:pt x="0" y="375"/>
                  </a:cubicBezTo>
                  <a:cubicBezTo>
                    <a:pt x="1" y="373"/>
                    <a:pt x="3" y="372"/>
                    <a:pt x="5" y="372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4"/>
                    <a:pt x="0" y="352"/>
                    <a:pt x="0" y="349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1" y="336"/>
                    <a:pt x="3" y="335"/>
                    <a:pt x="5" y="335"/>
                  </a:cubicBezTo>
                  <a:cubicBezTo>
                    <a:pt x="5" y="317"/>
                    <a:pt x="5" y="317"/>
                    <a:pt x="5" y="317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2"/>
                    <a:pt x="0" y="302"/>
                  </a:cubicBezTo>
                  <a:cubicBezTo>
                    <a:pt x="1" y="299"/>
                    <a:pt x="3" y="298"/>
                    <a:pt x="5" y="299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1"/>
                    <a:pt x="0" y="279"/>
                    <a:pt x="0" y="276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66"/>
                    <a:pt x="0" y="266"/>
                    <a:pt x="0" y="265"/>
                  </a:cubicBezTo>
                  <a:cubicBezTo>
                    <a:pt x="1" y="263"/>
                    <a:pt x="3" y="262"/>
                    <a:pt x="5" y="262"/>
                  </a:cubicBezTo>
                  <a:cubicBezTo>
                    <a:pt x="5" y="244"/>
                    <a:pt x="5" y="244"/>
                    <a:pt x="5" y="244"/>
                  </a:cubicBezTo>
                  <a:cubicBezTo>
                    <a:pt x="3" y="244"/>
                    <a:pt x="0" y="242"/>
                    <a:pt x="0" y="2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0"/>
                    <a:pt x="0" y="229"/>
                    <a:pt x="0" y="229"/>
                  </a:cubicBezTo>
                  <a:cubicBezTo>
                    <a:pt x="1" y="226"/>
                    <a:pt x="3" y="225"/>
                    <a:pt x="5" y="226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6"/>
                    <a:pt x="0" y="20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3"/>
                    <a:pt x="0" y="193"/>
                    <a:pt x="0" y="192"/>
                  </a:cubicBezTo>
                  <a:cubicBezTo>
                    <a:pt x="1" y="190"/>
                    <a:pt x="3" y="189"/>
                    <a:pt x="5" y="189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3" y="171"/>
                    <a:pt x="0" y="169"/>
                    <a:pt x="0" y="16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6"/>
                    <a:pt x="0" y="156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3" y="134"/>
                    <a:pt x="0" y="133"/>
                    <a:pt x="0" y="13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19"/>
                  </a:cubicBezTo>
                  <a:cubicBezTo>
                    <a:pt x="1" y="117"/>
                    <a:pt x="3" y="116"/>
                    <a:pt x="5" y="116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3" y="98"/>
                    <a:pt x="0" y="96"/>
                    <a:pt x="0" y="9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0"/>
                    <a:pt x="3" y="79"/>
                    <a:pt x="5" y="7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0" y="60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6"/>
                  </a:cubicBezTo>
                  <a:cubicBezTo>
                    <a:pt x="1" y="44"/>
                    <a:pt x="3" y="43"/>
                    <a:pt x="5" y="4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5"/>
                    <a:pt x="0" y="23"/>
                    <a:pt x="0" y="2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6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11308187" y="1178756"/>
              <a:ext cx="359834" cy="355856"/>
            </a:xfrm>
            <a:custGeom>
              <a:avLst/>
              <a:gdLst>
                <a:gd name="T0" fmla="*/ 130 w 156"/>
                <a:gd name="T1" fmla="*/ 72 h 164"/>
                <a:gd name="T2" fmla="*/ 128 w 156"/>
                <a:gd name="T3" fmla="*/ 85 h 164"/>
                <a:gd name="T4" fmla="*/ 131 w 156"/>
                <a:gd name="T5" fmla="*/ 112 h 164"/>
                <a:gd name="T6" fmla="*/ 131 w 156"/>
                <a:gd name="T7" fmla="*/ 132 h 164"/>
                <a:gd name="T8" fmla="*/ 128 w 156"/>
                <a:gd name="T9" fmla="*/ 164 h 164"/>
                <a:gd name="T10" fmla="*/ 156 w 156"/>
                <a:gd name="T11" fmla="*/ 137 h 164"/>
                <a:gd name="T12" fmla="*/ 132 w 156"/>
                <a:gd name="T13" fmla="*/ 8 h 164"/>
                <a:gd name="T14" fmla="*/ 128 w 156"/>
                <a:gd name="T15" fmla="*/ 0 h 164"/>
                <a:gd name="T16" fmla="*/ 132 w 156"/>
                <a:gd name="T17" fmla="*/ 32 h 164"/>
                <a:gd name="T18" fmla="*/ 138 w 156"/>
                <a:gd name="T19" fmla="*/ 36 h 164"/>
                <a:gd name="T20" fmla="*/ 128 w 156"/>
                <a:gd name="T21" fmla="*/ 72 h 164"/>
                <a:gd name="T22" fmla="*/ 116 w 156"/>
                <a:gd name="T23" fmla="*/ 130 h 164"/>
                <a:gd name="T24" fmla="*/ 115 w 156"/>
                <a:gd name="T25" fmla="*/ 112 h 164"/>
                <a:gd name="T26" fmla="*/ 111 w 156"/>
                <a:gd name="T27" fmla="*/ 133 h 164"/>
                <a:gd name="T28" fmla="*/ 128 w 156"/>
                <a:gd name="T29" fmla="*/ 72 h 164"/>
                <a:gd name="T30" fmla="*/ 117 w 156"/>
                <a:gd name="T31" fmla="*/ 36 h 164"/>
                <a:gd name="T32" fmla="*/ 124 w 156"/>
                <a:gd name="T33" fmla="*/ 32 h 164"/>
                <a:gd name="T34" fmla="*/ 128 w 156"/>
                <a:gd name="T35" fmla="*/ 0 h 164"/>
                <a:gd name="T36" fmla="*/ 124 w 156"/>
                <a:gd name="T37" fmla="*/ 8 h 164"/>
                <a:gd name="T38" fmla="*/ 111 w 156"/>
                <a:gd name="T39" fmla="*/ 72 h 164"/>
                <a:gd name="T40" fmla="*/ 111 w 156"/>
                <a:gd name="T41" fmla="*/ 85 h 164"/>
                <a:gd name="T42" fmla="*/ 120 w 156"/>
                <a:gd name="T43" fmla="*/ 100 h 164"/>
                <a:gd name="T44" fmla="*/ 128 w 156"/>
                <a:gd name="T45" fmla="*/ 106 h 164"/>
                <a:gd name="T46" fmla="*/ 128 w 156"/>
                <a:gd name="T47" fmla="*/ 136 h 164"/>
                <a:gd name="T48" fmla="*/ 116 w 156"/>
                <a:gd name="T49" fmla="*/ 144 h 164"/>
                <a:gd name="T50" fmla="*/ 111 w 156"/>
                <a:gd name="T51" fmla="*/ 164 h 164"/>
                <a:gd name="T52" fmla="*/ 128 w 156"/>
                <a:gd name="T53" fmla="*/ 136 h 164"/>
                <a:gd name="T54" fmla="*/ 111 w 156"/>
                <a:gd name="T55" fmla="*/ 133 h 164"/>
                <a:gd name="T56" fmla="*/ 103 w 156"/>
                <a:gd name="T57" fmla="*/ 109 h 164"/>
                <a:gd name="T58" fmla="*/ 95 w 156"/>
                <a:gd name="T59" fmla="*/ 72 h 164"/>
                <a:gd name="T60" fmla="*/ 111 w 156"/>
                <a:gd name="T61" fmla="*/ 8 h 164"/>
                <a:gd name="T62" fmla="*/ 53 w 156"/>
                <a:gd name="T63" fmla="*/ 72 h 164"/>
                <a:gd name="T64" fmla="*/ 62 w 156"/>
                <a:gd name="T65" fmla="*/ 71 h 164"/>
                <a:gd name="T66" fmla="*/ 76 w 156"/>
                <a:gd name="T67" fmla="*/ 133 h 164"/>
                <a:gd name="T68" fmla="*/ 53 w 156"/>
                <a:gd name="T69" fmla="*/ 144 h 164"/>
                <a:gd name="T70" fmla="*/ 111 w 156"/>
                <a:gd name="T71" fmla="*/ 164 h 164"/>
                <a:gd name="T72" fmla="*/ 106 w 156"/>
                <a:gd name="T73" fmla="*/ 145 h 164"/>
                <a:gd name="T74" fmla="*/ 90 w 156"/>
                <a:gd name="T75" fmla="*/ 143 h 164"/>
                <a:gd name="T76" fmla="*/ 98 w 156"/>
                <a:gd name="T77" fmla="*/ 133 h 164"/>
                <a:gd name="T78" fmla="*/ 111 w 156"/>
                <a:gd name="T79" fmla="*/ 85 h 164"/>
                <a:gd name="T80" fmla="*/ 111 w 156"/>
                <a:gd name="T81" fmla="*/ 98 h 164"/>
                <a:gd name="T82" fmla="*/ 106 w 156"/>
                <a:gd name="T83" fmla="*/ 85 h 164"/>
                <a:gd name="T84" fmla="*/ 53 w 156"/>
                <a:gd name="T85" fmla="*/ 8 h 164"/>
                <a:gd name="T86" fmla="*/ 31 w 156"/>
                <a:gd name="T87" fmla="*/ 90 h 164"/>
                <a:gd name="T88" fmla="*/ 46 w 156"/>
                <a:gd name="T89" fmla="*/ 91 h 164"/>
                <a:gd name="T90" fmla="*/ 49 w 156"/>
                <a:gd name="T91" fmla="*/ 92 h 164"/>
                <a:gd name="T92" fmla="*/ 35 w 156"/>
                <a:gd name="T93" fmla="*/ 133 h 164"/>
                <a:gd name="T94" fmla="*/ 53 w 156"/>
                <a:gd name="T95" fmla="*/ 144 h 164"/>
                <a:gd name="T96" fmla="*/ 28 w 156"/>
                <a:gd name="T97" fmla="*/ 164 h 164"/>
                <a:gd name="T98" fmla="*/ 39 w 156"/>
                <a:gd name="T99" fmla="*/ 36 h 164"/>
                <a:gd name="T100" fmla="*/ 32 w 156"/>
                <a:gd name="T101" fmla="*/ 32 h 164"/>
                <a:gd name="T102" fmla="*/ 28 w 156"/>
                <a:gd name="T103" fmla="*/ 0 h 164"/>
                <a:gd name="T104" fmla="*/ 32 w 156"/>
                <a:gd name="T105" fmla="*/ 8 h 164"/>
                <a:gd name="T106" fmla="*/ 28 w 156"/>
                <a:gd name="T107" fmla="*/ 0 h 164"/>
                <a:gd name="T108" fmla="*/ 28 w 156"/>
                <a:gd name="T109" fmla="*/ 36 h 164"/>
                <a:gd name="T110" fmla="*/ 24 w 156"/>
                <a:gd name="T111" fmla="*/ 32 h 164"/>
                <a:gd name="T112" fmla="*/ 18 w 156"/>
                <a:gd name="T113" fmla="*/ 36 h 164"/>
                <a:gd name="T114" fmla="*/ 28 w 156"/>
                <a:gd name="T115" fmla="*/ 46 h 164"/>
                <a:gd name="T116" fmla="*/ 27 w 156"/>
                <a:gd name="T117" fmla="*/ 164 h 164"/>
                <a:gd name="T118" fmla="*/ 0 w 156"/>
                <a:gd name="T119" fmla="*/ 35 h 164"/>
                <a:gd name="T120" fmla="*/ 24 w 156"/>
                <a:gd name="T121" fmla="*/ 4 h 164"/>
                <a:gd name="T122" fmla="*/ 28 w 156"/>
                <a:gd name="T12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" h="164">
                  <a:moveTo>
                    <a:pt x="128" y="72"/>
                  </a:moveTo>
                  <a:cubicBezTo>
                    <a:pt x="130" y="72"/>
                    <a:pt x="130" y="72"/>
                    <a:pt x="130" y="72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8" y="106"/>
                    <a:pt x="128" y="106"/>
                    <a:pt x="128" y="106"/>
                  </a:cubicBezTo>
                  <a:cubicBezTo>
                    <a:pt x="129" y="107"/>
                    <a:pt x="130" y="109"/>
                    <a:pt x="131" y="112"/>
                  </a:cubicBezTo>
                  <a:cubicBezTo>
                    <a:pt x="132" y="114"/>
                    <a:pt x="133" y="117"/>
                    <a:pt x="133" y="121"/>
                  </a:cubicBezTo>
                  <a:cubicBezTo>
                    <a:pt x="133" y="125"/>
                    <a:pt x="132" y="128"/>
                    <a:pt x="131" y="132"/>
                  </a:cubicBezTo>
                  <a:cubicBezTo>
                    <a:pt x="130" y="133"/>
                    <a:pt x="129" y="135"/>
                    <a:pt x="128" y="136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9" y="164"/>
                    <a:pt x="129" y="164"/>
                    <a:pt x="129" y="164"/>
                  </a:cubicBezTo>
                  <a:cubicBezTo>
                    <a:pt x="144" y="164"/>
                    <a:pt x="156" y="152"/>
                    <a:pt x="156" y="137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21"/>
                    <a:pt x="145" y="9"/>
                    <a:pt x="132" y="8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32" y="2"/>
                    <a:pt x="130" y="0"/>
                    <a:pt x="128" y="0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30" y="36"/>
                    <a:pt x="132" y="34"/>
                    <a:pt x="132" y="3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5" y="28"/>
                    <a:pt x="138" y="32"/>
                    <a:pt x="138" y="36"/>
                  </a:cubicBezTo>
                  <a:cubicBezTo>
                    <a:pt x="138" y="42"/>
                    <a:pt x="133" y="46"/>
                    <a:pt x="128" y="46"/>
                  </a:cubicBezTo>
                  <a:lnTo>
                    <a:pt x="128" y="72"/>
                  </a:lnTo>
                  <a:close/>
                  <a:moveTo>
                    <a:pt x="111" y="133"/>
                  </a:moveTo>
                  <a:cubicBezTo>
                    <a:pt x="113" y="132"/>
                    <a:pt x="114" y="131"/>
                    <a:pt x="116" y="130"/>
                  </a:cubicBezTo>
                  <a:cubicBezTo>
                    <a:pt x="118" y="128"/>
                    <a:pt x="119" y="125"/>
                    <a:pt x="119" y="121"/>
                  </a:cubicBezTo>
                  <a:cubicBezTo>
                    <a:pt x="119" y="117"/>
                    <a:pt x="118" y="114"/>
                    <a:pt x="115" y="112"/>
                  </a:cubicBezTo>
                  <a:cubicBezTo>
                    <a:pt x="114" y="112"/>
                    <a:pt x="113" y="111"/>
                    <a:pt x="111" y="110"/>
                  </a:cubicBezTo>
                  <a:cubicBezTo>
                    <a:pt x="111" y="133"/>
                    <a:pt x="111" y="133"/>
                    <a:pt x="111" y="133"/>
                  </a:cubicBezTo>
                  <a:close/>
                  <a:moveTo>
                    <a:pt x="111" y="72"/>
                  </a:moveTo>
                  <a:cubicBezTo>
                    <a:pt x="128" y="72"/>
                    <a:pt x="128" y="72"/>
                    <a:pt x="128" y="72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22" y="46"/>
                    <a:pt x="117" y="42"/>
                    <a:pt x="117" y="36"/>
                  </a:cubicBezTo>
                  <a:cubicBezTo>
                    <a:pt x="117" y="32"/>
                    <a:pt x="120" y="28"/>
                    <a:pt x="124" y="27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4"/>
                    <a:pt x="126" y="36"/>
                    <a:pt x="128" y="36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6" y="0"/>
                    <a:pt x="124" y="2"/>
                    <a:pt x="124" y="4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2"/>
                    <a:pt x="111" y="72"/>
                    <a:pt x="111" y="72"/>
                  </a:cubicBezTo>
                  <a:close/>
                  <a:moveTo>
                    <a:pt x="128" y="85"/>
                  </a:moveTo>
                  <a:cubicBezTo>
                    <a:pt x="111" y="85"/>
                    <a:pt x="111" y="85"/>
                    <a:pt x="111" y="85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4" y="98"/>
                    <a:pt x="117" y="99"/>
                    <a:pt x="120" y="100"/>
                  </a:cubicBezTo>
                  <a:cubicBezTo>
                    <a:pt x="122" y="101"/>
                    <a:pt x="125" y="103"/>
                    <a:pt x="127" y="105"/>
                  </a:cubicBezTo>
                  <a:cubicBezTo>
                    <a:pt x="127" y="105"/>
                    <a:pt x="127" y="105"/>
                    <a:pt x="128" y="106"/>
                  </a:cubicBezTo>
                  <a:cubicBezTo>
                    <a:pt x="128" y="85"/>
                    <a:pt x="128" y="85"/>
                    <a:pt x="128" y="85"/>
                  </a:cubicBezTo>
                  <a:close/>
                  <a:moveTo>
                    <a:pt x="128" y="136"/>
                  </a:moveTo>
                  <a:cubicBezTo>
                    <a:pt x="127" y="137"/>
                    <a:pt x="126" y="138"/>
                    <a:pt x="125" y="139"/>
                  </a:cubicBezTo>
                  <a:cubicBezTo>
                    <a:pt x="122" y="141"/>
                    <a:pt x="120" y="143"/>
                    <a:pt x="116" y="144"/>
                  </a:cubicBezTo>
                  <a:cubicBezTo>
                    <a:pt x="115" y="144"/>
                    <a:pt x="113" y="145"/>
                    <a:pt x="111" y="145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28" y="164"/>
                    <a:pt x="128" y="164"/>
                    <a:pt x="128" y="164"/>
                  </a:cubicBezTo>
                  <a:lnTo>
                    <a:pt x="128" y="136"/>
                  </a:lnTo>
                  <a:close/>
                  <a:moveTo>
                    <a:pt x="105" y="134"/>
                  </a:moveTo>
                  <a:cubicBezTo>
                    <a:pt x="108" y="134"/>
                    <a:pt x="109" y="133"/>
                    <a:pt x="111" y="133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09" y="110"/>
                    <a:pt x="106" y="109"/>
                    <a:pt x="103" y="109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09" y="145"/>
                    <a:pt x="107" y="145"/>
                    <a:pt x="106" y="145"/>
                  </a:cubicBezTo>
                  <a:cubicBezTo>
                    <a:pt x="102" y="145"/>
                    <a:pt x="100" y="145"/>
                    <a:pt x="97" y="145"/>
                  </a:cubicBezTo>
                  <a:cubicBezTo>
                    <a:pt x="94" y="144"/>
                    <a:pt x="92" y="143"/>
                    <a:pt x="90" y="143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95" y="132"/>
                    <a:pt x="97" y="133"/>
                    <a:pt x="98" y="133"/>
                  </a:cubicBezTo>
                  <a:cubicBezTo>
                    <a:pt x="100" y="133"/>
                    <a:pt x="103" y="134"/>
                    <a:pt x="105" y="134"/>
                  </a:cubicBezTo>
                  <a:close/>
                  <a:moveTo>
                    <a:pt x="111" y="85"/>
                  </a:moveTo>
                  <a:cubicBezTo>
                    <a:pt x="111" y="98"/>
                    <a:pt x="111" y="98"/>
                    <a:pt x="111" y="98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85"/>
                    <a:pt x="106" y="85"/>
                    <a:pt x="106" y="85"/>
                  </a:cubicBezTo>
                  <a:lnTo>
                    <a:pt x="111" y="85"/>
                  </a:lnTo>
                  <a:close/>
                  <a:moveTo>
                    <a:pt x="53" y="8"/>
                  </a:moveTo>
                  <a:cubicBezTo>
                    <a:pt x="53" y="72"/>
                    <a:pt x="53" y="72"/>
                    <a:pt x="53" y="72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44"/>
                    <a:pt x="35" y="144"/>
                    <a:pt x="35" y="144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4" y="46"/>
                    <a:pt x="39" y="42"/>
                    <a:pt x="39" y="36"/>
                  </a:cubicBezTo>
                  <a:cubicBezTo>
                    <a:pt x="39" y="32"/>
                    <a:pt x="36" y="28"/>
                    <a:pt x="32" y="2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4"/>
                    <a:pt x="31" y="36"/>
                    <a:pt x="28" y="3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53" y="8"/>
                  </a:lnTo>
                  <a:close/>
                  <a:moveTo>
                    <a:pt x="28" y="0"/>
                  </a:move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6"/>
                    <a:pt x="24" y="34"/>
                    <a:pt x="24" y="32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1" y="28"/>
                    <a:pt x="18" y="32"/>
                    <a:pt x="18" y="36"/>
                  </a:cubicBezTo>
                  <a:cubicBezTo>
                    <a:pt x="18" y="42"/>
                    <a:pt x="23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12" y="164"/>
                    <a:pt x="0" y="152"/>
                    <a:pt x="0" y="1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1"/>
                    <a:pt x="11" y="9"/>
                    <a:pt x="24" y="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6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112847" y="885431"/>
              <a:ext cx="3933643" cy="934770"/>
              <a:chOff x="4076536" y="890588"/>
              <a:chExt cx="3933643" cy="79824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11504" y="3250931"/>
            <a:ext cx="4070772" cy="722635"/>
            <a:chOff x="6215987" y="2041964"/>
            <a:chExt cx="5724636" cy="943795"/>
          </a:xfrm>
        </p:grpSpPr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6215987" y="2047123"/>
              <a:ext cx="5724636" cy="938636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7112847" y="2047123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0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0 h 432"/>
                <a:gd name="T12" fmla="*/ 1711 w 1711"/>
                <a:gd name="T13" fmla="*/ 83 h 432"/>
                <a:gd name="T14" fmla="*/ 1711 w 1711"/>
                <a:gd name="T15" fmla="*/ 93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3 h 432"/>
                <a:gd name="T22" fmla="*/ 1711 w 1711"/>
                <a:gd name="T23" fmla="*/ 156 h 432"/>
                <a:gd name="T24" fmla="*/ 1711 w 1711"/>
                <a:gd name="T25" fmla="*/ 166 h 432"/>
                <a:gd name="T26" fmla="*/ 1706 w 1711"/>
                <a:gd name="T27" fmla="*/ 188 h 432"/>
                <a:gd name="T28" fmla="*/ 1711 w 1711"/>
                <a:gd name="T29" fmla="*/ 202 h 432"/>
                <a:gd name="T30" fmla="*/ 1706 w 1711"/>
                <a:gd name="T31" fmla="*/ 206 h 432"/>
                <a:gd name="T32" fmla="*/ 1711 w 1711"/>
                <a:gd name="T33" fmla="*/ 229 h 432"/>
                <a:gd name="T34" fmla="*/ 1711 w 1711"/>
                <a:gd name="T35" fmla="*/ 240 h 432"/>
                <a:gd name="T36" fmla="*/ 1706 w 1711"/>
                <a:gd name="T37" fmla="*/ 261 h 432"/>
                <a:gd name="T38" fmla="*/ 1711 w 1711"/>
                <a:gd name="T39" fmla="*/ 275 h 432"/>
                <a:gd name="T40" fmla="*/ 1706 w 1711"/>
                <a:gd name="T41" fmla="*/ 279 h 432"/>
                <a:gd name="T42" fmla="*/ 1711 w 1711"/>
                <a:gd name="T43" fmla="*/ 302 h 432"/>
                <a:gd name="T44" fmla="*/ 1711 w 1711"/>
                <a:gd name="T45" fmla="*/ 313 h 432"/>
                <a:gd name="T46" fmla="*/ 1706 w 1711"/>
                <a:gd name="T47" fmla="*/ 334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1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1 h 432"/>
                <a:gd name="T66" fmla="*/ 0 w 1711"/>
                <a:gd name="T67" fmla="*/ 411 h 432"/>
                <a:gd name="T68" fmla="*/ 5 w 1711"/>
                <a:gd name="T69" fmla="*/ 389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2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29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6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8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5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5"/>
                    <a:pt x="1706" y="5"/>
                    <a:pt x="1706" y="5"/>
                  </a:cubicBezTo>
                  <a:cubicBezTo>
                    <a:pt x="1708" y="5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19"/>
                    <a:pt x="1711" y="20"/>
                    <a:pt x="1711" y="20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3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6"/>
                    <a:pt x="1711" y="57"/>
                  </a:cubicBezTo>
                  <a:cubicBezTo>
                    <a:pt x="1710" y="59"/>
                    <a:pt x="1708" y="60"/>
                    <a:pt x="1706" y="60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8"/>
                    <a:pt x="1711" y="80"/>
                    <a:pt x="1711" y="83"/>
                  </a:cubicBezTo>
                  <a:cubicBezTo>
                    <a:pt x="1711" y="92"/>
                    <a:pt x="1711" y="92"/>
                    <a:pt x="1711" y="92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29"/>
                    <a:pt x="1711" y="130"/>
                    <a:pt x="1711" y="130"/>
                  </a:cubicBezTo>
                  <a:cubicBezTo>
                    <a:pt x="1710" y="132"/>
                    <a:pt x="1708" y="133"/>
                    <a:pt x="1706" y="133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1"/>
                    <a:pt x="1711" y="153"/>
                    <a:pt x="1711" y="156"/>
                  </a:cubicBezTo>
                  <a:cubicBezTo>
                    <a:pt x="1711" y="165"/>
                    <a:pt x="1711" y="165"/>
                    <a:pt x="1711" y="165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8"/>
                    <a:pt x="1706" y="188"/>
                    <a:pt x="1706" y="188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2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6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6"/>
                    <a:pt x="1711" y="229"/>
                  </a:cubicBezTo>
                  <a:cubicBezTo>
                    <a:pt x="1711" y="238"/>
                    <a:pt x="1711" y="238"/>
                    <a:pt x="1711" y="238"/>
                  </a:cubicBezTo>
                  <a:cubicBezTo>
                    <a:pt x="1711" y="239"/>
                    <a:pt x="1711" y="239"/>
                    <a:pt x="1711" y="240"/>
                  </a:cubicBezTo>
                  <a:cubicBezTo>
                    <a:pt x="1710" y="242"/>
                    <a:pt x="1708" y="243"/>
                    <a:pt x="1706" y="243"/>
                  </a:cubicBezTo>
                  <a:cubicBezTo>
                    <a:pt x="1706" y="261"/>
                    <a:pt x="1706" y="261"/>
                    <a:pt x="1706" y="261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5"/>
                    <a:pt x="1711" y="276"/>
                    <a:pt x="1711" y="276"/>
                  </a:cubicBezTo>
                  <a:cubicBezTo>
                    <a:pt x="1710" y="279"/>
                    <a:pt x="1708" y="280"/>
                    <a:pt x="1706" y="279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299"/>
                    <a:pt x="1711" y="302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2"/>
                    <a:pt x="1711" y="313"/>
                  </a:cubicBezTo>
                  <a:cubicBezTo>
                    <a:pt x="1710" y="315"/>
                    <a:pt x="1708" y="316"/>
                    <a:pt x="1706" y="316"/>
                  </a:cubicBezTo>
                  <a:cubicBezTo>
                    <a:pt x="1706" y="334"/>
                    <a:pt x="1706" y="334"/>
                    <a:pt x="1706" y="334"/>
                  </a:cubicBezTo>
                  <a:cubicBezTo>
                    <a:pt x="1708" y="334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8"/>
                    <a:pt x="1711" y="349"/>
                    <a:pt x="1711" y="349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2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5"/>
                    <a:pt x="1711" y="386"/>
                  </a:cubicBezTo>
                  <a:cubicBezTo>
                    <a:pt x="1710" y="388"/>
                    <a:pt x="1708" y="389"/>
                    <a:pt x="1706" y="389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7"/>
                    <a:pt x="1711" y="409"/>
                    <a:pt x="1711" y="412"/>
                  </a:cubicBezTo>
                  <a:cubicBezTo>
                    <a:pt x="1711" y="421"/>
                    <a:pt x="1711" y="421"/>
                    <a:pt x="1711" y="421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4"/>
                    <a:pt x="0" y="421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1"/>
                    <a:pt x="0" y="411"/>
                  </a:cubicBezTo>
                  <a:cubicBezTo>
                    <a:pt x="1" y="408"/>
                    <a:pt x="3" y="407"/>
                    <a:pt x="5" y="408"/>
                  </a:cubicBezTo>
                  <a:cubicBezTo>
                    <a:pt x="5" y="389"/>
                    <a:pt x="5" y="389"/>
                    <a:pt x="5" y="389"/>
                  </a:cubicBezTo>
                  <a:cubicBezTo>
                    <a:pt x="3" y="389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4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1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8"/>
                    <a:pt x="0" y="338"/>
                  </a:cubicBezTo>
                  <a:cubicBezTo>
                    <a:pt x="1" y="335"/>
                    <a:pt x="3" y="334"/>
                    <a:pt x="5" y="334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6"/>
                    <a:pt x="0" y="315"/>
                    <a:pt x="0" y="31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02"/>
                    <a:pt x="0" y="302"/>
                    <a:pt x="0" y="301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79"/>
                    <a:pt x="5" y="279"/>
                    <a:pt x="5" y="279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1" y="262"/>
                    <a:pt x="3" y="261"/>
                    <a:pt x="5" y="261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3"/>
                    <a:pt x="0" y="242"/>
                    <a:pt x="0" y="23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9"/>
                    <a:pt x="0" y="229"/>
                    <a:pt x="0" y="228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6"/>
                    <a:pt x="5" y="206"/>
                    <a:pt x="5" y="206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89"/>
                    <a:pt x="3" y="188"/>
                    <a:pt x="5" y="188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8"/>
                    <a:pt x="0" y="16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5"/>
                    <a:pt x="0" y="155"/>
                  </a:cubicBezTo>
                  <a:cubicBezTo>
                    <a:pt x="1" y="152"/>
                    <a:pt x="3" y="151"/>
                    <a:pt x="5" y="15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9"/>
                    <a:pt x="0" y="119"/>
                    <a:pt x="0" y="118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5"/>
                    <a:pt x="0" y="9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2"/>
                    <a:pt x="0" y="82"/>
                  </a:cubicBezTo>
                  <a:cubicBezTo>
                    <a:pt x="1" y="79"/>
                    <a:pt x="3" y="78"/>
                    <a:pt x="5" y="7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60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5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2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6"/>
                    <a:pt x="3" y="5"/>
                    <a:pt x="5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11246852" y="2381706"/>
              <a:ext cx="485231" cy="269471"/>
            </a:xfrm>
            <a:custGeom>
              <a:avLst/>
              <a:gdLst>
                <a:gd name="T0" fmla="*/ 105 w 211"/>
                <a:gd name="T1" fmla="*/ 0 h 124"/>
                <a:gd name="T2" fmla="*/ 107 w 211"/>
                <a:gd name="T3" fmla="*/ 5 h 124"/>
                <a:gd name="T4" fmla="*/ 105 w 211"/>
                <a:gd name="T5" fmla="*/ 11 h 124"/>
                <a:gd name="T6" fmla="*/ 175 w 211"/>
                <a:gd name="T7" fmla="*/ 86 h 124"/>
                <a:gd name="T8" fmla="*/ 105 w 211"/>
                <a:gd name="T9" fmla="*/ 91 h 124"/>
                <a:gd name="T10" fmla="*/ 108 w 211"/>
                <a:gd name="T11" fmla="*/ 97 h 124"/>
                <a:gd name="T12" fmla="*/ 105 w 211"/>
                <a:gd name="T13" fmla="*/ 103 h 124"/>
                <a:gd name="T14" fmla="*/ 183 w 211"/>
                <a:gd name="T15" fmla="*/ 97 h 124"/>
                <a:gd name="T16" fmla="*/ 178 w 211"/>
                <a:gd name="T17" fmla="*/ 0 h 124"/>
                <a:gd name="T18" fmla="*/ 105 w 211"/>
                <a:gd name="T19" fmla="*/ 120 h 124"/>
                <a:gd name="T20" fmla="*/ 126 w 211"/>
                <a:gd name="T21" fmla="*/ 118 h 124"/>
                <a:gd name="T22" fmla="*/ 105 w 211"/>
                <a:gd name="T23" fmla="*/ 114 h 124"/>
                <a:gd name="T24" fmla="*/ 183 w 211"/>
                <a:gd name="T25" fmla="*/ 103 h 124"/>
                <a:gd name="T26" fmla="*/ 105 w 211"/>
                <a:gd name="T27" fmla="*/ 111 h 124"/>
                <a:gd name="T28" fmla="*/ 211 w 211"/>
                <a:gd name="T29" fmla="*/ 114 h 124"/>
                <a:gd name="T30" fmla="*/ 211 w 211"/>
                <a:gd name="T31" fmla="*/ 114 h 124"/>
                <a:gd name="T32" fmla="*/ 207 w 211"/>
                <a:gd name="T33" fmla="*/ 124 h 124"/>
                <a:gd name="T34" fmla="*/ 105 w 211"/>
                <a:gd name="T35" fmla="*/ 0 h 124"/>
                <a:gd name="T36" fmla="*/ 27 w 211"/>
                <a:gd name="T37" fmla="*/ 5 h 124"/>
                <a:gd name="T38" fmla="*/ 32 w 211"/>
                <a:gd name="T39" fmla="*/ 103 h 124"/>
                <a:gd name="T40" fmla="*/ 105 w 211"/>
                <a:gd name="T41" fmla="*/ 111 h 124"/>
                <a:gd name="T42" fmla="*/ 0 w 211"/>
                <a:gd name="T43" fmla="*/ 114 h 124"/>
                <a:gd name="T44" fmla="*/ 105 w 211"/>
                <a:gd name="T45" fmla="*/ 118 h 124"/>
                <a:gd name="T46" fmla="*/ 84 w 211"/>
                <a:gd name="T47" fmla="*/ 120 h 124"/>
                <a:gd name="T48" fmla="*/ 105 w 211"/>
                <a:gd name="T49" fmla="*/ 124 h 124"/>
                <a:gd name="T50" fmla="*/ 0 w 211"/>
                <a:gd name="T51" fmla="*/ 120 h 124"/>
                <a:gd name="T52" fmla="*/ 105 w 211"/>
                <a:gd name="T53" fmla="*/ 114 h 124"/>
                <a:gd name="T54" fmla="*/ 27 w 211"/>
                <a:gd name="T55" fmla="*/ 103 h 124"/>
                <a:gd name="T56" fmla="*/ 105 w 211"/>
                <a:gd name="T57" fmla="*/ 97 h 124"/>
                <a:gd name="T58" fmla="*/ 102 w 211"/>
                <a:gd name="T59" fmla="*/ 91 h 124"/>
                <a:gd name="T60" fmla="*/ 105 w 211"/>
                <a:gd name="T61" fmla="*/ 86 h 124"/>
                <a:gd name="T62" fmla="*/ 35 w 211"/>
                <a:gd name="T63" fmla="*/ 11 h 124"/>
                <a:gd name="T64" fmla="*/ 105 w 211"/>
                <a:gd name="T65" fmla="*/ 7 h 124"/>
                <a:gd name="T66" fmla="*/ 105 w 211"/>
                <a:gd name="T67" fmla="*/ 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1" h="124">
                  <a:moveTo>
                    <a:pt x="178" y="0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6" y="4"/>
                    <a:pt x="107" y="4"/>
                    <a:pt x="107" y="5"/>
                  </a:cubicBezTo>
                  <a:cubicBezTo>
                    <a:pt x="107" y="7"/>
                    <a:pt x="106" y="7"/>
                    <a:pt x="105" y="7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81" y="103"/>
                    <a:pt x="183" y="100"/>
                    <a:pt x="183" y="97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2"/>
                    <a:pt x="181" y="0"/>
                    <a:pt x="178" y="0"/>
                  </a:cubicBezTo>
                  <a:close/>
                  <a:moveTo>
                    <a:pt x="105" y="124"/>
                  </a:moveTo>
                  <a:cubicBezTo>
                    <a:pt x="105" y="120"/>
                    <a:pt x="105" y="120"/>
                    <a:pt x="105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183" y="103"/>
                    <a:pt x="183" y="103"/>
                    <a:pt x="183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211" y="120"/>
                    <a:pt x="211" y="120"/>
                    <a:pt x="211" y="120"/>
                  </a:cubicBezTo>
                  <a:cubicBezTo>
                    <a:pt x="211" y="122"/>
                    <a:pt x="209" y="124"/>
                    <a:pt x="207" y="124"/>
                  </a:cubicBezTo>
                  <a:lnTo>
                    <a:pt x="105" y="124"/>
                  </a:lnTo>
                  <a:close/>
                  <a:moveTo>
                    <a:pt x="105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7" y="2"/>
                    <a:pt x="27" y="5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100"/>
                    <a:pt x="29" y="103"/>
                    <a:pt x="32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1" y="124"/>
                    <a:pt x="0" y="122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7"/>
                    <a:pt x="103" y="5"/>
                  </a:cubicBezTo>
                  <a:cubicBezTo>
                    <a:pt x="103" y="4"/>
                    <a:pt x="104" y="4"/>
                    <a:pt x="105" y="4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112847" y="2041964"/>
              <a:ext cx="3933643" cy="934770"/>
              <a:chOff x="4076536" y="890588"/>
              <a:chExt cx="3933643" cy="79824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511504" y="4127262"/>
            <a:ext cx="4070772" cy="722635"/>
            <a:chOff x="6215987" y="3194629"/>
            <a:chExt cx="5724636" cy="943795"/>
          </a:xfrm>
        </p:grpSpPr>
        <p:sp>
          <p:nvSpPr>
            <p:cNvPr id="10" name="矩形 9"/>
            <p:cNvSpPr>
              <a:spLocks/>
            </p:cNvSpPr>
            <p:nvPr/>
          </p:nvSpPr>
          <p:spPr bwMode="auto">
            <a:xfrm>
              <a:off x="6215987" y="3199788"/>
              <a:ext cx="5724636" cy="938636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06</a:t>
              </a:r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7112847" y="3199788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0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0 h 432"/>
                <a:gd name="T12" fmla="*/ 1711 w 1711"/>
                <a:gd name="T13" fmla="*/ 83 h 432"/>
                <a:gd name="T14" fmla="*/ 1711 w 1711"/>
                <a:gd name="T15" fmla="*/ 93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3 h 432"/>
                <a:gd name="T22" fmla="*/ 1711 w 1711"/>
                <a:gd name="T23" fmla="*/ 156 h 432"/>
                <a:gd name="T24" fmla="*/ 1711 w 1711"/>
                <a:gd name="T25" fmla="*/ 166 h 432"/>
                <a:gd name="T26" fmla="*/ 1706 w 1711"/>
                <a:gd name="T27" fmla="*/ 188 h 432"/>
                <a:gd name="T28" fmla="*/ 1711 w 1711"/>
                <a:gd name="T29" fmla="*/ 202 h 432"/>
                <a:gd name="T30" fmla="*/ 1706 w 1711"/>
                <a:gd name="T31" fmla="*/ 206 h 432"/>
                <a:gd name="T32" fmla="*/ 1711 w 1711"/>
                <a:gd name="T33" fmla="*/ 229 h 432"/>
                <a:gd name="T34" fmla="*/ 1711 w 1711"/>
                <a:gd name="T35" fmla="*/ 240 h 432"/>
                <a:gd name="T36" fmla="*/ 1706 w 1711"/>
                <a:gd name="T37" fmla="*/ 261 h 432"/>
                <a:gd name="T38" fmla="*/ 1711 w 1711"/>
                <a:gd name="T39" fmla="*/ 275 h 432"/>
                <a:gd name="T40" fmla="*/ 1706 w 1711"/>
                <a:gd name="T41" fmla="*/ 279 h 432"/>
                <a:gd name="T42" fmla="*/ 1711 w 1711"/>
                <a:gd name="T43" fmla="*/ 302 h 432"/>
                <a:gd name="T44" fmla="*/ 1711 w 1711"/>
                <a:gd name="T45" fmla="*/ 313 h 432"/>
                <a:gd name="T46" fmla="*/ 1706 w 1711"/>
                <a:gd name="T47" fmla="*/ 334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1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1 h 432"/>
                <a:gd name="T66" fmla="*/ 0 w 1711"/>
                <a:gd name="T67" fmla="*/ 411 h 432"/>
                <a:gd name="T68" fmla="*/ 5 w 1711"/>
                <a:gd name="T69" fmla="*/ 389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2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29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6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8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5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5"/>
                    <a:pt x="1706" y="5"/>
                    <a:pt x="1706" y="5"/>
                  </a:cubicBezTo>
                  <a:cubicBezTo>
                    <a:pt x="1708" y="5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19"/>
                    <a:pt x="1711" y="20"/>
                    <a:pt x="1711" y="20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3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6"/>
                    <a:pt x="1711" y="57"/>
                  </a:cubicBezTo>
                  <a:cubicBezTo>
                    <a:pt x="1710" y="59"/>
                    <a:pt x="1708" y="60"/>
                    <a:pt x="1706" y="60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8"/>
                    <a:pt x="1711" y="80"/>
                    <a:pt x="1711" y="83"/>
                  </a:cubicBezTo>
                  <a:cubicBezTo>
                    <a:pt x="1711" y="92"/>
                    <a:pt x="1711" y="92"/>
                    <a:pt x="1711" y="92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29"/>
                    <a:pt x="1711" y="130"/>
                    <a:pt x="1711" y="130"/>
                  </a:cubicBezTo>
                  <a:cubicBezTo>
                    <a:pt x="1710" y="132"/>
                    <a:pt x="1708" y="133"/>
                    <a:pt x="1706" y="133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1"/>
                    <a:pt x="1711" y="153"/>
                    <a:pt x="1711" y="156"/>
                  </a:cubicBezTo>
                  <a:cubicBezTo>
                    <a:pt x="1711" y="165"/>
                    <a:pt x="1711" y="165"/>
                    <a:pt x="1711" y="165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8"/>
                    <a:pt x="1706" y="188"/>
                    <a:pt x="1706" y="188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2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6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6"/>
                    <a:pt x="1711" y="229"/>
                  </a:cubicBezTo>
                  <a:cubicBezTo>
                    <a:pt x="1711" y="238"/>
                    <a:pt x="1711" y="238"/>
                    <a:pt x="1711" y="238"/>
                  </a:cubicBezTo>
                  <a:cubicBezTo>
                    <a:pt x="1711" y="239"/>
                    <a:pt x="1711" y="239"/>
                    <a:pt x="1711" y="240"/>
                  </a:cubicBezTo>
                  <a:cubicBezTo>
                    <a:pt x="1710" y="242"/>
                    <a:pt x="1708" y="243"/>
                    <a:pt x="1706" y="243"/>
                  </a:cubicBezTo>
                  <a:cubicBezTo>
                    <a:pt x="1706" y="261"/>
                    <a:pt x="1706" y="261"/>
                    <a:pt x="1706" y="261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5"/>
                    <a:pt x="1711" y="276"/>
                    <a:pt x="1711" y="276"/>
                  </a:cubicBezTo>
                  <a:cubicBezTo>
                    <a:pt x="1710" y="279"/>
                    <a:pt x="1708" y="280"/>
                    <a:pt x="1706" y="279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299"/>
                    <a:pt x="1711" y="302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2"/>
                    <a:pt x="1711" y="313"/>
                  </a:cubicBezTo>
                  <a:cubicBezTo>
                    <a:pt x="1710" y="315"/>
                    <a:pt x="1708" y="316"/>
                    <a:pt x="1706" y="316"/>
                  </a:cubicBezTo>
                  <a:cubicBezTo>
                    <a:pt x="1706" y="334"/>
                    <a:pt x="1706" y="334"/>
                    <a:pt x="1706" y="334"/>
                  </a:cubicBezTo>
                  <a:cubicBezTo>
                    <a:pt x="1708" y="334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8"/>
                    <a:pt x="1711" y="349"/>
                    <a:pt x="1711" y="349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2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5"/>
                    <a:pt x="1711" y="386"/>
                  </a:cubicBezTo>
                  <a:cubicBezTo>
                    <a:pt x="1710" y="388"/>
                    <a:pt x="1708" y="389"/>
                    <a:pt x="1706" y="389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7"/>
                    <a:pt x="1711" y="409"/>
                    <a:pt x="1711" y="412"/>
                  </a:cubicBezTo>
                  <a:cubicBezTo>
                    <a:pt x="1711" y="421"/>
                    <a:pt x="1711" y="421"/>
                    <a:pt x="1711" y="421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4"/>
                    <a:pt x="0" y="421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1"/>
                    <a:pt x="0" y="411"/>
                  </a:cubicBezTo>
                  <a:cubicBezTo>
                    <a:pt x="1" y="408"/>
                    <a:pt x="3" y="407"/>
                    <a:pt x="5" y="408"/>
                  </a:cubicBezTo>
                  <a:cubicBezTo>
                    <a:pt x="5" y="389"/>
                    <a:pt x="5" y="389"/>
                    <a:pt x="5" y="389"/>
                  </a:cubicBezTo>
                  <a:cubicBezTo>
                    <a:pt x="3" y="389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4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1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8"/>
                    <a:pt x="0" y="338"/>
                  </a:cubicBezTo>
                  <a:cubicBezTo>
                    <a:pt x="1" y="335"/>
                    <a:pt x="3" y="334"/>
                    <a:pt x="5" y="334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6"/>
                    <a:pt x="0" y="315"/>
                    <a:pt x="0" y="31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02"/>
                    <a:pt x="0" y="302"/>
                    <a:pt x="0" y="301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79"/>
                    <a:pt x="5" y="279"/>
                    <a:pt x="5" y="279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1" y="262"/>
                    <a:pt x="3" y="261"/>
                    <a:pt x="5" y="261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3"/>
                    <a:pt x="0" y="242"/>
                    <a:pt x="0" y="23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9"/>
                    <a:pt x="0" y="229"/>
                    <a:pt x="0" y="228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6"/>
                    <a:pt x="5" y="206"/>
                    <a:pt x="5" y="206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89"/>
                    <a:pt x="3" y="188"/>
                    <a:pt x="5" y="188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8"/>
                    <a:pt x="0" y="16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5"/>
                    <a:pt x="0" y="155"/>
                  </a:cubicBezTo>
                  <a:cubicBezTo>
                    <a:pt x="1" y="152"/>
                    <a:pt x="3" y="151"/>
                    <a:pt x="5" y="15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9"/>
                    <a:pt x="0" y="119"/>
                    <a:pt x="0" y="118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5"/>
                    <a:pt x="0" y="9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2"/>
                    <a:pt x="0" y="82"/>
                  </a:cubicBezTo>
                  <a:cubicBezTo>
                    <a:pt x="1" y="79"/>
                    <a:pt x="3" y="78"/>
                    <a:pt x="5" y="7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60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5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2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6"/>
                    <a:pt x="3" y="5"/>
                    <a:pt x="5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11246852" y="3534371"/>
              <a:ext cx="485231" cy="269471"/>
            </a:xfrm>
            <a:custGeom>
              <a:avLst/>
              <a:gdLst>
                <a:gd name="T0" fmla="*/ 105 w 211"/>
                <a:gd name="T1" fmla="*/ 0 h 124"/>
                <a:gd name="T2" fmla="*/ 107 w 211"/>
                <a:gd name="T3" fmla="*/ 5 h 124"/>
                <a:gd name="T4" fmla="*/ 105 w 211"/>
                <a:gd name="T5" fmla="*/ 11 h 124"/>
                <a:gd name="T6" fmla="*/ 175 w 211"/>
                <a:gd name="T7" fmla="*/ 86 h 124"/>
                <a:gd name="T8" fmla="*/ 105 w 211"/>
                <a:gd name="T9" fmla="*/ 91 h 124"/>
                <a:gd name="T10" fmla="*/ 108 w 211"/>
                <a:gd name="T11" fmla="*/ 97 h 124"/>
                <a:gd name="T12" fmla="*/ 105 w 211"/>
                <a:gd name="T13" fmla="*/ 103 h 124"/>
                <a:gd name="T14" fmla="*/ 183 w 211"/>
                <a:gd name="T15" fmla="*/ 97 h 124"/>
                <a:gd name="T16" fmla="*/ 178 w 211"/>
                <a:gd name="T17" fmla="*/ 0 h 124"/>
                <a:gd name="T18" fmla="*/ 105 w 211"/>
                <a:gd name="T19" fmla="*/ 120 h 124"/>
                <a:gd name="T20" fmla="*/ 126 w 211"/>
                <a:gd name="T21" fmla="*/ 118 h 124"/>
                <a:gd name="T22" fmla="*/ 105 w 211"/>
                <a:gd name="T23" fmla="*/ 114 h 124"/>
                <a:gd name="T24" fmla="*/ 183 w 211"/>
                <a:gd name="T25" fmla="*/ 103 h 124"/>
                <a:gd name="T26" fmla="*/ 105 w 211"/>
                <a:gd name="T27" fmla="*/ 111 h 124"/>
                <a:gd name="T28" fmla="*/ 211 w 211"/>
                <a:gd name="T29" fmla="*/ 114 h 124"/>
                <a:gd name="T30" fmla="*/ 211 w 211"/>
                <a:gd name="T31" fmla="*/ 114 h 124"/>
                <a:gd name="T32" fmla="*/ 207 w 211"/>
                <a:gd name="T33" fmla="*/ 124 h 124"/>
                <a:gd name="T34" fmla="*/ 105 w 211"/>
                <a:gd name="T35" fmla="*/ 0 h 124"/>
                <a:gd name="T36" fmla="*/ 27 w 211"/>
                <a:gd name="T37" fmla="*/ 5 h 124"/>
                <a:gd name="T38" fmla="*/ 32 w 211"/>
                <a:gd name="T39" fmla="*/ 103 h 124"/>
                <a:gd name="T40" fmla="*/ 105 w 211"/>
                <a:gd name="T41" fmla="*/ 111 h 124"/>
                <a:gd name="T42" fmla="*/ 0 w 211"/>
                <a:gd name="T43" fmla="*/ 114 h 124"/>
                <a:gd name="T44" fmla="*/ 105 w 211"/>
                <a:gd name="T45" fmla="*/ 118 h 124"/>
                <a:gd name="T46" fmla="*/ 84 w 211"/>
                <a:gd name="T47" fmla="*/ 120 h 124"/>
                <a:gd name="T48" fmla="*/ 105 w 211"/>
                <a:gd name="T49" fmla="*/ 124 h 124"/>
                <a:gd name="T50" fmla="*/ 0 w 211"/>
                <a:gd name="T51" fmla="*/ 120 h 124"/>
                <a:gd name="T52" fmla="*/ 105 w 211"/>
                <a:gd name="T53" fmla="*/ 114 h 124"/>
                <a:gd name="T54" fmla="*/ 27 w 211"/>
                <a:gd name="T55" fmla="*/ 103 h 124"/>
                <a:gd name="T56" fmla="*/ 105 w 211"/>
                <a:gd name="T57" fmla="*/ 97 h 124"/>
                <a:gd name="T58" fmla="*/ 102 w 211"/>
                <a:gd name="T59" fmla="*/ 91 h 124"/>
                <a:gd name="T60" fmla="*/ 105 w 211"/>
                <a:gd name="T61" fmla="*/ 86 h 124"/>
                <a:gd name="T62" fmla="*/ 35 w 211"/>
                <a:gd name="T63" fmla="*/ 11 h 124"/>
                <a:gd name="T64" fmla="*/ 105 w 211"/>
                <a:gd name="T65" fmla="*/ 7 h 124"/>
                <a:gd name="T66" fmla="*/ 105 w 211"/>
                <a:gd name="T67" fmla="*/ 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1" h="124">
                  <a:moveTo>
                    <a:pt x="178" y="0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6" y="4"/>
                    <a:pt x="107" y="4"/>
                    <a:pt x="107" y="5"/>
                  </a:cubicBezTo>
                  <a:cubicBezTo>
                    <a:pt x="107" y="7"/>
                    <a:pt x="106" y="7"/>
                    <a:pt x="105" y="7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81" y="103"/>
                    <a:pt x="183" y="100"/>
                    <a:pt x="183" y="97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2"/>
                    <a:pt x="181" y="0"/>
                    <a:pt x="178" y="0"/>
                  </a:cubicBezTo>
                  <a:close/>
                  <a:moveTo>
                    <a:pt x="105" y="124"/>
                  </a:moveTo>
                  <a:cubicBezTo>
                    <a:pt x="105" y="120"/>
                    <a:pt x="105" y="120"/>
                    <a:pt x="105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183" y="103"/>
                    <a:pt x="183" y="103"/>
                    <a:pt x="183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211" y="120"/>
                    <a:pt x="211" y="120"/>
                    <a:pt x="211" y="120"/>
                  </a:cubicBezTo>
                  <a:cubicBezTo>
                    <a:pt x="211" y="122"/>
                    <a:pt x="209" y="124"/>
                    <a:pt x="207" y="124"/>
                  </a:cubicBezTo>
                  <a:lnTo>
                    <a:pt x="105" y="124"/>
                  </a:lnTo>
                  <a:close/>
                  <a:moveTo>
                    <a:pt x="105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7" y="2"/>
                    <a:pt x="27" y="5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100"/>
                    <a:pt x="29" y="103"/>
                    <a:pt x="32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1" y="124"/>
                    <a:pt x="0" y="122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7"/>
                    <a:pt x="103" y="5"/>
                  </a:cubicBezTo>
                  <a:cubicBezTo>
                    <a:pt x="103" y="4"/>
                    <a:pt x="104" y="4"/>
                    <a:pt x="105" y="4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112847" y="3194629"/>
              <a:ext cx="3933643" cy="934770"/>
              <a:chOff x="4076536" y="890588"/>
              <a:chExt cx="3933643" cy="79824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38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81898bf-6ad0-46f7-a3e0-f5aa660ef160"/>
          <p:cNvGrpSpPr>
            <a:grpSpLocks noChangeAspect="1"/>
          </p:cNvGrpSpPr>
          <p:nvPr/>
        </p:nvGrpSpPr>
        <p:grpSpPr>
          <a:xfrm>
            <a:off x="1806702" y="429006"/>
            <a:ext cx="5067300" cy="5067300"/>
            <a:chOff x="1806702" y="429006"/>
            <a:chExt cx="5067300" cy="5067300"/>
          </a:xfrm>
        </p:grpSpPr>
        <p:sp>
          <p:nvSpPr>
            <p:cNvPr id="4" name="矩形 3"/>
            <p:cNvSpPr/>
            <p:nvPr/>
          </p:nvSpPr>
          <p:spPr>
            <a:xfrm>
              <a:off x="2439162" y="1061466"/>
              <a:ext cx="4434840" cy="44348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806702" y="429006"/>
              <a:ext cx="632460" cy="6324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文本框 7"/>
            <p:cNvSpPr txBox="1"/>
            <p:nvPr/>
          </p:nvSpPr>
          <p:spPr>
            <a:xfrm>
              <a:off x="3008685" y="2557310"/>
              <a:ext cx="2541723" cy="40534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8" name="文本框 8"/>
            <p:cNvSpPr txBox="1"/>
            <p:nvPr/>
          </p:nvSpPr>
          <p:spPr>
            <a:xfrm>
              <a:off x="3008685" y="1985935"/>
              <a:ext cx="2541723" cy="57137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9" name="文本框 9"/>
            <p:cNvSpPr txBox="1"/>
            <p:nvPr/>
          </p:nvSpPr>
          <p:spPr>
            <a:xfrm>
              <a:off x="3008685" y="4510515"/>
              <a:ext cx="2541723" cy="40534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0" name="文本框 10"/>
            <p:cNvSpPr txBox="1"/>
            <p:nvPr/>
          </p:nvSpPr>
          <p:spPr>
            <a:xfrm>
              <a:off x="3008685" y="3939140"/>
              <a:ext cx="2541723" cy="57137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1" name="任意多边形: 形状 10"/>
            <p:cNvSpPr>
              <a:spLocks noChangeAspect="1"/>
            </p:cNvSpPr>
            <p:nvPr/>
          </p:nvSpPr>
          <p:spPr bwMode="auto">
            <a:xfrm>
              <a:off x="3008685" y="1511947"/>
              <a:ext cx="374279" cy="473988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3008685" y="3483303"/>
              <a:ext cx="374279" cy="473988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5" name="文本框 14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501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421a5d3-df1c-4b49-a36f-25fc3f9b7cbe"/>
          <p:cNvGrpSpPr>
            <a:grpSpLocks noChangeAspect="1"/>
          </p:cNvGrpSpPr>
          <p:nvPr/>
        </p:nvGrpSpPr>
        <p:grpSpPr>
          <a:xfrm>
            <a:off x="694873" y="1948379"/>
            <a:ext cx="10779992" cy="3544026"/>
            <a:chOff x="694873" y="1948379"/>
            <a:chExt cx="10779992" cy="3544026"/>
          </a:xfrm>
        </p:grpSpPr>
        <p:cxnSp>
          <p:nvCxnSpPr>
            <p:cNvPr id="4" name="Straight Connector 4"/>
            <p:cNvCxnSpPr/>
            <p:nvPr/>
          </p:nvCxnSpPr>
          <p:spPr>
            <a:xfrm>
              <a:off x="8191859" y="2386368"/>
              <a:ext cx="0" cy="13276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5"/>
            <p:cNvCxnSpPr/>
            <p:nvPr/>
          </p:nvCxnSpPr>
          <p:spPr>
            <a:xfrm>
              <a:off x="8189849" y="2385361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"/>
            <p:cNvCxnSpPr/>
            <p:nvPr/>
          </p:nvCxnSpPr>
          <p:spPr>
            <a:xfrm flipV="1">
              <a:off x="7635134" y="3713996"/>
              <a:ext cx="549895" cy="440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7"/>
            <p:cNvSpPr/>
            <p:nvPr/>
          </p:nvSpPr>
          <p:spPr>
            <a:xfrm>
              <a:off x="8656390" y="2013154"/>
              <a:ext cx="746903" cy="746903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8" name="Straight Connector 8"/>
            <p:cNvCxnSpPr/>
            <p:nvPr/>
          </p:nvCxnSpPr>
          <p:spPr>
            <a:xfrm>
              <a:off x="8189849" y="3715193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9"/>
            <p:cNvSpPr/>
            <p:nvPr/>
          </p:nvSpPr>
          <p:spPr>
            <a:xfrm>
              <a:off x="8656390" y="3333049"/>
              <a:ext cx="746903" cy="746903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0" name="Straight Connector 10"/>
            <p:cNvCxnSpPr/>
            <p:nvPr/>
          </p:nvCxnSpPr>
          <p:spPr>
            <a:xfrm rot="16200000">
              <a:off x="2665844" y="3705729"/>
              <a:ext cx="2651851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/>
            <p:cNvCxnSpPr/>
            <p:nvPr/>
          </p:nvCxnSpPr>
          <p:spPr>
            <a:xfrm rot="10800000">
              <a:off x="3529906" y="5031655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10800000">
              <a:off x="3529906" y="2380809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/>
            <p:cNvCxnSpPr/>
            <p:nvPr/>
          </p:nvCxnSpPr>
          <p:spPr>
            <a:xfrm flipH="1" flipV="1">
              <a:off x="3997597" y="3707699"/>
              <a:ext cx="562169" cy="9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4"/>
            <p:cNvSpPr/>
            <p:nvPr/>
          </p:nvSpPr>
          <p:spPr>
            <a:xfrm rot="10800000">
              <a:off x="2779330" y="4658973"/>
              <a:ext cx="746903" cy="746903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Straight Connector 15"/>
            <p:cNvCxnSpPr/>
            <p:nvPr/>
          </p:nvCxnSpPr>
          <p:spPr>
            <a:xfrm rot="10800000">
              <a:off x="3529906" y="3707157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6"/>
            <p:cNvSpPr/>
            <p:nvPr/>
          </p:nvSpPr>
          <p:spPr>
            <a:xfrm rot="10800000">
              <a:off x="2779330" y="3339078"/>
              <a:ext cx="746903" cy="746903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7"/>
            <p:cNvSpPr/>
            <p:nvPr/>
          </p:nvSpPr>
          <p:spPr>
            <a:xfrm rot="10800000">
              <a:off x="2720679" y="2013154"/>
              <a:ext cx="746903" cy="746903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3"/>
            <p:cNvGrpSpPr/>
            <p:nvPr/>
          </p:nvGrpSpPr>
          <p:grpSpPr>
            <a:xfrm>
              <a:off x="4431731" y="1948379"/>
              <a:ext cx="3341684" cy="3353835"/>
              <a:chOff x="5040311" y="1685926"/>
              <a:chExt cx="8732441" cy="8764191"/>
            </a:xfrm>
          </p:grpSpPr>
          <p:sp>
            <p:nvSpPr>
              <p:cNvPr id="56" name="Freeform: Shape 34"/>
              <p:cNvSpPr>
                <a:spLocks/>
              </p:cNvSpPr>
              <p:nvPr/>
            </p:nvSpPr>
            <p:spPr bwMode="auto">
              <a:xfrm>
                <a:off x="5195886" y="1685926"/>
                <a:ext cx="6788151" cy="6938962"/>
              </a:xfrm>
              <a:custGeom>
                <a:avLst/>
                <a:gdLst>
                  <a:gd name="T0" fmla="*/ 2100 w 2100"/>
                  <a:gd name="T1" fmla="*/ 630 h 2147"/>
                  <a:gd name="T2" fmla="*/ 634 w 2100"/>
                  <a:gd name="T3" fmla="*/ 510 h 2147"/>
                  <a:gd name="T4" fmla="*/ 1574 w 2100"/>
                  <a:gd name="T5" fmla="*/ 1621 h 2147"/>
                  <a:gd name="T6" fmla="*/ 991 w 2100"/>
                  <a:gd name="T7" fmla="*/ 1572 h 2147"/>
                  <a:gd name="T8" fmla="*/ 2100 w 2100"/>
                  <a:gd name="T9" fmla="*/ 630 h 2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0" h="2147">
                    <a:moveTo>
                      <a:pt x="2100" y="630"/>
                    </a:moveTo>
                    <a:cubicBezTo>
                      <a:pt x="1728" y="193"/>
                      <a:pt x="1072" y="139"/>
                      <a:pt x="634" y="510"/>
                    </a:cubicBezTo>
                    <a:cubicBezTo>
                      <a:pt x="0" y="1047"/>
                      <a:pt x="953" y="2147"/>
                      <a:pt x="1574" y="1621"/>
                    </a:cubicBezTo>
                    <a:cubicBezTo>
                      <a:pt x="1400" y="1768"/>
                      <a:pt x="1139" y="1747"/>
                      <a:pt x="991" y="1572"/>
                    </a:cubicBezTo>
                    <a:cubicBezTo>
                      <a:pt x="466" y="952"/>
                      <a:pt x="1563" y="0"/>
                      <a:pt x="2100" y="6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35"/>
              <p:cNvSpPr>
                <a:spLocks/>
              </p:cNvSpPr>
              <p:nvPr/>
            </p:nvSpPr>
            <p:spPr bwMode="auto">
              <a:xfrm>
                <a:off x="6849664" y="1846264"/>
                <a:ext cx="6923088" cy="6778624"/>
              </a:xfrm>
              <a:custGeom>
                <a:avLst/>
                <a:gdLst>
                  <a:gd name="T0" fmla="*/ 1521 w 2142"/>
                  <a:gd name="T1" fmla="*/ 2097 h 2097"/>
                  <a:gd name="T2" fmla="*/ 1637 w 2142"/>
                  <a:gd name="T3" fmla="*/ 634 h 2097"/>
                  <a:gd name="T4" fmla="*/ 526 w 2142"/>
                  <a:gd name="T5" fmla="*/ 1574 h 2097"/>
                  <a:gd name="T6" fmla="*/ 575 w 2142"/>
                  <a:gd name="T7" fmla="*/ 991 h 2097"/>
                  <a:gd name="T8" fmla="*/ 1521 w 2142"/>
                  <a:gd name="T9" fmla="*/ 2097 h 2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2" h="2097">
                    <a:moveTo>
                      <a:pt x="1521" y="2097"/>
                    </a:moveTo>
                    <a:cubicBezTo>
                      <a:pt x="1954" y="1724"/>
                      <a:pt x="2007" y="1071"/>
                      <a:pt x="1637" y="634"/>
                    </a:cubicBezTo>
                    <a:cubicBezTo>
                      <a:pt x="1100" y="0"/>
                      <a:pt x="0" y="953"/>
                      <a:pt x="526" y="1574"/>
                    </a:cubicBezTo>
                    <a:cubicBezTo>
                      <a:pt x="379" y="1400"/>
                      <a:pt x="400" y="1139"/>
                      <a:pt x="575" y="991"/>
                    </a:cubicBezTo>
                    <a:cubicBezTo>
                      <a:pt x="1194" y="467"/>
                      <a:pt x="2142" y="1558"/>
                      <a:pt x="1521" y="209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36"/>
              <p:cNvSpPr>
                <a:spLocks/>
              </p:cNvSpPr>
              <p:nvPr/>
            </p:nvSpPr>
            <p:spPr bwMode="auto">
              <a:xfrm>
                <a:off x="5040311" y="3564336"/>
                <a:ext cx="6943726" cy="6791324"/>
              </a:xfrm>
              <a:custGeom>
                <a:avLst/>
                <a:gdLst>
                  <a:gd name="T0" fmla="*/ 633 w 2148"/>
                  <a:gd name="T1" fmla="*/ 0 h 2101"/>
                  <a:gd name="T2" fmla="*/ 512 w 2148"/>
                  <a:gd name="T3" fmla="*/ 1467 h 2101"/>
                  <a:gd name="T4" fmla="*/ 1623 w 2148"/>
                  <a:gd name="T5" fmla="*/ 527 h 2101"/>
                  <a:gd name="T6" fmla="*/ 1574 w 2148"/>
                  <a:gd name="T7" fmla="*/ 1110 h 2101"/>
                  <a:gd name="T8" fmla="*/ 633 w 2148"/>
                  <a:gd name="T9" fmla="*/ 0 h 2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8" h="2101">
                    <a:moveTo>
                      <a:pt x="633" y="0"/>
                    </a:moveTo>
                    <a:cubicBezTo>
                      <a:pt x="195" y="371"/>
                      <a:pt x="140" y="1028"/>
                      <a:pt x="512" y="1467"/>
                    </a:cubicBezTo>
                    <a:cubicBezTo>
                      <a:pt x="1048" y="2101"/>
                      <a:pt x="2148" y="1148"/>
                      <a:pt x="1623" y="527"/>
                    </a:cubicBezTo>
                    <a:cubicBezTo>
                      <a:pt x="1770" y="701"/>
                      <a:pt x="1748" y="962"/>
                      <a:pt x="1574" y="1110"/>
                    </a:cubicBezTo>
                    <a:cubicBezTo>
                      <a:pt x="953" y="1636"/>
                      <a:pt x="0" y="536"/>
                      <a:pt x="6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37"/>
              <p:cNvSpPr>
                <a:spLocks/>
              </p:cNvSpPr>
              <p:nvPr/>
            </p:nvSpPr>
            <p:spPr bwMode="auto">
              <a:xfrm>
                <a:off x="6829026" y="3525443"/>
                <a:ext cx="6778626" cy="6924674"/>
              </a:xfrm>
              <a:custGeom>
                <a:avLst/>
                <a:gdLst>
                  <a:gd name="T0" fmla="*/ 0 w 2097"/>
                  <a:gd name="T1" fmla="*/ 1520 h 2142"/>
                  <a:gd name="T2" fmla="*/ 1463 w 2097"/>
                  <a:gd name="T3" fmla="*/ 1636 h 2142"/>
                  <a:gd name="T4" fmla="*/ 523 w 2097"/>
                  <a:gd name="T5" fmla="*/ 525 h 2142"/>
                  <a:gd name="T6" fmla="*/ 1106 w 2097"/>
                  <a:gd name="T7" fmla="*/ 574 h 2142"/>
                  <a:gd name="T8" fmla="*/ 0 w 2097"/>
                  <a:gd name="T9" fmla="*/ 1520 h 2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7" h="2142">
                    <a:moveTo>
                      <a:pt x="0" y="1520"/>
                    </a:moveTo>
                    <a:cubicBezTo>
                      <a:pt x="373" y="1954"/>
                      <a:pt x="1026" y="2006"/>
                      <a:pt x="1463" y="1636"/>
                    </a:cubicBezTo>
                    <a:cubicBezTo>
                      <a:pt x="2097" y="1100"/>
                      <a:pt x="1144" y="0"/>
                      <a:pt x="523" y="525"/>
                    </a:cubicBezTo>
                    <a:cubicBezTo>
                      <a:pt x="697" y="378"/>
                      <a:pt x="958" y="400"/>
                      <a:pt x="1106" y="574"/>
                    </a:cubicBezTo>
                    <a:cubicBezTo>
                      <a:pt x="1630" y="1193"/>
                      <a:pt x="539" y="2142"/>
                      <a:pt x="0" y="15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38"/>
            <p:cNvGrpSpPr/>
            <p:nvPr/>
          </p:nvGrpSpPr>
          <p:grpSpPr>
            <a:xfrm>
              <a:off x="2940534" y="2166627"/>
              <a:ext cx="311151" cy="366712"/>
              <a:chOff x="5721350" y="1593384"/>
              <a:chExt cx="311150" cy="366712"/>
            </a:xfrm>
            <a:solidFill>
              <a:schemeClr val="bg1"/>
            </a:solidFill>
          </p:grpSpPr>
          <p:sp>
            <p:nvSpPr>
              <p:cNvPr id="54" name="Freeform: Shape 39"/>
              <p:cNvSpPr>
                <a:spLocks/>
              </p:cNvSpPr>
              <p:nvPr/>
            </p:nvSpPr>
            <p:spPr bwMode="auto">
              <a:xfrm>
                <a:off x="5721350" y="1680696"/>
                <a:ext cx="311150" cy="279400"/>
              </a:xfrm>
              <a:custGeom>
                <a:avLst/>
                <a:gdLst>
                  <a:gd name="T0" fmla="*/ 19 w 184"/>
                  <a:gd name="T1" fmla="*/ 16 h 165"/>
                  <a:gd name="T2" fmla="*/ 2 w 184"/>
                  <a:gd name="T3" fmla="*/ 50 h 165"/>
                  <a:gd name="T4" fmla="*/ 0 w 184"/>
                  <a:gd name="T5" fmla="*/ 60 h 165"/>
                  <a:gd name="T6" fmla="*/ 0 w 184"/>
                  <a:gd name="T7" fmla="*/ 61 h 165"/>
                  <a:gd name="T8" fmla="*/ 0 w 184"/>
                  <a:gd name="T9" fmla="*/ 70 h 165"/>
                  <a:gd name="T10" fmla="*/ 1 w 184"/>
                  <a:gd name="T11" fmla="*/ 77 h 165"/>
                  <a:gd name="T12" fmla="*/ 8 w 184"/>
                  <a:gd name="T13" fmla="*/ 107 h 165"/>
                  <a:gd name="T14" fmla="*/ 28 w 184"/>
                  <a:gd name="T15" fmla="*/ 144 h 165"/>
                  <a:gd name="T16" fmla="*/ 29 w 184"/>
                  <a:gd name="T17" fmla="*/ 145 h 165"/>
                  <a:gd name="T18" fmla="*/ 41 w 184"/>
                  <a:gd name="T19" fmla="*/ 158 h 165"/>
                  <a:gd name="T20" fmla="*/ 44 w 184"/>
                  <a:gd name="T21" fmla="*/ 161 h 165"/>
                  <a:gd name="T22" fmla="*/ 64 w 184"/>
                  <a:gd name="T23" fmla="*/ 163 h 165"/>
                  <a:gd name="T24" fmla="*/ 65 w 184"/>
                  <a:gd name="T25" fmla="*/ 163 h 165"/>
                  <a:gd name="T26" fmla="*/ 74 w 184"/>
                  <a:gd name="T27" fmla="*/ 160 h 165"/>
                  <a:gd name="T28" fmla="*/ 81 w 184"/>
                  <a:gd name="T29" fmla="*/ 157 h 165"/>
                  <a:gd name="T30" fmla="*/ 92 w 184"/>
                  <a:gd name="T31" fmla="*/ 156 h 165"/>
                  <a:gd name="T32" fmla="*/ 93 w 184"/>
                  <a:gd name="T33" fmla="*/ 156 h 165"/>
                  <a:gd name="T34" fmla="*/ 104 w 184"/>
                  <a:gd name="T35" fmla="*/ 157 h 165"/>
                  <a:gd name="T36" fmla="*/ 110 w 184"/>
                  <a:gd name="T37" fmla="*/ 160 h 165"/>
                  <a:gd name="T38" fmla="*/ 120 w 184"/>
                  <a:gd name="T39" fmla="*/ 163 h 165"/>
                  <a:gd name="T40" fmla="*/ 120 w 184"/>
                  <a:gd name="T41" fmla="*/ 163 h 165"/>
                  <a:gd name="T42" fmla="*/ 140 w 184"/>
                  <a:gd name="T43" fmla="*/ 161 h 165"/>
                  <a:gd name="T44" fmla="*/ 144 w 184"/>
                  <a:gd name="T45" fmla="*/ 158 h 165"/>
                  <a:gd name="T46" fmla="*/ 156 w 184"/>
                  <a:gd name="T47" fmla="*/ 145 h 165"/>
                  <a:gd name="T48" fmla="*/ 157 w 184"/>
                  <a:gd name="T49" fmla="*/ 144 h 165"/>
                  <a:gd name="T50" fmla="*/ 177 w 184"/>
                  <a:gd name="T51" fmla="*/ 107 h 165"/>
                  <a:gd name="T52" fmla="*/ 184 w 184"/>
                  <a:gd name="T53" fmla="*/ 77 h 165"/>
                  <a:gd name="T54" fmla="*/ 184 w 184"/>
                  <a:gd name="T55" fmla="*/ 70 h 165"/>
                  <a:gd name="T56" fmla="*/ 184 w 184"/>
                  <a:gd name="T57" fmla="*/ 61 h 165"/>
                  <a:gd name="T58" fmla="*/ 184 w 184"/>
                  <a:gd name="T59" fmla="*/ 60 h 165"/>
                  <a:gd name="T60" fmla="*/ 183 w 184"/>
                  <a:gd name="T61" fmla="*/ 50 h 165"/>
                  <a:gd name="T62" fmla="*/ 166 w 184"/>
                  <a:gd name="T63" fmla="*/ 16 h 165"/>
                  <a:gd name="T64" fmla="*/ 162 w 184"/>
                  <a:gd name="T65" fmla="*/ 12 h 165"/>
                  <a:gd name="T66" fmla="*/ 136 w 184"/>
                  <a:gd name="T67" fmla="*/ 1 h 165"/>
                  <a:gd name="T68" fmla="*/ 107 w 184"/>
                  <a:gd name="T69" fmla="*/ 5 h 165"/>
                  <a:gd name="T70" fmla="*/ 92 w 184"/>
                  <a:gd name="T71" fmla="*/ 10 h 165"/>
                  <a:gd name="T72" fmla="*/ 77 w 184"/>
                  <a:gd name="T73" fmla="*/ 5 h 165"/>
                  <a:gd name="T74" fmla="*/ 49 w 184"/>
                  <a:gd name="T75" fmla="*/ 1 h 165"/>
                  <a:gd name="T76" fmla="*/ 23 w 184"/>
                  <a:gd name="T77" fmla="*/ 12 h 165"/>
                  <a:gd name="T78" fmla="*/ 19 w 184"/>
                  <a:gd name="T79" fmla="*/ 16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165">
                    <a:moveTo>
                      <a:pt x="19" y="16"/>
                    </a:moveTo>
                    <a:cubicBezTo>
                      <a:pt x="9" y="25"/>
                      <a:pt x="4" y="37"/>
                      <a:pt x="2" y="50"/>
                    </a:cubicBezTo>
                    <a:cubicBezTo>
                      <a:pt x="1" y="53"/>
                      <a:pt x="1" y="56"/>
                      <a:pt x="0" y="60"/>
                    </a:cubicBezTo>
                    <a:cubicBezTo>
                      <a:pt x="0" y="60"/>
                      <a:pt x="0" y="60"/>
                      <a:pt x="0" y="61"/>
                    </a:cubicBezTo>
                    <a:cubicBezTo>
                      <a:pt x="0" y="64"/>
                      <a:pt x="0" y="67"/>
                      <a:pt x="0" y="70"/>
                    </a:cubicBezTo>
                    <a:cubicBezTo>
                      <a:pt x="0" y="73"/>
                      <a:pt x="1" y="75"/>
                      <a:pt x="1" y="77"/>
                    </a:cubicBezTo>
                    <a:cubicBezTo>
                      <a:pt x="2" y="87"/>
                      <a:pt x="4" y="98"/>
                      <a:pt x="8" y="107"/>
                    </a:cubicBezTo>
                    <a:cubicBezTo>
                      <a:pt x="13" y="121"/>
                      <a:pt x="19" y="133"/>
                      <a:pt x="28" y="144"/>
                    </a:cubicBezTo>
                    <a:cubicBezTo>
                      <a:pt x="28" y="144"/>
                      <a:pt x="28" y="145"/>
                      <a:pt x="29" y="145"/>
                    </a:cubicBezTo>
                    <a:cubicBezTo>
                      <a:pt x="32" y="150"/>
                      <a:pt x="36" y="155"/>
                      <a:pt x="41" y="158"/>
                    </a:cubicBezTo>
                    <a:cubicBezTo>
                      <a:pt x="42" y="159"/>
                      <a:pt x="43" y="160"/>
                      <a:pt x="44" y="161"/>
                    </a:cubicBezTo>
                    <a:cubicBezTo>
                      <a:pt x="50" y="165"/>
                      <a:pt x="57" y="165"/>
                      <a:pt x="64" y="163"/>
                    </a:cubicBezTo>
                    <a:cubicBezTo>
                      <a:pt x="64" y="163"/>
                      <a:pt x="65" y="163"/>
                      <a:pt x="65" y="163"/>
                    </a:cubicBezTo>
                    <a:cubicBezTo>
                      <a:pt x="68" y="162"/>
                      <a:pt x="71" y="161"/>
                      <a:pt x="74" y="160"/>
                    </a:cubicBezTo>
                    <a:cubicBezTo>
                      <a:pt x="76" y="159"/>
                      <a:pt x="78" y="158"/>
                      <a:pt x="81" y="157"/>
                    </a:cubicBezTo>
                    <a:cubicBezTo>
                      <a:pt x="84" y="156"/>
                      <a:pt x="92" y="156"/>
                      <a:pt x="92" y="156"/>
                    </a:cubicBezTo>
                    <a:cubicBezTo>
                      <a:pt x="92" y="156"/>
                      <a:pt x="93" y="156"/>
                      <a:pt x="93" y="156"/>
                    </a:cubicBezTo>
                    <a:cubicBezTo>
                      <a:pt x="97" y="156"/>
                      <a:pt x="100" y="156"/>
                      <a:pt x="104" y="157"/>
                    </a:cubicBezTo>
                    <a:cubicBezTo>
                      <a:pt x="106" y="158"/>
                      <a:pt x="108" y="159"/>
                      <a:pt x="110" y="160"/>
                    </a:cubicBezTo>
                    <a:cubicBezTo>
                      <a:pt x="113" y="161"/>
                      <a:pt x="117" y="162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27" y="165"/>
                      <a:pt x="134" y="165"/>
                      <a:pt x="140" y="161"/>
                    </a:cubicBezTo>
                    <a:cubicBezTo>
                      <a:pt x="142" y="160"/>
                      <a:pt x="143" y="159"/>
                      <a:pt x="144" y="158"/>
                    </a:cubicBezTo>
                    <a:cubicBezTo>
                      <a:pt x="149" y="155"/>
                      <a:pt x="152" y="150"/>
                      <a:pt x="156" y="145"/>
                    </a:cubicBezTo>
                    <a:cubicBezTo>
                      <a:pt x="156" y="145"/>
                      <a:pt x="157" y="144"/>
                      <a:pt x="157" y="144"/>
                    </a:cubicBezTo>
                    <a:cubicBezTo>
                      <a:pt x="165" y="133"/>
                      <a:pt x="172" y="121"/>
                      <a:pt x="177" y="107"/>
                    </a:cubicBezTo>
                    <a:cubicBezTo>
                      <a:pt x="180" y="98"/>
                      <a:pt x="183" y="87"/>
                      <a:pt x="184" y="77"/>
                    </a:cubicBezTo>
                    <a:cubicBezTo>
                      <a:pt x="184" y="75"/>
                      <a:pt x="184" y="73"/>
                      <a:pt x="184" y="70"/>
                    </a:cubicBezTo>
                    <a:cubicBezTo>
                      <a:pt x="184" y="67"/>
                      <a:pt x="184" y="64"/>
                      <a:pt x="184" y="61"/>
                    </a:cubicBezTo>
                    <a:cubicBezTo>
                      <a:pt x="184" y="60"/>
                      <a:pt x="184" y="60"/>
                      <a:pt x="184" y="60"/>
                    </a:cubicBezTo>
                    <a:cubicBezTo>
                      <a:pt x="184" y="56"/>
                      <a:pt x="184" y="53"/>
                      <a:pt x="183" y="50"/>
                    </a:cubicBezTo>
                    <a:cubicBezTo>
                      <a:pt x="181" y="37"/>
                      <a:pt x="175" y="25"/>
                      <a:pt x="166" y="16"/>
                    </a:cubicBezTo>
                    <a:cubicBezTo>
                      <a:pt x="164" y="15"/>
                      <a:pt x="163" y="14"/>
                      <a:pt x="162" y="12"/>
                    </a:cubicBezTo>
                    <a:cubicBezTo>
                      <a:pt x="154" y="6"/>
                      <a:pt x="145" y="3"/>
                      <a:pt x="136" y="1"/>
                    </a:cubicBezTo>
                    <a:cubicBezTo>
                      <a:pt x="126" y="0"/>
                      <a:pt x="116" y="2"/>
                      <a:pt x="107" y="5"/>
                    </a:cubicBezTo>
                    <a:cubicBezTo>
                      <a:pt x="102" y="7"/>
                      <a:pt x="92" y="10"/>
                      <a:pt x="92" y="10"/>
                    </a:cubicBezTo>
                    <a:cubicBezTo>
                      <a:pt x="92" y="10"/>
                      <a:pt x="82" y="7"/>
                      <a:pt x="77" y="5"/>
                    </a:cubicBezTo>
                    <a:cubicBezTo>
                      <a:pt x="68" y="2"/>
                      <a:pt x="59" y="0"/>
                      <a:pt x="49" y="1"/>
                    </a:cubicBezTo>
                    <a:cubicBezTo>
                      <a:pt x="39" y="3"/>
                      <a:pt x="30" y="6"/>
                      <a:pt x="23" y="12"/>
                    </a:cubicBezTo>
                    <a:cubicBezTo>
                      <a:pt x="22" y="14"/>
                      <a:pt x="20" y="15"/>
                      <a:pt x="1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40"/>
              <p:cNvSpPr>
                <a:spLocks/>
              </p:cNvSpPr>
              <p:nvPr/>
            </p:nvSpPr>
            <p:spPr bwMode="auto">
              <a:xfrm>
                <a:off x="5802313" y="1593384"/>
                <a:ext cx="76200" cy="85725"/>
              </a:xfrm>
              <a:custGeom>
                <a:avLst/>
                <a:gdLst>
                  <a:gd name="T0" fmla="*/ 14 w 45"/>
                  <a:gd name="T1" fmla="*/ 37 h 50"/>
                  <a:gd name="T2" fmla="*/ 32 w 45"/>
                  <a:gd name="T3" fmla="*/ 48 h 50"/>
                  <a:gd name="T4" fmla="*/ 43 w 45"/>
                  <a:gd name="T5" fmla="*/ 50 h 50"/>
                  <a:gd name="T6" fmla="*/ 44 w 45"/>
                  <a:gd name="T7" fmla="*/ 48 h 50"/>
                  <a:gd name="T8" fmla="*/ 35 w 45"/>
                  <a:gd name="T9" fmla="*/ 19 h 50"/>
                  <a:gd name="T10" fmla="*/ 4 w 45"/>
                  <a:gd name="T11" fmla="*/ 0 h 50"/>
                  <a:gd name="T12" fmla="*/ 2 w 45"/>
                  <a:gd name="T13" fmla="*/ 0 h 50"/>
                  <a:gd name="T14" fmla="*/ 1 w 45"/>
                  <a:gd name="T15" fmla="*/ 0 h 50"/>
                  <a:gd name="T16" fmla="*/ 1 w 45"/>
                  <a:gd name="T17" fmla="*/ 12 h 50"/>
                  <a:gd name="T18" fmla="*/ 14 w 45"/>
                  <a:gd name="T19" fmla="*/ 3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0">
                    <a:moveTo>
                      <a:pt x="14" y="37"/>
                    </a:moveTo>
                    <a:cubicBezTo>
                      <a:pt x="19" y="42"/>
                      <a:pt x="25" y="46"/>
                      <a:pt x="32" y="48"/>
                    </a:cubicBezTo>
                    <a:cubicBezTo>
                      <a:pt x="36" y="49"/>
                      <a:pt x="39" y="50"/>
                      <a:pt x="43" y="50"/>
                    </a:cubicBezTo>
                    <a:cubicBezTo>
                      <a:pt x="44" y="50"/>
                      <a:pt x="44" y="49"/>
                      <a:pt x="44" y="48"/>
                    </a:cubicBezTo>
                    <a:cubicBezTo>
                      <a:pt x="45" y="37"/>
                      <a:pt x="41" y="28"/>
                      <a:pt x="35" y="19"/>
                    </a:cubicBezTo>
                    <a:cubicBezTo>
                      <a:pt x="27" y="9"/>
                      <a:pt x="17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4"/>
                      <a:pt x="1" y="8"/>
                      <a:pt x="1" y="12"/>
                    </a:cubicBezTo>
                    <a:cubicBezTo>
                      <a:pt x="3" y="22"/>
                      <a:pt x="8" y="30"/>
                      <a:pt x="1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41"/>
            <p:cNvGrpSpPr/>
            <p:nvPr/>
          </p:nvGrpSpPr>
          <p:grpSpPr>
            <a:xfrm>
              <a:off x="2952861" y="3525985"/>
              <a:ext cx="417513" cy="358776"/>
              <a:chOff x="1446213" y="940921"/>
              <a:chExt cx="417513" cy="358776"/>
            </a:xfrm>
            <a:solidFill>
              <a:schemeClr val="bg1"/>
            </a:solidFill>
          </p:grpSpPr>
          <p:sp>
            <p:nvSpPr>
              <p:cNvPr id="51" name="Freeform: Shape 42"/>
              <p:cNvSpPr>
                <a:spLocks/>
              </p:cNvSpPr>
              <p:nvPr/>
            </p:nvSpPr>
            <p:spPr bwMode="auto">
              <a:xfrm>
                <a:off x="1727200" y="955209"/>
                <a:ext cx="68263" cy="85725"/>
              </a:xfrm>
              <a:custGeom>
                <a:avLst/>
                <a:gdLst>
                  <a:gd name="T0" fmla="*/ 43 w 43"/>
                  <a:gd name="T1" fmla="*/ 0 h 54"/>
                  <a:gd name="T2" fmla="*/ 0 w 43"/>
                  <a:gd name="T3" fmla="*/ 0 h 54"/>
                  <a:gd name="T4" fmla="*/ 0 w 43"/>
                  <a:gd name="T5" fmla="*/ 19 h 54"/>
                  <a:gd name="T6" fmla="*/ 43 w 43"/>
                  <a:gd name="T7" fmla="*/ 54 h 54"/>
                  <a:gd name="T8" fmla="*/ 43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43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43" y="54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43"/>
              <p:cNvSpPr>
                <a:spLocks/>
              </p:cNvSpPr>
              <p:nvPr/>
            </p:nvSpPr>
            <p:spPr bwMode="auto">
              <a:xfrm>
                <a:off x="1514475" y="1028234"/>
                <a:ext cx="280988" cy="271463"/>
              </a:xfrm>
              <a:custGeom>
                <a:avLst/>
                <a:gdLst>
                  <a:gd name="T0" fmla="*/ 177 w 177"/>
                  <a:gd name="T1" fmla="*/ 91 h 171"/>
                  <a:gd name="T2" fmla="*/ 177 w 177"/>
                  <a:gd name="T3" fmla="*/ 73 h 171"/>
                  <a:gd name="T4" fmla="*/ 134 w 177"/>
                  <a:gd name="T5" fmla="*/ 38 h 171"/>
                  <a:gd name="T6" fmla="*/ 89 w 177"/>
                  <a:gd name="T7" fmla="*/ 0 h 171"/>
                  <a:gd name="T8" fmla="*/ 0 w 177"/>
                  <a:gd name="T9" fmla="*/ 73 h 171"/>
                  <a:gd name="T10" fmla="*/ 0 w 177"/>
                  <a:gd name="T11" fmla="*/ 171 h 171"/>
                  <a:gd name="T12" fmla="*/ 55 w 177"/>
                  <a:gd name="T13" fmla="*/ 171 h 171"/>
                  <a:gd name="T14" fmla="*/ 55 w 177"/>
                  <a:gd name="T15" fmla="*/ 74 h 171"/>
                  <a:gd name="T16" fmla="*/ 122 w 177"/>
                  <a:gd name="T17" fmla="*/ 74 h 171"/>
                  <a:gd name="T18" fmla="*/ 122 w 177"/>
                  <a:gd name="T19" fmla="*/ 171 h 171"/>
                  <a:gd name="T20" fmla="*/ 177 w 177"/>
                  <a:gd name="T21" fmla="*/ 171 h 171"/>
                  <a:gd name="T22" fmla="*/ 177 w 177"/>
                  <a:gd name="T23" fmla="*/ 9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7" h="171">
                    <a:moveTo>
                      <a:pt x="177" y="91"/>
                    </a:moveTo>
                    <a:lnTo>
                      <a:pt x="177" y="73"/>
                    </a:lnTo>
                    <a:lnTo>
                      <a:pt x="134" y="38"/>
                    </a:lnTo>
                    <a:lnTo>
                      <a:pt x="89" y="0"/>
                    </a:lnTo>
                    <a:lnTo>
                      <a:pt x="0" y="73"/>
                    </a:lnTo>
                    <a:lnTo>
                      <a:pt x="0" y="171"/>
                    </a:lnTo>
                    <a:lnTo>
                      <a:pt x="55" y="171"/>
                    </a:lnTo>
                    <a:lnTo>
                      <a:pt x="55" y="74"/>
                    </a:lnTo>
                    <a:lnTo>
                      <a:pt x="122" y="74"/>
                    </a:lnTo>
                    <a:lnTo>
                      <a:pt x="122" y="171"/>
                    </a:lnTo>
                    <a:lnTo>
                      <a:pt x="177" y="171"/>
                    </a:lnTo>
                    <a:lnTo>
                      <a:pt x="177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44"/>
              <p:cNvSpPr>
                <a:spLocks/>
              </p:cNvSpPr>
              <p:nvPr/>
            </p:nvSpPr>
            <p:spPr bwMode="auto">
              <a:xfrm>
                <a:off x="1446213" y="940921"/>
                <a:ext cx="417513" cy="214313"/>
              </a:xfrm>
              <a:custGeom>
                <a:avLst/>
                <a:gdLst>
                  <a:gd name="T0" fmla="*/ 43 w 263"/>
                  <a:gd name="T1" fmla="*/ 119 h 135"/>
                  <a:gd name="T2" fmla="*/ 132 w 263"/>
                  <a:gd name="T3" fmla="*/ 46 h 135"/>
                  <a:gd name="T4" fmla="*/ 177 w 263"/>
                  <a:gd name="T5" fmla="*/ 83 h 135"/>
                  <a:gd name="T6" fmla="*/ 220 w 263"/>
                  <a:gd name="T7" fmla="*/ 119 h 135"/>
                  <a:gd name="T8" fmla="*/ 241 w 263"/>
                  <a:gd name="T9" fmla="*/ 135 h 135"/>
                  <a:gd name="T10" fmla="*/ 263 w 263"/>
                  <a:gd name="T11" fmla="*/ 107 h 135"/>
                  <a:gd name="T12" fmla="*/ 220 w 263"/>
                  <a:gd name="T13" fmla="*/ 73 h 135"/>
                  <a:gd name="T14" fmla="*/ 177 w 263"/>
                  <a:gd name="T15" fmla="*/ 37 h 135"/>
                  <a:gd name="T16" fmla="*/ 132 w 263"/>
                  <a:gd name="T17" fmla="*/ 0 h 135"/>
                  <a:gd name="T18" fmla="*/ 0 w 263"/>
                  <a:gd name="T19" fmla="*/ 107 h 135"/>
                  <a:gd name="T20" fmla="*/ 23 w 263"/>
                  <a:gd name="T21" fmla="*/ 135 h 135"/>
                  <a:gd name="T22" fmla="*/ 43 w 263"/>
                  <a:gd name="T23" fmla="*/ 11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3" h="135">
                    <a:moveTo>
                      <a:pt x="43" y="119"/>
                    </a:moveTo>
                    <a:lnTo>
                      <a:pt x="132" y="46"/>
                    </a:lnTo>
                    <a:lnTo>
                      <a:pt x="177" y="83"/>
                    </a:lnTo>
                    <a:lnTo>
                      <a:pt x="220" y="119"/>
                    </a:lnTo>
                    <a:lnTo>
                      <a:pt x="241" y="135"/>
                    </a:lnTo>
                    <a:lnTo>
                      <a:pt x="263" y="107"/>
                    </a:lnTo>
                    <a:lnTo>
                      <a:pt x="220" y="73"/>
                    </a:lnTo>
                    <a:lnTo>
                      <a:pt x="177" y="37"/>
                    </a:lnTo>
                    <a:lnTo>
                      <a:pt x="132" y="0"/>
                    </a:lnTo>
                    <a:lnTo>
                      <a:pt x="0" y="107"/>
                    </a:lnTo>
                    <a:lnTo>
                      <a:pt x="23" y="135"/>
                    </a:lnTo>
                    <a:lnTo>
                      <a:pt x="43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45"/>
            <p:cNvGrpSpPr/>
            <p:nvPr/>
          </p:nvGrpSpPr>
          <p:grpSpPr>
            <a:xfrm>
              <a:off x="8846995" y="2241996"/>
              <a:ext cx="365692" cy="311828"/>
              <a:chOff x="3248025" y="1107281"/>
              <a:chExt cx="409575" cy="349250"/>
            </a:xfrm>
            <a:solidFill>
              <a:schemeClr val="bg1"/>
            </a:solidFill>
          </p:grpSpPr>
          <p:sp>
            <p:nvSpPr>
              <p:cNvPr id="48" name="Freeform: Shape 46"/>
              <p:cNvSpPr>
                <a:spLocks/>
              </p:cNvSpPr>
              <p:nvPr/>
            </p:nvSpPr>
            <p:spPr bwMode="auto">
              <a:xfrm>
                <a:off x="3379788" y="1375569"/>
                <a:ext cx="144462" cy="49212"/>
              </a:xfrm>
              <a:custGeom>
                <a:avLst/>
                <a:gdLst>
                  <a:gd name="T0" fmla="*/ 2 w 91"/>
                  <a:gd name="T1" fmla="*/ 0 h 31"/>
                  <a:gd name="T2" fmla="*/ 0 w 91"/>
                  <a:gd name="T3" fmla="*/ 31 h 31"/>
                  <a:gd name="T4" fmla="*/ 91 w 91"/>
                  <a:gd name="T5" fmla="*/ 31 h 31"/>
                  <a:gd name="T6" fmla="*/ 90 w 91"/>
                  <a:gd name="T7" fmla="*/ 0 h 31"/>
                  <a:gd name="T8" fmla="*/ 2 w 9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2" y="0"/>
                    </a:moveTo>
                    <a:lnTo>
                      <a:pt x="0" y="31"/>
                    </a:lnTo>
                    <a:lnTo>
                      <a:pt x="91" y="31"/>
                    </a:lnTo>
                    <a:lnTo>
                      <a:pt x="9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47"/>
              <p:cNvSpPr>
                <a:spLocks/>
              </p:cNvSpPr>
              <p:nvPr/>
            </p:nvSpPr>
            <p:spPr bwMode="auto">
              <a:xfrm>
                <a:off x="3248025" y="1107281"/>
                <a:ext cx="409575" cy="254000"/>
              </a:xfrm>
              <a:custGeom>
                <a:avLst/>
                <a:gdLst>
                  <a:gd name="T0" fmla="*/ 173 w 258"/>
                  <a:gd name="T1" fmla="*/ 160 h 160"/>
                  <a:gd name="T2" fmla="*/ 258 w 258"/>
                  <a:gd name="T3" fmla="*/ 160 h 160"/>
                  <a:gd name="T4" fmla="*/ 258 w 258"/>
                  <a:gd name="T5" fmla="*/ 0 h 160"/>
                  <a:gd name="T6" fmla="*/ 0 w 258"/>
                  <a:gd name="T7" fmla="*/ 0 h 160"/>
                  <a:gd name="T8" fmla="*/ 0 w 258"/>
                  <a:gd name="T9" fmla="*/ 160 h 160"/>
                  <a:gd name="T10" fmla="*/ 85 w 258"/>
                  <a:gd name="T11" fmla="*/ 160 h 160"/>
                  <a:gd name="T12" fmla="*/ 173 w 258"/>
                  <a:gd name="T13" fmla="*/ 160 h 160"/>
                  <a:gd name="T14" fmla="*/ 23 w 258"/>
                  <a:gd name="T15" fmla="*/ 141 h 160"/>
                  <a:gd name="T16" fmla="*/ 23 w 258"/>
                  <a:gd name="T17" fmla="*/ 21 h 160"/>
                  <a:gd name="T18" fmla="*/ 234 w 258"/>
                  <a:gd name="T19" fmla="*/ 21 h 160"/>
                  <a:gd name="T20" fmla="*/ 234 w 258"/>
                  <a:gd name="T21" fmla="*/ 141 h 160"/>
                  <a:gd name="T22" fmla="*/ 172 w 258"/>
                  <a:gd name="T23" fmla="*/ 141 h 160"/>
                  <a:gd name="T24" fmla="*/ 86 w 258"/>
                  <a:gd name="T25" fmla="*/ 141 h 160"/>
                  <a:gd name="T26" fmla="*/ 23 w 258"/>
                  <a:gd name="T27" fmla="*/ 14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8" h="160">
                    <a:moveTo>
                      <a:pt x="173" y="160"/>
                    </a:moveTo>
                    <a:lnTo>
                      <a:pt x="258" y="160"/>
                    </a:lnTo>
                    <a:lnTo>
                      <a:pt x="258" y="0"/>
                    </a:lnTo>
                    <a:lnTo>
                      <a:pt x="0" y="0"/>
                    </a:lnTo>
                    <a:lnTo>
                      <a:pt x="0" y="160"/>
                    </a:lnTo>
                    <a:lnTo>
                      <a:pt x="85" y="160"/>
                    </a:lnTo>
                    <a:lnTo>
                      <a:pt x="173" y="160"/>
                    </a:lnTo>
                    <a:close/>
                    <a:moveTo>
                      <a:pt x="23" y="141"/>
                    </a:moveTo>
                    <a:lnTo>
                      <a:pt x="23" y="21"/>
                    </a:lnTo>
                    <a:lnTo>
                      <a:pt x="234" y="21"/>
                    </a:lnTo>
                    <a:lnTo>
                      <a:pt x="234" y="141"/>
                    </a:lnTo>
                    <a:lnTo>
                      <a:pt x="172" y="141"/>
                    </a:lnTo>
                    <a:lnTo>
                      <a:pt x="86" y="141"/>
                    </a:lnTo>
                    <a:lnTo>
                      <a:pt x="23" y="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48"/>
              <p:cNvSpPr>
                <a:spLocks/>
              </p:cNvSpPr>
              <p:nvPr/>
            </p:nvSpPr>
            <p:spPr bwMode="auto">
              <a:xfrm>
                <a:off x="3352800" y="1437481"/>
                <a:ext cx="200025" cy="19050"/>
              </a:xfrm>
              <a:custGeom>
                <a:avLst/>
                <a:gdLst>
                  <a:gd name="T0" fmla="*/ 0 w 126"/>
                  <a:gd name="T1" fmla="*/ 0 h 12"/>
                  <a:gd name="T2" fmla="*/ 0 w 126"/>
                  <a:gd name="T3" fmla="*/ 12 h 12"/>
                  <a:gd name="T4" fmla="*/ 126 w 126"/>
                  <a:gd name="T5" fmla="*/ 12 h 12"/>
                  <a:gd name="T6" fmla="*/ 126 w 126"/>
                  <a:gd name="T7" fmla="*/ 0 h 12"/>
                  <a:gd name="T8" fmla="*/ 108 w 126"/>
                  <a:gd name="T9" fmla="*/ 0 h 12"/>
                  <a:gd name="T10" fmla="*/ 17 w 126"/>
                  <a:gd name="T11" fmla="*/ 0 h 12"/>
                  <a:gd name="T12" fmla="*/ 0 w 12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2">
                    <a:moveTo>
                      <a:pt x="0" y="0"/>
                    </a:moveTo>
                    <a:lnTo>
                      <a:pt x="0" y="12"/>
                    </a:lnTo>
                    <a:lnTo>
                      <a:pt x="126" y="12"/>
                    </a:lnTo>
                    <a:lnTo>
                      <a:pt x="126" y="0"/>
                    </a:lnTo>
                    <a:lnTo>
                      <a:pt x="108" y="0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49"/>
            <p:cNvGrpSpPr/>
            <p:nvPr/>
          </p:nvGrpSpPr>
          <p:grpSpPr>
            <a:xfrm>
              <a:off x="8816859" y="3502375"/>
              <a:ext cx="424542" cy="423236"/>
              <a:chOff x="1241425" y="795338"/>
              <a:chExt cx="515937" cy="514350"/>
            </a:xfrm>
            <a:solidFill>
              <a:schemeClr val="bg1"/>
            </a:solidFill>
          </p:grpSpPr>
          <p:sp>
            <p:nvSpPr>
              <p:cNvPr id="39" name="Oval 50"/>
              <p:cNvSpPr>
                <a:spLocks/>
              </p:cNvSpPr>
              <p:nvPr/>
            </p:nvSpPr>
            <p:spPr bwMode="auto">
              <a:xfrm>
                <a:off x="1336675" y="889000"/>
                <a:ext cx="327025" cy="327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1"/>
              <p:cNvSpPr>
                <a:spLocks/>
              </p:cNvSpPr>
              <p:nvPr/>
            </p:nvSpPr>
            <p:spPr bwMode="auto">
              <a:xfrm>
                <a:off x="1455738" y="795338"/>
                <a:ext cx="90487" cy="73025"/>
              </a:xfrm>
              <a:custGeom>
                <a:avLst/>
                <a:gdLst>
                  <a:gd name="T0" fmla="*/ 28 w 57"/>
                  <a:gd name="T1" fmla="*/ 0 h 46"/>
                  <a:gd name="T2" fmla="*/ 0 w 57"/>
                  <a:gd name="T3" fmla="*/ 46 h 46"/>
                  <a:gd name="T4" fmla="*/ 57 w 57"/>
                  <a:gd name="T5" fmla="*/ 46 h 46"/>
                  <a:gd name="T6" fmla="*/ 28 w 57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46">
                    <a:moveTo>
                      <a:pt x="28" y="0"/>
                    </a:moveTo>
                    <a:lnTo>
                      <a:pt x="0" y="46"/>
                    </a:lnTo>
                    <a:lnTo>
                      <a:pt x="57" y="46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2"/>
              <p:cNvSpPr>
                <a:spLocks/>
              </p:cNvSpPr>
              <p:nvPr/>
            </p:nvSpPr>
            <p:spPr bwMode="auto">
              <a:xfrm>
                <a:off x="1685925" y="1008063"/>
                <a:ext cx="71437" cy="92075"/>
              </a:xfrm>
              <a:custGeom>
                <a:avLst/>
                <a:gdLst>
                  <a:gd name="T0" fmla="*/ 0 w 45"/>
                  <a:gd name="T1" fmla="*/ 0 h 58"/>
                  <a:gd name="T2" fmla="*/ 0 w 45"/>
                  <a:gd name="T3" fmla="*/ 58 h 58"/>
                  <a:gd name="T4" fmla="*/ 45 w 45"/>
                  <a:gd name="T5" fmla="*/ 28 h 58"/>
                  <a:gd name="T6" fmla="*/ 0 w 45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58">
                    <a:moveTo>
                      <a:pt x="0" y="0"/>
                    </a:moveTo>
                    <a:lnTo>
                      <a:pt x="0" y="58"/>
                    </a:lnTo>
                    <a:lnTo>
                      <a:pt x="45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3"/>
              <p:cNvSpPr>
                <a:spLocks/>
              </p:cNvSpPr>
              <p:nvPr/>
            </p:nvSpPr>
            <p:spPr bwMode="auto">
              <a:xfrm>
                <a:off x="1455738" y="1238250"/>
                <a:ext cx="90487" cy="71438"/>
              </a:xfrm>
              <a:custGeom>
                <a:avLst/>
                <a:gdLst>
                  <a:gd name="T0" fmla="*/ 28 w 57"/>
                  <a:gd name="T1" fmla="*/ 45 h 45"/>
                  <a:gd name="T2" fmla="*/ 57 w 57"/>
                  <a:gd name="T3" fmla="*/ 0 h 45"/>
                  <a:gd name="T4" fmla="*/ 0 w 57"/>
                  <a:gd name="T5" fmla="*/ 0 h 45"/>
                  <a:gd name="T6" fmla="*/ 28 w 57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45">
                    <a:moveTo>
                      <a:pt x="28" y="4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28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4"/>
              <p:cNvSpPr>
                <a:spLocks/>
              </p:cNvSpPr>
              <p:nvPr/>
            </p:nvSpPr>
            <p:spPr bwMode="auto">
              <a:xfrm>
                <a:off x="1241425" y="1008063"/>
                <a:ext cx="73025" cy="92075"/>
              </a:xfrm>
              <a:custGeom>
                <a:avLst/>
                <a:gdLst>
                  <a:gd name="T0" fmla="*/ 46 w 46"/>
                  <a:gd name="T1" fmla="*/ 0 h 58"/>
                  <a:gd name="T2" fmla="*/ 0 w 46"/>
                  <a:gd name="T3" fmla="*/ 28 h 58"/>
                  <a:gd name="T4" fmla="*/ 46 w 46"/>
                  <a:gd name="T5" fmla="*/ 58 h 58"/>
                  <a:gd name="T6" fmla="*/ 46 w 46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58">
                    <a:moveTo>
                      <a:pt x="46" y="0"/>
                    </a:moveTo>
                    <a:lnTo>
                      <a:pt x="0" y="28"/>
                    </a:lnTo>
                    <a:lnTo>
                      <a:pt x="46" y="58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5"/>
              <p:cNvSpPr>
                <a:spLocks/>
              </p:cNvSpPr>
              <p:nvPr/>
            </p:nvSpPr>
            <p:spPr bwMode="auto">
              <a:xfrm>
                <a:off x="1598613" y="871538"/>
                <a:ext cx="82550" cy="82550"/>
              </a:xfrm>
              <a:custGeom>
                <a:avLst/>
                <a:gdLst>
                  <a:gd name="T0" fmla="*/ 52 w 52"/>
                  <a:gd name="T1" fmla="*/ 0 h 52"/>
                  <a:gd name="T2" fmla="*/ 0 w 52"/>
                  <a:gd name="T3" fmla="*/ 11 h 52"/>
                  <a:gd name="T4" fmla="*/ 41 w 52"/>
                  <a:gd name="T5" fmla="*/ 52 h 52"/>
                  <a:gd name="T6" fmla="*/ 52 w 52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52">
                    <a:moveTo>
                      <a:pt x="52" y="0"/>
                    </a:moveTo>
                    <a:lnTo>
                      <a:pt x="0" y="11"/>
                    </a:lnTo>
                    <a:lnTo>
                      <a:pt x="41" y="52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56"/>
              <p:cNvSpPr>
                <a:spLocks/>
              </p:cNvSpPr>
              <p:nvPr/>
            </p:nvSpPr>
            <p:spPr bwMode="auto">
              <a:xfrm>
                <a:off x="1598613" y="1150938"/>
                <a:ext cx="82550" cy="82550"/>
              </a:xfrm>
              <a:custGeom>
                <a:avLst/>
                <a:gdLst>
                  <a:gd name="T0" fmla="*/ 52 w 52"/>
                  <a:gd name="T1" fmla="*/ 52 h 52"/>
                  <a:gd name="T2" fmla="*/ 41 w 52"/>
                  <a:gd name="T3" fmla="*/ 0 h 52"/>
                  <a:gd name="T4" fmla="*/ 0 w 52"/>
                  <a:gd name="T5" fmla="*/ 41 h 52"/>
                  <a:gd name="T6" fmla="*/ 52 w 52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52">
                    <a:moveTo>
                      <a:pt x="52" y="52"/>
                    </a:moveTo>
                    <a:lnTo>
                      <a:pt x="41" y="0"/>
                    </a:lnTo>
                    <a:lnTo>
                      <a:pt x="0" y="41"/>
                    </a:lnTo>
                    <a:lnTo>
                      <a:pt x="52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57"/>
              <p:cNvSpPr>
                <a:spLocks/>
              </p:cNvSpPr>
              <p:nvPr/>
            </p:nvSpPr>
            <p:spPr bwMode="auto">
              <a:xfrm>
                <a:off x="1317625" y="1150938"/>
                <a:ext cx="84137" cy="82550"/>
              </a:xfrm>
              <a:custGeom>
                <a:avLst/>
                <a:gdLst>
                  <a:gd name="T0" fmla="*/ 12 w 53"/>
                  <a:gd name="T1" fmla="*/ 0 h 52"/>
                  <a:gd name="T2" fmla="*/ 0 w 53"/>
                  <a:gd name="T3" fmla="*/ 52 h 52"/>
                  <a:gd name="T4" fmla="*/ 53 w 53"/>
                  <a:gd name="T5" fmla="*/ 41 h 52"/>
                  <a:gd name="T6" fmla="*/ 12 w 5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2">
                    <a:moveTo>
                      <a:pt x="12" y="0"/>
                    </a:moveTo>
                    <a:lnTo>
                      <a:pt x="0" y="52"/>
                    </a:lnTo>
                    <a:lnTo>
                      <a:pt x="53" y="41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58"/>
              <p:cNvSpPr>
                <a:spLocks/>
              </p:cNvSpPr>
              <p:nvPr/>
            </p:nvSpPr>
            <p:spPr bwMode="auto">
              <a:xfrm>
                <a:off x="1317625" y="871538"/>
                <a:ext cx="84137" cy="82550"/>
              </a:xfrm>
              <a:custGeom>
                <a:avLst/>
                <a:gdLst>
                  <a:gd name="T0" fmla="*/ 53 w 53"/>
                  <a:gd name="T1" fmla="*/ 11 h 52"/>
                  <a:gd name="T2" fmla="*/ 0 w 53"/>
                  <a:gd name="T3" fmla="*/ 0 h 52"/>
                  <a:gd name="T4" fmla="*/ 12 w 53"/>
                  <a:gd name="T5" fmla="*/ 52 h 52"/>
                  <a:gd name="T6" fmla="*/ 53 w 53"/>
                  <a:gd name="T7" fmla="*/ 1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2">
                    <a:moveTo>
                      <a:pt x="53" y="11"/>
                    </a:moveTo>
                    <a:lnTo>
                      <a:pt x="0" y="0"/>
                    </a:lnTo>
                    <a:lnTo>
                      <a:pt x="12" y="52"/>
                    </a:lnTo>
                    <a:lnTo>
                      <a:pt x="5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Freeform: Shape 59"/>
            <p:cNvSpPr>
              <a:spLocks/>
            </p:cNvSpPr>
            <p:nvPr/>
          </p:nvSpPr>
          <p:spPr bwMode="auto">
            <a:xfrm>
              <a:off x="2976910" y="4840304"/>
              <a:ext cx="335927" cy="382701"/>
            </a:xfrm>
            <a:custGeom>
              <a:avLst/>
              <a:gdLst>
                <a:gd name="T0" fmla="*/ 9 w 199"/>
                <a:gd name="T1" fmla="*/ 190 h 226"/>
                <a:gd name="T2" fmla="*/ 1 w 199"/>
                <a:gd name="T3" fmla="*/ 218 h 226"/>
                <a:gd name="T4" fmla="*/ 13 w 199"/>
                <a:gd name="T5" fmla="*/ 218 h 226"/>
                <a:gd name="T6" fmla="*/ 18 w 199"/>
                <a:gd name="T7" fmla="*/ 198 h 226"/>
                <a:gd name="T8" fmla="*/ 28 w 199"/>
                <a:gd name="T9" fmla="*/ 196 h 226"/>
                <a:gd name="T10" fmla="*/ 28 w 199"/>
                <a:gd name="T11" fmla="*/ 220 h 226"/>
                <a:gd name="T12" fmla="*/ 199 w 199"/>
                <a:gd name="T13" fmla="*/ 220 h 226"/>
                <a:gd name="T14" fmla="*/ 199 w 199"/>
                <a:gd name="T15" fmla="*/ 0 h 226"/>
                <a:gd name="T16" fmla="*/ 28 w 199"/>
                <a:gd name="T17" fmla="*/ 0 h 226"/>
                <a:gd name="T18" fmla="*/ 28 w 199"/>
                <a:gd name="T19" fmla="*/ 0 h 226"/>
                <a:gd name="T20" fmla="*/ 9 w 199"/>
                <a:gd name="T21" fmla="*/ 6 h 226"/>
                <a:gd name="T22" fmla="*/ 1 w 199"/>
                <a:gd name="T23" fmla="*/ 34 h 226"/>
                <a:gd name="T24" fmla="*/ 13 w 199"/>
                <a:gd name="T25" fmla="*/ 34 h 226"/>
                <a:gd name="T26" fmla="*/ 18 w 199"/>
                <a:gd name="T27" fmla="*/ 15 h 226"/>
                <a:gd name="T28" fmla="*/ 28 w 199"/>
                <a:gd name="T29" fmla="*/ 12 h 226"/>
                <a:gd name="T30" fmla="*/ 28 w 199"/>
                <a:gd name="T31" fmla="*/ 46 h 226"/>
                <a:gd name="T32" fmla="*/ 9 w 199"/>
                <a:gd name="T33" fmla="*/ 52 h 226"/>
                <a:gd name="T34" fmla="*/ 1 w 199"/>
                <a:gd name="T35" fmla="*/ 80 h 226"/>
                <a:gd name="T36" fmla="*/ 13 w 199"/>
                <a:gd name="T37" fmla="*/ 80 h 226"/>
                <a:gd name="T38" fmla="*/ 18 w 199"/>
                <a:gd name="T39" fmla="*/ 61 h 226"/>
                <a:gd name="T40" fmla="*/ 28 w 199"/>
                <a:gd name="T41" fmla="*/ 58 h 226"/>
                <a:gd name="T42" fmla="*/ 28 w 199"/>
                <a:gd name="T43" fmla="*/ 92 h 226"/>
                <a:gd name="T44" fmla="*/ 9 w 199"/>
                <a:gd name="T45" fmla="*/ 98 h 226"/>
                <a:gd name="T46" fmla="*/ 1 w 199"/>
                <a:gd name="T47" fmla="*/ 126 h 226"/>
                <a:gd name="T48" fmla="*/ 13 w 199"/>
                <a:gd name="T49" fmla="*/ 126 h 226"/>
                <a:gd name="T50" fmla="*/ 18 w 199"/>
                <a:gd name="T51" fmla="*/ 106 h 226"/>
                <a:gd name="T52" fmla="*/ 28 w 199"/>
                <a:gd name="T53" fmla="*/ 104 h 226"/>
                <a:gd name="T54" fmla="*/ 28 w 199"/>
                <a:gd name="T55" fmla="*/ 138 h 226"/>
                <a:gd name="T56" fmla="*/ 9 w 199"/>
                <a:gd name="T57" fmla="*/ 144 h 226"/>
                <a:gd name="T58" fmla="*/ 1 w 199"/>
                <a:gd name="T59" fmla="*/ 172 h 226"/>
                <a:gd name="T60" fmla="*/ 13 w 199"/>
                <a:gd name="T61" fmla="*/ 172 h 226"/>
                <a:gd name="T62" fmla="*/ 18 w 199"/>
                <a:gd name="T63" fmla="*/ 152 h 226"/>
                <a:gd name="T64" fmla="*/ 28 w 199"/>
                <a:gd name="T65" fmla="*/ 150 h 226"/>
                <a:gd name="T66" fmla="*/ 28 w 199"/>
                <a:gd name="T67" fmla="*/ 184 h 226"/>
                <a:gd name="T68" fmla="*/ 9 w 199"/>
                <a:gd name="T69" fmla="*/ 190 h 226"/>
                <a:gd name="T70" fmla="*/ 67 w 199"/>
                <a:gd name="T71" fmla="*/ 23 h 226"/>
                <a:gd name="T72" fmla="*/ 159 w 199"/>
                <a:gd name="T73" fmla="*/ 23 h 226"/>
                <a:gd name="T74" fmla="*/ 159 w 199"/>
                <a:gd name="T75" fmla="*/ 72 h 226"/>
                <a:gd name="T76" fmla="*/ 67 w 199"/>
                <a:gd name="T77" fmla="*/ 72 h 226"/>
                <a:gd name="T78" fmla="*/ 67 w 199"/>
                <a:gd name="T7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9" h="226">
                  <a:moveTo>
                    <a:pt x="9" y="190"/>
                  </a:moveTo>
                  <a:cubicBezTo>
                    <a:pt x="1" y="197"/>
                    <a:pt x="0" y="208"/>
                    <a:pt x="1" y="218"/>
                  </a:cubicBezTo>
                  <a:cubicBezTo>
                    <a:pt x="1" y="226"/>
                    <a:pt x="13" y="226"/>
                    <a:pt x="13" y="218"/>
                  </a:cubicBezTo>
                  <a:cubicBezTo>
                    <a:pt x="13" y="211"/>
                    <a:pt x="12" y="203"/>
                    <a:pt x="18" y="198"/>
                  </a:cubicBezTo>
                  <a:cubicBezTo>
                    <a:pt x="20" y="196"/>
                    <a:pt x="24" y="196"/>
                    <a:pt x="28" y="196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199" y="220"/>
                    <a:pt x="199" y="220"/>
                    <a:pt x="199" y="22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4" y="1"/>
                    <a:pt x="9" y="6"/>
                  </a:cubicBezTo>
                  <a:cubicBezTo>
                    <a:pt x="1" y="13"/>
                    <a:pt x="0" y="24"/>
                    <a:pt x="1" y="34"/>
                  </a:cubicBezTo>
                  <a:cubicBezTo>
                    <a:pt x="1" y="42"/>
                    <a:pt x="13" y="42"/>
                    <a:pt x="13" y="34"/>
                  </a:cubicBezTo>
                  <a:cubicBezTo>
                    <a:pt x="13" y="28"/>
                    <a:pt x="12" y="19"/>
                    <a:pt x="18" y="15"/>
                  </a:cubicBezTo>
                  <a:cubicBezTo>
                    <a:pt x="20" y="13"/>
                    <a:pt x="24" y="12"/>
                    <a:pt x="28" y="1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1" y="46"/>
                    <a:pt x="14" y="47"/>
                    <a:pt x="9" y="52"/>
                  </a:cubicBezTo>
                  <a:cubicBezTo>
                    <a:pt x="1" y="59"/>
                    <a:pt x="0" y="70"/>
                    <a:pt x="1" y="80"/>
                  </a:cubicBezTo>
                  <a:cubicBezTo>
                    <a:pt x="1" y="88"/>
                    <a:pt x="13" y="88"/>
                    <a:pt x="13" y="80"/>
                  </a:cubicBezTo>
                  <a:cubicBezTo>
                    <a:pt x="13" y="73"/>
                    <a:pt x="12" y="65"/>
                    <a:pt x="18" y="61"/>
                  </a:cubicBezTo>
                  <a:cubicBezTo>
                    <a:pt x="20" y="58"/>
                    <a:pt x="24" y="58"/>
                    <a:pt x="28" y="5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1" y="92"/>
                    <a:pt x="14" y="93"/>
                    <a:pt x="9" y="98"/>
                  </a:cubicBezTo>
                  <a:cubicBezTo>
                    <a:pt x="1" y="105"/>
                    <a:pt x="0" y="116"/>
                    <a:pt x="1" y="126"/>
                  </a:cubicBezTo>
                  <a:cubicBezTo>
                    <a:pt x="1" y="134"/>
                    <a:pt x="13" y="134"/>
                    <a:pt x="13" y="126"/>
                  </a:cubicBezTo>
                  <a:cubicBezTo>
                    <a:pt x="13" y="119"/>
                    <a:pt x="12" y="111"/>
                    <a:pt x="18" y="106"/>
                  </a:cubicBezTo>
                  <a:cubicBezTo>
                    <a:pt x="20" y="104"/>
                    <a:pt x="24" y="104"/>
                    <a:pt x="28" y="104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1" y="138"/>
                    <a:pt x="14" y="139"/>
                    <a:pt x="9" y="144"/>
                  </a:cubicBezTo>
                  <a:cubicBezTo>
                    <a:pt x="1" y="151"/>
                    <a:pt x="0" y="162"/>
                    <a:pt x="1" y="172"/>
                  </a:cubicBezTo>
                  <a:cubicBezTo>
                    <a:pt x="1" y="180"/>
                    <a:pt x="13" y="180"/>
                    <a:pt x="13" y="172"/>
                  </a:cubicBezTo>
                  <a:cubicBezTo>
                    <a:pt x="13" y="165"/>
                    <a:pt x="12" y="157"/>
                    <a:pt x="18" y="152"/>
                  </a:cubicBezTo>
                  <a:cubicBezTo>
                    <a:pt x="20" y="150"/>
                    <a:pt x="24" y="150"/>
                    <a:pt x="28" y="150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1" y="184"/>
                    <a:pt x="14" y="185"/>
                    <a:pt x="9" y="190"/>
                  </a:cubicBezTo>
                  <a:close/>
                  <a:moveTo>
                    <a:pt x="67" y="23"/>
                  </a:moveTo>
                  <a:cubicBezTo>
                    <a:pt x="159" y="23"/>
                    <a:pt x="159" y="23"/>
                    <a:pt x="159" y="23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67" y="72"/>
                    <a:pt x="67" y="72"/>
                    <a:pt x="67" y="72"/>
                  </a:cubicBezTo>
                  <a:lnTo>
                    <a:pt x="67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60"/>
            <p:cNvGrpSpPr/>
            <p:nvPr/>
          </p:nvGrpSpPr>
          <p:grpSpPr>
            <a:xfrm>
              <a:off x="711509" y="2010716"/>
              <a:ext cx="2009171" cy="767261"/>
              <a:chOff x="4170418" y="1347816"/>
              <a:chExt cx="2163833" cy="767261"/>
            </a:xfrm>
          </p:grpSpPr>
          <p:sp>
            <p:nvSpPr>
              <p:cNvPr id="37" name="TextBox 61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8" name="TextBox 62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5" name="Group 63"/>
            <p:cNvGrpSpPr/>
            <p:nvPr/>
          </p:nvGrpSpPr>
          <p:grpSpPr>
            <a:xfrm>
              <a:off x="719139" y="3367931"/>
              <a:ext cx="2009171" cy="767261"/>
              <a:chOff x="4170418" y="1347816"/>
              <a:chExt cx="2163833" cy="767261"/>
            </a:xfrm>
          </p:grpSpPr>
          <p:sp>
            <p:nvSpPr>
              <p:cNvPr id="35" name="TextBox 64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6" name="TextBox 65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6" name="Group 66"/>
            <p:cNvGrpSpPr/>
            <p:nvPr/>
          </p:nvGrpSpPr>
          <p:grpSpPr>
            <a:xfrm>
              <a:off x="694873" y="4725144"/>
              <a:ext cx="2009171" cy="767261"/>
              <a:chOff x="4170418" y="1347816"/>
              <a:chExt cx="2163833" cy="767261"/>
            </a:xfrm>
          </p:grpSpPr>
          <p:sp>
            <p:nvSpPr>
              <p:cNvPr id="33" name="TextBox 67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4" name="TextBox 68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7" name="Group 69"/>
            <p:cNvGrpSpPr/>
            <p:nvPr/>
          </p:nvGrpSpPr>
          <p:grpSpPr>
            <a:xfrm>
              <a:off x="9403292" y="1999066"/>
              <a:ext cx="2071573" cy="767260"/>
              <a:chOff x="4012199" y="1347817"/>
              <a:chExt cx="1656603" cy="767260"/>
            </a:xfrm>
          </p:grpSpPr>
          <p:sp>
            <p:nvSpPr>
              <p:cNvPr id="31" name="TextBox 70"/>
              <p:cNvSpPr txBox="1"/>
              <p:nvPr/>
            </p:nvSpPr>
            <p:spPr>
              <a:xfrm>
                <a:off x="4012200" y="1594037"/>
                <a:ext cx="1656602" cy="521040"/>
              </a:xfrm>
              <a:prstGeom prst="rect">
                <a:avLst/>
              </a:prstGeom>
              <a:noFill/>
            </p:spPr>
            <p:txBody>
              <a:bodyPr wrap="square" lIns="7200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2" name="TextBox 71"/>
              <p:cNvSpPr txBox="1"/>
              <p:nvPr/>
            </p:nvSpPr>
            <p:spPr>
              <a:xfrm>
                <a:off x="4012199" y="1347817"/>
                <a:ext cx="1042635" cy="246221"/>
              </a:xfrm>
              <a:prstGeom prst="rect">
                <a:avLst/>
              </a:prstGeom>
              <a:noFill/>
            </p:spPr>
            <p:txBody>
              <a:bodyPr wrap="none" lIns="7200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8" name="Group 72"/>
            <p:cNvGrpSpPr/>
            <p:nvPr/>
          </p:nvGrpSpPr>
          <p:grpSpPr>
            <a:xfrm>
              <a:off x="9403293" y="3367933"/>
              <a:ext cx="2071572" cy="767260"/>
              <a:chOff x="4012199" y="1347817"/>
              <a:chExt cx="1656602" cy="767260"/>
            </a:xfrm>
          </p:grpSpPr>
          <p:sp>
            <p:nvSpPr>
              <p:cNvPr id="29" name="TextBox 73"/>
              <p:cNvSpPr txBox="1"/>
              <p:nvPr/>
            </p:nvSpPr>
            <p:spPr>
              <a:xfrm>
                <a:off x="4012199" y="1594037"/>
                <a:ext cx="1656602" cy="521040"/>
              </a:xfrm>
              <a:prstGeom prst="rect">
                <a:avLst/>
              </a:prstGeom>
              <a:noFill/>
            </p:spPr>
            <p:txBody>
              <a:bodyPr wrap="square" lIns="7200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0" name="TextBox 74"/>
              <p:cNvSpPr txBox="1"/>
              <p:nvPr/>
            </p:nvSpPr>
            <p:spPr>
              <a:xfrm>
                <a:off x="4012199" y="1347817"/>
                <a:ext cx="1042635" cy="246221"/>
              </a:xfrm>
              <a:prstGeom prst="rect">
                <a:avLst/>
              </a:prstGeom>
              <a:noFill/>
            </p:spPr>
            <p:txBody>
              <a:bodyPr wrap="none" lIns="7200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33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aff1e6-ba62-4db5-bc46-5734bc3cdd76"/>
          <p:cNvGrpSpPr>
            <a:grpSpLocks noChangeAspect="1"/>
          </p:cNvGrpSpPr>
          <p:nvPr/>
        </p:nvGrpSpPr>
        <p:grpSpPr>
          <a:xfrm>
            <a:off x="1543050" y="566738"/>
            <a:ext cx="9105900" cy="5405437"/>
            <a:chOff x="1543050" y="566738"/>
            <a:chExt cx="9105900" cy="5405437"/>
          </a:xfrm>
        </p:grpSpPr>
        <p:sp>
          <p:nvSpPr>
            <p:cNvPr id="4" name="矩形: 圆角 3"/>
            <p:cNvSpPr/>
            <p:nvPr/>
          </p:nvSpPr>
          <p:spPr>
            <a:xfrm>
              <a:off x="8096250" y="1905000"/>
              <a:ext cx="2552700" cy="4067175"/>
            </a:xfrm>
            <a:prstGeom prst="roundRect">
              <a:avLst>
                <a:gd name="adj" fmla="val 1293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4819650" y="1905000"/>
              <a:ext cx="2552700" cy="4067175"/>
            </a:xfrm>
            <a:prstGeom prst="roundRect">
              <a:avLst>
                <a:gd name="adj" fmla="val 1293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1543050" y="1905000"/>
              <a:ext cx="2552700" cy="4067175"/>
            </a:xfrm>
            <a:prstGeom prst="roundRect">
              <a:avLst>
                <a:gd name="adj" fmla="val 1293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3192463" y="2173288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469063" y="2173288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9745663" y="2173288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94808" y="4149406"/>
              <a:ext cx="1449184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371408" y="4149406"/>
              <a:ext cx="1449184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648008" y="4149406"/>
              <a:ext cx="1449184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467225" y="566738"/>
              <a:ext cx="3257550" cy="50958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r="1645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629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点此替换文本</a:t>
            </a:r>
            <a:endParaRPr lang="zh-CN" altLang="en-US" sz="40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endParaRPr lang="zh-CN" altLang="en-US" sz="6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7621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22641" y="2058094"/>
            <a:ext cx="2423782" cy="1285830"/>
            <a:chOff x="1422641" y="2058094"/>
            <a:chExt cx="2423782" cy="1285830"/>
          </a:xfrm>
        </p:grpSpPr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1422641" y="2058094"/>
              <a:ext cx="2406694" cy="1285830"/>
            </a:xfrm>
            <a:custGeom>
              <a:avLst/>
              <a:gdLst>
                <a:gd name="T0" fmla="*/ 378 w 1561"/>
                <a:gd name="T1" fmla="*/ 0 h 834"/>
                <a:gd name="T2" fmla="*/ 378 w 1561"/>
                <a:gd name="T3" fmla="*/ 0 h 834"/>
                <a:gd name="T4" fmla="*/ 220 w 1561"/>
                <a:gd name="T5" fmla="*/ 0 h 834"/>
                <a:gd name="T6" fmla="*/ 0 w 1561"/>
                <a:gd name="T7" fmla="*/ 104 h 834"/>
                <a:gd name="T8" fmla="*/ 31 w 1561"/>
                <a:gd name="T9" fmla="*/ 249 h 834"/>
                <a:gd name="T10" fmla="*/ 189 w 1561"/>
                <a:gd name="T11" fmla="*/ 173 h 834"/>
                <a:gd name="T12" fmla="*/ 192 w 1561"/>
                <a:gd name="T13" fmla="*/ 173 h 834"/>
                <a:gd name="T14" fmla="*/ 192 w 1561"/>
                <a:gd name="T15" fmla="*/ 834 h 834"/>
                <a:gd name="T16" fmla="*/ 378 w 1561"/>
                <a:gd name="T17" fmla="*/ 834 h 834"/>
                <a:gd name="T18" fmla="*/ 378 w 1561"/>
                <a:gd name="T19" fmla="*/ 834 h 834"/>
                <a:gd name="T20" fmla="*/ 1561 w 1561"/>
                <a:gd name="T21" fmla="*/ 834 h 834"/>
                <a:gd name="T22" fmla="*/ 1561 w 1561"/>
                <a:gd name="T23" fmla="*/ 0 h 834"/>
                <a:gd name="T24" fmla="*/ 378 w 1561"/>
                <a:gd name="T25" fmla="*/ 0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1" h="834">
                  <a:moveTo>
                    <a:pt x="378" y="0"/>
                  </a:moveTo>
                  <a:lnTo>
                    <a:pt x="378" y="0"/>
                  </a:lnTo>
                  <a:lnTo>
                    <a:pt x="220" y="0"/>
                  </a:lnTo>
                  <a:lnTo>
                    <a:pt x="0" y="104"/>
                  </a:lnTo>
                  <a:lnTo>
                    <a:pt x="31" y="249"/>
                  </a:lnTo>
                  <a:lnTo>
                    <a:pt x="189" y="173"/>
                  </a:lnTo>
                  <a:lnTo>
                    <a:pt x="192" y="173"/>
                  </a:lnTo>
                  <a:lnTo>
                    <a:pt x="192" y="834"/>
                  </a:lnTo>
                  <a:lnTo>
                    <a:pt x="378" y="834"/>
                  </a:lnTo>
                  <a:lnTo>
                    <a:pt x="378" y="834"/>
                  </a:lnTo>
                  <a:lnTo>
                    <a:pt x="1561" y="834"/>
                  </a:lnTo>
                  <a:lnTo>
                    <a:pt x="1561" y="0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1883613" y="2273891"/>
              <a:ext cx="1962810" cy="854236"/>
              <a:chOff x="1168735" y="1966928"/>
              <a:chExt cx="2314692" cy="1007379"/>
            </a:xfrm>
          </p:grpSpPr>
          <p:sp>
            <p:nvSpPr>
              <p:cNvPr id="26" name="TextBox 24"/>
              <p:cNvSpPr txBox="1">
                <a:spLocks/>
              </p:cNvSpPr>
              <p:nvPr/>
            </p:nvSpPr>
            <p:spPr>
              <a:xfrm>
                <a:off x="1168735" y="2289023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1168735" y="1966928"/>
                <a:ext cx="1306633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553779" y="2050385"/>
            <a:ext cx="2679585" cy="1301248"/>
            <a:chOff x="4553779" y="2050385"/>
            <a:chExt cx="2679585" cy="1301248"/>
          </a:xfrm>
        </p:grpSpPr>
        <p:grpSp>
          <p:nvGrpSpPr>
            <p:cNvPr id="4" name="Group 2"/>
            <p:cNvGrpSpPr/>
            <p:nvPr/>
          </p:nvGrpSpPr>
          <p:grpSpPr>
            <a:xfrm>
              <a:off x="4553779" y="2050385"/>
              <a:ext cx="2679585" cy="1301248"/>
              <a:chOff x="4317594" y="1758950"/>
              <a:chExt cx="3159966" cy="1534529"/>
            </a:xfrm>
          </p:grpSpPr>
          <p:sp>
            <p:nvSpPr>
              <p:cNvPr id="30" name="Freeform: Shape 28"/>
              <p:cNvSpPr>
                <a:spLocks/>
              </p:cNvSpPr>
              <p:nvPr/>
            </p:nvSpPr>
            <p:spPr bwMode="auto">
              <a:xfrm>
                <a:off x="4317594" y="1758950"/>
                <a:ext cx="3159966" cy="1534529"/>
              </a:xfrm>
              <a:custGeom>
                <a:avLst/>
                <a:gdLst>
                  <a:gd name="T0" fmla="*/ 735 w 735"/>
                  <a:gd name="T1" fmla="*/ 3 h 356"/>
                  <a:gd name="T2" fmla="*/ 235 w 735"/>
                  <a:gd name="T3" fmla="*/ 3 h 356"/>
                  <a:gd name="T4" fmla="*/ 235 w 735"/>
                  <a:gd name="T5" fmla="*/ 70 h 356"/>
                  <a:gd name="T6" fmla="*/ 118 w 735"/>
                  <a:gd name="T7" fmla="*/ 0 h 356"/>
                  <a:gd name="T8" fmla="*/ 4 w 735"/>
                  <a:gd name="T9" fmla="*/ 36 h 356"/>
                  <a:gd name="T10" fmla="*/ 27 w 735"/>
                  <a:gd name="T11" fmla="*/ 94 h 356"/>
                  <a:gd name="T12" fmla="*/ 102 w 735"/>
                  <a:gd name="T13" fmla="*/ 66 h 356"/>
                  <a:gd name="T14" fmla="*/ 159 w 735"/>
                  <a:gd name="T15" fmla="*/ 117 h 356"/>
                  <a:gd name="T16" fmla="*/ 45 w 735"/>
                  <a:gd name="T17" fmla="*/ 266 h 356"/>
                  <a:gd name="T18" fmla="*/ 0 w 735"/>
                  <a:gd name="T19" fmla="*/ 307 h 356"/>
                  <a:gd name="T20" fmla="*/ 0 w 735"/>
                  <a:gd name="T21" fmla="*/ 356 h 356"/>
                  <a:gd name="T22" fmla="*/ 248 w 735"/>
                  <a:gd name="T23" fmla="*/ 356 h 356"/>
                  <a:gd name="T24" fmla="*/ 248 w 735"/>
                  <a:gd name="T25" fmla="*/ 355 h 356"/>
                  <a:gd name="T26" fmla="*/ 735 w 735"/>
                  <a:gd name="T27" fmla="*/ 355 h 356"/>
                  <a:gd name="T28" fmla="*/ 735 w 735"/>
                  <a:gd name="T29" fmla="*/ 3 h 356"/>
                  <a:gd name="T30" fmla="*/ 116 w 735"/>
                  <a:gd name="T31" fmla="*/ 288 h 356"/>
                  <a:gd name="T32" fmla="*/ 148 w 735"/>
                  <a:gd name="T33" fmla="*/ 261 h 356"/>
                  <a:gd name="T34" fmla="*/ 235 w 735"/>
                  <a:gd name="T35" fmla="*/ 149 h 356"/>
                  <a:gd name="T36" fmla="*/ 235 w 735"/>
                  <a:gd name="T37" fmla="*/ 289 h 356"/>
                  <a:gd name="T38" fmla="*/ 116 w 735"/>
                  <a:gd name="T39" fmla="*/ 289 h 356"/>
                  <a:gd name="T40" fmla="*/ 116 w 735"/>
                  <a:gd name="T41" fmla="*/ 28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35" h="356">
                    <a:moveTo>
                      <a:pt x="735" y="3"/>
                    </a:moveTo>
                    <a:cubicBezTo>
                      <a:pt x="235" y="3"/>
                      <a:pt x="235" y="3"/>
                      <a:pt x="235" y="3"/>
                    </a:cubicBezTo>
                    <a:cubicBezTo>
                      <a:pt x="235" y="70"/>
                      <a:pt x="235" y="70"/>
                      <a:pt x="235" y="70"/>
                    </a:cubicBezTo>
                    <a:cubicBezTo>
                      <a:pt x="220" y="28"/>
                      <a:pt x="180" y="0"/>
                      <a:pt x="118" y="0"/>
                    </a:cubicBezTo>
                    <a:cubicBezTo>
                      <a:pt x="71" y="0"/>
                      <a:pt x="30" y="16"/>
                      <a:pt x="4" y="36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46" y="81"/>
                      <a:pt x="72" y="66"/>
                      <a:pt x="102" y="66"/>
                    </a:cubicBezTo>
                    <a:cubicBezTo>
                      <a:pt x="143" y="66"/>
                      <a:pt x="159" y="88"/>
                      <a:pt x="159" y="117"/>
                    </a:cubicBezTo>
                    <a:cubicBezTo>
                      <a:pt x="159" y="158"/>
                      <a:pt x="122" y="197"/>
                      <a:pt x="45" y="266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248" y="356"/>
                      <a:pt x="248" y="356"/>
                      <a:pt x="248" y="356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735" y="355"/>
                      <a:pt x="735" y="355"/>
                      <a:pt x="735" y="355"/>
                    </a:cubicBezTo>
                    <a:lnTo>
                      <a:pt x="735" y="3"/>
                    </a:lnTo>
                    <a:close/>
                    <a:moveTo>
                      <a:pt x="116" y="288"/>
                    </a:moveTo>
                    <a:cubicBezTo>
                      <a:pt x="148" y="261"/>
                      <a:pt x="148" y="261"/>
                      <a:pt x="148" y="261"/>
                    </a:cubicBezTo>
                    <a:cubicBezTo>
                      <a:pt x="187" y="226"/>
                      <a:pt x="221" y="190"/>
                      <a:pt x="235" y="149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116" y="289"/>
                      <a:pt x="116" y="289"/>
                      <a:pt x="116" y="289"/>
                    </a:cubicBezTo>
                    <a:lnTo>
                      <a:pt x="116" y="2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29"/>
              <p:cNvSpPr/>
              <p:nvPr/>
            </p:nvSpPr>
            <p:spPr>
              <a:xfrm>
                <a:off x="5050608" y="1772194"/>
                <a:ext cx="2394131" cy="1515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5446726" y="2273891"/>
              <a:ext cx="1735115" cy="854236"/>
              <a:chOff x="5370623" y="1916128"/>
              <a:chExt cx="2046177" cy="1007379"/>
            </a:xfrm>
          </p:grpSpPr>
          <p:sp>
            <p:nvSpPr>
              <p:cNvPr id="24" name="TextBox 22"/>
              <p:cNvSpPr txBox="1">
                <a:spLocks/>
              </p:cNvSpPr>
              <p:nvPr/>
            </p:nvSpPr>
            <p:spPr>
              <a:xfrm>
                <a:off x="5370623" y="2238223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5370623" y="1916128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291591" y="4013662"/>
            <a:ext cx="2668794" cy="1285830"/>
            <a:chOff x="1291591" y="4013662"/>
            <a:chExt cx="2668794" cy="1285830"/>
          </a:xfrm>
        </p:grpSpPr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1291591" y="4013662"/>
              <a:ext cx="2668794" cy="1285830"/>
            </a:xfrm>
            <a:custGeom>
              <a:avLst/>
              <a:gdLst>
                <a:gd name="T0" fmla="*/ 232 w 732"/>
                <a:gd name="T1" fmla="*/ 0 h 352"/>
                <a:gd name="T2" fmla="*/ 232 w 732"/>
                <a:gd name="T3" fmla="*/ 1 h 352"/>
                <a:gd name="T4" fmla="*/ 132 w 732"/>
                <a:gd name="T5" fmla="*/ 1 h 352"/>
                <a:gd name="T6" fmla="*/ 0 w 732"/>
                <a:gd name="T7" fmla="*/ 214 h 352"/>
                <a:gd name="T8" fmla="*/ 0 w 732"/>
                <a:gd name="T9" fmla="*/ 267 h 352"/>
                <a:gd name="T10" fmla="*/ 155 w 732"/>
                <a:gd name="T11" fmla="*/ 267 h 352"/>
                <a:gd name="T12" fmla="*/ 155 w 732"/>
                <a:gd name="T13" fmla="*/ 351 h 352"/>
                <a:gd name="T14" fmla="*/ 232 w 732"/>
                <a:gd name="T15" fmla="*/ 351 h 352"/>
                <a:gd name="T16" fmla="*/ 232 w 732"/>
                <a:gd name="T17" fmla="*/ 352 h 352"/>
                <a:gd name="T18" fmla="*/ 732 w 732"/>
                <a:gd name="T19" fmla="*/ 352 h 352"/>
                <a:gd name="T20" fmla="*/ 732 w 732"/>
                <a:gd name="T21" fmla="*/ 0 h 352"/>
                <a:gd name="T22" fmla="*/ 232 w 732"/>
                <a:gd name="T23" fmla="*/ 0 h 352"/>
                <a:gd name="T24" fmla="*/ 155 w 732"/>
                <a:gd name="T25" fmla="*/ 129 h 352"/>
                <a:gd name="T26" fmla="*/ 155 w 732"/>
                <a:gd name="T27" fmla="*/ 206 h 352"/>
                <a:gd name="T28" fmla="*/ 76 w 732"/>
                <a:gd name="T29" fmla="*/ 206 h 352"/>
                <a:gd name="T30" fmla="*/ 77 w 732"/>
                <a:gd name="T31" fmla="*/ 205 h 352"/>
                <a:gd name="T32" fmla="*/ 123 w 732"/>
                <a:gd name="T33" fmla="*/ 129 h 352"/>
                <a:gd name="T34" fmla="*/ 156 w 732"/>
                <a:gd name="T35" fmla="*/ 63 h 352"/>
                <a:gd name="T36" fmla="*/ 158 w 732"/>
                <a:gd name="T37" fmla="*/ 63 h 352"/>
                <a:gd name="T38" fmla="*/ 155 w 732"/>
                <a:gd name="T39" fmla="*/ 12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2" h="352">
                  <a:moveTo>
                    <a:pt x="232" y="0"/>
                  </a:moveTo>
                  <a:cubicBezTo>
                    <a:pt x="232" y="1"/>
                    <a:pt x="232" y="1"/>
                    <a:pt x="232" y="1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155" y="267"/>
                    <a:pt x="155" y="267"/>
                    <a:pt x="155" y="267"/>
                  </a:cubicBezTo>
                  <a:cubicBezTo>
                    <a:pt x="155" y="351"/>
                    <a:pt x="155" y="351"/>
                    <a:pt x="155" y="351"/>
                  </a:cubicBezTo>
                  <a:cubicBezTo>
                    <a:pt x="232" y="351"/>
                    <a:pt x="232" y="351"/>
                    <a:pt x="232" y="351"/>
                  </a:cubicBezTo>
                  <a:cubicBezTo>
                    <a:pt x="232" y="352"/>
                    <a:pt x="232" y="352"/>
                    <a:pt x="232" y="352"/>
                  </a:cubicBezTo>
                  <a:cubicBezTo>
                    <a:pt x="732" y="352"/>
                    <a:pt x="732" y="352"/>
                    <a:pt x="732" y="352"/>
                  </a:cubicBezTo>
                  <a:cubicBezTo>
                    <a:pt x="732" y="0"/>
                    <a:pt x="732" y="0"/>
                    <a:pt x="732" y="0"/>
                  </a:cubicBezTo>
                  <a:lnTo>
                    <a:pt x="232" y="0"/>
                  </a:lnTo>
                  <a:close/>
                  <a:moveTo>
                    <a:pt x="155" y="129"/>
                  </a:moveTo>
                  <a:cubicBezTo>
                    <a:pt x="155" y="206"/>
                    <a:pt x="155" y="206"/>
                    <a:pt x="155" y="206"/>
                  </a:cubicBezTo>
                  <a:cubicBezTo>
                    <a:pt x="76" y="206"/>
                    <a:pt x="76" y="206"/>
                    <a:pt x="76" y="206"/>
                  </a:cubicBezTo>
                  <a:cubicBezTo>
                    <a:pt x="77" y="205"/>
                    <a:pt x="77" y="205"/>
                    <a:pt x="77" y="205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35" y="107"/>
                    <a:pt x="145" y="86"/>
                    <a:pt x="156" y="6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6" y="86"/>
                    <a:pt x="155" y="108"/>
                    <a:pt x="155" y="1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1883613" y="4229459"/>
              <a:ext cx="1962810" cy="854236"/>
              <a:chOff x="1168735" y="4296470"/>
              <a:chExt cx="2314692" cy="1007379"/>
            </a:xfrm>
          </p:grpSpPr>
          <p:sp>
            <p:nvSpPr>
              <p:cNvPr id="22" name="TextBox 20"/>
              <p:cNvSpPr txBox="1">
                <a:spLocks/>
              </p:cNvSpPr>
              <p:nvPr/>
            </p:nvSpPr>
            <p:spPr>
              <a:xfrm>
                <a:off x="1168735" y="4618565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3" name="TextBox 21"/>
              <p:cNvSpPr txBox="1"/>
              <p:nvPr/>
            </p:nvSpPr>
            <p:spPr>
              <a:xfrm>
                <a:off x="1168735" y="42964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569968" y="4011508"/>
            <a:ext cx="2647208" cy="1290138"/>
            <a:chOff x="4569968" y="4011508"/>
            <a:chExt cx="2647208" cy="1290138"/>
          </a:xfrm>
        </p:grpSpPr>
        <p:grpSp>
          <p:nvGrpSpPr>
            <p:cNvPr id="8" name="Group 6"/>
            <p:cNvGrpSpPr/>
            <p:nvPr/>
          </p:nvGrpSpPr>
          <p:grpSpPr>
            <a:xfrm>
              <a:off x="4569968" y="4011508"/>
              <a:ext cx="2647208" cy="1290138"/>
              <a:chOff x="4336685" y="4071653"/>
              <a:chExt cx="3121785" cy="1521427"/>
            </a:xfrm>
          </p:grpSpPr>
          <p:sp>
            <p:nvSpPr>
              <p:cNvPr id="28" name="Rectangle 26"/>
              <p:cNvSpPr/>
              <p:nvPr/>
            </p:nvSpPr>
            <p:spPr>
              <a:xfrm>
                <a:off x="5042988" y="4081054"/>
                <a:ext cx="2394131" cy="151202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/>
              <p:cNvSpPr>
                <a:spLocks/>
              </p:cNvSpPr>
              <p:nvPr/>
            </p:nvSpPr>
            <p:spPr bwMode="auto">
              <a:xfrm>
                <a:off x="4336685" y="4071653"/>
                <a:ext cx="3121785" cy="1516347"/>
              </a:xfrm>
              <a:custGeom>
                <a:avLst/>
                <a:gdLst>
                  <a:gd name="T0" fmla="*/ 226 w 726"/>
                  <a:gd name="T1" fmla="*/ 0 h 352"/>
                  <a:gd name="T2" fmla="*/ 226 w 726"/>
                  <a:gd name="T3" fmla="*/ 0 h 352"/>
                  <a:gd name="T4" fmla="*/ 40 w 726"/>
                  <a:gd name="T5" fmla="*/ 0 h 352"/>
                  <a:gd name="T6" fmla="*/ 18 w 726"/>
                  <a:gd name="T7" fmla="*/ 181 h 352"/>
                  <a:gd name="T8" fmla="*/ 64 w 726"/>
                  <a:gd name="T9" fmla="*/ 178 h 352"/>
                  <a:gd name="T10" fmla="*/ 161 w 726"/>
                  <a:gd name="T11" fmla="*/ 236 h 352"/>
                  <a:gd name="T12" fmla="*/ 92 w 726"/>
                  <a:gd name="T13" fmla="*/ 288 h 352"/>
                  <a:gd name="T14" fmla="*/ 14 w 726"/>
                  <a:gd name="T15" fmla="*/ 271 h 352"/>
                  <a:gd name="T16" fmla="*/ 0 w 726"/>
                  <a:gd name="T17" fmla="*/ 332 h 352"/>
                  <a:gd name="T18" fmla="*/ 96 w 726"/>
                  <a:gd name="T19" fmla="*/ 352 h 352"/>
                  <a:gd name="T20" fmla="*/ 226 w 726"/>
                  <a:gd name="T21" fmla="*/ 291 h 352"/>
                  <a:gd name="T22" fmla="*/ 226 w 726"/>
                  <a:gd name="T23" fmla="*/ 352 h 352"/>
                  <a:gd name="T24" fmla="*/ 726 w 726"/>
                  <a:gd name="T25" fmla="*/ 352 h 352"/>
                  <a:gd name="T26" fmla="*/ 726 w 726"/>
                  <a:gd name="T27" fmla="*/ 0 h 352"/>
                  <a:gd name="T28" fmla="*/ 226 w 726"/>
                  <a:gd name="T29" fmla="*/ 0 h 352"/>
                  <a:gd name="T30" fmla="*/ 202 w 726"/>
                  <a:gd name="T31" fmla="*/ 143 h 352"/>
                  <a:gd name="T32" fmla="*/ 111 w 726"/>
                  <a:gd name="T33" fmla="*/ 118 h 352"/>
                  <a:gd name="T34" fmla="*/ 89 w 726"/>
                  <a:gd name="T35" fmla="*/ 119 h 352"/>
                  <a:gd name="T36" fmla="*/ 96 w 726"/>
                  <a:gd name="T37" fmla="*/ 67 h 352"/>
                  <a:gd name="T38" fmla="*/ 226 w 726"/>
                  <a:gd name="T39" fmla="*/ 67 h 352"/>
                  <a:gd name="T40" fmla="*/ 226 w 726"/>
                  <a:gd name="T41" fmla="*/ 166 h 352"/>
                  <a:gd name="T42" fmla="*/ 202 w 726"/>
                  <a:gd name="T43" fmla="*/ 143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6" h="352">
                    <a:moveTo>
                      <a:pt x="226" y="0"/>
                    </a:moveTo>
                    <a:cubicBezTo>
                      <a:pt x="226" y="0"/>
                      <a:pt x="226" y="0"/>
                      <a:pt x="22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181"/>
                      <a:pt x="18" y="181"/>
                      <a:pt x="18" y="181"/>
                    </a:cubicBezTo>
                    <a:cubicBezTo>
                      <a:pt x="31" y="179"/>
                      <a:pt x="45" y="178"/>
                      <a:pt x="64" y="178"/>
                    </a:cubicBezTo>
                    <a:cubicBezTo>
                      <a:pt x="133" y="178"/>
                      <a:pt x="161" y="200"/>
                      <a:pt x="161" y="236"/>
                    </a:cubicBezTo>
                    <a:cubicBezTo>
                      <a:pt x="161" y="272"/>
                      <a:pt x="126" y="288"/>
                      <a:pt x="92" y="288"/>
                    </a:cubicBezTo>
                    <a:cubicBezTo>
                      <a:pt x="61" y="288"/>
                      <a:pt x="29" y="279"/>
                      <a:pt x="14" y="271"/>
                    </a:cubicBezTo>
                    <a:cubicBezTo>
                      <a:pt x="0" y="332"/>
                      <a:pt x="0" y="332"/>
                      <a:pt x="0" y="332"/>
                    </a:cubicBezTo>
                    <a:cubicBezTo>
                      <a:pt x="19" y="342"/>
                      <a:pt x="54" y="352"/>
                      <a:pt x="96" y="352"/>
                    </a:cubicBezTo>
                    <a:cubicBezTo>
                      <a:pt x="157" y="352"/>
                      <a:pt x="202" y="327"/>
                      <a:pt x="226" y="291"/>
                    </a:cubicBezTo>
                    <a:cubicBezTo>
                      <a:pt x="226" y="352"/>
                      <a:pt x="226" y="352"/>
                      <a:pt x="226" y="352"/>
                    </a:cubicBezTo>
                    <a:cubicBezTo>
                      <a:pt x="726" y="352"/>
                      <a:pt x="726" y="352"/>
                      <a:pt x="726" y="352"/>
                    </a:cubicBezTo>
                    <a:cubicBezTo>
                      <a:pt x="726" y="0"/>
                      <a:pt x="726" y="0"/>
                      <a:pt x="726" y="0"/>
                    </a:cubicBezTo>
                    <a:lnTo>
                      <a:pt x="226" y="0"/>
                    </a:lnTo>
                    <a:close/>
                    <a:moveTo>
                      <a:pt x="202" y="143"/>
                    </a:moveTo>
                    <a:cubicBezTo>
                      <a:pt x="178" y="126"/>
                      <a:pt x="144" y="118"/>
                      <a:pt x="111" y="118"/>
                    </a:cubicBezTo>
                    <a:cubicBezTo>
                      <a:pt x="103" y="118"/>
                      <a:pt x="96" y="119"/>
                      <a:pt x="89" y="119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226" y="67"/>
                      <a:pt x="226" y="67"/>
                      <a:pt x="226" y="67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19" y="157"/>
                      <a:pt x="211" y="149"/>
                      <a:pt x="202" y="1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5446726" y="4229459"/>
              <a:ext cx="1735115" cy="854236"/>
              <a:chOff x="5370623" y="4245670"/>
              <a:chExt cx="2046177" cy="1007379"/>
            </a:xfrm>
          </p:grpSpPr>
          <p:sp>
            <p:nvSpPr>
              <p:cNvPr id="20" name="TextBox 18"/>
              <p:cNvSpPr txBox="1">
                <a:spLocks/>
              </p:cNvSpPr>
              <p:nvPr/>
            </p:nvSpPr>
            <p:spPr>
              <a:xfrm>
                <a:off x="5370623" y="4567765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5370623" y="42456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010255" y="2056552"/>
            <a:ext cx="2426617" cy="1288914"/>
            <a:chOff x="8010255" y="2056552"/>
            <a:chExt cx="2426617" cy="1288914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8010255" y="2056552"/>
              <a:ext cx="2389734" cy="1288914"/>
            </a:xfrm>
            <a:custGeom>
              <a:avLst/>
              <a:gdLst>
                <a:gd name="T0" fmla="*/ 154 w 655"/>
                <a:gd name="T1" fmla="*/ 0 h 353"/>
                <a:gd name="T2" fmla="*/ 154 w 655"/>
                <a:gd name="T3" fmla="*/ 4 h 353"/>
                <a:gd name="T4" fmla="*/ 117 w 655"/>
                <a:gd name="T5" fmla="*/ 0 h 353"/>
                <a:gd name="T6" fmla="*/ 11 w 655"/>
                <a:gd name="T7" fmla="*/ 25 h 353"/>
                <a:gd name="T8" fmla="*/ 27 w 655"/>
                <a:gd name="T9" fmla="*/ 83 h 353"/>
                <a:gd name="T10" fmla="*/ 98 w 655"/>
                <a:gd name="T11" fmla="*/ 63 h 353"/>
                <a:gd name="T12" fmla="*/ 149 w 655"/>
                <a:gd name="T13" fmla="*/ 98 h 353"/>
                <a:gd name="T14" fmla="*/ 88 w 655"/>
                <a:gd name="T15" fmla="*/ 138 h 353"/>
                <a:gd name="T16" fmla="*/ 57 w 655"/>
                <a:gd name="T17" fmla="*/ 138 h 353"/>
                <a:gd name="T18" fmla="*/ 57 w 655"/>
                <a:gd name="T19" fmla="*/ 195 h 353"/>
                <a:gd name="T20" fmla="*/ 90 w 655"/>
                <a:gd name="T21" fmla="*/ 195 h 353"/>
                <a:gd name="T22" fmla="*/ 154 w 655"/>
                <a:gd name="T23" fmla="*/ 226 h 353"/>
                <a:gd name="T24" fmla="*/ 154 w 655"/>
                <a:gd name="T25" fmla="*/ 262 h 353"/>
                <a:gd name="T26" fmla="*/ 96 w 655"/>
                <a:gd name="T27" fmla="*/ 290 h 353"/>
                <a:gd name="T28" fmla="*/ 16 w 655"/>
                <a:gd name="T29" fmla="*/ 269 h 353"/>
                <a:gd name="T30" fmla="*/ 0 w 655"/>
                <a:gd name="T31" fmla="*/ 329 h 353"/>
                <a:gd name="T32" fmla="*/ 101 w 655"/>
                <a:gd name="T33" fmla="*/ 353 h 353"/>
                <a:gd name="T34" fmla="*/ 154 w 655"/>
                <a:gd name="T35" fmla="*/ 346 h 353"/>
                <a:gd name="T36" fmla="*/ 154 w 655"/>
                <a:gd name="T37" fmla="*/ 352 h 353"/>
                <a:gd name="T38" fmla="*/ 655 w 655"/>
                <a:gd name="T39" fmla="*/ 352 h 353"/>
                <a:gd name="T40" fmla="*/ 655 w 655"/>
                <a:gd name="T41" fmla="*/ 0 h 353"/>
                <a:gd name="T42" fmla="*/ 154 w 655"/>
                <a:gd name="T4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5" h="353">
                  <a:moveTo>
                    <a:pt x="154" y="0"/>
                  </a:moveTo>
                  <a:cubicBezTo>
                    <a:pt x="154" y="4"/>
                    <a:pt x="154" y="4"/>
                    <a:pt x="154" y="4"/>
                  </a:cubicBezTo>
                  <a:cubicBezTo>
                    <a:pt x="143" y="1"/>
                    <a:pt x="130" y="0"/>
                    <a:pt x="117" y="0"/>
                  </a:cubicBezTo>
                  <a:cubicBezTo>
                    <a:pt x="72" y="0"/>
                    <a:pt x="31" y="12"/>
                    <a:pt x="11" y="25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1" y="75"/>
                    <a:pt x="70" y="63"/>
                    <a:pt x="98" y="63"/>
                  </a:cubicBezTo>
                  <a:cubicBezTo>
                    <a:pt x="132" y="63"/>
                    <a:pt x="149" y="78"/>
                    <a:pt x="149" y="98"/>
                  </a:cubicBezTo>
                  <a:cubicBezTo>
                    <a:pt x="149" y="127"/>
                    <a:pt x="115" y="138"/>
                    <a:pt x="88" y="138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118" y="195"/>
                    <a:pt x="145" y="205"/>
                    <a:pt x="154" y="226"/>
                  </a:cubicBezTo>
                  <a:cubicBezTo>
                    <a:pt x="154" y="262"/>
                    <a:pt x="154" y="262"/>
                    <a:pt x="154" y="262"/>
                  </a:cubicBezTo>
                  <a:cubicBezTo>
                    <a:pt x="147" y="278"/>
                    <a:pt x="127" y="290"/>
                    <a:pt x="96" y="290"/>
                  </a:cubicBezTo>
                  <a:cubicBezTo>
                    <a:pt x="63" y="290"/>
                    <a:pt x="30" y="276"/>
                    <a:pt x="16" y="26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20" y="341"/>
                    <a:pt x="57" y="353"/>
                    <a:pt x="101" y="353"/>
                  </a:cubicBezTo>
                  <a:cubicBezTo>
                    <a:pt x="121" y="353"/>
                    <a:pt x="139" y="350"/>
                    <a:pt x="154" y="346"/>
                  </a:cubicBezTo>
                  <a:cubicBezTo>
                    <a:pt x="154" y="352"/>
                    <a:pt x="154" y="352"/>
                    <a:pt x="154" y="352"/>
                  </a:cubicBezTo>
                  <a:cubicBezTo>
                    <a:pt x="655" y="352"/>
                    <a:pt x="655" y="352"/>
                    <a:pt x="655" y="352"/>
                  </a:cubicBezTo>
                  <a:cubicBezTo>
                    <a:pt x="655" y="0"/>
                    <a:pt x="655" y="0"/>
                    <a:pt x="655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12"/>
            <p:cNvGrpSpPr/>
            <p:nvPr/>
          </p:nvGrpSpPr>
          <p:grpSpPr>
            <a:xfrm>
              <a:off x="8701757" y="2273891"/>
              <a:ext cx="1735115" cy="854236"/>
              <a:chOff x="9209198" y="1982803"/>
              <a:chExt cx="2046177" cy="1007379"/>
            </a:xfrm>
          </p:grpSpPr>
          <p:sp>
            <p:nvSpPr>
              <p:cNvPr id="18" name="TextBox 16"/>
              <p:cNvSpPr txBox="1">
                <a:spLocks/>
              </p:cNvSpPr>
              <p:nvPr/>
            </p:nvSpPr>
            <p:spPr>
              <a:xfrm>
                <a:off x="9209198" y="2304898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9" name="TextBox 17"/>
              <p:cNvSpPr txBox="1"/>
              <p:nvPr/>
            </p:nvSpPr>
            <p:spPr>
              <a:xfrm>
                <a:off x="9209198" y="1982803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7959377" y="4013662"/>
            <a:ext cx="2491490" cy="1285830"/>
            <a:chOff x="7959377" y="4013662"/>
            <a:chExt cx="2491490" cy="1285830"/>
          </a:xfrm>
        </p:grpSpPr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7959377" y="4013662"/>
              <a:ext cx="2491490" cy="1285830"/>
            </a:xfrm>
            <a:custGeom>
              <a:avLst/>
              <a:gdLst>
                <a:gd name="T0" fmla="*/ 183 w 683"/>
                <a:gd name="T1" fmla="*/ 0 h 352"/>
                <a:gd name="T2" fmla="*/ 183 w 683"/>
                <a:gd name="T3" fmla="*/ 1 h 352"/>
                <a:gd name="T4" fmla="*/ 61 w 683"/>
                <a:gd name="T5" fmla="*/ 51 h 352"/>
                <a:gd name="T6" fmla="*/ 0 w 683"/>
                <a:gd name="T7" fmla="*/ 203 h 352"/>
                <a:gd name="T8" fmla="*/ 136 w 683"/>
                <a:gd name="T9" fmla="*/ 352 h 352"/>
                <a:gd name="T10" fmla="*/ 183 w 683"/>
                <a:gd name="T11" fmla="*/ 343 h 352"/>
                <a:gd name="T12" fmla="*/ 183 w 683"/>
                <a:gd name="T13" fmla="*/ 352 h 352"/>
                <a:gd name="T14" fmla="*/ 683 w 683"/>
                <a:gd name="T15" fmla="*/ 352 h 352"/>
                <a:gd name="T16" fmla="*/ 683 w 683"/>
                <a:gd name="T17" fmla="*/ 0 h 352"/>
                <a:gd name="T18" fmla="*/ 183 w 683"/>
                <a:gd name="T19" fmla="*/ 0 h 352"/>
                <a:gd name="T20" fmla="*/ 135 w 683"/>
                <a:gd name="T21" fmla="*/ 293 h 352"/>
                <a:gd name="T22" fmla="*/ 134 w 683"/>
                <a:gd name="T23" fmla="*/ 293 h 352"/>
                <a:gd name="T24" fmla="*/ 79 w 683"/>
                <a:gd name="T25" fmla="*/ 224 h 352"/>
                <a:gd name="T26" fmla="*/ 83 w 683"/>
                <a:gd name="T27" fmla="*/ 204 h 352"/>
                <a:gd name="T28" fmla="*/ 129 w 683"/>
                <a:gd name="T29" fmla="*/ 174 h 352"/>
                <a:gd name="T30" fmla="*/ 180 w 683"/>
                <a:gd name="T31" fmla="*/ 233 h 352"/>
                <a:gd name="T32" fmla="*/ 135 w 683"/>
                <a:gd name="T33" fmla="*/ 293 h 352"/>
                <a:gd name="T34" fmla="*/ 156 w 683"/>
                <a:gd name="T35" fmla="*/ 117 h 352"/>
                <a:gd name="T36" fmla="*/ 83 w 683"/>
                <a:gd name="T37" fmla="*/ 144 h 352"/>
                <a:gd name="T38" fmla="*/ 82 w 683"/>
                <a:gd name="T39" fmla="*/ 144 h 352"/>
                <a:gd name="T40" fmla="*/ 183 w 683"/>
                <a:gd name="T41" fmla="*/ 64 h 352"/>
                <a:gd name="T42" fmla="*/ 183 w 683"/>
                <a:gd name="T43" fmla="*/ 121 h 352"/>
                <a:gd name="T44" fmla="*/ 156 w 683"/>
                <a:gd name="T45" fmla="*/ 11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3" h="352">
                  <a:moveTo>
                    <a:pt x="183" y="0"/>
                  </a:moveTo>
                  <a:cubicBezTo>
                    <a:pt x="183" y="1"/>
                    <a:pt x="183" y="1"/>
                    <a:pt x="183" y="1"/>
                  </a:cubicBezTo>
                  <a:cubicBezTo>
                    <a:pt x="134" y="5"/>
                    <a:pt x="92" y="21"/>
                    <a:pt x="61" y="51"/>
                  </a:cubicBezTo>
                  <a:cubicBezTo>
                    <a:pt x="23" y="85"/>
                    <a:pt x="0" y="139"/>
                    <a:pt x="0" y="203"/>
                  </a:cubicBezTo>
                  <a:cubicBezTo>
                    <a:pt x="0" y="284"/>
                    <a:pt x="44" y="352"/>
                    <a:pt x="136" y="352"/>
                  </a:cubicBezTo>
                  <a:cubicBezTo>
                    <a:pt x="153" y="352"/>
                    <a:pt x="169" y="349"/>
                    <a:pt x="183" y="343"/>
                  </a:cubicBezTo>
                  <a:cubicBezTo>
                    <a:pt x="183" y="352"/>
                    <a:pt x="183" y="352"/>
                    <a:pt x="183" y="352"/>
                  </a:cubicBezTo>
                  <a:cubicBezTo>
                    <a:pt x="683" y="352"/>
                    <a:pt x="683" y="352"/>
                    <a:pt x="683" y="352"/>
                  </a:cubicBezTo>
                  <a:cubicBezTo>
                    <a:pt x="683" y="0"/>
                    <a:pt x="683" y="0"/>
                    <a:pt x="683" y="0"/>
                  </a:cubicBezTo>
                  <a:lnTo>
                    <a:pt x="183" y="0"/>
                  </a:lnTo>
                  <a:close/>
                  <a:moveTo>
                    <a:pt x="135" y="293"/>
                  </a:moveTo>
                  <a:cubicBezTo>
                    <a:pt x="134" y="293"/>
                    <a:pt x="134" y="293"/>
                    <a:pt x="134" y="293"/>
                  </a:cubicBezTo>
                  <a:cubicBezTo>
                    <a:pt x="98" y="293"/>
                    <a:pt x="81" y="261"/>
                    <a:pt x="79" y="224"/>
                  </a:cubicBezTo>
                  <a:cubicBezTo>
                    <a:pt x="79" y="215"/>
                    <a:pt x="80" y="209"/>
                    <a:pt x="83" y="204"/>
                  </a:cubicBezTo>
                  <a:cubicBezTo>
                    <a:pt x="90" y="187"/>
                    <a:pt x="108" y="174"/>
                    <a:pt x="129" y="174"/>
                  </a:cubicBezTo>
                  <a:cubicBezTo>
                    <a:pt x="163" y="174"/>
                    <a:pt x="180" y="201"/>
                    <a:pt x="180" y="233"/>
                  </a:cubicBezTo>
                  <a:cubicBezTo>
                    <a:pt x="180" y="267"/>
                    <a:pt x="162" y="293"/>
                    <a:pt x="135" y="293"/>
                  </a:cubicBezTo>
                  <a:close/>
                  <a:moveTo>
                    <a:pt x="156" y="117"/>
                  </a:moveTo>
                  <a:cubicBezTo>
                    <a:pt x="124" y="117"/>
                    <a:pt x="100" y="127"/>
                    <a:pt x="83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90" y="107"/>
                    <a:pt x="119" y="72"/>
                    <a:pt x="183" y="64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74" y="119"/>
                    <a:pt x="165" y="117"/>
                    <a:pt x="156" y="11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13"/>
            <p:cNvGrpSpPr/>
            <p:nvPr/>
          </p:nvGrpSpPr>
          <p:grpSpPr>
            <a:xfrm>
              <a:off x="8701757" y="4229459"/>
              <a:ext cx="1735115" cy="854236"/>
              <a:chOff x="9209198" y="4312345"/>
              <a:chExt cx="2046177" cy="1007379"/>
            </a:xfrm>
          </p:grpSpPr>
          <p:sp>
            <p:nvSpPr>
              <p:cNvPr id="16" name="TextBox 14"/>
              <p:cNvSpPr txBox="1">
                <a:spLocks/>
              </p:cNvSpPr>
              <p:nvPr/>
            </p:nvSpPr>
            <p:spPr>
              <a:xfrm>
                <a:off x="9209198" y="4634440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7" name="TextBox 15"/>
              <p:cNvSpPr txBox="1"/>
              <p:nvPr/>
            </p:nvSpPr>
            <p:spPr>
              <a:xfrm>
                <a:off x="9209198" y="4312345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82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7abf968-0d55-489b-9afb-65ac4664420d"/>
          <p:cNvGrpSpPr>
            <a:grpSpLocks noChangeAspect="1"/>
          </p:cNvGrpSpPr>
          <p:nvPr/>
        </p:nvGrpSpPr>
        <p:grpSpPr>
          <a:xfrm>
            <a:off x="1264073" y="1256575"/>
            <a:ext cx="9663854" cy="4667977"/>
            <a:chOff x="1264073" y="1256575"/>
            <a:chExt cx="9663854" cy="4667977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1264073" y="1256575"/>
              <a:ext cx="4468234" cy="3176339"/>
            </a:xfrm>
            <a:custGeom>
              <a:avLst/>
              <a:gdLst/>
              <a:ahLst/>
              <a:cxnLst>
                <a:cxn ang="0">
                  <a:pos x="2715" y="0"/>
                </a:cxn>
                <a:cxn ang="0">
                  <a:pos x="85" y="0"/>
                </a:cxn>
                <a:cxn ang="0">
                  <a:pos x="0" y="85"/>
                </a:cxn>
                <a:cxn ang="0">
                  <a:pos x="0" y="1846"/>
                </a:cxn>
                <a:cxn ang="0">
                  <a:pos x="85" y="1930"/>
                </a:cxn>
                <a:cxn ang="0">
                  <a:pos x="2715" y="1930"/>
                </a:cxn>
                <a:cxn ang="0">
                  <a:pos x="2800" y="1846"/>
                </a:cxn>
                <a:cxn ang="0">
                  <a:pos x="2800" y="85"/>
                </a:cxn>
                <a:cxn ang="0">
                  <a:pos x="2715" y="0"/>
                </a:cxn>
                <a:cxn ang="0">
                  <a:pos x="2703" y="1584"/>
                </a:cxn>
                <a:cxn ang="0">
                  <a:pos x="99" y="1584"/>
                </a:cxn>
                <a:cxn ang="0">
                  <a:pos x="99" y="97"/>
                </a:cxn>
                <a:cxn ang="0">
                  <a:pos x="2703" y="97"/>
                </a:cxn>
                <a:cxn ang="0">
                  <a:pos x="2703" y="1584"/>
                </a:cxn>
              </a:cxnLst>
              <a:rect l="0" t="0" r="r" b="b"/>
              <a:pathLst>
                <a:path w="2800" h="1930">
                  <a:moveTo>
                    <a:pt x="2715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846"/>
                    <a:pt x="0" y="1846"/>
                    <a:pt x="0" y="1846"/>
                  </a:cubicBezTo>
                  <a:cubicBezTo>
                    <a:pt x="0" y="1893"/>
                    <a:pt x="38" y="1930"/>
                    <a:pt x="85" y="1930"/>
                  </a:cubicBezTo>
                  <a:cubicBezTo>
                    <a:pt x="2715" y="1930"/>
                    <a:pt x="2715" y="1930"/>
                    <a:pt x="2715" y="1930"/>
                  </a:cubicBezTo>
                  <a:cubicBezTo>
                    <a:pt x="2762" y="1930"/>
                    <a:pt x="2800" y="1893"/>
                    <a:pt x="2800" y="1846"/>
                  </a:cubicBezTo>
                  <a:cubicBezTo>
                    <a:pt x="2800" y="85"/>
                    <a:pt x="2800" y="85"/>
                    <a:pt x="2800" y="85"/>
                  </a:cubicBezTo>
                  <a:cubicBezTo>
                    <a:pt x="2800" y="38"/>
                    <a:pt x="2762" y="0"/>
                    <a:pt x="2715" y="0"/>
                  </a:cubicBezTo>
                  <a:close/>
                  <a:moveTo>
                    <a:pt x="2703" y="1584"/>
                  </a:moveTo>
                  <a:cubicBezTo>
                    <a:pt x="99" y="1584"/>
                    <a:pt x="99" y="1584"/>
                    <a:pt x="99" y="1584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2703" y="97"/>
                    <a:pt x="2703" y="97"/>
                    <a:pt x="2703" y="97"/>
                  </a:cubicBezTo>
                  <a:lnTo>
                    <a:pt x="2703" y="15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1264073" y="4017486"/>
              <a:ext cx="4468234" cy="42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2"/>
                </a:cxn>
                <a:cxn ang="0">
                  <a:pos x="85" y="256"/>
                </a:cxn>
                <a:cxn ang="0">
                  <a:pos x="2715" y="256"/>
                </a:cxn>
                <a:cxn ang="0">
                  <a:pos x="2800" y="172"/>
                </a:cxn>
                <a:cxn ang="0">
                  <a:pos x="2800" y="0"/>
                </a:cxn>
                <a:cxn ang="0">
                  <a:pos x="0" y="0"/>
                </a:cxn>
              </a:cxnLst>
              <a:rect l="0" t="0" r="r" b="b"/>
              <a:pathLst>
                <a:path w="2800" h="256">
                  <a:moveTo>
                    <a:pt x="0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0" y="219"/>
                    <a:pt x="38" y="256"/>
                    <a:pt x="85" y="256"/>
                  </a:cubicBezTo>
                  <a:cubicBezTo>
                    <a:pt x="2715" y="256"/>
                    <a:pt x="2715" y="256"/>
                    <a:pt x="2715" y="256"/>
                  </a:cubicBezTo>
                  <a:cubicBezTo>
                    <a:pt x="2762" y="256"/>
                    <a:pt x="2800" y="219"/>
                    <a:pt x="2800" y="172"/>
                  </a:cubicBezTo>
                  <a:cubicBezTo>
                    <a:pt x="2800" y="0"/>
                    <a:pt x="2800" y="0"/>
                    <a:pt x="28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6"/>
            <p:cNvSpPr>
              <a:spLocks/>
            </p:cNvSpPr>
            <p:nvPr/>
          </p:nvSpPr>
          <p:spPr bwMode="auto">
            <a:xfrm>
              <a:off x="2775331" y="4955678"/>
              <a:ext cx="1445719" cy="41742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2779186" y="4780761"/>
              <a:ext cx="1441863" cy="174917"/>
            </a:xfrm>
            <a:custGeom>
              <a:avLst/>
              <a:gdLst/>
              <a:ahLst/>
              <a:cxnLst>
                <a:cxn ang="0">
                  <a:pos x="748" y="88"/>
                </a:cxn>
                <a:cxn ang="0">
                  <a:pos x="0" y="88"/>
                </a:cxn>
                <a:cxn ang="0">
                  <a:pos x="99" y="0"/>
                </a:cxn>
                <a:cxn ang="0">
                  <a:pos x="647" y="0"/>
                </a:cxn>
                <a:cxn ang="0">
                  <a:pos x="748" y="88"/>
                </a:cxn>
              </a:cxnLst>
              <a:rect l="0" t="0" r="r" b="b"/>
              <a:pathLst>
                <a:path w="748" h="88">
                  <a:moveTo>
                    <a:pt x="748" y="88"/>
                  </a:moveTo>
                  <a:lnTo>
                    <a:pt x="0" y="88"/>
                  </a:lnTo>
                  <a:lnTo>
                    <a:pt x="99" y="0"/>
                  </a:lnTo>
                  <a:lnTo>
                    <a:pt x="647" y="0"/>
                  </a:lnTo>
                  <a:lnTo>
                    <a:pt x="748" y="88"/>
                  </a:lnTo>
                  <a:close/>
                </a:path>
              </a:pathLst>
            </a:custGeom>
            <a:solidFill>
              <a:srgbClr val="AAAAA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8"/>
            <p:cNvSpPr>
              <a:spLocks/>
            </p:cNvSpPr>
            <p:nvPr/>
          </p:nvSpPr>
          <p:spPr bwMode="auto">
            <a:xfrm>
              <a:off x="2970021" y="4438877"/>
              <a:ext cx="1056338" cy="341884"/>
            </a:xfrm>
            <a:custGeom>
              <a:avLst/>
              <a:gdLst/>
              <a:ahLst/>
              <a:cxnLst>
                <a:cxn ang="0">
                  <a:pos x="548" y="172"/>
                </a:cxn>
                <a:cxn ang="0">
                  <a:pos x="0" y="172"/>
                </a:cxn>
                <a:cxn ang="0">
                  <a:pos x="22" y="0"/>
                </a:cxn>
                <a:cxn ang="0">
                  <a:pos x="528" y="0"/>
                </a:cxn>
                <a:cxn ang="0">
                  <a:pos x="548" y="172"/>
                </a:cxn>
              </a:cxnLst>
              <a:rect l="0" t="0" r="r" b="b"/>
              <a:pathLst>
                <a:path w="548" h="172">
                  <a:moveTo>
                    <a:pt x="548" y="172"/>
                  </a:moveTo>
                  <a:lnTo>
                    <a:pt x="0" y="172"/>
                  </a:lnTo>
                  <a:lnTo>
                    <a:pt x="22" y="0"/>
                  </a:lnTo>
                  <a:lnTo>
                    <a:pt x="528" y="0"/>
                  </a:lnTo>
                  <a:lnTo>
                    <a:pt x="548" y="172"/>
                  </a:lnTo>
                  <a:close/>
                </a:path>
              </a:pathLst>
            </a:custGeom>
            <a:solidFill>
              <a:srgbClr val="88888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9"/>
            <p:cNvSpPr>
              <a:spLocks/>
            </p:cNvSpPr>
            <p:nvPr/>
          </p:nvSpPr>
          <p:spPr bwMode="auto">
            <a:xfrm>
              <a:off x="3401809" y="4132772"/>
              <a:ext cx="204328" cy="21069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3"/>
            <p:cNvSpPr>
              <a:spLocks/>
            </p:cNvSpPr>
            <p:nvPr/>
          </p:nvSpPr>
          <p:spPr bwMode="auto">
            <a:xfrm>
              <a:off x="6459693" y="1256575"/>
              <a:ext cx="4468234" cy="3176342"/>
            </a:xfrm>
            <a:custGeom>
              <a:avLst/>
              <a:gdLst/>
              <a:ahLst/>
              <a:cxnLst>
                <a:cxn ang="0">
                  <a:pos x="2715" y="0"/>
                </a:cxn>
                <a:cxn ang="0">
                  <a:pos x="85" y="0"/>
                </a:cxn>
                <a:cxn ang="0">
                  <a:pos x="0" y="85"/>
                </a:cxn>
                <a:cxn ang="0">
                  <a:pos x="0" y="1846"/>
                </a:cxn>
                <a:cxn ang="0">
                  <a:pos x="85" y="1930"/>
                </a:cxn>
                <a:cxn ang="0">
                  <a:pos x="2715" y="1930"/>
                </a:cxn>
                <a:cxn ang="0">
                  <a:pos x="2800" y="1846"/>
                </a:cxn>
                <a:cxn ang="0">
                  <a:pos x="2800" y="85"/>
                </a:cxn>
                <a:cxn ang="0">
                  <a:pos x="2715" y="0"/>
                </a:cxn>
                <a:cxn ang="0">
                  <a:pos x="2703" y="1584"/>
                </a:cxn>
                <a:cxn ang="0">
                  <a:pos x="99" y="1584"/>
                </a:cxn>
                <a:cxn ang="0">
                  <a:pos x="99" y="97"/>
                </a:cxn>
                <a:cxn ang="0">
                  <a:pos x="2703" y="97"/>
                </a:cxn>
                <a:cxn ang="0">
                  <a:pos x="2703" y="1584"/>
                </a:cxn>
              </a:cxnLst>
              <a:rect l="0" t="0" r="r" b="b"/>
              <a:pathLst>
                <a:path w="2800" h="1930">
                  <a:moveTo>
                    <a:pt x="2715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846"/>
                    <a:pt x="0" y="1846"/>
                    <a:pt x="0" y="1846"/>
                  </a:cubicBezTo>
                  <a:cubicBezTo>
                    <a:pt x="0" y="1893"/>
                    <a:pt x="38" y="1930"/>
                    <a:pt x="85" y="1930"/>
                  </a:cubicBezTo>
                  <a:cubicBezTo>
                    <a:pt x="2715" y="1930"/>
                    <a:pt x="2715" y="1930"/>
                    <a:pt x="2715" y="1930"/>
                  </a:cubicBezTo>
                  <a:cubicBezTo>
                    <a:pt x="2762" y="1930"/>
                    <a:pt x="2800" y="1893"/>
                    <a:pt x="2800" y="1846"/>
                  </a:cubicBezTo>
                  <a:cubicBezTo>
                    <a:pt x="2800" y="85"/>
                    <a:pt x="2800" y="85"/>
                    <a:pt x="2800" y="85"/>
                  </a:cubicBezTo>
                  <a:cubicBezTo>
                    <a:pt x="2800" y="38"/>
                    <a:pt x="2762" y="0"/>
                    <a:pt x="2715" y="0"/>
                  </a:cubicBezTo>
                  <a:close/>
                  <a:moveTo>
                    <a:pt x="2703" y="1584"/>
                  </a:moveTo>
                  <a:cubicBezTo>
                    <a:pt x="99" y="1584"/>
                    <a:pt x="99" y="1584"/>
                    <a:pt x="99" y="1584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2703" y="97"/>
                    <a:pt x="2703" y="97"/>
                    <a:pt x="2703" y="97"/>
                  </a:cubicBezTo>
                  <a:lnTo>
                    <a:pt x="2703" y="15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4"/>
            <p:cNvSpPr>
              <a:spLocks/>
            </p:cNvSpPr>
            <p:nvPr/>
          </p:nvSpPr>
          <p:spPr bwMode="auto">
            <a:xfrm>
              <a:off x="6459693" y="4017488"/>
              <a:ext cx="4468234" cy="42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2"/>
                </a:cxn>
                <a:cxn ang="0">
                  <a:pos x="85" y="256"/>
                </a:cxn>
                <a:cxn ang="0">
                  <a:pos x="2715" y="256"/>
                </a:cxn>
                <a:cxn ang="0">
                  <a:pos x="2800" y="172"/>
                </a:cxn>
                <a:cxn ang="0">
                  <a:pos x="2800" y="0"/>
                </a:cxn>
                <a:cxn ang="0">
                  <a:pos x="0" y="0"/>
                </a:cxn>
              </a:cxnLst>
              <a:rect l="0" t="0" r="r" b="b"/>
              <a:pathLst>
                <a:path w="2800" h="256">
                  <a:moveTo>
                    <a:pt x="0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0" y="219"/>
                    <a:pt x="38" y="256"/>
                    <a:pt x="85" y="256"/>
                  </a:cubicBezTo>
                  <a:cubicBezTo>
                    <a:pt x="2715" y="256"/>
                    <a:pt x="2715" y="256"/>
                    <a:pt x="2715" y="256"/>
                  </a:cubicBezTo>
                  <a:cubicBezTo>
                    <a:pt x="2762" y="256"/>
                    <a:pt x="2800" y="219"/>
                    <a:pt x="2800" y="172"/>
                  </a:cubicBezTo>
                  <a:cubicBezTo>
                    <a:pt x="2800" y="0"/>
                    <a:pt x="2800" y="0"/>
                    <a:pt x="28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5"/>
            <p:cNvSpPr>
              <a:spLocks/>
            </p:cNvSpPr>
            <p:nvPr/>
          </p:nvSpPr>
          <p:spPr bwMode="auto">
            <a:xfrm>
              <a:off x="7970951" y="4955681"/>
              <a:ext cx="1445719" cy="41742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6"/>
            <p:cNvSpPr>
              <a:spLocks/>
            </p:cNvSpPr>
            <p:nvPr/>
          </p:nvSpPr>
          <p:spPr bwMode="auto">
            <a:xfrm>
              <a:off x="7974806" y="4780764"/>
              <a:ext cx="1441863" cy="174917"/>
            </a:xfrm>
            <a:custGeom>
              <a:avLst/>
              <a:gdLst/>
              <a:ahLst/>
              <a:cxnLst>
                <a:cxn ang="0">
                  <a:pos x="748" y="88"/>
                </a:cxn>
                <a:cxn ang="0">
                  <a:pos x="0" y="88"/>
                </a:cxn>
                <a:cxn ang="0">
                  <a:pos x="99" y="0"/>
                </a:cxn>
                <a:cxn ang="0">
                  <a:pos x="647" y="0"/>
                </a:cxn>
                <a:cxn ang="0">
                  <a:pos x="748" y="88"/>
                </a:cxn>
              </a:cxnLst>
              <a:rect l="0" t="0" r="r" b="b"/>
              <a:pathLst>
                <a:path w="748" h="88">
                  <a:moveTo>
                    <a:pt x="748" y="88"/>
                  </a:moveTo>
                  <a:lnTo>
                    <a:pt x="0" y="88"/>
                  </a:lnTo>
                  <a:lnTo>
                    <a:pt x="99" y="0"/>
                  </a:lnTo>
                  <a:lnTo>
                    <a:pt x="647" y="0"/>
                  </a:lnTo>
                  <a:lnTo>
                    <a:pt x="748" y="88"/>
                  </a:lnTo>
                  <a:close/>
                </a:path>
              </a:pathLst>
            </a:custGeom>
            <a:solidFill>
              <a:srgbClr val="AAAAA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7"/>
            <p:cNvSpPr>
              <a:spLocks/>
            </p:cNvSpPr>
            <p:nvPr/>
          </p:nvSpPr>
          <p:spPr bwMode="auto">
            <a:xfrm>
              <a:off x="8165641" y="4438880"/>
              <a:ext cx="1056338" cy="341884"/>
            </a:xfrm>
            <a:custGeom>
              <a:avLst/>
              <a:gdLst/>
              <a:ahLst/>
              <a:cxnLst>
                <a:cxn ang="0">
                  <a:pos x="548" y="172"/>
                </a:cxn>
                <a:cxn ang="0">
                  <a:pos x="0" y="172"/>
                </a:cxn>
                <a:cxn ang="0">
                  <a:pos x="22" y="0"/>
                </a:cxn>
                <a:cxn ang="0">
                  <a:pos x="528" y="0"/>
                </a:cxn>
                <a:cxn ang="0">
                  <a:pos x="548" y="172"/>
                </a:cxn>
              </a:cxnLst>
              <a:rect l="0" t="0" r="r" b="b"/>
              <a:pathLst>
                <a:path w="548" h="172">
                  <a:moveTo>
                    <a:pt x="548" y="172"/>
                  </a:moveTo>
                  <a:lnTo>
                    <a:pt x="0" y="172"/>
                  </a:lnTo>
                  <a:lnTo>
                    <a:pt x="22" y="0"/>
                  </a:lnTo>
                  <a:lnTo>
                    <a:pt x="528" y="0"/>
                  </a:lnTo>
                  <a:lnTo>
                    <a:pt x="548" y="172"/>
                  </a:lnTo>
                  <a:close/>
                </a:path>
              </a:pathLst>
            </a:custGeom>
            <a:solidFill>
              <a:srgbClr val="88888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8"/>
            <p:cNvSpPr>
              <a:spLocks/>
            </p:cNvSpPr>
            <p:nvPr/>
          </p:nvSpPr>
          <p:spPr bwMode="auto">
            <a:xfrm>
              <a:off x="8597429" y="4132774"/>
              <a:ext cx="204328" cy="21069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2238050" y="5104904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9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9" name="TextBox 22"/>
            <p:cNvSpPr txBox="1"/>
            <p:nvPr/>
          </p:nvSpPr>
          <p:spPr>
            <a:xfrm>
              <a:off x="2238050" y="5443458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20" name="TextBox 24"/>
            <p:cNvSpPr txBox="1"/>
            <p:nvPr/>
          </p:nvSpPr>
          <p:spPr>
            <a:xfrm>
              <a:off x="7428148" y="5104904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9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21" name="TextBox 25"/>
            <p:cNvSpPr txBox="1"/>
            <p:nvPr/>
          </p:nvSpPr>
          <p:spPr>
            <a:xfrm>
              <a:off x="7428148" y="5443458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4" b="5914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655"/>
          <a:stretch>
            <a:fillRect/>
          </a:stretch>
        </p:blipFill>
        <p:spPr/>
      </p:pic>
      <p:grpSp>
        <p:nvGrpSpPr>
          <p:cNvPr id="24" name="组合 23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5" name="文本框 24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99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234ae59-1b7f-416a-9038-65790f403338"/>
          <p:cNvGrpSpPr>
            <a:grpSpLocks noChangeAspect="1"/>
          </p:cNvGrpSpPr>
          <p:nvPr/>
        </p:nvGrpSpPr>
        <p:grpSpPr>
          <a:xfrm>
            <a:off x="1349657" y="1168460"/>
            <a:ext cx="9544629" cy="5171914"/>
            <a:chOff x="1349657" y="944724"/>
            <a:chExt cx="9544629" cy="5171914"/>
          </a:xfrm>
        </p:grpSpPr>
        <p:grpSp>
          <p:nvGrpSpPr>
            <p:cNvPr id="4" name="Group 30"/>
            <p:cNvGrpSpPr/>
            <p:nvPr/>
          </p:nvGrpSpPr>
          <p:grpSpPr>
            <a:xfrm>
              <a:off x="3251686" y="944724"/>
              <a:ext cx="5688630" cy="4338522"/>
              <a:chOff x="2989487" y="1124744"/>
              <a:chExt cx="6213028" cy="4738461"/>
            </a:xfrm>
          </p:grpSpPr>
          <p:sp>
            <p:nvSpPr>
              <p:cNvPr id="17" name="Oval 23"/>
              <p:cNvSpPr/>
              <p:nvPr/>
            </p:nvSpPr>
            <p:spPr>
              <a:xfrm>
                <a:off x="4401052" y="1124744"/>
                <a:ext cx="3389899" cy="3389899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8" name="Group 27"/>
              <p:cNvGrpSpPr/>
              <p:nvPr/>
            </p:nvGrpSpPr>
            <p:grpSpPr>
              <a:xfrm>
                <a:off x="2989487" y="1270305"/>
                <a:ext cx="6213028" cy="4592900"/>
                <a:chOff x="2989487" y="1270305"/>
                <a:chExt cx="6213028" cy="4592900"/>
              </a:xfrm>
            </p:grpSpPr>
            <p:grpSp>
              <p:nvGrpSpPr>
                <p:cNvPr id="19" name="Group 3"/>
                <p:cNvGrpSpPr/>
                <p:nvPr/>
              </p:nvGrpSpPr>
              <p:grpSpPr>
                <a:xfrm>
                  <a:off x="7588276" y="3548473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38" name="Shape 4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9" name="Oval 5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Oval 6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Oval 7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0" name="Group 8"/>
                <p:cNvGrpSpPr/>
                <p:nvPr/>
              </p:nvGrpSpPr>
              <p:grpSpPr>
                <a:xfrm flipH="1">
                  <a:off x="2989487" y="3548473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34" name="Shape 9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" name="Oval 10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Oval 11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Oval 12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1" name="Group 13"/>
                <p:cNvGrpSpPr/>
                <p:nvPr/>
              </p:nvGrpSpPr>
              <p:grpSpPr>
                <a:xfrm>
                  <a:off x="7588278" y="1270305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30" name="Shape 14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1" name="Oval 15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Oval 16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Oval 17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2" name="Group 18"/>
                <p:cNvGrpSpPr/>
                <p:nvPr/>
              </p:nvGrpSpPr>
              <p:grpSpPr>
                <a:xfrm flipH="1">
                  <a:off x="2989488" y="1270305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26" name="Shape 19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" name="Oval 20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8" name="Oval 21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9" name="Oval 22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3" name="Oval 24"/>
                <p:cNvSpPr/>
                <p:nvPr/>
              </p:nvSpPr>
              <p:spPr>
                <a:xfrm>
                  <a:off x="4740042" y="1802725"/>
                  <a:ext cx="2711919" cy="2711919"/>
                </a:xfrm>
                <a:prstGeom prst="ellipse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Oval 25"/>
                <p:cNvSpPr/>
                <p:nvPr/>
              </p:nvSpPr>
              <p:spPr>
                <a:xfrm>
                  <a:off x="5079033" y="2480703"/>
                  <a:ext cx="2033940" cy="2033940"/>
                </a:xfrm>
                <a:prstGeom prst="ellipse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Oval 26"/>
                <p:cNvSpPr/>
                <p:nvPr/>
              </p:nvSpPr>
              <p:spPr>
                <a:xfrm>
                  <a:off x="5418021" y="3158683"/>
                  <a:ext cx="1355960" cy="1355960"/>
                </a:xfrm>
                <a:prstGeom prst="ellipse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" name="Group 41"/>
            <p:cNvGrpSpPr/>
            <p:nvPr/>
          </p:nvGrpSpPr>
          <p:grpSpPr>
            <a:xfrm>
              <a:off x="8842058" y="3075278"/>
              <a:ext cx="2052228" cy="951390"/>
              <a:chOff x="719138" y="4748567"/>
              <a:chExt cx="2186768" cy="951390"/>
            </a:xfrm>
          </p:grpSpPr>
          <p:sp>
            <p:nvSpPr>
              <p:cNvPr id="15" name="TextBox 42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43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6" name="Group 44"/>
            <p:cNvGrpSpPr/>
            <p:nvPr/>
          </p:nvGrpSpPr>
          <p:grpSpPr>
            <a:xfrm>
              <a:off x="1349657" y="3075278"/>
              <a:ext cx="2052228" cy="951390"/>
              <a:chOff x="719138" y="4748567"/>
              <a:chExt cx="2186768" cy="951390"/>
            </a:xfrm>
          </p:grpSpPr>
          <p:sp>
            <p:nvSpPr>
              <p:cNvPr id="13" name="TextBox 45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46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7" name="Group 47"/>
            <p:cNvGrpSpPr/>
            <p:nvPr/>
          </p:nvGrpSpPr>
          <p:grpSpPr>
            <a:xfrm>
              <a:off x="8576675" y="5165248"/>
              <a:ext cx="2052228" cy="951390"/>
              <a:chOff x="719138" y="4748567"/>
              <a:chExt cx="2186768" cy="951390"/>
            </a:xfrm>
          </p:grpSpPr>
          <p:sp>
            <p:nvSpPr>
              <p:cNvPr id="11" name="TextBox 48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49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8" name="Group 50"/>
            <p:cNvGrpSpPr/>
            <p:nvPr/>
          </p:nvGrpSpPr>
          <p:grpSpPr>
            <a:xfrm>
              <a:off x="1536160" y="5165248"/>
              <a:ext cx="2052228" cy="951390"/>
              <a:chOff x="719138" y="4748567"/>
              <a:chExt cx="2186768" cy="951390"/>
            </a:xfrm>
          </p:grpSpPr>
          <p:sp>
            <p:nvSpPr>
              <p:cNvPr id="9" name="TextBox 51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0" name="TextBox 52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200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ebfac25-c337-4e0b-a384-01d7df213ebb"/>
          <p:cNvGrpSpPr>
            <a:grpSpLocks noChangeAspect="1"/>
          </p:cNvGrpSpPr>
          <p:nvPr/>
        </p:nvGrpSpPr>
        <p:grpSpPr>
          <a:xfrm>
            <a:off x="884993" y="1677252"/>
            <a:ext cx="10443205" cy="3197861"/>
            <a:chOff x="884993" y="1677252"/>
            <a:chExt cx="10443205" cy="3197861"/>
          </a:xfrm>
        </p:grpSpPr>
        <p:cxnSp>
          <p:nvCxnSpPr>
            <p:cNvPr id="4" name="Straight Connector 45"/>
            <p:cNvCxnSpPr/>
            <p:nvPr/>
          </p:nvCxnSpPr>
          <p:spPr>
            <a:xfrm flipH="1">
              <a:off x="2159647" y="2627609"/>
              <a:ext cx="762792" cy="547581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6"/>
            <p:cNvCxnSpPr/>
            <p:nvPr/>
          </p:nvCxnSpPr>
          <p:spPr>
            <a:xfrm flipH="1" flipV="1">
              <a:off x="4271557" y="2504641"/>
              <a:ext cx="779677" cy="247657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 flipH="1">
              <a:off x="6492237" y="2429883"/>
              <a:ext cx="1057127" cy="322415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8"/>
            <p:cNvCxnSpPr/>
            <p:nvPr/>
          </p:nvCxnSpPr>
          <p:spPr>
            <a:xfrm flipH="1" flipV="1">
              <a:off x="8862432" y="2699831"/>
              <a:ext cx="870809" cy="504148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9"/>
            <p:cNvGrpSpPr/>
            <p:nvPr/>
          </p:nvGrpSpPr>
          <p:grpSpPr>
            <a:xfrm>
              <a:off x="2922440" y="1677253"/>
              <a:ext cx="1274654" cy="1274654"/>
              <a:chOff x="3086127" y="2209419"/>
              <a:chExt cx="1189285" cy="1189285"/>
            </a:xfrm>
            <a:effectLst/>
          </p:grpSpPr>
          <p:sp>
            <p:nvSpPr>
              <p:cNvPr id="38" name="Oval 50"/>
              <p:cNvSpPr>
                <a:spLocks/>
              </p:cNvSpPr>
              <p:nvPr/>
            </p:nvSpPr>
            <p:spPr bwMode="auto">
              <a:xfrm>
                <a:off x="3086127" y="2209419"/>
                <a:ext cx="1189285" cy="118928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51"/>
              <p:cNvGrpSpPr>
                <a:grpSpLocks/>
              </p:cNvGrpSpPr>
              <p:nvPr/>
            </p:nvGrpSpPr>
            <p:grpSpPr bwMode="auto">
              <a:xfrm>
                <a:off x="3471951" y="2589063"/>
                <a:ext cx="417635" cy="417633"/>
                <a:chOff x="0" y="0"/>
                <a:chExt cx="576" cy="576"/>
              </a:xfrm>
              <a:solidFill>
                <a:srgbClr val="FFFFFF"/>
              </a:solidFill>
            </p:grpSpPr>
            <p:sp>
              <p:nvSpPr>
                <p:cNvPr id="40" name="Freeform: Shape 52"/>
                <p:cNvSpPr>
                  <a:spLocks/>
                </p:cNvSpPr>
                <p:nvPr/>
              </p:nvSpPr>
              <p:spPr bwMode="auto">
                <a:xfrm>
                  <a:off x="0" y="0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704" y="21499"/>
                      </a:moveTo>
                      <a:lnTo>
                        <a:pt x="21469" y="14723"/>
                      </a:lnTo>
                      <a:lnTo>
                        <a:pt x="14173" y="7408"/>
                      </a:lnTo>
                      <a:lnTo>
                        <a:pt x="21600" y="0"/>
                      </a:lnTo>
                      <a:lnTo>
                        <a:pt x="17" y="0"/>
                      </a:lnTo>
                      <a:lnTo>
                        <a:pt x="0" y="21600"/>
                      </a:lnTo>
                      <a:lnTo>
                        <a:pt x="7378" y="14158"/>
                      </a:lnTo>
                      <a:lnTo>
                        <a:pt x="14704" y="21499"/>
                      </a:lnTo>
                      <a:close/>
                      <a:moveTo>
                        <a:pt x="14704" y="2149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53"/>
                <p:cNvSpPr>
                  <a:spLocks/>
                </p:cNvSpPr>
                <p:nvPr/>
              </p:nvSpPr>
              <p:spPr bwMode="auto">
                <a:xfrm>
                  <a:off x="296" y="296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222" y="7443"/>
                      </a:moveTo>
                      <a:lnTo>
                        <a:pt x="6896" y="100"/>
                      </a:lnTo>
                      <a:lnTo>
                        <a:pt x="132" y="6878"/>
                      </a:lnTo>
                      <a:lnTo>
                        <a:pt x="7428" y="14193"/>
                      </a:lnTo>
                      <a:lnTo>
                        <a:pt x="0" y="21600"/>
                      </a:lnTo>
                      <a:lnTo>
                        <a:pt x="21585" y="21600"/>
                      </a:lnTo>
                      <a:lnTo>
                        <a:pt x="21600" y="0"/>
                      </a:lnTo>
                      <a:lnTo>
                        <a:pt x="14222" y="7443"/>
                      </a:lnTo>
                      <a:close/>
                      <a:moveTo>
                        <a:pt x="14222" y="7443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Group 54"/>
            <p:cNvGrpSpPr/>
            <p:nvPr/>
          </p:nvGrpSpPr>
          <p:grpSpPr>
            <a:xfrm>
              <a:off x="5089647" y="2314579"/>
              <a:ext cx="1274654" cy="1274654"/>
              <a:chOff x="5108188" y="2804061"/>
              <a:chExt cx="1189285" cy="1189285"/>
            </a:xfrm>
            <a:effectLst/>
          </p:grpSpPr>
          <p:sp>
            <p:nvSpPr>
              <p:cNvPr id="36" name="Oval 55"/>
              <p:cNvSpPr>
                <a:spLocks/>
              </p:cNvSpPr>
              <p:nvPr/>
            </p:nvSpPr>
            <p:spPr bwMode="auto">
              <a:xfrm>
                <a:off x="5108188" y="2804061"/>
                <a:ext cx="1189285" cy="1189285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59"/>
              <p:cNvSpPr>
                <a:spLocks/>
              </p:cNvSpPr>
              <p:nvPr/>
            </p:nvSpPr>
            <p:spPr bwMode="auto">
              <a:xfrm>
                <a:off x="5482590" y="3198138"/>
                <a:ext cx="451664" cy="451664"/>
              </a:xfrm>
              <a:custGeom>
                <a:avLst/>
                <a:gdLst>
                  <a:gd name="T0" fmla="*/ 193886301 w 21600"/>
                  <a:gd name="T1" fmla="*/ 72649219 h 21600"/>
                  <a:gd name="T2" fmla="*/ 193886301 w 21600"/>
                  <a:gd name="T3" fmla="*/ 0 h 21600"/>
                  <a:gd name="T4" fmla="*/ 0 w 21600"/>
                  <a:gd name="T5" fmla="*/ 0 h 21600"/>
                  <a:gd name="T6" fmla="*/ 0 w 21600"/>
                  <a:gd name="T7" fmla="*/ 193886301 h 21600"/>
                  <a:gd name="T8" fmla="*/ 72649219 w 21600"/>
                  <a:gd name="T9" fmla="*/ 193886301 h 21600"/>
                  <a:gd name="T10" fmla="*/ 178971547 w 21600"/>
                  <a:gd name="T11" fmla="*/ 286355233 h 21600"/>
                  <a:gd name="T12" fmla="*/ 286355233 w 21600"/>
                  <a:gd name="T13" fmla="*/ 178971547 h 21600"/>
                  <a:gd name="T14" fmla="*/ 193886301 w 21600"/>
                  <a:gd name="T15" fmla="*/ 72649219 h 21600"/>
                  <a:gd name="T16" fmla="*/ 71986933 w 21600"/>
                  <a:gd name="T17" fmla="*/ 170022876 h 21600"/>
                  <a:gd name="T18" fmla="*/ 23863425 w 21600"/>
                  <a:gd name="T19" fmla="*/ 170022876 h 21600"/>
                  <a:gd name="T20" fmla="*/ 23863425 w 21600"/>
                  <a:gd name="T21" fmla="*/ 23863425 h 21600"/>
                  <a:gd name="T22" fmla="*/ 170022876 w 21600"/>
                  <a:gd name="T23" fmla="*/ 23863425 h 21600"/>
                  <a:gd name="T24" fmla="*/ 170022876 w 21600"/>
                  <a:gd name="T25" fmla="*/ 71986933 h 21600"/>
                  <a:gd name="T26" fmla="*/ 71986933 w 21600"/>
                  <a:gd name="T27" fmla="*/ 170022876 h 21600"/>
                  <a:gd name="T28" fmla="*/ 178971547 w 21600"/>
                  <a:gd name="T29" fmla="*/ 262491808 h 21600"/>
                  <a:gd name="T30" fmla="*/ 96857260 w 21600"/>
                  <a:gd name="T31" fmla="*/ 193886301 h 21600"/>
                  <a:gd name="T32" fmla="*/ 193886301 w 21600"/>
                  <a:gd name="T33" fmla="*/ 193886301 h 21600"/>
                  <a:gd name="T34" fmla="*/ 193886301 w 21600"/>
                  <a:gd name="T35" fmla="*/ 96857260 h 21600"/>
                  <a:gd name="T36" fmla="*/ 262491808 w 21600"/>
                  <a:gd name="T37" fmla="*/ 178971547 h 21600"/>
                  <a:gd name="T38" fmla="*/ 178971547 w 21600"/>
                  <a:gd name="T39" fmla="*/ 262491808 h 21600"/>
                  <a:gd name="T40" fmla="*/ 178971547 w 21600"/>
                  <a:gd name="T41" fmla="*/ 262491808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4625" y="5480"/>
                    </a:moveTo>
                    <a:lnTo>
                      <a:pt x="14625" y="0"/>
                    </a:lnTo>
                    <a:lnTo>
                      <a:pt x="0" y="0"/>
                    </a:lnTo>
                    <a:lnTo>
                      <a:pt x="0" y="14625"/>
                    </a:lnTo>
                    <a:lnTo>
                      <a:pt x="5480" y="14625"/>
                    </a:lnTo>
                    <a:cubicBezTo>
                      <a:pt x="6028" y="18566"/>
                      <a:pt x="9409" y="21600"/>
                      <a:pt x="13500" y="21600"/>
                    </a:cubicBezTo>
                    <a:cubicBezTo>
                      <a:pt x="17974" y="21600"/>
                      <a:pt x="21600" y="17974"/>
                      <a:pt x="21600" y="13500"/>
                    </a:cubicBezTo>
                    <a:cubicBezTo>
                      <a:pt x="21600" y="9408"/>
                      <a:pt x="18566" y="6027"/>
                      <a:pt x="14625" y="5480"/>
                    </a:cubicBezTo>
                    <a:close/>
                    <a:moveTo>
                      <a:pt x="5430" y="12825"/>
                    </a:moveTo>
                    <a:lnTo>
                      <a:pt x="1800" y="12825"/>
                    </a:lnTo>
                    <a:lnTo>
                      <a:pt x="1800" y="1800"/>
                    </a:lnTo>
                    <a:lnTo>
                      <a:pt x="12825" y="1800"/>
                    </a:lnTo>
                    <a:lnTo>
                      <a:pt x="12825" y="5430"/>
                    </a:lnTo>
                    <a:cubicBezTo>
                      <a:pt x="8891" y="5755"/>
                      <a:pt x="5755" y="8890"/>
                      <a:pt x="5430" y="12825"/>
                    </a:cubicBezTo>
                    <a:close/>
                    <a:moveTo>
                      <a:pt x="13500" y="19800"/>
                    </a:moveTo>
                    <a:cubicBezTo>
                      <a:pt x="10411" y="19800"/>
                      <a:pt x="7839" y="17563"/>
                      <a:pt x="7306" y="14625"/>
                    </a:cubicBezTo>
                    <a:lnTo>
                      <a:pt x="14625" y="14625"/>
                    </a:lnTo>
                    <a:lnTo>
                      <a:pt x="14625" y="7306"/>
                    </a:lnTo>
                    <a:cubicBezTo>
                      <a:pt x="17563" y="7838"/>
                      <a:pt x="19800" y="10410"/>
                      <a:pt x="19800" y="13500"/>
                    </a:cubicBezTo>
                    <a:cubicBezTo>
                      <a:pt x="19800" y="16974"/>
                      <a:pt x="16974" y="19800"/>
                      <a:pt x="13500" y="19800"/>
                    </a:cubicBezTo>
                    <a:close/>
                    <a:moveTo>
                      <a:pt x="13500" y="19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60"/>
            <p:cNvGrpSpPr/>
            <p:nvPr/>
          </p:nvGrpSpPr>
          <p:grpSpPr>
            <a:xfrm>
              <a:off x="884993" y="2951908"/>
              <a:ext cx="1274654" cy="1274654"/>
              <a:chOff x="1185137" y="3398704"/>
              <a:chExt cx="1189285" cy="1189285"/>
            </a:xfrm>
            <a:effectLst/>
          </p:grpSpPr>
          <p:sp>
            <p:nvSpPr>
              <p:cNvPr id="32" name="Oval 63"/>
              <p:cNvSpPr>
                <a:spLocks/>
              </p:cNvSpPr>
              <p:nvPr/>
            </p:nvSpPr>
            <p:spPr bwMode="auto">
              <a:xfrm>
                <a:off x="1185137" y="3398704"/>
                <a:ext cx="1189285" cy="1189285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64"/>
              <p:cNvGrpSpPr>
                <a:grpSpLocks/>
              </p:cNvGrpSpPr>
              <p:nvPr/>
            </p:nvGrpSpPr>
            <p:grpSpPr bwMode="auto">
              <a:xfrm>
                <a:off x="1601897" y="3767512"/>
                <a:ext cx="355763" cy="451664"/>
                <a:chOff x="0" y="0"/>
                <a:chExt cx="450" cy="574"/>
              </a:xfrm>
              <a:solidFill>
                <a:srgbClr val="FFFFFF"/>
              </a:solidFill>
            </p:grpSpPr>
            <p:sp>
              <p:nvSpPr>
                <p:cNvPr id="34" name="Freeform: Shape 65"/>
                <p:cNvSpPr>
                  <a:spLocks/>
                </p:cNvSpPr>
                <p:nvPr/>
              </p:nvSpPr>
              <p:spPr bwMode="auto">
                <a:xfrm>
                  <a:off x="0" y="248"/>
                  <a:ext cx="444" cy="326"/>
                </a:xfrm>
                <a:custGeom>
                  <a:avLst/>
                  <a:gdLst>
                    <a:gd name="T0" fmla="*/ 0 w 21533"/>
                    <a:gd name="T1" fmla="*/ 0 h 21508"/>
                    <a:gd name="T2" fmla="*/ 0 w 21533"/>
                    <a:gd name="T3" fmla="*/ 0 h 21508"/>
                    <a:gd name="T4" fmla="*/ 0 w 21533"/>
                    <a:gd name="T5" fmla="*/ 0 h 21508"/>
                    <a:gd name="T6" fmla="*/ 0 w 21533"/>
                    <a:gd name="T7" fmla="*/ 0 h 21508"/>
                    <a:gd name="T8" fmla="*/ 0 w 21533"/>
                    <a:gd name="T9" fmla="*/ 0 h 21508"/>
                    <a:gd name="T10" fmla="*/ 0 w 21533"/>
                    <a:gd name="T11" fmla="*/ 0 h 21508"/>
                    <a:gd name="T12" fmla="*/ 0 w 21533"/>
                    <a:gd name="T13" fmla="*/ 0 h 21508"/>
                    <a:gd name="T14" fmla="*/ 0 w 21533"/>
                    <a:gd name="T15" fmla="*/ 0 h 21508"/>
                    <a:gd name="T16" fmla="*/ 0 w 21533"/>
                    <a:gd name="T17" fmla="*/ 0 h 21508"/>
                    <a:gd name="T18" fmla="*/ 0 w 21533"/>
                    <a:gd name="T19" fmla="*/ 0 h 21508"/>
                    <a:gd name="T20" fmla="*/ 0 w 21533"/>
                    <a:gd name="T21" fmla="*/ 0 h 21508"/>
                    <a:gd name="T22" fmla="*/ 0 w 21533"/>
                    <a:gd name="T23" fmla="*/ 0 h 21508"/>
                    <a:gd name="T24" fmla="*/ 0 w 21533"/>
                    <a:gd name="T25" fmla="*/ 0 h 2150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533" h="21508">
                      <a:moveTo>
                        <a:pt x="12618" y="15738"/>
                      </a:moveTo>
                      <a:cubicBezTo>
                        <a:pt x="11946" y="15738"/>
                        <a:pt x="11315" y="15383"/>
                        <a:pt x="10841" y="14739"/>
                      </a:cubicBezTo>
                      <a:lnTo>
                        <a:pt x="0" y="0"/>
                      </a:lnTo>
                      <a:lnTo>
                        <a:pt x="279" y="4267"/>
                      </a:lnTo>
                      <a:cubicBezTo>
                        <a:pt x="312" y="4784"/>
                        <a:pt x="561" y="5508"/>
                        <a:pt x="832" y="5876"/>
                      </a:cubicBezTo>
                      <a:lnTo>
                        <a:pt x="12127" y="21233"/>
                      </a:lnTo>
                      <a:cubicBezTo>
                        <a:pt x="12397" y="21600"/>
                        <a:pt x="12839" y="21600"/>
                        <a:pt x="13110" y="21233"/>
                      </a:cubicBezTo>
                      <a:lnTo>
                        <a:pt x="21330" y="10057"/>
                      </a:lnTo>
                      <a:cubicBezTo>
                        <a:pt x="21600" y="9689"/>
                        <a:pt x="21600" y="9088"/>
                        <a:pt x="21330" y="8721"/>
                      </a:cubicBezTo>
                      <a:lnTo>
                        <a:pt x="20076" y="7017"/>
                      </a:lnTo>
                      <a:lnTo>
                        <a:pt x="14395" y="14741"/>
                      </a:lnTo>
                      <a:cubicBezTo>
                        <a:pt x="13920" y="15385"/>
                        <a:pt x="13289" y="15738"/>
                        <a:pt x="12618" y="15738"/>
                      </a:cubicBezTo>
                      <a:close/>
                      <a:moveTo>
                        <a:pt x="12618" y="157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98"/>
                <p:cNvSpPr>
                  <a:spLocks/>
                </p:cNvSpPr>
                <p:nvPr/>
              </p:nvSpPr>
              <p:spPr bwMode="auto">
                <a:xfrm>
                  <a:off x="0" y="0"/>
                  <a:ext cx="450" cy="450"/>
                </a:xfrm>
                <a:custGeom>
                  <a:avLst/>
                  <a:gdLst>
                    <a:gd name="T0" fmla="*/ 0 w 21503"/>
                    <a:gd name="T1" fmla="*/ 0 h 21600"/>
                    <a:gd name="T2" fmla="*/ 0 w 21503"/>
                    <a:gd name="T3" fmla="*/ 0 h 21600"/>
                    <a:gd name="T4" fmla="*/ 0 w 21503"/>
                    <a:gd name="T5" fmla="*/ 0 h 21600"/>
                    <a:gd name="T6" fmla="*/ 0 w 21503"/>
                    <a:gd name="T7" fmla="*/ 0 h 21600"/>
                    <a:gd name="T8" fmla="*/ 0 w 21503"/>
                    <a:gd name="T9" fmla="*/ 0 h 21600"/>
                    <a:gd name="T10" fmla="*/ 0 w 21503"/>
                    <a:gd name="T11" fmla="*/ 0 h 21600"/>
                    <a:gd name="T12" fmla="*/ 0 w 21503"/>
                    <a:gd name="T13" fmla="*/ 0 h 21600"/>
                    <a:gd name="T14" fmla="*/ 0 w 21503"/>
                    <a:gd name="T15" fmla="*/ 0 h 21600"/>
                    <a:gd name="T16" fmla="*/ 0 w 21503"/>
                    <a:gd name="T17" fmla="*/ 0 h 21600"/>
                    <a:gd name="T18" fmla="*/ 0 w 21503"/>
                    <a:gd name="T19" fmla="*/ 0 h 21600"/>
                    <a:gd name="T20" fmla="*/ 0 w 21503"/>
                    <a:gd name="T21" fmla="*/ 0 h 21600"/>
                    <a:gd name="T22" fmla="*/ 0 w 21503"/>
                    <a:gd name="T23" fmla="*/ 0 h 21600"/>
                    <a:gd name="T24" fmla="*/ 0 w 21503"/>
                    <a:gd name="T25" fmla="*/ 0 h 21600"/>
                    <a:gd name="T26" fmla="*/ 0 w 21503"/>
                    <a:gd name="T27" fmla="*/ 0 h 21600"/>
                    <a:gd name="T28" fmla="*/ 0 w 21503"/>
                    <a:gd name="T29" fmla="*/ 0 h 21600"/>
                    <a:gd name="T30" fmla="*/ 0 w 21503"/>
                    <a:gd name="T31" fmla="*/ 0 h 21600"/>
                    <a:gd name="T32" fmla="*/ 0 w 21503"/>
                    <a:gd name="T33" fmla="*/ 0 h 21600"/>
                    <a:gd name="T34" fmla="*/ 0 w 21503"/>
                    <a:gd name="T35" fmla="*/ 0 h 21600"/>
                    <a:gd name="T36" fmla="*/ 0 w 21503"/>
                    <a:gd name="T37" fmla="*/ 0 h 21600"/>
                    <a:gd name="T38" fmla="*/ 0 w 21503"/>
                    <a:gd name="T39" fmla="*/ 0 h 21600"/>
                    <a:gd name="T40" fmla="*/ 0 w 21503"/>
                    <a:gd name="T41" fmla="*/ 0 h 21600"/>
                    <a:gd name="T42" fmla="*/ 0 w 21503"/>
                    <a:gd name="T43" fmla="*/ 0 h 21600"/>
                    <a:gd name="T44" fmla="*/ 0 w 21503"/>
                    <a:gd name="T45" fmla="*/ 0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503" h="21600">
                      <a:moveTo>
                        <a:pt x="10162" y="1105"/>
                      </a:moveTo>
                      <a:cubicBezTo>
                        <a:pt x="9896" y="837"/>
                        <a:pt x="9371" y="590"/>
                        <a:pt x="8995" y="556"/>
                      </a:cubicBezTo>
                      <a:lnTo>
                        <a:pt x="2969" y="4"/>
                      </a:lnTo>
                      <a:cubicBezTo>
                        <a:pt x="2940" y="2"/>
                        <a:pt x="2910" y="0"/>
                        <a:pt x="2879" y="0"/>
                      </a:cubicBezTo>
                      <a:cubicBezTo>
                        <a:pt x="2513" y="0"/>
                        <a:pt x="2048" y="182"/>
                        <a:pt x="1802" y="429"/>
                      </a:cubicBezTo>
                      <a:lnTo>
                        <a:pt x="427" y="1809"/>
                      </a:lnTo>
                      <a:cubicBezTo>
                        <a:pt x="161" y="2076"/>
                        <a:pt x="-30" y="2604"/>
                        <a:pt x="4" y="2980"/>
                      </a:cubicBezTo>
                      <a:lnTo>
                        <a:pt x="541" y="9044"/>
                      </a:lnTo>
                      <a:cubicBezTo>
                        <a:pt x="573" y="9421"/>
                        <a:pt x="819" y="9948"/>
                        <a:pt x="1086" y="10216"/>
                      </a:cubicBezTo>
                      <a:lnTo>
                        <a:pt x="12227" y="21399"/>
                      </a:lnTo>
                      <a:cubicBezTo>
                        <a:pt x="12360" y="21533"/>
                        <a:pt x="12535" y="21600"/>
                        <a:pt x="12712" y="21600"/>
                      </a:cubicBezTo>
                      <a:cubicBezTo>
                        <a:pt x="12887" y="21600"/>
                        <a:pt x="13063" y="21533"/>
                        <a:pt x="13196" y="21399"/>
                      </a:cubicBezTo>
                      <a:lnTo>
                        <a:pt x="21304" y="13261"/>
                      </a:lnTo>
                      <a:cubicBezTo>
                        <a:pt x="21570" y="12993"/>
                        <a:pt x="21570" y="12555"/>
                        <a:pt x="21304" y="12288"/>
                      </a:cubicBezTo>
                      <a:lnTo>
                        <a:pt x="10162" y="1105"/>
                      </a:lnTo>
                      <a:close/>
                      <a:moveTo>
                        <a:pt x="2561" y="2612"/>
                      </a:moveTo>
                      <a:cubicBezTo>
                        <a:pt x="2851" y="2321"/>
                        <a:pt x="3231" y="2175"/>
                        <a:pt x="3611" y="2175"/>
                      </a:cubicBezTo>
                      <a:cubicBezTo>
                        <a:pt x="3991" y="2175"/>
                        <a:pt x="4372" y="2321"/>
                        <a:pt x="4663" y="2613"/>
                      </a:cubicBezTo>
                      <a:cubicBezTo>
                        <a:pt x="5243" y="3196"/>
                        <a:pt x="5243" y="4140"/>
                        <a:pt x="4663" y="4722"/>
                      </a:cubicBezTo>
                      <a:cubicBezTo>
                        <a:pt x="4372" y="5014"/>
                        <a:pt x="3992" y="5160"/>
                        <a:pt x="3612" y="5160"/>
                      </a:cubicBezTo>
                      <a:cubicBezTo>
                        <a:pt x="3232" y="5160"/>
                        <a:pt x="2852" y="5014"/>
                        <a:pt x="2561" y="4722"/>
                      </a:cubicBezTo>
                      <a:cubicBezTo>
                        <a:pt x="1980" y="4139"/>
                        <a:pt x="1980" y="3195"/>
                        <a:pt x="2561" y="2612"/>
                      </a:cubicBezTo>
                      <a:close/>
                      <a:moveTo>
                        <a:pt x="2561" y="261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Group 99"/>
            <p:cNvGrpSpPr/>
            <p:nvPr/>
          </p:nvGrpSpPr>
          <p:grpSpPr>
            <a:xfrm>
              <a:off x="7587778" y="1677252"/>
              <a:ext cx="1274654" cy="1274654"/>
              <a:chOff x="7439008" y="2209418"/>
              <a:chExt cx="1189285" cy="1189285"/>
            </a:xfrm>
            <a:effectLst/>
          </p:grpSpPr>
          <p:sp>
            <p:nvSpPr>
              <p:cNvPr id="30" name="Oval 100"/>
              <p:cNvSpPr>
                <a:spLocks/>
              </p:cNvSpPr>
              <p:nvPr/>
            </p:nvSpPr>
            <p:spPr bwMode="auto">
              <a:xfrm>
                <a:off x="7439008" y="2209418"/>
                <a:ext cx="1189285" cy="1189285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01"/>
              <p:cNvSpPr>
                <a:spLocks/>
              </p:cNvSpPr>
              <p:nvPr/>
            </p:nvSpPr>
            <p:spPr bwMode="auto">
              <a:xfrm>
                <a:off x="7806271" y="2612052"/>
                <a:ext cx="454758" cy="395980"/>
              </a:xfrm>
              <a:custGeom>
                <a:avLst/>
                <a:gdLst>
                  <a:gd name="T0" fmla="*/ 237766708 w 21600"/>
                  <a:gd name="T1" fmla="*/ 91228192 h 21600"/>
                  <a:gd name="T2" fmla="*/ 294279076 w 21600"/>
                  <a:gd name="T3" fmla="*/ 91228192 h 21600"/>
                  <a:gd name="T4" fmla="*/ 238147574 w 21600"/>
                  <a:gd name="T5" fmla="*/ 56415216 h 21600"/>
                  <a:gd name="T6" fmla="*/ 238147574 w 21600"/>
                  <a:gd name="T7" fmla="*/ 78232 h 21600"/>
                  <a:gd name="T8" fmla="*/ 192806796 w 21600"/>
                  <a:gd name="T9" fmla="*/ 78232 h 21600"/>
                  <a:gd name="T10" fmla="*/ 192806796 w 21600"/>
                  <a:gd name="T11" fmla="*/ 28290040 h 21600"/>
                  <a:gd name="T12" fmla="*/ 147207591 w 21600"/>
                  <a:gd name="T13" fmla="*/ 0 h 21600"/>
                  <a:gd name="T14" fmla="*/ 0 w 21600"/>
                  <a:gd name="T15" fmla="*/ 91228192 h 21600"/>
                  <a:gd name="T16" fmla="*/ 54700139 w 21600"/>
                  <a:gd name="T17" fmla="*/ 91228192 h 21600"/>
                  <a:gd name="T18" fmla="*/ 54700139 w 21600"/>
                  <a:gd name="T19" fmla="*/ 169173962 h 21600"/>
                  <a:gd name="T20" fmla="*/ 120014511 w 21600"/>
                  <a:gd name="T21" fmla="*/ 169173962 h 21600"/>
                  <a:gd name="T22" fmla="*/ 120014511 w 21600"/>
                  <a:gd name="T23" fmla="*/ 114082520 h 21600"/>
                  <a:gd name="T24" fmla="*/ 174536874 w 21600"/>
                  <a:gd name="T25" fmla="*/ 114082520 h 21600"/>
                  <a:gd name="T26" fmla="*/ 174536874 w 21600"/>
                  <a:gd name="T27" fmla="*/ 169173962 h 21600"/>
                  <a:gd name="T28" fmla="*/ 237766708 w 21600"/>
                  <a:gd name="T29" fmla="*/ 169173962 h 21600"/>
                  <a:gd name="T30" fmla="*/ 237766708 w 21600"/>
                  <a:gd name="T31" fmla="*/ 91228192 h 21600"/>
                  <a:gd name="T32" fmla="*/ 237766708 w 21600"/>
                  <a:gd name="T33" fmla="*/ 91228192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7452" y="11648"/>
                    </a:moveTo>
                    <a:lnTo>
                      <a:pt x="21600" y="11648"/>
                    </a:lnTo>
                    <a:lnTo>
                      <a:pt x="17480" y="7203"/>
                    </a:lnTo>
                    <a:lnTo>
                      <a:pt x="17480" y="10"/>
                    </a:lnTo>
                    <a:lnTo>
                      <a:pt x="14152" y="10"/>
                    </a:lnTo>
                    <a:lnTo>
                      <a:pt x="14152" y="3612"/>
                    </a:lnTo>
                    <a:lnTo>
                      <a:pt x="10805" y="0"/>
                    </a:lnTo>
                    <a:lnTo>
                      <a:pt x="0" y="11648"/>
                    </a:lnTo>
                    <a:lnTo>
                      <a:pt x="4015" y="11648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4566"/>
                    </a:lnTo>
                    <a:lnTo>
                      <a:pt x="12811" y="14566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648"/>
                    </a:lnTo>
                    <a:close/>
                    <a:moveTo>
                      <a:pt x="17452" y="1164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02"/>
            <p:cNvGrpSpPr/>
            <p:nvPr/>
          </p:nvGrpSpPr>
          <p:grpSpPr>
            <a:xfrm>
              <a:off x="9664516" y="2951906"/>
              <a:ext cx="1274654" cy="1274654"/>
              <a:chOff x="9376658" y="3398703"/>
              <a:chExt cx="1189285" cy="1189285"/>
            </a:xfrm>
            <a:effectLst/>
          </p:grpSpPr>
          <p:sp>
            <p:nvSpPr>
              <p:cNvPr id="28" name="Oval 103"/>
              <p:cNvSpPr>
                <a:spLocks/>
              </p:cNvSpPr>
              <p:nvPr/>
            </p:nvSpPr>
            <p:spPr bwMode="auto">
              <a:xfrm>
                <a:off x="9376658" y="3398703"/>
                <a:ext cx="1189285" cy="1189285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04"/>
              <p:cNvSpPr>
                <a:spLocks/>
              </p:cNvSpPr>
              <p:nvPr/>
            </p:nvSpPr>
            <p:spPr bwMode="auto">
              <a:xfrm>
                <a:off x="9743920" y="3767512"/>
                <a:ext cx="454759" cy="451664"/>
              </a:xfrm>
              <a:custGeom>
                <a:avLst/>
                <a:gdLst>
                  <a:gd name="T0" fmla="*/ 147142664 w 21600"/>
                  <a:gd name="T1" fmla="*/ 0 h 21600"/>
                  <a:gd name="T2" fmla="*/ 0 w 21600"/>
                  <a:gd name="T3" fmla="*/ 143178255 h 21600"/>
                  <a:gd name="T4" fmla="*/ 147142664 w 21600"/>
                  <a:gd name="T5" fmla="*/ 286355233 h 21600"/>
                  <a:gd name="T6" fmla="*/ 294284053 w 21600"/>
                  <a:gd name="T7" fmla="*/ 143178255 h 21600"/>
                  <a:gd name="T8" fmla="*/ 147142664 w 21600"/>
                  <a:gd name="T9" fmla="*/ 0 h 21600"/>
                  <a:gd name="T10" fmla="*/ 189308625 w 21600"/>
                  <a:gd name="T11" fmla="*/ 224974990 h 21600"/>
                  <a:gd name="T12" fmla="*/ 105682886 w 21600"/>
                  <a:gd name="T13" fmla="*/ 224974990 h 21600"/>
                  <a:gd name="T14" fmla="*/ 126173843 w 21600"/>
                  <a:gd name="T15" fmla="*/ 137874331 h 21600"/>
                  <a:gd name="T16" fmla="*/ 105682886 w 21600"/>
                  <a:gd name="T17" fmla="*/ 102942051 h 21600"/>
                  <a:gd name="T18" fmla="*/ 147495755 w 21600"/>
                  <a:gd name="T19" fmla="*/ 62256235 h 21600"/>
                  <a:gd name="T20" fmla="*/ 189308625 w 21600"/>
                  <a:gd name="T21" fmla="*/ 102942051 h 21600"/>
                  <a:gd name="T22" fmla="*/ 168668953 w 21600"/>
                  <a:gd name="T23" fmla="*/ 137980497 h 21600"/>
                  <a:gd name="T24" fmla="*/ 189308625 w 21600"/>
                  <a:gd name="T25" fmla="*/ 224974990 h 21600"/>
                  <a:gd name="T26" fmla="*/ 189308625 w 21600"/>
                  <a:gd name="T27" fmla="*/ 22497499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3895" y="16970"/>
                    </a:moveTo>
                    <a:lnTo>
                      <a:pt x="7757" y="16970"/>
                    </a:lnTo>
                    <a:lnTo>
                      <a:pt x="9261" y="10400"/>
                    </a:lnTo>
                    <a:cubicBezTo>
                      <a:pt x="8362" y="9865"/>
                      <a:pt x="7757" y="8887"/>
                      <a:pt x="7757" y="7765"/>
                    </a:cubicBezTo>
                    <a:cubicBezTo>
                      <a:pt x="7757" y="6070"/>
                      <a:pt x="9131" y="4696"/>
                      <a:pt x="10826" y="4696"/>
                    </a:cubicBezTo>
                    <a:cubicBezTo>
                      <a:pt x="12521" y="4696"/>
                      <a:pt x="13895" y="6070"/>
                      <a:pt x="13895" y="7765"/>
                    </a:cubicBezTo>
                    <a:cubicBezTo>
                      <a:pt x="13895" y="8892"/>
                      <a:pt x="13286" y="9874"/>
                      <a:pt x="12380" y="10408"/>
                    </a:cubicBezTo>
                    <a:lnTo>
                      <a:pt x="13895" y="16970"/>
                    </a:lnTo>
                    <a:close/>
                    <a:moveTo>
                      <a:pt x="13895" y="169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30"/>
            <p:cNvGrpSpPr/>
            <p:nvPr/>
          </p:nvGrpSpPr>
          <p:grpSpPr>
            <a:xfrm>
              <a:off x="884993" y="4281489"/>
              <a:ext cx="2052713" cy="593624"/>
              <a:chOff x="5391685" y="5488955"/>
              <a:chExt cx="1549107" cy="593624"/>
            </a:xfrm>
          </p:grpSpPr>
          <p:sp>
            <p:nvSpPr>
              <p:cNvPr id="26" name="Rectangle 31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7" name="Rectangle 32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4" name="Group 33"/>
            <p:cNvGrpSpPr/>
            <p:nvPr/>
          </p:nvGrpSpPr>
          <p:grpSpPr>
            <a:xfrm>
              <a:off x="2532498" y="3014546"/>
              <a:ext cx="2052713" cy="593624"/>
              <a:chOff x="5391685" y="5488955"/>
              <a:chExt cx="1549107" cy="593624"/>
            </a:xfrm>
          </p:grpSpPr>
          <p:sp>
            <p:nvSpPr>
              <p:cNvPr id="24" name="Rectangle 34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5" name="Rectangle 35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5" name="Group 36"/>
            <p:cNvGrpSpPr/>
            <p:nvPr/>
          </p:nvGrpSpPr>
          <p:grpSpPr>
            <a:xfrm>
              <a:off x="4700617" y="3632936"/>
              <a:ext cx="2052713" cy="593624"/>
              <a:chOff x="5391685" y="5488955"/>
              <a:chExt cx="1549107" cy="593624"/>
            </a:xfrm>
          </p:grpSpPr>
          <p:sp>
            <p:nvSpPr>
              <p:cNvPr id="22" name="Rectangle 37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3" name="Rectangle 38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6" name="Group 39"/>
            <p:cNvGrpSpPr/>
            <p:nvPr/>
          </p:nvGrpSpPr>
          <p:grpSpPr>
            <a:xfrm>
              <a:off x="7198749" y="2987465"/>
              <a:ext cx="2052713" cy="593624"/>
              <a:chOff x="5391685" y="5488955"/>
              <a:chExt cx="1549107" cy="593624"/>
            </a:xfrm>
          </p:grpSpPr>
          <p:sp>
            <p:nvSpPr>
              <p:cNvPr id="20" name="Rectangle 40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1" name="Rectangle 41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7" name="Group 42"/>
            <p:cNvGrpSpPr/>
            <p:nvPr/>
          </p:nvGrpSpPr>
          <p:grpSpPr>
            <a:xfrm>
              <a:off x="9275485" y="4281489"/>
              <a:ext cx="2052713" cy="593624"/>
              <a:chOff x="5391685" y="5488955"/>
              <a:chExt cx="1549107" cy="593624"/>
            </a:xfrm>
          </p:grpSpPr>
          <p:sp>
            <p:nvSpPr>
              <p:cNvPr id="18" name="Rectangle 43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19" name="Rectangle 44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996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点此替换文本</a:t>
            </a:r>
            <a:endParaRPr lang="zh-CN" altLang="en-US" sz="40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Tx/>
              <a:buNone/>
              <a:tabLst/>
              <a:defRPr/>
            </a:pPr>
            <a:r>
              <a:rPr kumimoji="0" lang="en-US" altLang="zh-CN" sz="6400" b="0" i="0" u="none" strike="noStrike" kern="120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6400" b="0" i="0" u="none" strike="noStrike" kern="1200" cap="none" spc="0" normalizeH="0" baseline="0" noProof="0" dirty="0"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0277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0667e79-ffb3-431f-a2e9-33ec75fb1082"/>
          <p:cNvGrpSpPr>
            <a:grpSpLocks noChangeAspect="1"/>
          </p:cNvGrpSpPr>
          <p:nvPr/>
        </p:nvGrpSpPr>
        <p:grpSpPr>
          <a:xfrm>
            <a:off x="280423" y="1483618"/>
            <a:ext cx="11631154" cy="4392642"/>
            <a:chOff x="279971" y="1483618"/>
            <a:chExt cx="11631154" cy="4392642"/>
          </a:xfrm>
        </p:grpSpPr>
        <p:sp>
          <p:nvSpPr>
            <p:cNvPr id="4" name="燕尾形箭头 3"/>
            <p:cNvSpPr/>
            <p:nvPr/>
          </p:nvSpPr>
          <p:spPr>
            <a:xfrm>
              <a:off x="279971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燕尾形箭头 4"/>
            <p:cNvSpPr/>
            <p:nvPr/>
          </p:nvSpPr>
          <p:spPr>
            <a:xfrm>
              <a:off x="2201036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燕尾形箭头 5"/>
            <p:cNvSpPr/>
            <p:nvPr/>
          </p:nvSpPr>
          <p:spPr>
            <a:xfrm>
              <a:off x="4122101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燕尾形箭头 6"/>
            <p:cNvSpPr/>
            <p:nvPr/>
          </p:nvSpPr>
          <p:spPr>
            <a:xfrm>
              <a:off x="6043166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燕尾形箭头 7"/>
            <p:cNvSpPr/>
            <p:nvPr/>
          </p:nvSpPr>
          <p:spPr>
            <a:xfrm>
              <a:off x="7964231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文本框 8"/>
            <p:cNvSpPr txBox="1">
              <a:spLocks/>
            </p:cNvSpPr>
            <p:nvPr/>
          </p:nvSpPr>
          <p:spPr>
            <a:xfrm flipH="1">
              <a:off x="988315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1"/>
                  </a:solidFill>
                </a:rPr>
                <a:t>2014</a:t>
              </a:r>
              <a:endParaRPr lang="en-US" sz="2133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文本框 9"/>
            <p:cNvSpPr txBox="1">
              <a:spLocks/>
            </p:cNvSpPr>
            <p:nvPr/>
          </p:nvSpPr>
          <p:spPr>
            <a:xfrm flipH="1">
              <a:off x="2909380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2"/>
                  </a:solidFill>
                </a:rPr>
                <a:t>2015</a:t>
              </a:r>
              <a:endParaRPr lang="en-US" sz="2133" b="1" dirty="0">
                <a:solidFill>
                  <a:schemeClr val="accent2"/>
                </a:solidFill>
              </a:endParaRPr>
            </a:p>
          </p:txBody>
        </p:sp>
        <p:sp>
          <p:nvSpPr>
            <p:cNvPr id="11" name="文本框 10"/>
            <p:cNvSpPr txBox="1">
              <a:spLocks/>
            </p:cNvSpPr>
            <p:nvPr/>
          </p:nvSpPr>
          <p:spPr>
            <a:xfrm flipH="1">
              <a:off x="4830445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3"/>
                  </a:solidFill>
                </a:rPr>
                <a:t>2016</a:t>
              </a:r>
              <a:endParaRPr lang="en-US" sz="2133" b="1" dirty="0">
                <a:solidFill>
                  <a:schemeClr val="accent3"/>
                </a:solidFill>
              </a:endParaRPr>
            </a:p>
          </p:txBody>
        </p:sp>
        <p:sp>
          <p:nvSpPr>
            <p:cNvPr id="12" name="文本框 11"/>
            <p:cNvSpPr txBox="1">
              <a:spLocks/>
            </p:cNvSpPr>
            <p:nvPr/>
          </p:nvSpPr>
          <p:spPr>
            <a:xfrm flipH="1">
              <a:off x="6751510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4"/>
                  </a:solidFill>
                </a:rPr>
                <a:t>2017</a:t>
              </a:r>
              <a:endParaRPr lang="en-US" sz="2133" b="1" dirty="0">
                <a:solidFill>
                  <a:schemeClr val="accent4"/>
                </a:solidFill>
              </a:endParaRPr>
            </a:p>
          </p:txBody>
        </p:sp>
        <p:sp>
          <p:nvSpPr>
            <p:cNvPr id="13" name="文本框 12"/>
            <p:cNvSpPr txBox="1">
              <a:spLocks/>
            </p:cNvSpPr>
            <p:nvPr/>
          </p:nvSpPr>
          <p:spPr>
            <a:xfrm flipH="1">
              <a:off x="8672575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5"/>
                  </a:solidFill>
                </a:rPr>
                <a:t>2018</a:t>
              </a:r>
              <a:endParaRPr lang="en-US" sz="2133" b="1" dirty="0">
                <a:solidFill>
                  <a:schemeClr val="accent5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203985" y="2176668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/>
            <p:cNvSpPr/>
            <p:nvPr/>
          </p:nvSpPr>
          <p:spPr>
            <a:xfrm>
              <a:off x="3125050" y="2135591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5046115" y="2142065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6967180" y="2163968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270801" y="2354468"/>
              <a:ext cx="44169" cy="105744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175298" y="2313391"/>
              <a:ext cx="77304" cy="1085459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5400000">
              <a:off x="4596052" y="2858775"/>
              <a:ext cx="1077927" cy="10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982708" y="2341768"/>
              <a:ext cx="146744" cy="105602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十字星 21"/>
            <p:cNvSpPr/>
            <p:nvPr/>
          </p:nvSpPr>
          <p:spPr>
            <a:xfrm>
              <a:off x="2542107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 22"/>
            <p:cNvSpPr>
              <a:spLocks/>
            </p:cNvSpPr>
            <p:nvPr/>
          </p:nvSpPr>
          <p:spPr bwMode="auto">
            <a:xfrm>
              <a:off x="3015950" y="3723199"/>
              <a:ext cx="396000" cy="396000"/>
            </a:xfrm>
            <a:custGeom>
              <a:avLst/>
              <a:gdLst/>
              <a:ahLst/>
              <a:cxnLst>
                <a:cxn ang="0">
                  <a:pos x="222" y="154"/>
                </a:cxn>
                <a:cxn ang="0">
                  <a:pos x="213" y="176"/>
                </a:cxn>
                <a:cxn ang="0">
                  <a:pos x="221" y="215"/>
                </a:cxn>
                <a:cxn ang="0">
                  <a:pos x="215" y="222"/>
                </a:cxn>
                <a:cxn ang="0">
                  <a:pos x="176" y="212"/>
                </a:cxn>
                <a:cxn ang="0">
                  <a:pos x="152" y="222"/>
                </a:cxn>
                <a:cxn ang="0">
                  <a:pos x="154" y="222"/>
                </a:cxn>
                <a:cxn ang="0">
                  <a:pos x="131" y="256"/>
                </a:cxn>
                <a:cxn ang="0">
                  <a:pos x="125" y="256"/>
                </a:cxn>
                <a:cxn ang="0">
                  <a:pos x="102" y="221"/>
                </a:cxn>
                <a:cxn ang="0">
                  <a:pos x="79" y="211"/>
                </a:cxn>
                <a:cxn ang="0">
                  <a:pos x="80" y="213"/>
                </a:cxn>
                <a:cxn ang="0">
                  <a:pos x="40" y="221"/>
                </a:cxn>
                <a:cxn ang="0">
                  <a:pos x="35" y="216"/>
                </a:cxn>
                <a:cxn ang="0">
                  <a:pos x="44" y="175"/>
                </a:cxn>
                <a:cxn ang="0">
                  <a:pos x="35" y="154"/>
                </a:cxn>
                <a:cxn ang="0">
                  <a:pos x="0" y="131"/>
                </a:cxn>
                <a:cxn ang="0">
                  <a:pos x="0" y="125"/>
                </a:cxn>
                <a:cxn ang="0">
                  <a:pos x="35" y="102"/>
                </a:cxn>
                <a:cxn ang="0">
                  <a:pos x="44" y="80"/>
                </a:cxn>
                <a:cxn ang="0">
                  <a:pos x="34" y="40"/>
                </a:cxn>
                <a:cxn ang="0">
                  <a:pos x="40" y="35"/>
                </a:cxn>
                <a:cxn ang="0">
                  <a:pos x="80" y="43"/>
                </a:cxn>
                <a:cxn ang="0">
                  <a:pos x="102" y="34"/>
                </a:cxn>
                <a:cxn ang="0">
                  <a:pos x="125" y="0"/>
                </a:cxn>
                <a:cxn ang="0">
                  <a:pos x="131" y="0"/>
                </a:cxn>
                <a:cxn ang="0">
                  <a:pos x="154" y="34"/>
                </a:cxn>
                <a:cxn ang="0">
                  <a:pos x="176" y="43"/>
                </a:cxn>
                <a:cxn ang="0">
                  <a:pos x="216" y="34"/>
                </a:cxn>
                <a:cxn ang="0">
                  <a:pos x="222" y="40"/>
                </a:cxn>
                <a:cxn ang="0">
                  <a:pos x="213" y="80"/>
                </a:cxn>
                <a:cxn ang="0">
                  <a:pos x="222" y="102"/>
                </a:cxn>
                <a:cxn ang="0">
                  <a:pos x="256" y="125"/>
                </a:cxn>
                <a:cxn ang="0">
                  <a:pos x="256" y="131"/>
                </a:cxn>
                <a:cxn ang="0">
                  <a:pos x="222" y="154"/>
                </a:cxn>
                <a:cxn ang="0">
                  <a:pos x="128" y="56"/>
                </a:cxn>
                <a:cxn ang="0">
                  <a:pos x="56" y="128"/>
                </a:cxn>
                <a:cxn ang="0">
                  <a:pos x="128" y="200"/>
                </a:cxn>
                <a:cxn ang="0">
                  <a:pos x="200" y="128"/>
                </a:cxn>
                <a:cxn ang="0">
                  <a:pos x="128" y="56"/>
                </a:cxn>
                <a:cxn ang="0">
                  <a:pos x="128" y="176"/>
                </a:cxn>
                <a:cxn ang="0">
                  <a:pos x="80" y="128"/>
                </a:cxn>
                <a:cxn ang="0">
                  <a:pos x="128" y="80"/>
                </a:cxn>
                <a:cxn ang="0">
                  <a:pos x="176" y="128"/>
                </a:cxn>
                <a:cxn ang="0">
                  <a:pos x="128" y="176"/>
                </a:cxn>
                <a:cxn ang="0">
                  <a:pos x="128" y="104"/>
                </a:cxn>
                <a:cxn ang="0">
                  <a:pos x="104" y="128"/>
                </a:cxn>
                <a:cxn ang="0">
                  <a:pos x="128" y="152"/>
                </a:cxn>
                <a:cxn ang="0">
                  <a:pos x="152" y="128"/>
                </a:cxn>
                <a:cxn ang="0">
                  <a:pos x="128" y="104"/>
                </a:cxn>
              </a:cxnLst>
              <a:rect l="0" t="0" r="r" b="b"/>
              <a:pathLst>
                <a:path w="256" h="256">
                  <a:moveTo>
                    <a:pt x="222" y="154"/>
                  </a:moveTo>
                  <a:cubicBezTo>
                    <a:pt x="220" y="162"/>
                    <a:pt x="217" y="169"/>
                    <a:pt x="213" y="176"/>
                  </a:cubicBezTo>
                  <a:cubicBezTo>
                    <a:pt x="213" y="177"/>
                    <a:pt x="234" y="203"/>
                    <a:pt x="221" y="215"/>
                  </a:cubicBezTo>
                  <a:cubicBezTo>
                    <a:pt x="215" y="222"/>
                    <a:pt x="215" y="222"/>
                    <a:pt x="215" y="222"/>
                  </a:cubicBezTo>
                  <a:cubicBezTo>
                    <a:pt x="205" y="231"/>
                    <a:pt x="182" y="216"/>
                    <a:pt x="176" y="212"/>
                  </a:cubicBezTo>
                  <a:cubicBezTo>
                    <a:pt x="169" y="217"/>
                    <a:pt x="161" y="220"/>
                    <a:pt x="152" y="222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4" y="222"/>
                    <a:pt x="150" y="256"/>
                    <a:pt x="131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11" y="256"/>
                    <a:pt x="103" y="227"/>
                    <a:pt x="102" y="221"/>
                  </a:cubicBezTo>
                  <a:cubicBezTo>
                    <a:pt x="94" y="219"/>
                    <a:pt x="86" y="216"/>
                    <a:pt x="79" y="211"/>
                  </a:cubicBezTo>
                  <a:cubicBezTo>
                    <a:pt x="80" y="213"/>
                    <a:pt x="80" y="213"/>
                    <a:pt x="80" y="213"/>
                  </a:cubicBezTo>
                  <a:cubicBezTo>
                    <a:pt x="80" y="213"/>
                    <a:pt x="53" y="234"/>
                    <a:pt x="40" y="221"/>
                  </a:cubicBezTo>
                  <a:cubicBezTo>
                    <a:pt x="35" y="216"/>
                    <a:pt x="35" y="216"/>
                    <a:pt x="35" y="216"/>
                  </a:cubicBezTo>
                  <a:cubicBezTo>
                    <a:pt x="25" y="206"/>
                    <a:pt x="41" y="180"/>
                    <a:pt x="44" y="175"/>
                  </a:cubicBezTo>
                  <a:cubicBezTo>
                    <a:pt x="40" y="169"/>
                    <a:pt x="37" y="162"/>
                    <a:pt x="35" y="154"/>
                  </a:cubicBezTo>
                  <a:cubicBezTo>
                    <a:pt x="29" y="153"/>
                    <a:pt x="0" y="145"/>
                    <a:pt x="0" y="131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08"/>
                    <a:pt x="28" y="103"/>
                    <a:pt x="35" y="102"/>
                  </a:cubicBezTo>
                  <a:cubicBezTo>
                    <a:pt x="37" y="94"/>
                    <a:pt x="40" y="87"/>
                    <a:pt x="44" y="80"/>
                  </a:cubicBezTo>
                  <a:cubicBezTo>
                    <a:pt x="41" y="76"/>
                    <a:pt x="24" y="50"/>
                    <a:pt x="34" y="4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51" y="23"/>
                    <a:pt x="75" y="39"/>
                    <a:pt x="80" y="43"/>
                  </a:cubicBezTo>
                  <a:cubicBezTo>
                    <a:pt x="87" y="39"/>
                    <a:pt x="94" y="36"/>
                    <a:pt x="102" y="34"/>
                  </a:cubicBezTo>
                  <a:cubicBezTo>
                    <a:pt x="104" y="27"/>
                    <a:pt x="112" y="0"/>
                    <a:pt x="12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7" y="0"/>
                    <a:pt x="153" y="26"/>
                    <a:pt x="154" y="34"/>
                  </a:cubicBezTo>
                  <a:cubicBezTo>
                    <a:pt x="162" y="36"/>
                    <a:pt x="169" y="39"/>
                    <a:pt x="176" y="43"/>
                  </a:cubicBezTo>
                  <a:cubicBezTo>
                    <a:pt x="182" y="39"/>
                    <a:pt x="206" y="24"/>
                    <a:pt x="216" y="34"/>
                  </a:cubicBezTo>
                  <a:cubicBezTo>
                    <a:pt x="222" y="40"/>
                    <a:pt x="222" y="40"/>
                    <a:pt x="222" y="40"/>
                  </a:cubicBezTo>
                  <a:cubicBezTo>
                    <a:pt x="233" y="51"/>
                    <a:pt x="217" y="74"/>
                    <a:pt x="213" y="80"/>
                  </a:cubicBezTo>
                  <a:cubicBezTo>
                    <a:pt x="217" y="87"/>
                    <a:pt x="220" y="94"/>
                    <a:pt x="222" y="102"/>
                  </a:cubicBezTo>
                  <a:cubicBezTo>
                    <a:pt x="224" y="102"/>
                    <a:pt x="256" y="107"/>
                    <a:pt x="256" y="125"/>
                  </a:cubicBezTo>
                  <a:cubicBezTo>
                    <a:pt x="256" y="131"/>
                    <a:pt x="256" y="131"/>
                    <a:pt x="256" y="131"/>
                  </a:cubicBezTo>
                  <a:cubicBezTo>
                    <a:pt x="256" y="144"/>
                    <a:pt x="229" y="152"/>
                    <a:pt x="222" y="154"/>
                  </a:cubicBezTo>
                  <a:moveTo>
                    <a:pt x="128" y="56"/>
                  </a:moveTo>
                  <a:cubicBezTo>
                    <a:pt x="88" y="56"/>
                    <a:pt x="56" y="88"/>
                    <a:pt x="56" y="128"/>
                  </a:cubicBezTo>
                  <a:cubicBezTo>
                    <a:pt x="56" y="168"/>
                    <a:pt x="88" y="200"/>
                    <a:pt x="128" y="200"/>
                  </a:cubicBezTo>
                  <a:cubicBezTo>
                    <a:pt x="168" y="200"/>
                    <a:pt x="200" y="168"/>
                    <a:pt x="200" y="128"/>
                  </a:cubicBezTo>
                  <a:cubicBezTo>
                    <a:pt x="200" y="88"/>
                    <a:pt x="168" y="56"/>
                    <a:pt x="128" y="56"/>
                  </a:cubicBezTo>
                  <a:moveTo>
                    <a:pt x="128" y="176"/>
                  </a:moveTo>
                  <a:cubicBezTo>
                    <a:pt x="101" y="176"/>
                    <a:pt x="80" y="155"/>
                    <a:pt x="80" y="128"/>
                  </a:cubicBezTo>
                  <a:cubicBezTo>
                    <a:pt x="80" y="101"/>
                    <a:pt x="101" y="80"/>
                    <a:pt x="128" y="80"/>
                  </a:cubicBezTo>
                  <a:cubicBezTo>
                    <a:pt x="155" y="80"/>
                    <a:pt x="176" y="101"/>
                    <a:pt x="176" y="128"/>
                  </a:cubicBezTo>
                  <a:cubicBezTo>
                    <a:pt x="176" y="155"/>
                    <a:pt x="155" y="176"/>
                    <a:pt x="128" y="176"/>
                  </a:cubicBezTo>
                  <a:moveTo>
                    <a:pt x="128" y="104"/>
                  </a:moveTo>
                  <a:cubicBezTo>
                    <a:pt x="115" y="104"/>
                    <a:pt x="104" y="115"/>
                    <a:pt x="104" y="128"/>
                  </a:cubicBezTo>
                  <a:cubicBezTo>
                    <a:pt x="104" y="141"/>
                    <a:pt x="115" y="152"/>
                    <a:pt x="128" y="152"/>
                  </a:cubicBezTo>
                  <a:cubicBezTo>
                    <a:pt x="141" y="152"/>
                    <a:pt x="152" y="141"/>
                    <a:pt x="152" y="128"/>
                  </a:cubicBezTo>
                  <a:cubicBezTo>
                    <a:pt x="152" y="115"/>
                    <a:pt x="141" y="104"/>
                    <a:pt x="128" y="10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十字星 23"/>
            <p:cNvSpPr/>
            <p:nvPr/>
          </p:nvSpPr>
          <p:spPr>
            <a:xfrm>
              <a:off x="4463172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 24"/>
            <p:cNvSpPr>
              <a:spLocks/>
            </p:cNvSpPr>
            <p:nvPr/>
          </p:nvSpPr>
          <p:spPr bwMode="auto">
            <a:xfrm>
              <a:off x="4944573" y="3736802"/>
              <a:ext cx="380885" cy="368795"/>
            </a:xfrm>
            <a:custGeom>
              <a:avLst/>
              <a:gdLst/>
              <a:ahLst/>
              <a:cxnLst>
                <a:cxn ang="0">
                  <a:pos x="256" y="236"/>
                </a:cxn>
                <a:cxn ang="0">
                  <a:pos x="256" y="236"/>
                </a:cxn>
                <a:cxn ang="0">
                  <a:pos x="244" y="248"/>
                </a:cxn>
                <a:cxn ang="0">
                  <a:pos x="12" y="248"/>
                </a:cxn>
                <a:cxn ang="0">
                  <a:pos x="0" y="236"/>
                </a:cxn>
                <a:cxn ang="0">
                  <a:pos x="0" y="236"/>
                </a:cxn>
                <a:cxn ang="0">
                  <a:pos x="0" y="236"/>
                </a:cxn>
                <a:cxn ang="0">
                  <a:pos x="32" y="176"/>
                </a:cxn>
                <a:cxn ang="0">
                  <a:pos x="69" y="164"/>
                </a:cxn>
                <a:cxn ang="0">
                  <a:pos x="100" y="150"/>
                </a:cxn>
                <a:cxn ang="0">
                  <a:pos x="100" y="127"/>
                </a:cxn>
                <a:cxn ang="0">
                  <a:pos x="88" y="97"/>
                </a:cxn>
                <a:cxn ang="0">
                  <a:pos x="80" y="85"/>
                </a:cxn>
                <a:cxn ang="0">
                  <a:pos x="84" y="65"/>
                </a:cxn>
                <a:cxn ang="0">
                  <a:pos x="82" y="39"/>
                </a:cxn>
                <a:cxn ang="0">
                  <a:pos x="128" y="0"/>
                </a:cxn>
                <a:cxn ang="0">
                  <a:pos x="175" y="39"/>
                </a:cxn>
                <a:cxn ang="0">
                  <a:pos x="172" y="65"/>
                </a:cxn>
                <a:cxn ang="0">
                  <a:pos x="176" y="85"/>
                </a:cxn>
                <a:cxn ang="0">
                  <a:pos x="168" y="97"/>
                </a:cxn>
                <a:cxn ang="0">
                  <a:pos x="156" y="126"/>
                </a:cxn>
                <a:cxn ang="0">
                  <a:pos x="156" y="150"/>
                </a:cxn>
                <a:cxn ang="0">
                  <a:pos x="187" y="164"/>
                </a:cxn>
                <a:cxn ang="0">
                  <a:pos x="224" y="176"/>
                </a:cxn>
                <a:cxn ang="0">
                  <a:pos x="256" y="236"/>
                </a:cxn>
              </a:cxnLst>
              <a:rect l="0" t="0" r="r" b="b"/>
              <a:pathLst>
                <a:path w="256" h="248">
                  <a:moveTo>
                    <a:pt x="256" y="236"/>
                  </a:moveTo>
                  <a:cubicBezTo>
                    <a:pt x="256" y="236"/>
                    <a:pt x="256" y="236"/>
                    <a:pt x="256" y="236"/>
                  </a:cubicBezTo>
                  <a:cubicBezTo>
                    <a:pt x="256" y="243"/>
                    <a:pt x="251" y="248"/>
                    <a:pt x="244" y="248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5" y="248"/>
                    <a:pt x="0" y="243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192"/>
                    <a:pt x="32" y="176"/>
                  </a:cubicBezTo>
                  <a:cubicBezTo>
                    <a:pt x="52" y="166"/>
                    <a:pt x="44" y="174"/>
                    <a:pt x="69" y="164"/>
                  </a:cubicBezTo>
                  <a:cubicBezTo>
                    <a:pt x="94" y="154"/>
                    <a:pt x="100" y="150"/>
                    <a:pt x="100" y="150"/>
                  </a:cubicBezTo>
                  <a:cubicBezTo>
                    <a:pt x="100" y="127"/>
                    <a:pt x="100" y="127"/>
                    <a:pt x="100" y="127"/>
                  </a:cubicBezTo>
                  <a:cubicBezTo>
                    <a:pt x="100" y="127"/>
                    <a:pt x="91" y="119"/>
                    <a:pt x="88" y="97"/>
                  </a:cubicBezTo>
                  <a:cubicBezTo>
                    <a:pt x="82" y="99"/>
                    <a:pt x="80" y="90"/>
                    <a:pt x="80" y="85"/>
                  </a:cubicBezTo>
                  <a:cubicBezTo>
                    <a:pt x="80" y="80"/>
                    <a:pt x="77" y="63"/>
                    <a:pt x="84" y="65"/>
                  </a:cubicBezTo>
                  <a:cubicBezTo>
                    <a:pt x="82" y="54"/>
                    <a:pt x="81" y="44"/>
                    <a:pt x="82" y="39"/>
                  </a:cubicBezTo>
                  <a:cubicBezTo>
                    <a:pt x="83" y="21"/>
                    <a:pt x="101" y="1"/>
                    <a:pt x="128" y="0"/>
                  </a:cubicBezTo>
                  <a:cubicBezTo>
                    <a:pt x="160" y="1"/>
                    <a:pt x="173" y="21"/>
                    <a:pt x="175" y="39"/>
                  </a:cubicBezTo>
                  <a:cubicBezTo>
                    <a:pt x="175" y="44"/>
                    <a:pt x="174" y="54"/>
                    <a:pt x="172" y="65"/>
                  </a:cubicBezTo>
                  <a:cubicBezTo>
                    <a:pt x="180" y="63"/>
                    <a:pt x="177" y="80"/>
                    <a:pt x="176" y="85"/>
                  </a:cubicBezTo>
                  <a:cubicBezTo>
                    <a:pt x="176" y="90"/>
                    <a:pt x="174" y="99"/>
                    <a:pt x="168" y="97"/>
                  </a:cubicBezTo>
                  <a:cubicBezTo>
                    <a:pt x="165" y="119"/>
                    <a:pt x="156" y="126"/>
                    <a:pt x="156" y="126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50"/>
                    <a:pt x="162" y="153"/>
                    <a:pt x="187" y="164"/>
                  </a:cubicBezTo>
                  <a:cubicBezTo>
                    <a:pt x="212" y="174"/>
                    <a:pt x="204" y="166"/>
                    <a:pt x="224" y="176"/>
                  </a:cubicBezTo>
                  <a:cubicBezTo>
                    <a:pt x="256" y="192"/>
                    <a:pt x="256" y="236"/>
                    <a:pt x="256" y="23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十字星 25"/>
            <p:cNvSpPr/>
            <p:nvPr/>
          </p:nvSpPr>
          <p:spPr>
            <a:xfrm>
              <a:off x="6384237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 26"/>
            <p:cNvSpPr>
              <a:spLocks/>
            </p:cNvSpPr>
            <p:nvPr/>
          </p:nvSpPr>
          <p:spPr bwMode="auto">
            <a:xfrm>
              <a:off x="6947256" y="3735145"/>
              <a:ext cx="217648" cy="37210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/>
            <p:cNvSpPr/>
            <p:nvPr/>
          </p:nvSpPr>
          <p:spPr>
            <a:xfrm>
              <a:off x="8888245" y="2163969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9" name="直接连接符 28"/>
            <p:cNvCxnSpPr/>
            <p:nvPr/>
          </p:nvCxnSpPr>
          <p:spPr>
            <a:xfrm rot="5400000">
              <a:off x="8442074" y="2876842"/>
              <a:ext cx="1070143" cy="211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十字星 29"/>
            <p:cNvSpPr/>
            <p:nvPr/>
          </p:nvSpPr>
          <p:spPr>
            <a:xfrm>
              <a:off x="621042" y="3255331"/>
              <a:ext cx="1343686" cy="1343684"/>
            </a:xfrm>
            <a:prstGeom prst="star4">
              <a:avLst>
                <a:gd name="adj" fmla="val 2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30"/>
            <p:cNvSpPr>
              <a:spLocks/>
            </p:cNvSpPr>
            <p:nvPr/>
          </p:nvSpPr>
          <p:spPr bwMode="auto">
            <a:xfrm>
              <a:off x="1137961" y="3766275"/>
              <a:ext cx="309848" cy="309848"/>
            </a:xfrm>
            <a:custGeom>
              <a:avLst/>
              <a:gdLst/>
              <a:ahLst/>
              <a:cxnLst>
                <a:cxn ang="0">
                  <a:pos x="249" y="215"/>
                </a:cxn>
                <a:cxn ang="0">
                  <a:pos x="256" y="232"/>
                </a:cxn>
                <a:cxn ang="0">
                  <a:pos x="232" y="256"/>
                </a:cxn>
                <a:cxn ang="0">
                  <a:pos x="215" y="249"/>
                </a:cxn>
                <a:cxn ang="0">
                  <a:pos x="145" y="179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179" y="145"/>
                </a:cxn>
                <a:cxn ang="0">
                  <a:pos x="249" y="215"/>
                </a:cxn>
                <a:cxn ang="0">
                  <a:pos x="96" y="24"/>
                </a:cxn>
                <a:cxn ang="0">
                  <a:pos x="24" y="96"/>
                </a:cxn>
                <a:cxn ang="0">
                  <a:pos x="96" y="168"/>
                </a:cxn>
                <a:cxn ang="0">
                  <a:pos x="168" y="96"/>
                </a:cxn>
                <a:cxn ang="0">
                  <a:pos x="96" y="24"/>
                </a:cxn>
              </a:cxnLst>
              <a:rect l="0" t="0" r="r" b="b"/>
              <a:pathLst>
                <a:path w="256" h="256">
                  <a:moveTo>
                    <a:pt x="249" y="215"/>
                  </a:moveTo>
                  <a:cubicBezTo>
                    <a:pt x="253" y="219"/>
                    <a:pt x="256" y="225"/>
                    <a:pt x="256" y="232"/>
                  </a:cubicBezTo>
                  <a:cubicBezTo>
                    <a:pt x="256" y="245"/>
                    <a:pt x="245" y="256"/>
                    <a:pt x="232" y="256"/>
                  </a:cubicBezTo>
                  <a:cubicBezTo>
                    <a:pt x="225" y="256"/>
                    <a:pt x="219" y="253"/>
                    <a:pt x="215" y="24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30" y="187"/>
                    <a:pt x="114" y="192"/>
                    <a:pt x="96" y="192"/>
                  </a:cubicBezTo>
                  <a:cubicBezTo>
                    <a:pt x="43" y="192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14"/>
                    <a:pt x="187" y="130"/>
                    <a:pt x="179" y="145"/>
                  </a:cubicBezTo>
                  <a:lnTo>
                    <a:pt x="249" y="215"/>
                  </a:lnTo>
                  <a:close/>
                  <a:moveTo>
                    <a:pt x="96" y="24"/>
                  </a:moveTo>
                  <a:cubicBezTo>
                    <a:pt x="56" y="24"/>
                    <a:pt x="24" y="56"/>
                    <a:pt x="24" y="96"/>
                  </a:cubicBezTo>
                  <a:cubicBezTo>
                    <a:pt x="24" y="136"/>
                    <a:pt x="56" y="168"/>
                    <a:pt x="96" y="168"/>
                  </a:cubicBezTo>
                  <a:cubicBezTo>
                    <a:pt x="136" y="168"/>
                    <a:pt x="168" y="136"/>
                    <a:pt x="168" y="96"/>
                  </a:cubicBezTo>
                  <a:cubicBezTo>
                    <a:pt x="168" y="56"/>
                    <a:pt x="136" y="24"/>
                    <a:pt x="96" y="2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十字星 31"/>
            <p:cNvSpPr/>
            <p:nvPr/>
          </p:nvSpPr>
          <p:spPr>
            <a:xfrm>
              <a:off x="8305302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 32"/>
            <p:cNvSpPr>
              <a:spLocks/>
            </p:cNvSpPr>
            <p:nvPr/>
          </p:nvSpPr>
          <p:spPr bwMode="auto">
            <a:xfrm>
              <a:off x="8804840" y="3748894"/>
              <a:ext cx="344611" cy="34461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76571" y="4945332"/>
              <a:ext cx="1632628" cy="930928"/>
              <a:chOff x="5045337" y="3990374"/>
              <a:chExt cx="2065993" cy="930928"/>
            </a:xfrm>
          </p:grpSpPr>
          <p:sp>
            <p:nvSpPr>
              <p:cNvPr id="56" name="文本框 46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7" name="文本框 47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2397636" y="4945332"/>
              <a:ext cx="1632628" cy="930928"/>
              <a:chOff x="5045337" y="3990374"/>
              <a:chExt cx="2065993" cy="930928"/>
            </a:xfrm>
          </p:grpSpPr>
          <p:sp>
            <p:nvSpPr>
              <p:cNvPr id="54" name="文本框 44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5" name="文本框 45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4318701" y="4945332"/>
              <a:ext cx="1632628" cy="930928"/>
              <a:chOff x="5045337" y="3990374"/>
              <a:chExt cx="2065993" cy="930928"/>
            </a:xfrm>
          </p:grpSpPr>
          <p:sp>
            <p:nvSpPr>
              <p:cNvPr id="52" name="文本框 42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3" name="文本框 43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239766" y="4945332"/>
              <a:ext cx="1632628" cy="930928"/>
              <a:chOff x="5045337" y="3990374"/>
              <a:chExt cx="2065993" cy="930928"/>
            </a:xfrm>
          </p:grpSpPr>
          <p:sp>
            <p:nvSpPr>
              <p:cNvPr id="50" name="文本框 40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1" name="文本框 41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8160831" y="4945332"/>
              <a:ext cx="1632628" cy="930928"/>
              <a:chOff x="5045337" y="3990374"/>
              <a:chExt cx="2065993" cy="930928"/>
            </a:xfrm>
          </p:grpSpPr>
          <p:sp>
            <p:nvSpPr>
              <p:cNvPr id="48" name="文本框 38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49" name="文本框 39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sp>
          <p:nvSpPr>
            <p:cNvPr id="39" name="燕尾形箭头 48"/>
            <p:cNvSpPr/>
            <p:nvPr/>
          </p:nvSpPr>
          <p:spPr>
            <a:xfrm>
              <a:off x="9885296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文本框 54"/>
            <p:cNvSpPr txBox="1">
              <a:spLocks/>
            </p:cNvSpPr>
            <p:nvPr/>
          </p:nvSpPr>
          <p:spPr>
            <a:xfrm flipH="1">
              <a:off x="10593640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5"/>
                  </a:solidFill>
                </a:rPr>
                <a:t>2019</a:t>
              </a:r>
              <a:endParaRPr lang="en-US" sz="2133" b="1" dirty="0">
                <a:solidFill>
                  <a:schemeClr val="accent5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0809310" y="2163969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2" name="直接连接符 41"/>
            <p:cNvCxnSpPr/>
            <p:nvPr/>
          </p:nvCxnSpPr>
          <p:spPr>
            <a:xfrm rot="5400000">
              <a:off x="10363139" y="2876842"/>
              <a:ext cx="1070143" cy="211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十字星 57"/>
            <p:cNvSpPr/>
            <p:nvPr/>
          </p:nvSpPr>
          <p:spPr>
            <a:xfrm>
              <a:off x="10226367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 62"/>
            <p:cNvSpPr>
              <a:spLocks/>
            </p:cNvSpPr>
            <p:nvPr/>
          </p:nvSpPr>
          <p:spPr bwMode="auto">
            <a:xfrm>
              <a:off x="10725905" y="3773271"/>
              <a:ext cx="344611" cy="295857"/>
            </a:xfrm>
            <a:custGeom>
              <a:avLst/>
              <a:gdLst>
                <a:gd name="connsiteX0" fmla="*/ 87746 w 334301"/>
                <a:gd name="connsiteY0" fmla="*/ 204456 h 287006"/>
                <a:gd name="connsiteX1" fmla="*/ 68263 w 334301"/>
                <a:gd name="connsiteY1" fmla="*/ 222977 h 287006"/>
                <a:gd name="connsiteX2" fmla="*/ 70861 w 334301"/>
                <a:gd name="connsiteY2" fmla="*/ 263988 h 287006"/>
                <a:gd name="connsiteX3" fmla="*/ 112425 w 334301"/>
                <a:gd name="connsiteY3" fmla="*/ 275894 h 287006"/>
                <a:gd name="connsiteX4" fmla="*/ 117620 w 334301"/>
                <a:gd name="connsiteY4" fmla="*/ 275894 h 287006"/>
                <a:gd name="connsiteX5" fmla="*/ 139701 w 334301"/>
                <a:gd name="connsiteY5" fmla="*/ 237529 h 287006"/>
                <a:gd name="connsiteX6" fmla="*/ 130609 w 334301"/>
                <a:gd name="connsiteY6" fmla="*/ 213716 h 287006"/>
                <a:gd name="connsiteX7" fmla="*/ 87746 w 334301"/>
                <a:gd name="connsiteY7" fmla="*/ 204456 h 287006"/>
                <a:gd name="connsiteX8" fmla="*/ 195878 w 334301"/>
                <a:gd name="connsiteY8" fmla="*/ 166356 h 287006"/>
                <a:gd name="connsiteX9" fmla="*/ 163923 w 334301"/>
                <a:gd name="connsiteY9" fmla="*/ 170297 h 287006"/>
                <a:gd name="connsiteX10" fmla="*/ 141288 w 334301"/>
                <a:gd name="connsiteY10" fmla="*/ 208397 h 287006"/>
                <a:gd name="connsiteX11" fmla="*/ 150608 w 334301"/>
                <a:gd name="connsiteY11" fmla="*/ 230732 h 287006"/>
                <a:gd name="connsiteX12" fmla="*/ 197209 w 334301"/>
                <a:gd name="connsiteY12" fmla="*/ 242556 h 287006"/>
                <a:gd name="connsiteX13" fmla="*/ 223838 w 334301"/>
                <a:gd name="connsiteY13" fmla="*/ 199201 h 287006"/>
                <a:gd name="connsiteX14" fmla="*/ 195878 w 334301"/>
                <a:gd name="connsiteY14" fmla="*/ 166356 h 287006"/>
                <a:gd name="connsiteX15" fmla="*/ 50770 w 334301"/>
                <a:gd name="connsiteY15" fmla="*/ 142544 h 287006"/>
                <a:gd name="connsiteX16" fmla="*/ 14013 w 334301"/>
                <a:gd name="connsiteY16" fmla="*/ 158130 h 287006"/>
                <a:gd name="connsiteX17" fmla="*/ 12700 w 334301"/>
                <a:gd name="connsiteY17" fmla="*/ 172418 h 287006"/>
                <a:gd name="connsiteX18" fmla="*/ 12700 w 334301"/>
                <a:gd name="connsiteY18" fmla="*/ 176315 h 287006"/>
                <a:gd name="connsiteX19" fmla="*/ 19264 w 334301"/>
                <a:gd name="connsiteY19" fmla="*/ 203591 h 287006"/>
                <a:gd name="connsiteX20" fmla="*/ 59959 w 334301"/>
                <a:gd name="connsiteY20" fmla="*/ 213982 h 287006"/>
                <a:gd name="connsiteX21" fmla="*/ 80963 w 334301"/>
                <a:gd name="connsiteY21" fmla="*/ 195798 h 287006"/>
                <a:gd name="connsiteX22" fmla="*/ 75712 w 334301"/>
                <a:gd name="connsiteY22" fmla="*/ 154234 h 287006"/>
                <a:gd name="connsiteX23" fmla="*/ 50770 w 334301"/>
                <a:gd name="connsiteY23" fmla="*/ 142544 h 287006"/>
                <a:gd name="connsiteX24" fmla="*/ 179091 w 334301"/>
                <a:gd name="connsiteY24" fmla="*/ 80631 h 287006"/>
                <a:gd name="connsiteX25" fmla="*/ 135707 w 334301"/>
                <a:gd name="connsiteY25" fmla="*/ 98782 h 287006"/>
                <a:gd name="connsiteX26" fmla="*/ 131763 w 334301"/>
                <a:gd name="connsiteY26" fmla="*/ 126007 h 287006"/>
                <a:gd name="connsiteX27" fmla="*/ 160685 w 334301"/>
                <a:gd name="connsiteY27" fmla="*/ 158419 h 287006"/>
                <a:gd name="connsiteX28" fmla="*/ 193552 w 334301"/>
                <a:gd name="connsiteY28" fmla="*/ 155826 h 287006"/>
                <a:gd name="connsiteX29" fmla="*/ 215901 w 334301"/>
                <a:gd name="connsiteY29" fmla="*/ 119525 h 287006"/>
                <a:gd name="connsiteX30" fmla="*/ 196181 w 334301"/>
                <a:gd name="connsiteY30" fmla="*/ 93596 h 287006"/>
                <a:gd name="connsiteX31" fmla="*/ 190923 w 334301"/>
                <a:gd name="connsiteY31" fmla="*/ 88410 h 287006"/>
                <a:gd name="connsiteX32" fmla="*/ 180405 w 334301"/>
                <a:gd name="connsiteY32" fmla="*/ 80631 h 287006"/>
                <a:gd name="connsiteX33" fmla="*/ 179091 w 334301"/>
                <a:gd name="connsiteY33" fmla="*/ 80631 h 287006"/>
                <a:gd name="connsiteX34" fmla="*/ 97849 w 334301"/>
                <a:gd name="connsiteY34" fmla="*/ 63169 h 287006"/>
                <a:gd name="connsiteX35" fmla="*/ 64078 w 334301"/>
                <a:gd name="connsiteY35" fmla="*/ 77483 h 287006"/>
                <a:gd name="connsiteX36" fmla="*/ 52388 w 334301"/>
                <a:gd name="connsiteY36" fmla="*/ 85290 h 287006"/>
                <a:gd name="connsiteX37" fmla="*/ 56285 w 334301"/>
                <a:gd name="connsiteY37" fmla="*/ 130833 h 287006"/>
                <a:gd name="connsiteX38" fmla="*/ 80963 w 334301"/>
                <a:gd name="connsiteY38" fmla="*/ 142544 h 287006"/>
                <a:gd name="connsiteX39" fmla="*/ 119929 w 334301"/>
                <a:gd name="connsiteY39" fmla="*/ 124327 h 287006"/>
                <a:gd name="connsiteX40" fmla="*/ 123826 w 334301"/>
                <a:gd name="connsiteY40" fmla="*/ 94399 h 287006"/>
                <a:gd name="connsiteX41" fmla="*/ 97849 w 334301"/>
                <a:gd name="connsiteY41" fmla="*/ 63169 h 287006"/>
                <a:gd name="connsiteX42" fmla="*/ 111082 w 334301"/>
                <a:gd name="connsiteY42" fmla="*/ 50032 h 287006"/>
                <a:gd name="connsiteX43" fmla="*/ 121843 w 334301"/>
                <a:gd name="connsiteY43" fmla="*/ 50197 h 287006"/>
                <a:gd name="connsiteX44" fmla="*/ 128465 w 334301"/>
                <a:gd name="connsiteY44" fmla="*/ 50197 h 287006"/>
                <a:gd name="connsiteX45" fmla="*/ 136411 w 334301"/>
                <a:gd name="connsiteY45" fmla="*/ 51512 h 287006"/>
                <a:gd name="connsiteX46" fmla="*/ 169521 w 334301"/>
                <a:gd name="connsiteY46" fmla="*/ 60721 h 287006"/>
                <a:gd name="connsiteX47" fmla="*/ 181440 w 334301"/>
                <a:gd name="connsiteY47" fmla="*/ 65984 h 287006"/>
                <a:gd name="connsiteX48" fmla="*/ 198657 w 334301"/>
                <a:gd name="connsiteY48" fmla="*/ 79140 h 287006"/>
                <a:gd name="connsiteX49" fmla="*/ 205279 w 334301"/>
                <a:gd name="connsiteY49" fmla="*/ 84402 h 287006"/>
                <a:gd name="connsiteX50" fmla="*/ 227794 w 334301"/>
                <a:gd name="connsiteY50" fmla="*/ 118608 h 287006"/>
                <a:gd name="connsiteX51" fmla="*/ 239713 w 334301"/>
                <a:gd name="connsiteY51" fmla="*/ 158076 h 287006"/>
                <a:gd name="connsiteX52" fmla="*/ 239713 w 334301"/>
                <a:gd name="connsiteY52" fmla="*/ 160708 h 287006"/>
                <a:gd name="connsiteX53" fmla="*/ 238389 w 334301"/>
                <a:gd name="connsiteY53" fmla="*/ 188335 h 287006"/>
                <a:gd name="connsiteX54" fmla="*/ 235740 w 334301"/>
                <a:gd name="connsiteY54" fmla="*/ 201492 h 287006"/>
                <a:gd name="connsiteX55" fmla="*/ 234416 w 334301"/>
                <a:gd name="connsiteY55" fmla="*/ 201492 h 287006"/>
                <a:gd name="connsiteX56" fmla="*/ 234416 w 334301"/>
                <a:gd name="connsiteY56" fmla="*/ 200176 h 287006"/>
                <a:gd name="connsiteX57" fmla="*/ 203955 w 334301"/>
                <a:gd name="connsiteY57" fmla="*/ 252800 h 287006"/>
                <a:gd name="connsiteX58" fmla="*/ 201306 w 334301"/>
                <a:gd name="connsiteY58" fmla="*/ 255431 h 287006"/>
                <a:gd name="connsiteX59" fmla="*/ 201306 w 334301"/>
                <a:gd name="connsiteY59" fmla="*/ 256747 h 287006"/>
                <a:gd name="connsiteX60" fmla="*/ 169521 w 334301"/>
                <a:gd name="connsiteY60" fmla="*/ 277797 h 287006"/>
                <a:gd name="connsiteX61" fmla="*/ 168196 w 334301"/>
                <a:gd name="connsiteY61" fmla="*/ 277797 h 287006"/>
                <a:gd name="connsiteX62" fmla="*/ 162899 w 334301"/>
                <a:gd name="connsiteY62" fmla="*/ 280428 h 287006"/>
                <a:gd name="connsiteX63" fmla="*/ 124492 w 334301"/>
                <a:gd name="connsiteY63" fmla="*/ 287006 h 287006"/>
                <a:gd name="connsiteX64" fmla="*/ 119194 w 334301"/>
                <a:gd name="connsiteY64" fmla="*/ 287006 h 287006"/>
                <a:gd name="connsiteX65" fmla="*/ 111248 w 334301"/>
                <a:gd name="connsiteY65" fmla="*/ 287006 h 287006"/>
                <a:gd name="connsiteX66" fmla="*/ 62246 w 334301"/>
                <a:gd name="connsiteY66" fmla="*/ 272534 h 287006"/>
                <a:gd name="connsiteX67" fmla="*/ 60922 w 334301"/>
                <a:gd name="connsiteY67" fmla="*/ 272534 h 287006"/>
                <a:gd name="connsiteX68" fmla="*/ 35758 w 334301"/>
                <a:gd name="connsiteY68" fmla="*/ 252800 h 287006"/>
                <a:gd name="connsiteX69" fmla="*/ 31785 w 334301"/>
                <a:gd name="connsiteY69" fmla="*/ 248853 h 287006"/>
                <a:gd name="connsiteX70" fmla="*/ 30461 w 334301"/>
                <a:gd name="connsiteY70" fmla="*/ 247538 h 287006"/>
                <a:gd name="connsiteX71" fmla="*/ 11919 w 334301"/>
                <a:gd name="connsiteY71" fmla="*/ 219910 h 287006"/>
                <a:gd name="connsiteX72" fmla="*/ 7946 w 334301"/>
                <a:gd name="connsiteY72" fmla="*/ 212016 h 287006"/>
                <a:gd name="connsiteX73" fmla="*/ 0 w 334301"/>
                <a:gd name="connsiteY73" fmla="*/ 177811 h 287006"/>
                <a:gd name="connsiteX74" fmla="*/ 0 w 334301"/>
                <a:gd name="connsiteY74" fmla="*/ 173864 h 287006"/>
                <a:gd name="connsiteX75" fmla="*/ 0 w 334301"/>
                <a:gd name="connsiteY75" fmla="*/ 152814 h 287006"/>
                <a:gd name="connsiteX76" fmla="*/ 11919 w 334301"/>
                <a:gd name="connsiteY76" fmla="*/ 117293 h 287006"/>
                <a:gd name="connsiteX77" fmla="*/ 34434 w 334301"/>
                <a:gd name="connsiteY77" fmla="*/ 87034 h 287006"/>
                <a:gd name="connsiteX78" fmla="*/ 35758 w 334301"/>
                <a:gd name="connsiteY78" fmla="*/ 84402 h 287006"/>
                <a:gd name="connsiteX79" fmla="*/ 39731 w 334301"/>
                <a:gd name="connsiteY79" fmla="*/ 81771 h 287006"/>
                <a:gd name="connsiteX80" fmla="*/ 39731 w 334301"/>
                <a:gd name="connsiteY80" fmla="*/ 80456 h 287006"/>
                <a:gd name="connsiteX81" fmla="*/ 39731 w 334301"/>
                <a:gd name="connsiteY81" fmla="*/ 79140 h 287006"/>
                <a:gd name="connsiteX82" fmla="*/ 56948 w 334301"/>
                <a:gd name="connsiteY82" fmla="*/ 67300 h 287006"/>
                <a:gd name="connsiteX83" fmla="*/ 99329 w 334301"/>
                <a:gd name="connsiteY83" fmla="*/ 52828 h 287006"/>
                <a:gd name="connsiteX84" fmla="*/ 111082 w 334301"/>
                <a:gd name="connsiteY84" fmla="*/ 50032 h 287006"/>
                <a:gd name="connsiteX85" fmla="*/ 241761 w 334301"/>
                <a:gd name="connsiteY85" fmla="*/ 29217 h 287006"/>
                <a:gd name="connsiteX86" fmla="*/ 251082 w 334301"/>
                <a:gd name="connsiteY86" fmla="*/ 29217 h 287006"/>
                <a:gd name="connsiteX87" fmla="*/ 251082 w 334301"/>
                <a:gd name="connsiteY87" fmla="*/ 36898 h 287006"/>
                <a:gd name="connsiteX88" fmla="*/ 220458 w 334301"/>
                <a:gd name="connsiteY88" fmla="*/ 65064 h 287006"/>
                <a:gd name="connsiteX89" fmla="*/ 216464 w 334301"/>
                <a:gd name="connsiteY89" fmla="*/ 66344 h 287006"/>
                <a:gd name="connsiteX90" fmla="*/ 212469 w 334301"/>
                <a:gd name="connsiteY90" fmla="*/ 65064 h 287006"/>
                <a:gd name="connsiteX91" fmla="*/ 212469 w 334301"/>
                <a:gd name="connsiteY91" fmla="*/ 57382 h 287006"/>
                <a:gd name="connsiteX92" fmla="*/ 241761 w 334301"/>
                <a:gd name="connsiteY92" fmla="*/ 29217 h 287006"/>
                <a:gd name="connsiteX93" fmla="*/ 324380 w 334301"/>
                <a:gd name="connsiteY93" fmla="*/ 3902 h 287006"/>
                <a:gd name="connsiteX94" fmla="*/ 332317 w 334301"/>
                <a:gd name="connsiteY94" fmla="*/ 3902 h 287006"/>
                <a:gd name="connsiteX95" fmla="*/ 332317 w 334301"/>
                <a:gd name="connsiteY95" fmla="*/ 11839 h 287006"/>
                <a:gd name="connsiteX96" fmla="*/ 248973 w 334301"/>
                <a:gd name="connsiteY96" fmla="*/ 95183 h 287006"/>
                <a:gd name="connsiteX97" fmla="*/ 245005 w 334301"/>
                <a:gd name="connsiteY97" fmla="*/ 96506 h 287006"/>
                <a:gd name="connsiteX98" fmla="*/ 241036 w 334301"/>
                <a:gd name="connsiteY98" fmla="*/ 95183 h 287006"/>
                <a:gd name="connsiteX99" fmla="*/ 241036 w 334301"/>
                <a:gd name="connsiteY99" fmla="*/ 87246 h 287006"/>
                <a:gd name="connsiteX100" fmla="*/ 324380 w 334301"/>
                <a:gd name="connsiteY100" fmla="*/ 3902 h 287006"/>
                <a:gd name="connsiteX101" fmla="*/ 210080 w 334301"/>
                <a:gd name="connsiteY101" fmla="*/ 2297 h 287006"/>
                <a:gd name="connsiteX102" fmla="*/ 218017 w 334301"/>
                <a:gd name="connsiteY102" fmla="*/ 2297 h 287006"/>
                <a:gd name="connsiteX103" fmla="*/ 218017 w 334301"/>
                <a:gd name="connsiteY103" fmla="*/ 10179 h 287006"/>
                <a:gd name="connsiteX104" fmla="*/ 191558 w 334301"/>
                <a:gd name="connsiteY104" fmla="*/ 36455 h 287006"/>
                <a:gd name="connsiteX105" fmla="*/ 187590 w 334301"/>
                <a:gd name="connsiteY105" fmla="*/ 37769 h 287006"/>
                <a:gd name="connsiteX106" fmla="*/ 183621 w 334301"/>
                <a:gd name="connsiteY106" fmla="*/ 36455 h 287006"/>
                <a:gd name="connsiteX107" fmla="*/ 183621 w 334301"/>
                <a:gd name="connsiteY107" fmla="*/ 28572 h 287006"/>
                <a:gd name="connsiteX108" fmla="*/ 210080 w 334301"/>
                <a:gd name="connsiteY108" fmla="*/ 2297 h 287006"/>
                <a:gd name="connsiteX109" fmla="*/ 269040 w 334301"/>
                <a:gd name="connsiteY109" fmla="*/ 992 h 287006"/>
                <a:gd name="connsiteX110" fmla="*/ 276560 w 334301"/>
                <a:gd name="connsiteY110" fmla="*/ 992 h 287006"/>
                <a:gd name="connsiteX111" fmla="*/ 276560 w 334301"/>
                <a:gd name="connsiteY111" fmla="*/ 10253 h 287006"/>
                <a:gd name="connsiteX112" fmla="*/ 264027 w 334301"/>
                <a:gd name="connsiteY112" fmla="*/ 22159 h 287006"/>
                <a:gd name="connsiteX113" fmla="*/ 260267 w 334301"/>
                <a:gd name="connsiteY113" fmla="*/ 23482 h 287006"/>
                <a:gd name="connsiteX114" fmla="*/ 256507 w 334301"/>
                <a:gd name="connsiteY114" fmla="*/ 22159 h 287006"/>
                <a:gd name="connsiteX115" fmla="*/ 256507 w 334301"/>
                <a:gd name="connsiteY115" fmla="*/ 14221 h 287006"/>
                <a:gd name="connsiteX116" fmla="*/ 269040 w 334301"/>
                <a:gd name="connsiteY116" fmla="*/ 992 h 28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334301" h="287006">
                  <a:moveTo>
                    <a:pt x="87746" y="204456"/>
                  </a:moveTo>
                  <a:cubicBezTo>
                    <a:pt x="87746" y="204456"/>
                    <a:pt x="87746" y="204456"/>
                    <a:pt x="68263" y="222977"/>
                  </a:cubicBezTo>
                  <a:cubicBezTo>
                    <a:pt x="68263" y="222977"/>
                    <a:pt x="68263" y="222977"/>
                    <a:pt x="70861" y="263988"/>
                  </a:cubicBezTo>
                  <a:cubicBezTo>
                    <a:pt x="83849" y="270602"/>
                    <a:pt x="96838" y="274571"/>
                    <a:pt x="112425" y="275894"/>
                  </a:cubicBezTo>
                  <a:cubicBezTo>
                    <a:pt x="113724" y="275894"/>
                    <a:pt x="115022" y="275894"/>
                    <a:pt x="117620" y="275894"/>
                  </a:cubicBezTo>
                  <a:cubicBezTo>
                    <a:pt x="117620" y="275894"/>
                    <a:pt x="117620" y="275894"/>
                    <a:pt x="139701" y="237529"/>
                  </a:cubicBezTo>
                  <a:cubicBezTo>
                    <a:pt x="139701" y="237529"/>
                    <a:pt x="139701" y="237529"/>
                    <a:pt x="130609" y="213716"/>
                  </a:cubicBezTo>
                  <a:cubicBezTo>
                    <a:pt x="130609" y="213716"/>
                    <a:pt x="130609" y="213716"/>
                    <a:pt x="87746" y="204456"/>
                  </a:cubicBezTo>
                  <a:close/>
                  <a:moveTo>
                    <a:pt x="195878" y="166356"/>
                  </a:moveTo>
                  <a:cubicBezTo>
                    <a:pt x="195878" y="166356"/>
                    <a:pt x="195878" y="166356"/>
                    <a:pt x="163923" y="170297"/>
                  </a:cubicBezTo>
                  <a:cubicBezTo>
                    <a:pt x="163923" y="170297"/>
                    <a:pt x="163923" y="170297"/>
                    <a:pt x="141288" y="208397"/>
                  </a:cubicBezTo>
                  <a:cubicBezTo>
                    <a:pt x="141288" y="208397"/>
                    <a:pt x="141288" y="208397"/>
                    <a:pt x="150608" y="230732"/>
                  </a:cubicBezTo>
                  <a:cubicBezTo>
                    <a:pt x="150608" y="230732"/>
                    <a:pt x="150608" y="230732"/>
                    <a:pt x="197209" y="242556"/>
                  </a:cubicBezTo>
                  <a:cubicBezTo>
                    <a:pt x="209192" y="230732"/>
                    <a:pt x="218512" y="214966"/>
                    <a:pt x="223838" y="199201"/>
                  </a:cubicBezTo>
                  <a:cubicBezTo>
                    <a:pt x="223838" y="199201"/>
                    <a:pt x="223838" y="199201"/>
                    <a:pt x="195878" y="166356"/>
                  </a:cubicBezTo>
                  <a:close/>
                  <a:moveTo>
                    <a:pt x="50770" y="142544"/>
                  </a:moveTo>
                  <a:cubicBezTo>
                    <a:pt x="50770" y="142544"/>
                    <a:pt x="50770" y="142544"/>
                    <a:pt x="14013" y="158130"/>
                  </a:cubicBezTo>
                  <a:cubicBezTo>
                    <a:pt x="12700" y="162027"/>
                    <a:pt x="12700" y="167223"/>
                    <a:pt x="12700" y="172418"/>
                  </a:cubicBezTo>
                  <a:cubicBezTo>
                    <a:pt x="12700" y="172418"/>
                    <a:pt x="12700" y="172418"/>
                    <a:pt x="12700" y="176315"/>
                  </a:cubicBezTo>
                  <a:cubicBezTo>
                    <a:pt x="14013" y="185407"/>
                    <a:pt x="15325" y="195798"/>
                    <a:pt x="19264" y="203591"/>
                  </a:cubicBezTo>
                  <a:cubicBezTo>
                    <a:pt x="19264" y="203591"/>
                    <a:pt x="19264" y="203591"/>
                    <a:pt x="59959" y="213982"/>
                  </a:cubicBezTo>
                  <a:lnTo>
                    <a:pt x="80963" y="195798"/>
                  </a:lnTo>
                  <a:cubicBezTo>
                    <a:pt x="80963" y="195798"/>
                    <a:pt x="80963" y="195798"/>
                    <a:pt x="75712" y="154234"/>
                  </a:cubicBezTo>
                  <a:cubicBezTo>
                    <a:pt x="75712" y="154234"/>
                    <a:pt x="75712" y="154234"/>
                    <a:pt x="50770" y="142544"/>
                  </a:cubicBezTo>
                  <a:close/>
                  <a:moveTo>
                    <a:pt x="179091" y="80631"/>
                  </a:moveTo>
                  <a:cubicBezTo>
                    <a:pt x="179091" y="80631"/>
                    <a:pt x="179091" y="80631"/>
                    <a:pt x="135707" y="98782"/>
                  </a:cubicBezTo>
                  <a:cubicBezTo>
                    <a:pt x="135707" y="98782"/>
                    <a:pt x="135707" y="98782"/>
                    <a:pt x="131763" y="126007"/>
                  </a:cubicBezTo>
                  <a:cubicBezTo>
                    <a:pt x="131763" y="126007"/>
                    <a:pt x="131763" y="126007"/>
                    <a:pt x="160685" y="158419"/>
                  </a:cubicBezTo>
                  <a:cubicBezTo>
                    <a:pt x="160685" y="158419"/>
                    <a:pt x="160685" y="158419"/>
                    <a:pt x="193552" y="155826"/>
                  </a:cubicBezTo>
                  <a:cubicBezTo>
                    <a:pt x="193552" y="155826"/>
                    <a:pt x="193552" y="155826"/>
                    <a:pt x="215901" y="119525"/>
                  </a:cubicBezTo>
                  <a:cubicBezTo>
                    <a:pt x="210642" y="110450"/>
                    <a:pt x="204069" y="101374"/>
                    <a:pt x="196181" y="93596"/>
                  </a:cubicBezTo>
                  <a:cubicBezTo>
                    <a:pt x="193552" y="91003"/>
                    <a:pt x="192237" y="89706"/>
                    <a:pt x="190923" y="88410"/>
                  </a:cubicBezTo>
                  <a:cubicBezTo>
                    <a:pt x="186979" y="85817"/>
                    <a:pt x="183035" y="83224"/>
                    <a:pt x="180405" y="80631"/>
                  </a:cubicBezTo>
                  <a:cubicBezTo>
                    <a:pt x="180405" y="80631"/>
                    <a:pt x="179091" y="80631"/>
                    <a:pt x="179091" y="80631"/>
                  </a:cubicBezTo>
                  <a:close/>
                  <a:moveTo>
                    <a:pt x="97849" y="63169"/>
                  </a:moveTo>
                  <a:cubicBezTo>
                    <a:pt x="86159" y="65771"/>
                    <a:pt x="74469" y="70976"/>
                    <a:pt x="64078" y="77483"/>
                  </a:cubicBezTo>
                  <a:cubicBezTo>
                    <a:pt x="60181" y="80085"/>
                    <a:pt x="56285" y="82687"/>
                    <a:pt x="52388" y="85290"/>
                  </a:cubicBezTo>
                  <a:cubicBezTo>
                    <a:pt x="52388" y="85290"/>
                    <a:pt x="52388" y="85290"/>
                    <a:pt x="56285" y="130833"/>
                  </a:cubicBezTo>
                  <a:cubicBezTo>
                    <a:pt x="56285" y="130833"/>
                    <a:pt x="56285" y="130833"/>
                    <a:pt x="80963" y="142544"/>
                  </a:cubicBezTo>
                  <a:cubicBezTo>
                    <a:pt x="80963" y="142544"/>
                    <a:pt x="80963" y="142544"/>
                    <a:pt x="119929" y="124327"/>
                  </a:cubicBezTo>
                  <a:cubicBezTo>
                    <a:pt x="119929" y="124327"/>
                    <a:pt x="119929" y="124327"/>
                    <a:pt x="123826" y="94399"/>
                  </a:cubicBezTo>
                  <a:cubicBezTo>
                    <a:pt x="123826" y="94399"/>
                    <a:pt x="123826" y="94399"/>
                    <a:pt x="97849" y="63169"/>
                  </a:cubicBezTo>
                  <a:close/>
                  <a:moveTo>
                    <a:pt x="111082" y="50032"/>
                  </a:moveTo>
                  <a:cubicBezTo>
                    <a:pt x="114890" y="49868"/>
                    <a:pt x="118532" y="50197"/>
                    <a:pt x="121843" y="50197"/>
                  </a:cubicBezTo>
                  <a:cubicBezTo>
                    <a:pt x="124492" y="50197"/>
                    <a:pt x="127141" y="50197"/>
                    <a:pt x="128465" y="50197"/>
                  </a:cubicBezTo>
                  <a:cubicBezTo>
                    <a:pt x="131114" y="50197"/>
                    <a:pt x="133762" y="51512"/>
                    <a:pt x="136411" y="51512"/>
                  </a:cubicBezTo>
                  <a:cubicBezTo>
                    <a:pt x="148331" y="52828"/>
                    <a:pt x="160250" y="55459"/>
                    <a:pt x="169521" y="60721"/>
                  </a:cubicBezTo>
                  <a:cubicBezTo>
                    <a:pt x="173494" y="62037"/>
                    <a:pt x="177467" y="64668"/>
                    <a:pt x="181440" y="65984"/>
                  </a:cubicBezTo>
                  <a:cubicBezTo>
                    <a:pt x="188062" y="69931"/>
                    <a:pt x="193360" y="75193"/>
                    <a:pt x="198657" y="79140"/>
                  </a:cubicBezTo>
                  <a:cubicBezTo>
                    <a:pt x="201306" y="81771"/>
                    <a:pt x="202630" y="83087"/>
                    <a:pt x="205279" y="84402"/>
                  </a:cubicBezTo>
                  <a:cubicBezTo>
                    <a:pt x="214550" y="94927"/>
                    <a:pt x="222496" y="105452"/>
                    <a:pt x="227794" y="118608"/>
                  </a:cubicBezTo>
                  <a:cubicBezTo>
                    <a:pt x="234416" y="130449"/>
                    <a:pt x="238389" y="143605"/>
                    <a:pt x="239713" y="158076"/>
                  </a:cubicBezTo>
                  <a:cubicBezTo>
                    <a:pt x="239713" y="158076"/>
                    <a:pt x="239713" y="159392"/>
                    <a:pt x="239713" y="160708"/>
                  </a:cubicBezTo>
                  <a:cubicBezTo>
                    <a:pt x="239713" y="169917"/>
                    <a:pt x="239713" y="179126"/>
                    <a:pt x="238389" y="188335"/>
                  </a:cubicBezTo>
                  <a:cubicBezTo>
                    <a:pt x="237064" y="192282"/>
                    <a:pt x="235740" y="197545"/>
                    <a:pt x="235740" y="201492"/>
                  </a:cubicBezTo>
                  <a:cubicBezTo>
                    <a:pt x="235740" y="201492"/>
                    <a:pt x="235740" y="201492"/>
                    <a:pt x="234416" y="201492"/>
                  </a:cubicBezTo>
                  <a:cubicBezTo>
                    <a:pt x="234416" y="201492"/>
                    <a:pt x="234416" y="201492"/>
                    <a:pt x="234416" y="200176"/>
                  </a:cubicBezTo>
                  <a:cubicBezTo>
                    <a:pt x="230442" y="219910"/>
                    <a:pt x="218523" y="238329"/>
                    <a:pt x="203955" y="252800"/>
                  </a:cubicBezTo>
                  <a:cubicBezTo>
                    <a:pt x="203955" y="254116"/>
                    <a:pt x="202630" y="255431"/>
                    <a:pt x="201306" y="255431"/>
                  </a:cubicBezTo>
                  <a:cubicBezTo>
                    <a:pt x="201306" y="256747"/>
                    <a:pt x="201306" y="256747"/>
                    <a:pt x="201306" y="256747"/>
                  </a:cubicBezTo>
                  <a:cubicBezTo>
                    <a:pt x="192035" y="264641"/>
                    <a:pt x="180116" y="272534"/>
                    <a:pt x="169521" y="277797"/>
                  </a:cubicBezTo>
                  <a:cubicBezTo>
                    <a:pt x="169521" y="277797"/>
                    <a:pt x="168196" y="277797"/>
                    <a:pt x="168196" y="277797"/>
                  </a:cubicBezTo>
                  <a:cubicBezTo>
                    <a:pt x="166872" y="277797"/>
                    <a:pt x="164223" y="279112"/>
                    <a:pt x="162899" y="280428"/>
                  </a:cubicBezTo>
                  <a:cubicBezTo>
                    <a:pt x="150979" y="284375"/>
                    <a:pt x="137736" y="287006"/>
                    <a:pt x="124492" y="287006"/>
                  </a:cubicBezTo>
                  <a:cubicBezTo>
                    <a:pt x="123167" y="287006"/>
                    <a:pt x="121843" y="287006"/>
                    <a:pt x="119194" y="287006"/>
                  </a:cubicBezTo>
                  <a:cubicBezTo>
                    <a:pt x="116546" y="287006"/>
                    <a:pt x="113897" y="287006"/>
                    <a:pt x="111248" y="287006"/>
                  </a:cubicBezTo>
                  <a:cubicBezTo>
                    <a:pt x="94031" y="285690"/>
                    <a:pt x="76814" y="280428"/>
                    <a:pt x="62246" y="272534"/>
                  </a:cubicBezTo>
                  <a:cubicBezTo>
                    <a:pt x="60922" y="272534"/>
                    <a:pt x="60922" y="272534"/>
                    <a:pt x="60922" y="272534"/>
                  </a:cubicBezTo>
                  <a:cubicBezTo>
                    <a:pt x="51651" y="267272"/>
                    <a:pt x="42380" y="260694"/>
                    <a:pt x="35758" y="252800"/>
                  </a:cubicBezTo>
                  <a:cubicBezTo>
                    <a:pt x="34434" y="251485"/>
                    <a:pt x="33109" y="250169"/>
                    <a:pt x="31785" y="248853"/>
                  </a:cubicBezTo>
                  <a:cubicBezTo>
                    <a:pt x="30461" y="247538"/>
                    <a:pt x="30461" y="247538"/>
                    <a:pt x="30461" y="247538"/>
                  </a:cubicBezTo>
                  <a:cubicBezTo>
                    <a:pt x="22514" y="238329"/>
                    <a:pt x="17217" y="229119"/>
                    <a:pt x="11919" y="219910"/>
                  </a:cubicBezTo>
                  <a:cubicBezTo>
                    <a:pt x="10595" y="217279"/>
                    <a:pt x="9271" y="214648"/>
                    <a:pt x="7946" y="212016"/>
                  </a:cubicBezTo>
                  <a:cubicBezTo>
                    <a:pt x="3973" y="200176"/>
                    <a:pt x="1324" y="189651"/>
                    <a:pt x="0" y="177811"/>
                  </a:cubicBezTo>
                  <a:cubicBezTo>
                    <a:pt x="0" y="177811"/>
                    <a:pt x="0" y="177811"/>
                    <a:pt x="0" y="173864"/>
                  </a:cubicBezTo>
                  <a:cubicBezTo>
                    <a:pt x="0" y="165970"/>
                    <a:pt x="0" y="159392"/>
                    <a:pt x="0" y="152814"/>
                  </a:cubicBezTo>
                  <a:cubicBezTo>
                    <a:pt x="3973" y="140974"/>
                    <a:pt x="6622" y="129133"/>
                    <a:pt x="11919" y="117293"/>
                  </a:cubicBezTo>
                  <a:cubicBezTo>
                    <a:pt x="17217" y="106768"/>
                    <a:pt x="25163" y="96243"/>
                    <a:pt x="34434" y="87034"/>
                  </a:cubicBezTo>
                  <a:cubicBezTo>
                    <a:pt x="34434" y="85718"/>
                    <a:pt x="35758" y="85718"/>
                    <a:pt x="35758" y="84402"/>
                  </a:cubicBezTo>
                  <a:cubicBezTo>
                    <a:pt x="37083" y="83087"/>
                    <a:pt x="38407" y="81771"/>
                    <a:pt x="39731" y="81771"/>
                  </a:cubicBezTo>
                  <a:cubicBezTo>
                    <a:pt x="39731" y="81771"/>
                    <a:pt x="39731" y="80456"/>
                    <a:pt x="39731" y="80456"/>
                  </a:cubicBezTo>
                  <a:cubicBezTo>
                    <a:pt x="39731" y="80456"/>
                    <a:pt x="39731" y="80456"/>
                    <a:pt x="39731" y="79140"/>
                  </a:cubicBezTo>
                  <a:cubicBezTo>
                    <a:pt x="45029" y="75193"/>
                    <a:pt x="50326" y="71246"/>
                    <a:pt x="56948" y="67300"/>
                  </a:cubicBezTo>
                  <a:cubicBezTo>
                    <a:pt x="70192" y="59406"/>
                    <a:pt x="84760" y="52828"/>
                    <a:pt x="99329" y="52828"/>
                  </a:cubicBezTo>
                  <a:cubicBezTo>
                    <a:pt x="103302" y="50854"/>
                    <a:pt x="107275" y="50197"/>
                    <a:pt x="111082" y="50032"/>
                  </a:cubicBezTo>
                  <a:close/>
                  <a:moveTo>
                    <a:pt x="241761" y="29217"/>
                  </a:moveTo>
                  <a:cubicBezTo>
                    <a:pt x="244424" y="26656"/>
                    <a:pt x="248419" y="26656"/>
                    <a:pt x="251082" y="29217"/>
                  </a:cubicBezTo>
                  <a:cubicBezTo>
                    <a:pt x="252413" y="30497"/>
                    <a:pt x="252413" y="34338"/>
                    <a:pt x="251082" y="36898"/>
                  </a:cubicBezTo>
                  <a:cubicBezTo>
                    <a:pt x="251082" y="36898"/>
                    <a:pt x="251082" y="36898"/>
                    <a:pt x="220458" y="65064"/>
                  </a:cubicBezTo>
                  <a:cubicBezTo>
                    <a:pt x="220458" y="66344"/>
                    <a:pt x="217795" y="66344"/>
                    <a:pt x="216464" y="66344"/>
                  </a:cubicBezTo>
                  <a:cubicBezTo>
                    <a:pt x="215132" y="66344"/>
                    <a:pt x="213801" y="66344"/>
                    <a:pt x="212469" y="65064"/>
                  </a:cubicBezTo>
                  <a:cubicBezTo>
                    <a:pt x="211138" y="62503"/>
                    <a:pt x="211138" y="59943"/>
                    <a:pt x="212469" y="57382"/>
                  </a:cubicBezTo>
                  <a:cubicBezTo>
                    <a:pt x="212469" y="57382"/>
                    <a:pt x="212469" y="57382"/>
                    <a:pt x="241761" y="29217"/>
                  </a:cubicBezTo>
                  <a:close/>
                  <a:moveTo>
                    <a:pt x="324380" y="3902"/>
                  </a:moveTo>
                  <a:cubicBezTo>
                    <a:pt x="327026" y="1256"/>
                    <a:pt x="330994" y="1256"/>
                    <a:pt x="332317" y="3902"/>
                  </a:cubicBezTo>
                  <a:cubicBezTo>
                    <a:pt x="334963" y="6548"/>
                    <a:pt x="334963" y="9194"/>
                    <a:pt x="332317" y="11839"/>
                  </a:cubicBezTo>
                  <a:cubicBezTo>
                    <a:pt x="332317" y="11839"/>
                    <a:pt x="332317" y="11839"/>
                    <a:pt x="248973" y="95183"/>
                  </a:cubicBezTo>
                  <a:cubicBezTo>
                    <a:pt x="248973" y="96506"/>
                    <a:pt x="246328" y="96506"/>
                    <a:pt x="245005" y="96506"/>
                  </a:cubicBezTo>
                  <a:cubicBezTo>
                    <a:pt x="243682" y="96506"/>
                    <a:pt x="242359" y="96506"/>
                    <a:pt x="241036" y="95183"/>
                  </a:cubicBezTo>
                  <a:cubicBezTo>
                    <a:pt x="239713" y="92537"/>
                    <a:pt x="239713" y="89891"/>
                    <a:pt x="241036" y="87246"/>
                  </a:cubicBezTo>
                  <a:cubicBezTo>
                    <a:pt x="241036" y="87246"/>
                    <a:pt x="241036" y="87246"/>
                    <a:pt x="324380" y="3902"/>
                  </a:cubicBezTo>
                  <a:close/>
                  <a:moveTo>
                    <a:pt x="210080" y="2297"/>
                  </a:moveTo>
                  <a:cubicBezTo>
                    <a:pt x="212725" y="-331"/>
                    <a:pt x="215371" y="-331"/>
                    <a:pt x="218017" y="2297"/>
                  </a:cubicBezTo>
                  <a:cubicBezTo>
                    <a:pt x="220663" y="4924"/>
                    <a:pt x="220663" y="8866"/>
                    <a:pt x="218017" y="10179"/>
                  </a:cubicBezTo>
                  <a:cubicBezTo>
                    <a:pt x="218017" y="10179"/>
                    <a:pt x="218017" y="10179"/>
                    <a:pt x="191558" y="36455"/>
                  </a:cubicBezTo>
                  <a:cubicBezTo>
                    <a:pt x="190236" y="37769"/>
                    <a:pt x="188913" y="37769"/>
                    <a:pt x="187590" y="37769"/>
                  </a:cubicBezTo>
                  <a:cubicBezTo>
                    <a:pt x="186267" y="37769"/>
                    <a:pt x="184944" y="37769"/>
                    <a:pt x="183621" y="36455"/>
                  </a:cubicBezTo>
                  <a:cubicBezTo>
                    <a:pt x="180975" y="33828"/>
                    <a:pt x="180975" y="31200"/>
                    <a:pt x="183621" y="28572"/>
                  </a:cubicBezTo>
                  <a:cubicBezTo>
                    <a:pt x="183621" y="28572"/>
                    <a:pt x="183621" y="28572"/>
                    <a:pt x="210080" y="2297"/>
                  </a:cubicBezTo>
                  <a:close/>
                  <a:moveTo>
                    <a:pt x="269040" y="992"/>
                  </a:moveTo>
                  <a:cubicBezTo>
                    <a:pt x="270293" y="-331"/>
                    <a:pt x="274053" y="-331"/>
                    <a:pt x="276560" y="992"/>
                  </a:cubicBezTo>
                  <a:cubicBezTo>
                    <a:pt x="277813" y="3638"/>
                    <a:pt x="277813" y="7607"/>
                    <a:pt x="276560" y="10253"/>
                  </a:cubicBezTo>
                  <a:cubicBezTo>
                    <a:pt x="276560" y="10253"/>
                    <a:pt x="276560" y="10253"/>
                    <a:pt x="264027" y="22159"/>
                  </a:cubicBezTo>
                  <a:cubicBezTo>
                    <a:pt x="262773" y="23482"/>
                    <a:pt x="261520" y="23482"/>
                    <a:pt x="260267" y="23482"/>
                  </a:cubicBezTo>
                  <a:cubicBezTo>
                    <a:pt x="259013" y="23482"/>
                    <a:pt x="257760" y="23482"/>
                    <a:pt x="256507" y="22159"/>
                  </a:cubicBezTo>
                  <a:cubicBezTo>
                    <a:pt x="254000" y="19513"/>
                    <a:pt x="254000" y="16867"/>
                    <a:pt x="256507" y="14221"/>
                  </a:cubicBezTo>
                  <a:cubicBezTo>
                    <a:pt x="256507" y="14221"/>
                    <a:pt x="256507" y="14221"/>
                    <a:pt x="269040" y="99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0081896" y="4945332"/>
              <a:ext cx="1632628" cy="930928"/>
              <a:chOff x="5045337" y="3990374"/>
              <a:chExt cx="2065993" cy="930928"/>
            </a:xfrm>
          </p:grpSpPr>
          <p:sp>
            <p:nvSpPr>
              <p:cNvPr id="46" name="文本框 60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6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7" name="文本框 61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138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a5a0903-195d-4cbd-ab88-3e3508e92542"/>
          <p:cNvGrpSpPr>
            <a:grpSpLocks noChangeAspect="1"/>
          </p:cNvGrpSpPr>
          <p:nvPr/>
        </p:nvGrpSpPr>
        <p:grpSpPr>
          <a:xfrm>
            <a:off x="1223397" y="1347669"/>
            <a:ext cx="9609083" cy="4682103"/>
            <a:chOff x="1223397" y="1347669"/>
            <a:chExt cx="9609083" cy="4682103"/>
          </a:xfrm>
        </p:grpSpPr>
        <p:sp>
          <p:nvSpPr>
            <p:cNvPr id="4" name="Oval 17"/>
            <p:cNvSpPr/>
            <p:nvPr/>
          </p:nvSpPr>
          <p:spPr>
            <a:xfrm>
              <a:off x="1223397" y="1347669"/>
              <a:ext cx="4682104" cy="468210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6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: Rounded Corners 13"/>
            <p:cNvSpPr/>
            <p:nvPr/>
          </p:nvSpPr>
          <p:spPr>
            <a:xfrm>
              <a:off x="3431704" y="4672991"/>
              <a:ext cx="7400776" cy="1027658"/>
            </a:xfrm>
            <a:prstGeom prst="roundRect">
              <a:avLst>
                <a:gd name="adj" fmla="val 61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此部分内容作为文字排版占位显示（建议使用主题字体）如需更改请在</a:t>
              </a:r>
              <a:b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（设置形状格式）菜单下（文本选项）中调整</a:t>
              </a:r>
            </a:p>
          </p:txBody>
        </p:sp>
        <p:sp>
          <p:nvSpPr>
            <p:cNvPr id="6" name="Rectangle: Rounded Corners 12"/>
            <p:cNvSpPr/>
            <p:nvPr/>
          </p:nvSpPr>
          <p:spPr>
            <a:xfrm>
              <a:off x="3431704" y="1821510"/>
              <a:ext cx="7400776" cy="1027658"/>
            </a:xfrm>
            <a:prstGeom prst="roundRect">
              <a:avLst>
                <a:gd name="adj" fmla="val 61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此部分内容作为文字排版占位显示（建议使用主题字体）如需更改请在</a:t>
              </a:r>
              <a:b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（设置形状格式）菜单下（文本选项）中调整</a:t>
              </a:r>
            </a:p>
          </p:txBody>
        </p:sp>
        <p:sp>
          <p:nvSpPr>
            <p:cNvPr id="7" name="Rectangle: Rounded Corners 2"/>
            <p:cNvSpPr/>
            <p:nvPr/>
          </p:nvSpPr>
          <p:spPr>
            <a:xfrm>
              <a:off x="5015880" y="2971800"/>
              <a:ext cx="5816600" cy="1582192"/>
            </a:xfrm>
            <a:prstGeom prst="roundRect">
              <a:avLst>
                <a:gd name="adj" fmla="val 616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此部分内容作为文字排版占位显示（建议使用主题字体）如需更改请在</a:t>
              </a:r>
              <a:b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（设置形状格式）菜单下（文本选项）中调整</a:t>
              </a:r>
            </a:p>
          </p:txBody>
        </p:sp>
      </p:grp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9" r="10619"/>
          <a:stretch>
            <a:fillRect/>
          </a:stretch>
        </p:blipFill>
        <p:spPr/>
      </p:pic>
      <p:grpSp>
        <p:nvGrpSpPr>
          <p:cNvPr id="8" name="组合 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0" name="文本框 9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15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>
          <a:xfrm>
            <a:off x="2854029" y="1545129"/>
            <a:ext cx="2847411" cy="4188367"/>
            <a:chOff x="1990055" y="662512"/>
            <a:chExt cx="2847411" cy="4188367"/>
          </a:xfrm>
        </p:grpSpPr>
        <p:grpSp>
          <p:nvGrpSpPr>
            <p:cNvPr id="15" name="Group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Parallelogram 5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Parallelogram 4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" name="Group 13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Isosceles Triangle 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Parallelogram 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6" name="TextBox 17"/>
            <p:cNvSpPr txBox="1"/>
            <p:nvPr/>
          </p:nvSpPr>
          <p:spPr>
            <a:xfrm>
              <a:off x="2305110" y="42613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7" name="Rectangle 18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8" name="Freeform: Shape 19"/>
            <p:cNvSpPr>
              <a:spLocks/>
            </p:cNvSpPr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1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+15%</a:t>
              </a:r>
            </a:p>
          </p:txBody>
        </p:sp>
      </p:grpSp>
      <p:grpSp>
        <p:nvGrpSpPr>
          <p:cNvPr id="5" name="Group 7"/>
          <p:cNvGrpSpPr/>
          <p:nvPr/>
        </p:nvGrpSpPr>
        <p:grpSpPr>
          <a:xfrm>
            <a:off x="6780076" y="1422019"/>
            <a:ext cx="2906726" cy="4023106"/>
            <a:chOff x="7354535" y="1422019"/>
            <a:chExt cx="2906726" cy="4023106"/>
          </a:xfrm>
        </p:grpSpPr>
        <p:grpSp>
          <p:nvGrpSpPr>
            <p:cNvPr id="6" name="Group 8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Parallelogram 9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Parallelogram 10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osceles Triangle 11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Parallelogram 12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TextBox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8" name="Rectangle 16"/>
            <p:cNvSpPr/>
            <p:nvPr/>
          </p:nvSpPr>
          <p:spPr>
            <a:xfrm>
              <a:off x="7803932" y="1422019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9" name="Freeform: Shape 20"/>
            <p:cNvSpPr>
              <a:spLocks/>
            </p:cNvSpPr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22"/>
            <p:cNvSpPr/>
            <p:nvPr/>
          </p:nvSpPr>
          <p:spPr>
            <a:xfrm>
              <a:off x="8171783" y="3012667"/>
              <a:ext cx="1024639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-15%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1a958e-7d77-4027-be84-775d1d420b71"/>
          <p:cNvGrpSpPr>
            <a:grpSpLocks noChangeAspect="1"/>
          </p:cNvGrpSpPr>
          <p:nvPr/>
        </p:nvGrpSpPr>
        <p:grpSpPr>
          <a:xfrm>
            <a:off x="8013392" y="1195336"/>
            <a:ext cx="3690336" cy="5132893"/>
            <a:chOff x="8013392" y="1195336"/>
            <a:chExt cx="3690336" cy="5132893"/>
          </a:xfrm>
        </p:grpSpPr>
        <p:sp>
          <p:nvSpPr>
            <p:cNvPr id="4" name="矩形 3"/>
            <p:cNvSpPr/>
            <p:nvPr/>
          </p:nvSpPr>
          <p:spPr>
            <a:xfrm>
              <a:off x="8013392" y="1195336"/>
              <a:ext cx="3690336" cy="513289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任意多边形: 形状 4"/>
            <p:cNvSpPr>
              <a:spLocks/>
            </p:cNvSpPr>
            <p:nvPr/>
          </p:nvSpPr>
          <p:spPr bwMode="auto">
            <a:xfrm flipH="1">
              <a:off x="8034667" y="3130311"/>
              <a:ext cx="3639308" cy="3097104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35979" y="4123786"/>
              <a:ext cx="3236685" cy="14294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此部分内容作为文字排版占位显示（建议使用主题字体）。如需更改请在（设置形状格式）菜单下（文本选项）中调整</a:t>
              </a:r>
            </a:p>
          </p:txBody>
        </p:sp>
        <p:sp>
          <p:nvSpPr>
            <p:cNvPr id="7" name="文本框 4"/>
            <p:cNvSpPr txBox="1"/>
            <p:nvPr/>
          </p:nvSpPr>
          <p:spPr>
            <a:xfrm>
              <a:off x="8814779" y="3439692"/>
              <a:ext cx="2087563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8688560" y="3909462"/>
              <a:ext cx="2340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9074539" y="1701266"/>
              <a:ext cx="1568042" cy="1568042"/>
              <a:chOff x="12336456" y="7029744"/>
              <a:chExt cx="1568042" cy="1568042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2336456" y="7029744"/>
                <a:ext cx="1568042" cy="156804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12786659" y="7481023"/>
                <a:ext cx="667637" cy="665484"/>
                <a:chOff x="8758238" y="276225"/>
                <a:chExt cx="492125" cy="490538"/>
              </a:xfrm>
              <a:solidFill>
                <a:schemeClr val="bg1"/>
              </a:solidFill>
            </p:grpSpPr>
            <p:sp>
              <p:nvSpPr>
                <p:cNvPr id="14" name="任意多边形: 形状 13"/>
                <p:cNvSpPr>
                  <a:spLocks/>
                </p:cNvSpPr>
                <p:nvPr/>
              </p:nvSpPr>
              <p:spPr bwMode="auto">
                <a:xfrm>
                  <a:off x="8758238" y="276225"/>
                  <a:ext cx="492125" cy="490538"/>
                </a:xfrm>
                <a:custGeom>
                  <a:avLst/>
                  <a:gdLst>
                    <a:gd name="T0" fmla="*/ 116 w 128"/>
                    <a:gd name="T1" fmla="*/ 0 h 128"/>
                    <a:gd name="T2" fmla="*/ 28 w 128"/>
                    <a:gd name="T3" fmla="*/ 0 h 128"/>
                    <a:gd name="T4" fmla="*/ 16 w 128"/>
                    <a:gd name="T5" fmla="*/ 12 h 128"/>
                    <a:gd name="T6" fmla="*/ 16 w 128"/>
                    <a:gd name="T7" fmla="*/ 20 h 128"/>
                    <a:gd name="T8" fmla="*/ 12 w 128"/>
                    <a:gd name="T9" fmla="*/ 20 h 128"/>
                    <a:gd name="T10" fmla="*/ 0 w 128"/>
                    <a:gd name="T11" fmla="*/ 32 h 128"/>
                    <a:gd name="T12" fmla="*/ 0 w 128"/>
                    <a:gd name="T13" fmla="*/ 112 h 128"/>
                    <a:gd name="T14" fmla="*/ 16 w 128"/>
                    <a:gd name="T15" fmla="*/ 128 h 128"/>
                    <a:gd name="T16" fmla="*/ 112 w 128"/>
                    <a:gd name="T17" fmla="*/ 128 h 128"/>
                    <a:gd name="T18" fmla="*/ 128 w 128"/>
                    <a:gd name="T19" fmla="*/ 112 h 128"/>
                    <a:gd name="T20" fmla="*/ 128 w 128"/>
                    <a:gd name="T21" fmla="*/ 12 h 128"/>
                    <a:gd name="T22" fmla="*/ 116 w 128"/>
                    <a:gd name="T23" fmla="*/ 0 h 128"/>
                    <a:gd name="T24" fmla="*/ 120 w 128"/>
                    <a:gd name="T25" fmla="*/ 112 h 128"/>
                    <a:gd name="T26" fmla="*/ 112 w 128"/>
                    <a:gd name="T27" fmla="*/ 120 h 128"/>
                    <a:gd name="T28" fmla="*/ 16 w 128"/>
                    <a:gd name="T29" fmla="*/ 120 h 128"/>
                    <a:gd name="T30" fmla="*/ 8 w 128"/>
                    <a:gd name="T31" fmla="*/ 112 h 128"/>
                    <a:gd name="T32" fmla="*/ 8 w 128"/>
                    <a:gd name="T33" fmla="*/ 32 h 128"/>
                    <a:gd name="T34" fmla="*/ 12 w 128"/>
                    <a:gd name="T35" fmla="*/ 28 h 128"/>
                    <a:gd name="T36" fmla="*/ 16 w 128"/>
                    <a:gd name="T37" fmla="*/ 28 h 128"/>
                    <a:gd name="T38" fmla="*/ 16 w 128"/>
                    <a:gd name="T39" fmla="*/ 108 h 128"/>
                    <a:gd name="T40" fmla="*/ 20 w 128"/>
                    <a:gd name="T41" fmla="*/ 112 h 128"/>
                    <a:gd name="T42" fmla="*/ 24 w 128"/>
                    <a:gd name="T43" fmla="*/ 108 h 128"/>
                    <a:gd name="T44" fmla="*/ 24 w 128"/>
                    <a:gd name="T45" fmla="*/ 12 h 128"/>
                    <a:gd name="T46" fmla="*/ 28 w 128"/>
                    <a:gd name="T47" fmla="*/ 8 h 128"/>
                    <a:gd name="T48" fmla="*/ 116 w 128"/>
                    <a:gd name="T49" fmla="*/ 8 h 128"/>
                    <a:gd name="T50" fmla="*/ 120 w 128"/>
                    <a:gd name="T51" fmla="*/ 12 h 128"/>
                    <a:gd name="T52" fmla="*/ 120 w 128"/>
                    <a:gd name="T53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8" h="128">
                      <a:moveTo>
                        <a:pt x="116" y="0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1" y="0"/>
                        <a:pt x="16" y="5"/>
                        <a:pt x="16" y="1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5" y="20"/>
                        <a:pt x="0" y="25"/>
                        <a:pt x="0" y="3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12" y="128"/>
                        <a:pt x="112" y="128"/>
                        <a:pt x="112" y="128"/>
                      </a:cubicBezTo>
                      <a:cubicBezTo>
                        <a:pt x="121" y="128"/>
                        <a:pt x="128" y="121"/>
                        <a:pt x="128" y="112"/>
                      </a:cubicBezTo>
                      <a:cubicBezTo>
                        <a:pt x="128" y="12"/>
                        <a:pt x="128" y="12"/>
                        <a:pt x="128" y="12"/>
                      </a:cubicBezTo>
                      <a:cubicBezTo>
                        <a:pt x="128" y="5"/>
                        <a:pt x="123" y="0"/>
                        <a:pt x="116" y="0"/>
                      </a:cubicBezTo>
                      <a:close/>
                      <a:moveTo>
                        <a:pt x="120" y="112"/>
                      </a:moveTo>
                      <a:cubicBezTo>
                        <a:pt x="120" y="116"/>
                        <a:pt x="116" y="120"/>
                        <a:pt x="112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0"/>
                        <a:pt x="10" y="28"/>
                        <a:pt x="12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108"/>
                        <a:pt x="16" y="108"/>
                        <a:pt x="16" y="108"/>
                      </a:cubicBezTo>
                      <a:cubicBezTo>
                        <a:pt x="16" y="110"/>
                        <a:pt x="18" y="112"/>
                        <a:pt x="20" y="112"/>
                      </a:cubicBezTo>
                      <a:cubicBezTo>
                        <a:pt x="22" y="112"/>
                        <a:pt x="24" y="110"/>
                        <a:pt x="24" y="108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0"/>
                        <a:pt x="26" y="8"/>
                        <a:pt x="28" y="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8" y="8"/>
                        <a:pt x="120" y="10"/>
                        <a:pt x="120" y="12"/>
                      </a:cubicBezTo>
                      <a:lnTo>
                        <a:pt x="12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任意多边形: 形状 14"/>
                <p:cNvSpPr>
                  <a:spLocks/>
                </p:cNvSpPr>
                <p:nvPr/>
              </p:nvSpPr>
              <p:spPr bwMode="auto">
                <a:xfrm>
                  <a:off x="9050338" y="460375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任意多边形: 形状 15"/>
                <p:cNvSpPr>
                  <a:spLocks/>
                </p:cNvSpPr>
                <p:nvPr/>
              </p:nvSpPr>
              <p:spPr bwMode="auto">
                <a:xfrm>
                  <a:off x="9050338" y="414338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>
                  <a:spLocks/>
                </p:cNvSpPr>
                <p:nvPr/>
              </p:nvSpPr>
              <p:spPr bwMode="auto">
                <a:xfrm>
                  <a:off x="9050338" y="368300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>
                  <a:spLocks/>
                </p:cNvSpPr>
                <p:nvPr/>
              </p:nvSpPr>
              <p:spPr bwMode="auto">
                <a:xfrm>
                  <a:off x="8880476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>
                  <a:spLocks/>
                </p:cNvSpPr>
                <p:nvPr/>
              </p:nvSpPr>
              <p:spPr bwMode="auto">
                <a:xfrm>
                  <a:off x="8880476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>
                  <a:spLocks/>
                </p:cNvSpPr>
                <p:nvPr/>
              </p:nvSpPr>
              <p:spPr bwMode="auto">
                <a:xfrm>
                  <a:off x="8880476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>
                  <a:spLocks/>
                </p:cNvSpPr>
                <p:nvPr/>
              </p:nvSpPr>
              <p:spPr bwMode="auto">
                <a:xfrm>
                  <a:off x="9050338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>
                  <a:spLocks/>
                </p:cNvSpPr>
                <p:nvPr/>
              </p:nvSpPr>
              <p:spPr bwMode="auto">
                <a:xfrm>
                  <a:off x="9050338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>
                  <a:spLocks/>
                </p:cNvSpPr>
                <p:nvPr/>
              </p:nvSpPr>
              <p:spPr bwMode="auto">
                <a:xfrm>
                  <a:off x="9050338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>
                  <a:spLocks/>
                </p:cNvSpPr>
                <p:nvPr/>
              </p:nvSpPr>
              <p:spPr bwMode="auto">
                <a:xfrm>
                  <a:off x="8880476" y="506413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>
                  <a:spLocks/>
                </p:cNvSpPr>
                <p:nvPr/>
              </p:nvSpPr>
              <p:spPr bwMode="auto">
                <a:xfrm>
                  <a:off x="8880476" y="552450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>
                  <a:spLocks/>
                </p:cNvSpPr>
                <p:nvPr/>
              </p:nvSpPr>
              <p:spPr bwMode="auto">
                <a:xfrm>
                  <a:off x="8880476" y="338138"/>
                  <a:ext cx="138113" cy="138113"/>
                </a:xfrm>
                <a:custGeom>
                  <a:avLst/>
                  <a:gdLst>
                    <a:gd name="T0" fmla="*/ 4 w 36"/>
                    <a:gd name="T1" fmla="*/ 36 h 36"/>
                    <a:gd name="T2" fmla="*/ 32 w 36"/>
                    <a:gd name="T3" fmla="*/ 36 h 36"/>
                    <a:gd name="T4" fmla="*/ 36 w 36"/>
                    <a:gd name="T5" fmla="*/ 32 h 36"/>
                    <a:gd name="T6" fmla="*/ 36 w 36"/>
                    <a:gd name="T7" fmla="*/ 4 h 36"/>
                    <a:gd name="T8" fmla="*/ 32 w 36"/>
                    <a:gd name="T9" fmla="*/ 0 h 36"/>
                    <a:gd name="T10" fmla="*/ 4 w 36"/>
                    <a:gd name="T11" fmla="*/ 0 h 36"/>
                    <a:gd name="T12" fmla="*/ 0 w 36"/>
                    <a:gd name="T13" fmla="*/ 4 h 36"/>
                    <a:gd name="T14" fmla="*/ 0 w 36"/>
                    <a:gd name="T15" fmla="*/ 32 h 36"/>
                    <a:gd name="T16" fmla="*/ 4 w 36"/>
                    <a:gd name="T17" fmla="*/ 36 h 36"/>
                    <a:gd name="T18" fmla="*/ 8 w 36"/>
                    <a:gd name="T19" fmla="*/ 8 h 36"/>
                    <a:gd name="T20" fmla="*/ 28 w 36"/>
                    <a:gd name="T21" fmla="*/ 8 h 36"/>
                    <a:gd name="T22" fmla="*/ 28 w 36"/>
                    <a:gd name="T23" fmla="*/ 28 h 36"/>
                    <a:gd name="T24" fmla="*/ 8 w 36"/>
                    <a:gd name="T25" fmla="*/ 28 h 36"/>
                    <a:gd name="T26" fmla="*/ 8 w 36"/>
                    <a:gd name="T27" fmla="*/ 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6">
                      <a:moveTo>
                        <a:pt x="4" y="36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4" y="36"/>
                        <a:pt x="36" y="34"/>
                        <a:pt x="36" y="32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2" y="36"/>
                        <a:pt x="4" y="36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4" r="24614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0" r="27520"/>
          <a:stretch>
            <a:fillRect/>
          </a:stretch>
        </p:blipFill>
        <p:spPr/>
      </p:pic>
      <p:grpSp>
        <p:nvGrpSpPr>
          <p:cNvPr id="30" name="组合 29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1" name="文本框 3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98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67" y="846751"/>
            <a:ext cx="6418333" cy="352988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22393" y="3197250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谢谢观看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767" y="579590"/>
            <a:ext cx="5511262" cy="30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6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83529"/>
      </a:accent1>
      <a:accent2>
        <a:srgbClr val="E9292F"/>
      </a:accent2>
      <a:accent3>
        <a:srgbClr val="BB2326"/>
      </a:accent3>
      <a:accent4>
        <a:srgbClr val="8C0C04"/>
      </a:accent4>
      <a:accent5>
        <a:srgbClr val="690902"/>
      </a:accent5>
      <a:accent6>
        <a:srgbClr val="BA1318"/>
      </a:accent6>
      <a:hlink>
        <a:srgbClr val="F83529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1132</Words>
  <Application>Microsoft Office PowerPoint</Application>
  <PresentationFormat>宽屏</PresentationFormat>
  <Paragraphs>227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等线</vt:lpstr>
      <vt:lpstr>等线 Light</vt:lpstr>
      <vt:lpstr>微软雅黑</vt:lpstr>
      <vt:lpstr>Arial</vt:lpstr>
      <vt:lpstr>Arial Black</vt:lpstr>
      <vt:lpstr>Impact</vt:lpstr>
      <vt:lpstr>Tahoma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79</dc:title>
  <dc:creator>逆流的小鱼</dc:creator>
  <cp:lastModifiedBy>faith123</cp:lastModifiedBy>
  <cp:revision>17</cp:revision>
  <dcterms:created xsi:type="dcterms:W3CDTF">2017-04-13T07:11:15Z</dcterms:created>
  <dcterms:modified xsi:type="dcterms:W3CDTF">2018-03-31T02:11:27Z</dcterms:modified>
</cp:coreProperties>
</file>