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9" r:id="rId6"/>
    <p:sldId id="265" r:id="rId7"/>
    <p:sldId id="287" r:id="rId8"/>
    <p:sldId id="288" r:id="rId9"/>
    <p:sldId id="289" r:id="rId10"/>
    <p:sldId id="290" r:id="rId11"/>
    <p:sldId id="260" r:id="rId12"/>
    <p:sldId id="278" r:id="rId13"/>
    <p:sldId id="291" r:id="rId14"/>
    <p:sldId id="292" r:id="rId15"/>
    <p:sldId id="293" r:id="rId16"/>
    <p:sldId id="294" r:id="rId17"/>
    <p:sldId id="295" r:id="rId18"/>
    <p:sldId id="261" r:id="rId19"/>
    <p:sldId id="286" r:id="rId20"/>
    <p:sldId id="296" r:id="rId21"/>
    <p:sldId id="297" r:id="rId22"/>
    <p:sldId id="298" r:id="rId23"/>
    <p:sldId id="299" r:id="rId24"/>
    <p:sldId id="300" r:id="rId25"/>
    <p:sldId id="301" r:id="rId26"/>
    <p:sldId id="302" r:id="rId27"/>
    <p:sldId id="303" r:id="rId28"/>
    <p:sldId id="262" r:id="rId29"/>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C5D9"/>
    <a:srgbClr val="E0BC5D"/>
    <a:srgbClr val="0F1D38"/>
    <a:srgbClr val="909CA8"/>
    <a:srgbClr val="F6DC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p:scale>
          <a:sx n="80" d="100"/>
          <a:sy n="80" d="100"/>
        </p:scale>
        <p:origin x="-84" y="276"/>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5.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6DFF44-1AE3-4BA7-B709-D2DDC7C4A7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5BAC6-6881-44A0-A808-F1B1503684E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F6C57B-F446-4A06-9E14-86B49B338EC4}" type="slidenum">
              <a:rPr lang="zh-CN" altLang="en-US" smtClean="0"/>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2" cy="6858000"/>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2" cy="6858000"/>
          </a:xfrm>
          <a:prstGeom prst="rect">
            <a:avLst/>
          </a:prstGeom>
        </p:spPr>
      </p:pic>
      <p:sp>
        <p:nvSpPr>
          <p:cNvPr id="10" name="矩形 9"/>
          <p:cNvSpPr/>
          <p:nvPr userDrawn="1"/>
        </p:nvSpPr>
        <p:spPr>
          <a:xfrm>
            <a:off x="2222500" y="1936750"/>
            <a:ext cx="7772400" cy="2984500"/>
          </a:xfrm>
          <a:prstGeom prst="rect">
            <a:avLst/>
          </a:prstGeom>
          <a:blipFill dpi="0" rotWithShape="1">
            <a:blip r:embed="rId3">
              <a:alphaModFix amt="2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F6C57B-F446-4A06-9E14-86B49B338EC4}" type="slidenum">
              <a:rPr lang="zh-CN" altLang="en-US" smtClean="0"/>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2" cy="6858000"/>
          </a:xfrm>
          <a:prstGeom prst="rect">
            <a:avLst/>
          </a:prstGeom>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1" cy="6858000"/>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4895" y="5862391"/>
            <a:ext cx="923333" cy="307777"/>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7A217CF-12AD-445C-B107-AACC886517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F6C57B-F446-4A06-9E14-86B49B338EC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217CF-12AD-445C-B107-AACC8865172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6C57B-F446-4A06-9E14-86B49B338EC4}" type="slidenum">
              <a:rPr lang="zh-CN" altLang="en-US" smtClean="0"/>
            </a:fld>
            <a:endParaRPr lang="zh-CN" altLang="en-US"/>
          </a:p>
        </p:txBody>
      </p:sp>
      <p:sp>
        <p:nvSpPr>
          <p:cNvPr id="7" name="文本框 6"/>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endPar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endPar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8.png"/><Relationship Id="rId4" Type="http://schemas.microsoft.com/office/2007/relationships/media" Target="../media/media1.mp3"/><Relationship Id="rId3" Type="http://schemas.openxmlformats.org/officeDocument/2006/relationships/audio" Target="../media/media1.mp3"/><Relationship Id="rId2" Type="http://schemas.microsoft.com/office/2007/relationships/hdphoto" Target="../media/image7.wdp"/><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9.xml"/><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0.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3.jpeg"/><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0.xml"/><Relationship Id="rId2" Type="http://schemas.openxmlformats.org/officeDocument/2006/relationships/image" Target="../media/image14.jpe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0.xml"/><Relationship Id="rId2" Type="http://schemas.openxmlformats.org/officeDocument/2006/relationships/image" Target="../media/image15.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9.xml"/><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0.xml"/><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0.xml"/><Relationship Id="rId2" Type="http://schemas.openxmlformats.org/officeDocument/2006/relationships/image" Target="../media/image17.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0.xml"/><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0.xml"/><Relationship Id="rId4" Type="http://schemas.openxmlformats.org/officeDocument/2006/relationships/image" Target="../media/image22.jpe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0.xml"/><Relationship Id="rId3" Type="http://schemas.openxmlformats.org/officeDocument/2006/relationships/image" Target="../media/image23.jpeg"/><Relationship Id="rId2" Type="http://schemas.openxmlformats.org/officeDocument/2006/relationships/image" Target="../media/image17.png"/><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0.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 Id="rId3" Type="http://schemas.openxmlformats.org/officeDocument/2006/relationships/image" Target="../media/image24.jpeg"/><Relationship Id="rId2" Type="http://schemas.openxmlformats.org/officeDocument/2006/relationships/image" Target="../media/image17.png"/><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9.xml"/><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0.xml"/><Relationship Id="rId3" Type="http://schemas.openxmlformats.org/officeDocument/2006/relationships/image" Target="../media/image18.jpeg"/><Relationship Id="rId2" Type="http://schemas.openxmlformats.org/officeDocument/2006/relationships/image" Target="../media/image29.png"/><Relationship Id="rId1" Type="http://schemas.openxmlformats.org/officeDocument/2006/relationships/image" Target="../media/image28.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0.xml"/><Relationship Id="rId4" Type="http://schemas.openxmlformats.org/officeDocument/2006/relationships/image" Target="../media/image31.jpe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0.xml"/><Relationship Id="rId3" Type="http://schemas.openxmlformats.org/officeDocument/2006/relationships/image" Target="../media/image32.jpeg"/><Relationship Id="rId2" Type="http://schemas.openxmlformats.org/officeDocument/2006/relationships/image" Target="../media/image29.png"/><Relationship Id="rId1" Type="http://schemas.openxmlformats.org/officeDocument/2006/relationships/image" Target="../media/image28.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0.xml"/><Relationship Id="rId2" Type="http://schemas.openxmlformats.org/officeDocument/2006/relationships/image" Target="../media/image29.png"/><Relationship Id="rId1" Type="http://schemas.openxmlformats.org/officeDocument/2006/relationships/image" Target="../media/image28.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0.xml"/><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image" Target="../media/image28.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0.xml"/><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image" Target="../media/image28.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0.xml"/><Relationship Id="rId3" Type="http://schemas.openxmlformats.org/officeDocument/2006/relationships/image" Target="../media/image34.jpeg"/><Relationship Id="rId2" Type="http://schemas.openxmlformats.org/officeDocument/2006/relationships/image" Target="../media/image29.png"/><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0.xml"/><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0.xml"/><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image" Target="../media/image28.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7.xml"/><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92760" y="2768768"/>
            <a:ext cx="5206480" cy="1014730"/>
          </a:xfrm>
          <a:prstGeom prst="rect">
            <a:avLst/>
          </a:prstGeom>
          <a:noFill/>
        </p:spPr>
        <p:txBody>
          <a:bodyPr wrap="square" rtlCol="0">
            <a:spAutoFit/>
          </a:bodyPr>
          <a:lstStyle/>
          <a:p>
            <a:pPr algn="ctr"/>
            <a:r>
              <a:rPr lang="zh-CN" altLang="en-US" sz="6000" b="1" dirty="0" smtClean="0">
                <a:solidFill>
                  <a:srgbClr val="0F1D38"/>
                </a:solidFill>
                <a:latin typeface="方正剪纸简体" panose="03000509000000000000" pitchFamily="65" charset="-122"/>
                <a:ea typeface="方正剪纸简体" panose="03000509000000000000" pitchFamily="65" charset="-122"/>
              </a:rPr>
              <a:t>年终述职报告</a:t>
            </a:r>
            <a:endParaRPr lang="zh-CN" altLang="en-US" sz="6000" b="1" dirty="0">
              <a:solidFill>
                <a:srgbClr val="0F1D38"/>
              </a:solidFill>
              <a:latin typeface="方正剪纸简体" panose="03000509000000000000" pitchFamily="65" charset="-122"/>
              <a:ea typeface="方正剪纸简体" panose="03000509000000000000" pitchFamily="65" charset="-122"/>
            </a:endParaRPr>
          </a:p>
        </p:txBody>
      </p:sp>
      <p:sp>
        <p:nvSpPr>
          <p:cNvPr id="6" name="文本框 5"/>
          <p:cNvSpPr txBox="1"/>
          <p:nvPr/>
        </p:nvSpPr>
        <p:spPr>
          <a:xfrm>
            <a:off x="3984172" y="3711160"/>
            <a:ext cx="4223656"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Report of year-end work</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ackgroundRemoval t="2827" b="96113" l="5221" r="98394">
                        <a14:foregroundMark x1="34940" y1="15194" x2="33333" y2="29329"/>
                        <a14:foregroundMark x1="35207" y1="9541" x2="34137" y2="16608"/>
                        <a14:foregroundMark x1="35341" y1="5654" x2="37349" y2="25442"/>
                        <a14:foregroundMark x1="34806" y1="7067" x2="30656" y2="28622"/>
                        <a14:foregroundMark x1="35743" y1="4594" x2="38019" y2="32155"/>
                        <a14:foregroundMark x1="53414" y1="32509" x2="83266" y2="57244"/>
                        <a14:foregroundMark x1="82329" y1="42049" x2="88220" y2="62544"/>
                        <a14:foregroundMark x1="88487" y1="61484" x2="95181" y2="83039"/>
                        <a14:foregroundMark x1="91031" y1="62191" x2="98126" y2="85159"/>
                        <a14:foregroundMark x1="88621" y1="57244" x2="98126" y2="88339"/>
                        <a14:foregroundMark x1="77510" y1="85866" x2="84873" y2="87633"/>
                        <a14:backgroundMark x1="47390" y1="23675" x2="81794" y2="12367"/>
                        <a14:backgroundMark x1="49398" y1="29329" x2="51272" y2="30389"/>
                        <a14:backgroundMark x1="67871" y1="21908" x2="70013" y2="22615"/>
                        <a14:backgroundMark x1="88889" y1="36749" x2="92637" y2="39576"/>
                        <a14:backgroundMark x1="96787" y1="72792" x2="98126" y2="78092"/>
                        <a14:backgroundMark x1="68139" y1="92933" x2="73092" y2="92933"/>
                        <a14:backgroundMark x1="78581" y1="94346" x2="85676" y2="93640"/>
                        <a14:backgroundMark x1="93039" y1="92580" x2="97189" y2="96113"/>
                        <a14:backgroundMark x1="91432" y1="67138" x2="95850" y2="84099"/>
                        <a14:backgroundMark x1="90763" y1="63251" x2="97456" y2="86219"/>
                        <a14:backgroundMark x1="91299" y1="63958" x2="97858" y2="85159"/>
                        <a14:backgroundMark x1="88755" y1="56537" x2="98795" y2="87633"/>
                        <a14:backgroundMark x1="91165" y1="63958" x2="98394" y2="86572"/>
                        <a14:backgroundMark x1="66131" y1="25088" x2="70147" y2="26148"/>
                        <a14:backgroundMark x1="91299" y1="62191" x2="97858" y2="83039"/>
                        <a14:backgroundMark x1="90629" y1="62544" x2="95047" y2="73498"/>
                      </a14:backgroundRemoval>
                    </a14:imgEffect>
                  </a14:imgLayer>
                </a14:imgProps>
              </a:ext>
            </a:extLst>
          </a:blip>
          <a:stretch>
            <a:fillRect/>
          </a:stretch>
        </p:blipFill>
        <p:spPr>
          <a:xfrm>
            <a:off x="4273310" y="4253463"/>
            <a:ext cx="3460377" cy="1310959"/>
          </a:xfrm>
          <a:prstGeom prst="rect">
            <a:avLst/>
          </a:prstGeom>
        </p:spPr>
      </p:pic>
      <p:pic>
        <p:nvPicPr>
          <p:cNvPr id="5" name="Keith Kenniff - Receives">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cstate="print"/>
          <a:stretch>
            <a:fillRect/>
          </a:stretch>
        </p:blipFill>
        <p:spPr>
          <a:xfrm>
            <a:off x="6537158" y="-88231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Tm="6588">
        <p14:warp dir="in"/>
      </p:transition>
    </mc:Choice>
    <mc:Fallback>
      <p:transition spd="slow" advTm="65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55" presetClass="entr" presetSubtype="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ppt_w*0.70"/>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animEffect transition="in" filter="fade">
                                      <p:cBhvr>
                                        <p:cTn id="12" dur="1000"/>
                                        <p:tgtEl>
                                          <p:spTgt spid="4"/>
                                        </p:tgtEl>
                                      </p:cBhvr>
                                    </p:animEffect>
                                  </p:childTnLst>
                                </p:cTn>
                              </p:par>
                            </p:childTnLst>
                          </p:cTn>
                        </p:par>
                        <p:par>
                          <p:cTn id="13" fill="hold">
                            <p:stCondLst>
                              <p:cond delay="1501"/>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501"/>
                            </p:stCondLst>
                            <p:childTnLst>
                              <p:par>
                                <p:cTn id="20" presetID="37"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900" decel="100000" fill="hold"/>
                                        <p:tgtEl>
                                          <p:spTgt spid="3"/>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6" repeatCount="indefinite" fill="hold" display="0">
                  <p:stCondLst>
                    <p:cond delay="indefinite"/>
                  </p:stCondLst>
                  <p:endCondLst>
                    <p:cond evt="onStopAudio" delay="0">
                      <p:tgtEl>
                        <p:sldTgt/>
                      </p:tgtEl>
                    </p:cond>
                  </p:endCondLst>
                </p:cTn>
                <p:tgtEl>
                  <p:spTgt spid="5"/>
                </p:tgtEl>
              </p:cMediaNode>
            </p:video>
          </p:childTnLst>
        </p:cTn>
      </p:par>
    </p:tnLst>
    <p:bldLst>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492760" y="380072"/>
            <a:ext cx="5206480" cy="1015663"/>
          </a:xfrm>
          <a:prstGeom prst="rect">
            <a:avLst/>
          </a:prstGeom>
          <a:noFill/>
        </p:spPr>
        <p:txBody>
          <a:bodyPr wrap="square" rtlCol="0">
            <a:spAutoFit/>
          </a:bodyPr>
          <a:lstStyle/>
          <a:p>
            <a:pPr algn="ctr"/>
            <a:r>
              <a:rPr lang="zh-CN" altLang="en-US" sz="6000" b="1" dirty="0">
                <a:solidFill>
                  <a:srgbClr val="0F1D38"/>
                </a:solidFill>
                <a:latin typeface="方正剪纸简体" panose="03000509000000000000" pitchFamily="65" charset="-122"/>
                <a:ea typeface="方正剪纸简体" panose="03000509000000000000" pitchFamily="65" charset="-122"/>
              </a:rPr>
              <a:t>目 录</a:t>
            </a:r>
            <a:endParaRPr lang="zh-CN" altLang="en-US" sz="6000" b="1" dirty="0">
              <a:solidFill>
                <a:srgbClr val="0F1D38"/>
              </a:solidFill>
              <a:latin typeface="方正剪纸简体" panose="03000509000000000000" pitchFamily="65" charset="-122"/>
              <a:ea typeface="方正剪纸简体" panose="03000509000000000000" pitchFamily="65" charset="-122"/>
            </a:endParaRPr>
          </a:p>
        </p:txBody>
      </p:sp>
      <p:sp>
        <p:nvSpPr>
          <p:cNvPr id="43" name="文本框 42"/>
          <p:cNvSpPr txBox="1"/>
          <p:nvPr/>
        </p:nvSpPr>
        <p:spPr>
          <a:xfrm>
            <a:off x="5336018" y="1322464"/>
            <a:ext cx="1690914" cy="338554"/>
          </a:xfrm>
          <a:prstGeom prst="rect">
            <a:avLst/>
          </a:prstGeom>
          <a:noFill/>
        </p:spPr>
        <p:txBody>
          <a:bodyPr wrap="square" rtlCol="0">
            <a:spAutoFit/>
          </a:bodyPr>
          <a:lstStyle/>
          <a:p>
            <a:pPr algn="dist"/>
            <a:r>
              <a:rPr lang="en-US" altLang="zh-CN" sz="1600" b="1" dirty="0">
                <a:solidFill>
                  <a:srgbClr val="F6DC78"/>
                </a:solidFill>
                <a:latin typeface="Microsoft YaHei UI Light" panose="020B0502040204020203" pitchFamily="34" charset="-122"/>
                <a:ea typeface="Microsoft YaHei UI Light" panose="020B0502040204020203" pitchFamily="34" charset="-122"/>
                <a:cs typeface="Verdana" panose="020B0604030504040204" pitchFamily="34" charset="0"/>
              </a:rPr>
              <a:t>CONTENTS</a:t>
            </a:r>
            <a:endParaRPr lang="zh-CN" altLang="en-US" sz="1600" b="1" dirty="0">
              <a:solidFill>
                <a:srgbClr val="F6DC7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nvGrpSpPr>
          <p:cNvPr id="48" name="组合 47"/>
          <p:cNvGrpSpPr/>
          <p:nvPr/>
        </p:nvGrpSpPr>
        <p:grpSpPr>
          <a:xfrm>
            <a:off x="4188725" y="2306078"/>
            <a:ext cx="390043" cy="390042"/>
            <a:chOff x="4923349" y="1378653"/>
            <a:chExt cx="305414" cy="305414"/>
          </a:xfrm>
          <a:solidFill>
            <a:srgbClr val="E94E60"/>
          </a:solidFill>
        </p:grpSpPr>
        <p:sp>
          <p:nvSpPr>
            <p:cNvPr id="49" name="椭圆 48"/>
            <p:cNvSpPr/>
            <p:nvPr/>
          </p:nvSpPr>
          <p:spPr>
            <a:xfrm>
              <a:off x="4923349" y="1378653"/>
              <a:ext cx="305414" cy="305414"/>
            </a:xfrm>
            <a:prstGeom prst="ellipse">
              <a:avLst/>
            </a:prstGeom>
            <a:solidFill>
              <a:srgbClr val="0F1D38"/>
            </a:solidFill>
            <a:ln w="6350">
              <a:solidFill>
                <a:srgbClr val="0F1D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0" name="椭圆 49"/>
            <p:cNvSpPr/>
            <p:nvPr/>
          </p:nvSpPr>
          <p:spPr>
            <a:xfrm>
              <a:off x="5008132" y="1463436"/>
              <a:ext cx="135848" cy="135848"/>
            </a:xfrm>
            <a:prstGeom prst="ellipse">
              <a:avLst/>
            </a:prstGeom>
            <a:solidFill>
              <a:srgbClr val="E0BC5D"/>
            </a:solidFill>
            <a:ln w="6350">
              <a:solidFill>
                <a:srgbClr val="E0B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4188725" y="3458240"/>
            <a:ext cx="390043" cy="390042"/>
            <a:chOff x="4923349" y="1378653"/>
            <a:chExt cx="305414" cy="305414"/>
          </a:xfrm>
          <a:solidFill>
            <a:srgbClr val="E94E60"/>
          </a:solidFill>
        </p:grpSpPr>
        <p:sp>
          <p:nvSpPr>
            <p:cNvPr id="54" name="椭圆 53"/>
            <p:cNvSpPr/>
            <p:nvPr/>
          </p:nvSpPr>
          <p:spPr>
            <a:xfrm>
              <a:off x="4923349" y="1378653"/>
              <a:ext cx="305414" cy="305414"/>
            </a:xfrm>
            <a:prstGeom prst="ellipse">
              <a:avLst/>
            </a:prstGeom>
            <a:solidFill>
              <a:srgbClr val="0F1D38"/>
            </a:solidFill>
            <a:ln w="6350">
              <a:solidFill>
                <a:srgbClr val="0F1D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5" name="椭圆 54"/>
            <p:cNvSpPr/>
            <p:nvPr/>
          </p:nvSpPr>
          <p:spPr>
            <a:xfrm>
              <a:off x="5008132" y="1463434"/>
              <a:ext cx="135848" cy="135848"/>
            </a:xfrm>
            <a:prstGeom prst="ellipse">
              <a:avLst/>
            </a:prstGeom>
            <a:solidFill>
              <a:srgbClr val="E0BC5D"/>
            </a:solidFill>
            <a:ln w="6350">
              <a:solidFill>
                <a:srgbClr val="E0B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4188725" y="4610402"/>
            <a:ext cx="390043" cy="390042"/>
            <a:chOff x="4923349" y="1378653"/>
            <a:chExt cx="305414" cy="305414"/>
          </a:xfrm>
          <a:solidFill>
            <a:srgbClr val="E94E60"/>
          </a:solidFill>
        </p:grpSpPr>
        <p:sp>
          <p:nvSpPr>
            <p:cNvPr id="59" name="椭圆 58"/>
            <p:cNvSpPr/>
            <p:nvPr/>
          </p:nvSpPr>
          <p:spPr>
            <a:xfrm>
              <a:off x="4923349" y="1378653"/>
              <a:ext cx="305414" cy="305414"/>
            </a:xfrm>
            <a:prstGeom prst="ellipse">
              <a:avLst/>
            </a:prstGeom>
            <a:solidFill>
              <a:srgbClr val="0F1D38"/>
            </a:solidFill>
            <a:ln w="6350">
              <a:solidFill>
                <a:srgbClr val="0F1D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0" name="椭圆 59"/>
            <p:cNvSpPr/>
            <p:nvPr/>
          </p:nvSpPr>
          <p:spPr>
            <a:xfrm>
              <a:off x="5008132" y="1463433"/>
              <a:ext cx="135848" cy="135848"/>
            </a:xfrm>
            <a:prstGeom prst="ellipse">
              <a:avLst/>
            </a:prstGeom>
            <a:solidFill>
              <a:srgbClr val="E0BC5D"/>
            </a:solidFill>
            <a:ln w="6350">
              <a:solidFill>
                <a:srgbClr val="E0B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4906759" y="2143072"/>
            <a:ext cx="2924176" cy="716054"/>
            <a:chOff x="1655365" y="3142463"/>
            <a:chExt cx="2924176" cy="716054"/>
          </a:xfrm>
        </p:grpSpPr>
        <p:sp>
          <p:nvSpPr>
            <p:cNvPr id="63" name="圆角矩形 47"/>
            <p:cNvSpPr/>
            <p:nvPr/>
          </p:nvSpPr>
          <p:spPr>
            <a:xfrm>
              <a:off x="1655365" y="3142463"/>
              <a:ext cx="2924176" cy="716054"/>
            </a:xfrm>
            <a:prstGeom prst="roundRect">
              <a:avLst>
                <a:gd name="adj" fmla="val 50000"/>
              </a:avLst>
            </a:prstGeom>
            <a:solidFill>
              <a:schemeClr val="bg1">
                <a:alpha val="23000"/>
              </a:schemeClr>
            </a:solidFill>
            <a:ln w="12700">
              <a:solidFill>
                <a:schemeClr val="bg1"/>
              </a:solidFill>
            </a:ln>
            <a:effectLst>
              <a:outerShdw blurRad="4318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2101790" y="3195546"/>
              <a:ext cx="2031325" cy="605739"/>
              <a:chOff x="8102033" y="1721934"/>
              <a:chExt cx="1780690" cy="530999"/>
            </a:xfrm>
          </p:grpSpPr>
          <p:sp>
            <p:nvSpPr>
              <p:cNvPr id="64" name="文本框 63"/>
              <p:cNvSpPr txBox="1"/>
              <p:nvPr/>
            </p:nvSpPr>
            <p:spPr>
              <a:xfrm>
                <a:off x="8102033" y="1721934"/>
                <a:ext cx="1780690" cy="404702"/>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rgbClr val="0F1D38"/>
                    </a:solidFill>
                    <a:latin typeface="方正剪纸简体" panose="03000509000000000000" pitchFamily="65" charset="-122"/>
                    <a:ea typeface="方正剪纸简体" panose="03000509000000000000" pitchFamily="65" charset="-122"/>
                  </a:rPr>
                  <a:t>单击添加内容</a:t>
                </a:r>
                <a:endParaRPr lang="zh-CN" altLang="en-US" sz="2400" b="1" dirty="0">
                  <a:solidFill>
                    <a:srgbClr val="0F1D38"/>
                  </a:solidFill>
                  <a:latin typeface="方正剪纸简体" panose="03000509000000000000" pitchFamily="65" charset="-122"/>
                  <a:ea typeface="方正剪纸简体" panose="03000509000000000000" pitchFamily="65" charset="-122"/>
                </a:endParaRPr>
              </a:p>
            </p:txBody>
          </p:sp>
          <p:sp>
            <p:nvSpPr>
              <p:cNvPr id="65" name="文本框 64"/>
              <p:cNvSpPr txBox="1"/>
              <p:nvPr/>
            </p:nvSpPr>
            <p:spPr>
              <a:xfrm>
                <a:off x="8102034" y="2050583"/>
                <a:ext cx="1703403" cy="202350"/>
              </a:xfrm>
              <a:prstGeom prst="rect">
                <a:avLst/>
              </a:prstGeom>
              <a:noFill/>
            </p:spPr>
            <p:txBody>
              <a:bodyPr wrap="square" rtlCol="0">
                <a:spAutoFit/>
                <a:scene3d>
                  <a:camera prst="orthographicFront"/>
                  <a:lightRig rig="threePt" dir="t"/>
                </a:scene3d>
                <a:sp3d contourW="12700"/>
              </a:bodyPr>
              <a:lstStyle/>
              <a:p>
                <a:pPr algn="dist"/>
                <a:r>
                  <a:rPr lang="en-US" altLang="zh-CN" sz="900" dirty="0">
                    <a:solidFill>
                      <a:schemeClr val="bg1"/>
                    </a:solidFill>
                    <a:latin typeface="Century Gothic" panose="020B0502020202020204" pitchFamily="34" charset="0"/>
                  </a:rPr>
                  <a:t>Please enter your text</a:t>
                </a:r>
                <a:endParaRPr lang="en-US" altLang="zh-CN" sz="900" dirty="0">
                  <a:solidFill>
                    <a:schemeClr val="bg1"/>
                  </a:solidFill>
                  <a:latin typeface="Century Gothic" panose="020B0502020202020204" pitchFamily="34" charset="0"/>
                </a:endParaRPr>
              </a:p>
            </p:txBody>
          </p:sp>
        </p:grpSp>
      </p:grpSp>
      <p:grpSp>
        <p:nvGrpSpPr>
          <p:cNvPr id="79" name="组合 78"/>
          <p:cNvGrpSpPr/>
          <p:nvPr/>
        </p:nvGrpSpPr>
        <p:grpSpPr>
          <a:xfrm>
            <a:off x="4906759" y="3295231"/>
            <a:ext cx="2924176" cy="716054"/>
            <a:chOff x="1655365" y="3142463"/>
            <a:chExt cx="2924176" cy="716054"/>
          </a:xfrm>
        </p:grpSpPr>
        <p:sp>
          <p:nvSpPr>
            <p:cNvPr id="81" name="圆角矩形 47"/>
            <p:cNvSpPr/>
            <p:nvPr/>
          </p:nvSpPr>
          <p:spPr>
            <a:xfrm>
              <a:off x="1655365" y="3142463"/>
              <a:ext cx="2924176" cy="716054"/>
            </a:xfrm>
            <a:prstGeom prst="roundRect">
              <a:avLst>
                <a:gd name="adj" fmla="val 50000"/>
              </a:avLst>
            </a:prstGeom>
            <a:solidFill>
              <a:schemeClr val="bg1">
                <a:alpha val="23000"/>
              </a:schemeClr>
            </a:solidFill>
            <a:ln w="12700">
              <a:solidFill>
                <a:schemeClr val="bg1"/>
              </a:solidFill>
            </a:ln>
            <a:effectLst>
              <a:outerShdw blurRad="4318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2101791" y="3195546"/>
              <a:ext cx="2031325" cy="605739"/>
              <a:chOff x="8102034" y="1721934"/>
              <a:chExt cx="1780690" cy="530999"/>
            </a:xfrm>
          </p:grpSpPr>
          <p:sp>
            <p:nvSpPr>
              <p:cNvPr id="82" name="文本框 81"/>
              <p:cNvSpPr txBox="1"/>
              <p:nvPr/>
            </p:nvSpPr>
            <p:spPr>
              <a:xfrm>
                <a:off x="8102034" y="1721934"/>
                <a:ext cx="1780690" cy="404702"/>
              </a:xfrm>
              <a:prstGeom prst="rect">
                <a:avLst/>
              </a:prstGeom>
              <a:noFill/>
            </p:spPr>
            <p:txBody>
              <a:bodyPr wrap="none" rtlCol="0">
                <a:spAutoFit/>
                <a:scene3d>
                  <a:camera prst="orthographicFront"/>
                  <a:lightRig rig="threePt" dir="t"/>
                </a:scene3d>
                <a:sp3d contourW="12700"/>
              </a:bodyPr>
              <a:lstStyle/>
              <a:p>
                <a:r>
                  <a:rPr lang="zh-CN" altLang="en-US" sz="2400" b="1" dirty="0">
                    <a:solidFill>
                      <a:srgbClr val="0F1D38"/>
                    </a:solidFill>
                    <a:latin typeface="方正剪纸简体" panose="03000509000000000000" pitchFamily="65" charset="-122"/>
                    <a:ea typeface="方正剪纸简体" panose="03000509000000000000" pitchFamily="65" charset="-122"/>
                  </a:rPr>
                  <a:t>单击添加内容</a:t>
                </a:r>
                <a:endParaRPr lang="zh-CN" altLang="en-US" sz="2400" b="1" dirty="0">
                  <a:solidFill>
                    <a:srgbClr val="0F1D38"/>
                  </a:solidFill>
                  <a:latin typeface="方正剪纸简体" panose="03000509000000000000" pitchFamily="65" charset="-122"/>
                  <a:ea typeface="方正剪纸简体" panose="03000509000000000000" pitchFamily="65" charset="-122"/>
                </a:endParaRPr>
              </a:p>
            </p:txBody>
          </p:sp>
          <p:sp>
            <p:nvSpPr>
              <p:cNvPr id="83" name="文本框 82"/>
              <p:cNvSpPr txBox="1"/>
              <p:nvPr/>
            </p:nvSpPr>
            <p:spPr>
              <a:xfrm>
                <a:off x="8102034" y="2050583"/>
                <a:ext cx="1703403" cy="202350"/>
              </a:xfrm>
              <a:prstGeom prst="rect">
                <a:avLst/>
              </a:prstGeom>
              <a:noFill/>
            </p:spPr>
            <p:txBody>
              <a:bodyPr wrap="square" rtlCol="0">
                <a:spAutoFit/>
                <a:scene3d>
                  <a:camera prst="orthographicFront"/>
                  <a:lightRig rig="threePt" dir="t"/>
                </a:scene3d>
                <a:sp3d contourW="12700"/>
              </a:bodyPr>
              <a:lstStyle/>
              <a:p>
                <a:pPr algn="dist"/>
                <a:r>
                  <a:rPr lang="en-US" altLang="zh-CN" sz="900" dirty="0">
                    <a:solidFill>
                      <a:schemeClr val="bg1"/>
                    </a:solidFill>
                    <a:latin typeface="Century Gothic" panose="020B0502020202020204" pitchFamily="34" charset="0"/>
                  </a:rPr>
                  <a:t>Please enter your text</a:t>
                </a:r>
                <a:endParaRPr lang="en-US" altLang="zh-CN" sz="900" dirty="0">
                  <a:solidFill>
                    <a:schemeClr val="bg1"/>
                  </a:solidFill>
                  <a:latin typeface="Century Gothic" panose="020B0502020202020204" pitchFamily="34" charset="0"/>
                </a:endParaRPr>
              </a:p>
            </p:txBody>
          </p:sp>
        </p:grpSp>
      </p:grpSp>
      <p:grpSp>
        <p:nvGrpSpPr>
          <p:cNvPr id="84" name="组合 83"/>
          <p:cNvGrpSpPr/>
          <p:nvPr/>
        </p:nvGrpSpPr>
        <p:grpSpPr>
          <a:xfrm>
            <a:off x="4906759" y="4447392"/>
            <a:ext cx="2924176" cy="716054"/>
            <a:chOff x="1655365" y="3142463"/>
            <a:chExt cx="2924176" cy="716054"/>
          </a:xfrm>
        </p:grpSpPr>
        <p:sp>
          <p:nvSpPr>
            <p:cNvPr id="86" name="圆角矩形 47"/>
            <p:cNvSpPr/>
            <p:nvPr/>
          </p:nvSpPr>
          <p:spPr>
            <a:xfrm>
              <a:off x="1655365" y="3142463"/>
              <a:ext cx="2924176" cy="716054"/>
            </a:xfrm>
            <a:prstGeom prst="roundRect">
              <a:avLst>
                <a:gd name="adj" fmla="val 50000"/>
              </a:avLst>
            </a:prstGeom>
            <a:solidFill>
              <a:schemeClr val="bg1">
                <a:alpha val="23000"/>
              </a:schemeClr>
            </a:solidFill>
            <a:ln w="12700">
              <a:solidFill>
                <a:schemeClr val="bg1"/>
              </a:solidFill>
            </a:ln>
            <a:effectLst>
              <a:outerShdw blurRad="4318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2101791" y="3195546"/>
              <a:ext cx="2031325" cy="605739"/>
              <a:chOff x="8102034" y="1721934"/>
              <a:chExt cx="1780690" cy="530999"/>
            </a:xfrm>
          </p:grpSpPr>
          <p:sp>
            <p:nvSpPr>
              <p:cNvPr id="87" name="文本框 86"/>
              <p:cNvSpPr txBox="1"/>
              <p:nvPr/>
            </p:nvSpPr>
            <p:spPr>
              <a:xfrm>
                <a:off x="8102034" y="1721934"/>
                <a:ext cx="1780690" cy="404702"/>
              </a:xfrm>
              <a:prstGeom prst="rect">
                <a:avLst/>
              </a:prstGeom>
              <a:noFill/>
            </p:spPr>
            <p:txBody>
              <a:bodyPr wrap="none" rtlCol="0">
                <a:spAutoFit/>
                <a:scene3d>
                  <a:camera prst="orthographicFront"/>
                  <a:lightRig rig="threePt" dir="t"/>
                </a:scene3d>
                <a:sp3d contourW="12700"/>
              </a:bodyPr>
              <a:lstStyle/>
              <a:p>
                <a:r>
                  <a:rPr lang="zh-CN" altLang="en-US" sz="2400" b="1" dirty="0">
                    <a:solidFill>
                      <a:srgbClr val="0F1D38"/>
                    </a:solidFill>
                    <a:latin typeface="方正剪纸简体" panose="03000509000000000000" pitchFamily="65" charset="-122"/>
                    <a:ea typeface="方正剪纸简体" panose="03000509000000000000" pitchFamily="65" charset="-122"/>
                  </a:rPr>
                  <a:t>单击添加内容</a:t>
                </a:r>
                <a:endParaRPr lang="zh-CN" altLang="en-US" sz="2400" b="1" dirty="0">
                  <a:solidFill>
                    <a:srgbClr val="0F1D38"/>
                  </a:solidFill>
                  <a:latin typeface="方正剪纸简体" panose="03000509000000000000" pitchFamily="65" charset="-122"/>
                  <a:ea typeface="方正剪纸简体" panose="03000509000000000000" pitchFamily="65" charset="-122"/>
                </a:endParaRPr>
              </a:p>
            </p:txBody>
          </p:sp>
          <p:sp>
            <p:nvSpPr>
              <p:cNvPr id="88" name="文本框 87"/>
              <p:cNvSpPr txBox="1"/>
              <p:nvPr/>
            </p:nvSpPr>
            <p:spPr>
              <a:xfrm>
                <a:off x="8102034" y="2050583"/>
                <a:ext cx="1703403" cy="202350"/>
              </a:xfrm>
              <a:prstGeom prst="rect">
                <a:avLst/>
              </a:prstGeom>
              <a:noFill/>
            </p:spPr>
            <p:txBody>
              <a:bodyPr wrap="square" rtlCol="0">
                <a:spAutoFit/>
                <a:scene3d>
                  <a:camera prst="orthographicFront"/>
                  <a:lightRig rig="threePt" dir="t"/>
                </a:scene3d>
                <a:sp3d contourW="12700"/>
              </a:bodyPr>
              <a:lstStyle/>
              <a:p>
                <a:pPr algn="dist"/>
                <a:r>
                  <a:rPr lang="en-US" altLang="zh-CN" sz="900" dirty="0">
                    <a:solidFill>
                      <a:schemeClr val="bg1"/>
                    </a:solidFill>
                    <a:latin typeface="Century Gothic" panose="020B0502020202020204" pitchFamily="34" charset="0"/>
                  </a:rPr>
                  <a:t>Please enter your text</a:t>
                </a:r>
                <a:endParaRPr lang="en-US" altLang="zh-CN" sz="900" dirty="0">
                  <a:solidFill>
                    <a:schemeClr val="bg1"/>
                  </a:solidFill>
                  <a:latin typeface="Century Gothic" panose="020B0502020202020204" pitchFamily="34" charset="0"/>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224">
        <p15:prstTrans prst="pageCurlDouble"/>
      </p:transition>
    </mc:Choice>
    <mc:Fallback>
      <p:transition spd="slow" advTm="32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250"/>
                                        <p:tgtEl>
                                          <p:spTgt spid="48"/>
                                        </p:tgtEl>
                                      </p:cBhvr>
                                    </p:animEffect>
                                    <p:anim calcmode="lin" valueType="num">
                                      <p:cBhvr>
                                        <p:cTn id="8" dur="250" fill="hold"/>
                                        <p:tgtEl>
                                          <p:spTgt spid="48"/>
                                        </p:tgtEl>
                                        <p:attrNameLst>
                                          <p:attrName>ppt_x</p:attrName>
                                        </p:attrNameLst>
                                      </p:cBhvr>
                                      <p:tavLst>
                                        <p:tav tm="0">
                                          <p:val>
                                            <p:strVal val="#ppt_x"/>
                                          </p:val>
                                        </p:tav>
                                        <p:tav tm="100000">
                                          <p:val>
                                            <p:strVal val="#ppt_x"/>
                                          </p:val>
                                        </p:tav>
                                      </p:tavLst>
                                    </p:anim>
                                    <p:anim calcmode="lin" valueType="num">
                                      <p:cBhvr>
                                        <p:cTn id="9" dur="25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anim calcmode="lin" valueType="num">
                                      <p:cBhvr>
                                        <p:cTn id="14" dur="250" fill="hold"/>
                                        <p:tgtEl>
                                          <p:spTgt spid="53"/>
                                        </p:tgtEl>
                                        <p:attrNameLst>
                                          <p:attrName>ppt_x</p:attrName>
                                        </p:attrNameLst>
                                      </p:cBhvr>
                                      <p:tavLst>
                                        <p:tav tm="0">
                                          <p:val>
                                            <p:strVal val="#ppt_x"/>
                                          </p:val>
                                        </p:tav>
                                        <p:tav tm="100000">
                                          <p:val>
                                            <p:strVal val="#ppt_x"/>
                                          </p:val>
                                        </p:tav>
                                      </p:tavLst>
                                    </p:anim>
                                    <p:anim calcmode="lin" valueType="num">
                                      <p:cBhvr>
                                        <p:cTn id="15" dur="25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250"/>
                                        <p:tgtEl>
                                          <p:spTgt spid="58"/>
                                        </p:tgtEl>
                                      </p:cBhvr>
                                    </p:animEffect>
                                    <p:anim calcmode="lin" valueType="num">
                                      <p:cBhvr>
                                        <p:cTn id="20" dur="250" fill="hold"/>
                                        <p:tgtEl>
                                          <p:spTgt spid="58"/>
                                        </p:tgtEl>
                                        <p:attrNameLst>
                                          <p:attrName>ppt_x</p:attrName>
                                        </p:attrNameLst>
                                      </p:cBhvr>
                                      <p:tavLst>
                                        <p:tav tm="0">
                                          <p:val>
                                            <p:strVal val="#ppt_x"/>
                                          </p:val>
                                        </p:tav>
                                        <p:tav tm="100000">
                                          <p:val>
                                            <p:strVal val="#ppt_x"/>
                                          </p:val>
                                        </p:tav>
                                      </p:tavLst>
                                    </p:anim>
                                    <p:anim calcmode="lin" valueType="num">
                                      <p:cBhvr>
                                        <p:cTn id="21" dur="250" fill="hold"/>
                                        <p:tgtEl>
                                          <p:spTgt spid="5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left)">
                                      <p:cBhvr>
                                        <p:cTn id="25" dur="500"/>
                                        <p:tgtEl>
                                          <p:spTgt spid="6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wipe(left)">
                                      <p:cBhvr>
                                        <p:cTn id="29" dur="500"/>
                                        <p:tgtEl>
                                          <p:spTgt spid="79"/>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left)">
                                      <p:cBhvr>
                                        <p:cTn id="3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06477" y="939763"/>
            <a:ext cx="4979045" cy="4905449"/>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20758" r="32395"/>
          <a:stretch>
            <a:fillRect/>
          </a:stretch>
        </p:blipFill>
        <p:spPr>
          <a:xfrm>
            <a:off x="5079157" y="1849802"/>
            <a:ext cx="1685200"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34" name="文本框 33"/>
          <p:cNvSpPr txBox="1"/>
          <p:nvPr/>
        </p:nvSpPr>
        <p:spPr>
          <a:xfrm>
            <a:off x="3492760" y="3695429"/>
            <a:ext cx="5206480" cy="769441"/>
          </a:xfrm>
          <a:prstGeom prst="rect">
            <a:avLst/>
          </a:prstGeom>
          <a:noFill/>
        </p:spPr>
        <p:txBody>
          <a:bodyPr wrap="square" rtlCol="0">
            <a:spAutoFit/>
          </a:bodyPr>
          <a:lstStyle/>
          <a:p>
            <a:pPr algn="ctr"/>
            <a:r>
              <a:rPr lang="zh-CN" altLang="en-US" sz="44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4400" b="1" dirty="0">
              <a:solidFill>
                <a:srgbClr val="0F1D38"/>
              </a:solidFill>
              <a:latin typeface="方正剪纸简体" panose="03000509000000000000" pitchFamily="65" charset="-122"/>
              <a:ea typeface="方正剪纸简体" panose="03000509000000000000" pitchFamily="65" charset="-122"/>
            </a:endParaRPr>
          </a:p>
        </p:txBody>
      </p:sp>
      <p:sp>
        <p:nvSpPr>
          <p:cNvPr id="35" name="文本框 34"/>
          <p:cNvSpPr txBox="1"/>
          <p:nvPr/>
        </p:nvSpPr>
        <p:spPr>
          <a:xfrm>
            <a:off x="4573361" y="4347234"/>
            <a:ext cx="3045278"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1433" y="3343423"/>
            <a:ext cx="783667" cy="2612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1661">
        <p14:ripple/>
      </p:transition>
    </mc:Choice>
    <mc:Fallback>
      <p:transition spd="slow" advTm="1661">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521426" y="734080"/>
            <a:ext cx="3149148" cy="754797"/>
            <a:chOff x="4268689" y="734080"/>
            <a:chExt cx="3149148" cy="754797"/>
          </a:xfrm>
        </p:grpSpPr>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l="20758" r="32395"/>
            <a:stretch>
              <a:fillRect/>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6" name="Freeform 13"/>
          <p:cNvSpPr/>
          <p:nvPr/>
        </p:nvSpPr>
        <p:spPr bwMode="auto">
          <a:xfrm>
            <a:off x="1801674" y="1594147"/>
            <a:ext cx="3485965" cy="3913128"/>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blipFill>
            <a:blip r:embed="rId2"/>
            <a:srcRect/>
            <a:stretch>
              <a:fillRect l="-24102" r="-24102"/>
            </a:stretch>
          </a:blipFill>
          <a:ln w="38100" cap="flat">
            <a:solidFill>
              <a:srgbClr val="79C5D9"/>
            </a:solidFill>
            <a:prstDash val="solid"/>
            <a:miter lim="800000"/>
          </a:ln>
          <a:effectLst/>
        </p:spPr>
        <p:txBody>
          <a:bodyPr vert="horz" wrap="square" lIns="91440" tIns="45720" rIns="91440" bIns="45720" numCol="1" anchor="t" anchorCtr="0" compatLnSpc="1"/>
          <a:lstStyle/>
          <a:p>
            <a:endParaRPr lang="zh-CN" altLang="en-US">
              <a:solidFill>
                <a:prstClr val="black"/>
              </a:solidFill>
            </a:endParaRPr>
          </a:p>
        </p:txBody>
      </p:sp>
      <p:sp>
        <p:nvSpPr>
          <p:cNvPr id="67" name="PA_文本框 8"/>
          <p:cNvSpPr txBox="1"/>
          <p:nvPr>
            <p:custDataLst>
              <p:tags r:id="rId3"/>
            </p:custDataLst>
          </p:nvPr>
        </p:nvSpPr>
        <p:spPr>
          <a:xfrm>
            <a:off x="6096000" y="1636585"/>
            <a:ext cx="1184940" cy="646331"/>
          </a:xfrm>
          <a:prstGeom prst="rect">
            <a:avLst/>
          </a:prstGeom>
          <a:noFill/>
        </p:spPr>
        <p:txBody>
          <a:bodyPr wrap="square" rtlCol="0">
            <a:spAutoFit/>
          </a:bodyPr>
          <a:lstStyle/>
          <a:p>
            <a:r>
              <a:rPr lang="zh-CN" altLang="en-US" sz="3600" spc="300" dirty="0">
                <a:solidFill>
                  <a:srgbClr val="44546A"/>
                </a:solidFill>
                <a:latin typeface="微软雅黑" panose="020B0503020204020204" pitchFamily="34" charset="-122"/>
                <a:ea typeface="微软雅黑" panose="020B0503020204020204" pitchFamily="34" charset="-122"/>
              </a:rPr>
              <a:t>前言</a:t>
            </a:r>
            <a:endParaRPr lang="zh-CN" altLang="en-US" spc="300" dirty="0">
              <a:solidFill>
                <a:srgbClr val="44546A"/>
              </a:solidFill>
              <a:latin typeface="微软雅黑" panose="020B0503020204020204" pitchFamily="34" charset="-122"/>
              <a:ea typeface="微软雅黑" panose="020B0503020204020204" pitchFamily="34" charset="-122"/>
            </a:endParaRPr>
          </a:p>
        </p:txBody>
      </p:sp>
      <p:sp>
        <p:nvSpPr>
          <p:cNvPr id="68" name="PA_圆角矩形 9"/>
          <p:cNvSpPr/>
          <p:nvPr>
            <p:custDataLst>
              <p:tags r:id="rId4"/>
            </p:custDataLst>
          </p:nvPr>
        </p:nvSpPr>
        <p:spPr>
          <a:xfrm>
            <a:off x="6176963" y="2282916"/>
            <a:ext cx="2772000" cy="18000"/>
          </a:xfrm>
          <a:prstGeom prst="roundRect">
            <a:avLst>
              <a:gd name="adj" fmla="val 50000"/>
            </a:avLst>
          </a:prstGeom>
          <a:gradFill flip="none" rotWithShape="1">
            <a:gsLst>
              <a:gs pos="1000">
                <a:srgbClr val="0070C0"/>
              </a:gs>
              <a:gs pos="99000">
                <a:srgbClr val="00B0F0"/>
              </a:gs>
            </a:gsLst>
            <a:lin ang="0" scaled="1"/>
            <a:tileRect/>
          </a:gradFill>
          <a:ln w="12700" cap="flat" cmpd="sng" algn="ctr">
            <a:solidFill>
              <a:srgbClr val="79C5D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pitchFamily="34" charset="-122"/>
            </a:endParaRPr>
          </a:p>
        </p:txBody>
      </p:sp>
      <p:sp>
        <p:nvSpPr>
          <p:cNvPr id="69" name="PA_矩形 10"/>
          <p:cNvSpPr/>
          <p:nvPr>
            <p:custDataLst>
              <p:tags r:id="rId5"/>
            </p:custDataLst>
          </p:nvPr>
        </p:nvSpPr>
        <p:spPr>
          <a:xfrm>
            <a:off x="6096001" y="2506465"/>
            <a:ext cx="5142958" cy="1962076"/>
          </a:xfrm>
          <a:prstGeom prst="rect">
            <a:avLst/>
          </a:prstGeom>
        </p:spPr>
        <p:txBody>
          <a:bodyPr wrap="square">
            <a:spAutoFit/>
          </a:bodyPr>
          <a:lstStyle/>
          <a:p>
            <a:pPr>
              <a:lnSpc>
                <a:spcPct val="150000"/>
              </a:lnSpc>
            </a:pPr>
            <a:r>
              <a:rPr lang="en-US" altLang="zh-CN" sz="900" dirty="0">
                <a:solidFill>
                  <a:srgbClr val="44546A">
                    <a:lumMod val="60000"/>
                    <a:lumOff val="40000"/>
                  </a:srgbClr>
                </a:solidFill>
                <a:latin typeface="微软雅黑" panose="020B0503020204020204" pitchFamily="34" charset="-122"/>
                <a:ea typeface="微软雅黑 Light"/>
              </a:rPr>
              <a:t>age has reached the end of the beginning of a word. may be guilty in his seems to passing a lot of different life became the appearance of the same day; may be back in the past, to oneself the paranoid weird belief disillusionment, these days, my mind has been very messy, in my mind constantly. </a:t>
            </a:r>
            <a:endParaRPr lang="en-US" altLang="zh-CN" sz="900" dirty="0">
              <a:solidFill>
                <a:srgbClr val="44546A">
                  <a:lumMod val="60000"/>
                  <a:lumOff val="40000"/>
                </a:srgbClr>
              </a:solidFill>
              <a:latin typeface="微软雅黑" panose="020B0503020204020204" pitchFamily="34" charset="-122"/>
              <a:ea typeface="微软雅黑 Light"/>
            </a:endParaRPr>
          </a:p>
          <a:p>
            <a:pPr>
              <a:lnSpc>
                <a:spcPct val="150000"/>
              </a:lnSpc>
            </a:pPr>
            <a:endParaRPr lang="en-US" altLang="zh-CN" sz="900" dirty="0">
              <a:solidFill>
                <a:srgbClr val="44546A">
                  <a:lumMod val="60000"/>
                  <a:lumOff val="40000"/>
                </a:srgbClr>
              </a:solidFill>
              <a:latin typeface="微软雅黑" panose="020B0503020204020204" pitchFamily="34" charset="-122"/>
              <a:ea typeface="微软雅黑 Light"/>
            </a:endParaRPr>
          </a:p>
          <a:p>
            <a:pPr>
              <a:lnSpc>
                <a:spcPct val="150000"/>
              </a:lnSpc>
            </a:pPr>
            <a:r>
              <a:rPr lang="en-US" altLang="zh-CN" sz="900" dirty="0">
                <a:solidFill>
                  <a:srgbClr val="44546A">
                    <a:lumMod val="60000"/>
                    <a:lumOff val="40000"/>
                  </a:srgbClr>
                </a:solidFill>
                <a:latin typeface="微软雅黑" panose="020B0503020204020204" pitchFamily="34" charset="-122"/>
                <a:ea typeface="微软雅黑 Light"/>
              </a:rPr>
              <a:t>always feel oneself should go to do something, or write something. twenty years of life trajectory deeply shallow, suddenly feel something, do it.</a:t>
            </a:r>
            <a:endParaRPr lang="en-US" altLang="zh-CN" sz="900" dirty="0">
              <a:solidFill>
                <a:srgbClr val="44546A">
                  <a:lumMod val="60000"/>
                  <a:lumOff val="40000"/>
                </a:srgbClr>
              </a:solidFill>
              <a:latin typeface="微软雅黑" panose="020B0503020204020204" pitchFamily="34" charset="-122"/>
              <a:ea typeface="微软雅黑 Light"/>
            </a:endParaRPr>
          </a:p>
          <a:p>
            <a:pPr>
              <a:lnSpc>
                <a:spcPct val="150000"/>
              </a:lnSpc>
            </a:pPr>
            <a:endParaRPr lang="en-US" altLang="zh-CN" sz="900" dirty="0">
              <a:solidFill>
                <a:srgbClr val="44546A">
                  <a:lumMod val="60000"/>
                  <a:lumOff val="40000"/>
                </a:srgbClr>
              </a:solidFill>
              <a:latin typeface="微软雅黑" panose="020B0503020204020204" pitchFamily="34" charset="-122"/>
              <a:ea typeface="微软雅黑 Light"/>
            </a:endParaRPr>
          </a:p>
          <a:p>
            <a:pPr>
              <a:lnSpc>
                <a:spcPct val="150000"/>
              </a:lnSpc>
            </a:pPr>
            <a:r>
              <a:rPr lang="en-US" altLang="zh-CN" sz="900" dirty="0">
                <a:solidFill>
                  <a:srgbClr val="44546A">
                    <a:lumMod val="60000"/>
                    <a:lumOff val="40000"/>
                  </a:srgbClr>
                </a:solidFill>
                <a:latin typeface="微软雅黑" panose="020B0503020204020204" pitchFamily="34" charset="-122"/>
                <a:ea typeface="微软雅黑 Light"/>
              </a:rPr>
              <a:t>the end of our life, and can meet many things really do?</a:t>
            </a:r>
            <a:endParaRPr lang="zh-CN" altLang="en-US" sz="900" dirty="0">
              <a:solidFill>
                <a:srgbClr val="44546A">
                  <a:lumMod val="60000"/>
                  <a:lumOff val="40000"/>
                </a:srgbClr>
              </a:solidFill>
              <a:latin typeface="微软雅黑" panose="020B0503020204020204" pitchFamily="34" charset="-122"/>
              <a:ea typeface="微软雅黑 Light"/>
            </a:endParaRPr>
          </a:p>
        </p:txBody>
      </p:sp>
      <p:sp>
        <p:nvSpPr>
          <p:cNvPr id="70" name="PA_矩形 11"/>
          <p:cNvSpPr/>
          <p:nvPr>
            <p:custDataLst>
              <p:tags r:id="rId6"/>
            </p:custDataLst>
          </p:nvPr>
        </p:nvSpPr>
        <p:spPr>
          <a:xfrm>
            <a:off x="7203996" y="1922584"/>
            <a:ext cx="1069524" cy="369332"/>
          </a:xfrm>
          <a:prstGeom prst="rect">
            <a:avLst/>
          </a:prstGeom>
        </p:spPr>
        <p:txBody>
          <a:bodyPr wrap="none">
            <a:spAutoFit/>
          </a:bodyPr>
          <a:lstStyle/>
          <a:p>
            <a:r>
              <a:rPr lang="en-US" altLang="zh-CN" dirty="0">
                <a:solidFill>
                  <a:srgbClr val="44546A">
                    <a:lumMod val="60000"/>
                    <a:lumOff val="40000"/>
                  </a:srgbClr>
                </a:solidFill>
                <a:latin typeface="Century Gothic" panose="020B0502020202020204" pitchFamily="34" charset="0"/>
                <a:ea typeface="微软雅黑 Light"/>
              </a:rPr>
              <a:t>Preface</a:t>
            </a:r>
            <a:endParaRPr lang="zh-CN" altLang="en-US" dirty="0">
              <a:solidFill>
                <a:srgbClr val="44546A">
                  <a:lumMod val="60000"/>
                  <a:lumOff val="40000"/>
                </a:srgbClr>
              </a:solidFill>
              <a:latin typeface="Century Gothic" panose="020B0502020202020204" pitchFamily="34" charset="0"/>
              <a:ea typeface="微软雅黑 Light"/>
            </a:endParaRPr>
          </a:p>
        </p:txBody>
      </p:sp>
      <p:sp>
        <p:nvSpPr>
          <p:cNvPr id="71" name="圆角矩形 70"/>
          <p:cNvSpPr/>
          <p:nvPr/>
        </p:nvSpPr>
        <p:spPr>
          <a:xfrm>
            <a:off x="6159808" y="4807381"/>
            <a:ext cx="1671781" cy="302925"/>
          </a:xfrm>
          <a:prstGeom prst="roundRect">
            <a:avLst>
              <a:gd name="adj" fmla="val 50000"/>
            </a:avLst>
          </a:prstGeom>
          <a:solidFill>
            <a:srgbClr val="79C5D9"/>
          </a:solidFill>
          <a:ln>
            <a:noFill/>
          </a:ln>
          <a:effectLst>
            <a:outerShdw blurRad="228600" dist="38100" dir="672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200" kern="0">
                <a:solidFill>
                  <a:prstClr val="white"/>
                </a:solidFill>
                <a:latin typeface="Segoe UI" panose="020B0502040204020203" pitchFamily="34" charset="0"/>
                <a:cs typeface="Segoe UI" panose="020B0502040204020203" pitchFamily="34" charset="0"/>
              </a:rPr>
              <a:t>Learn More</a:t>
            </a:r>
            <a:endParaRPr lang="id-ID" altLang="zh-CN" sz="1200" kern="0">
              <a:solidFill>
                <a:prstClr val="white"/>
              </a:solidFill>
              <a:latin typeface="Segoe UI" panose="020B0502040204020203" pitchFamily="34" charset="0"/>
              <a:cs typeface="Segoe UI" panose="020B0502040204020203" pitchFamily="34" charset="0"/>
            </a:endParaRPr>
          </a:p>
        </p:txBody>
      </p:sp>
      <p:sp>
        <p:nvSpPr>
          <p:cNvPr id="72" name="圆角矩形 71"/>
          <p:cNvSpPr/>
          <p:nvPr/>
        </p:nvSpPr>
        <p:spPr>
          <a:xfrm>
            <a:off x="8108211" y="4807381"/>
            <a:ext cx="1671781" cy="302925"/>
          </a:xfrm>
          <a:prstGeom prst="roundRect">
            <a:avLst>
              <a:gd name="adj" fmla="val 50000"/>
            </a:avLst>
          </a:prstGeom>
          <a:solidFill>
            <a:srgbClr val="79C5D9"/>
          </a:solidFill>
          <a:ln>
            <a:noFill/>
          </a:ln>
          <a:effectLst>
            <a:outerShdw blurRad="228600" dist="38100" dir="672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200" kern="0">
                <a:solidFill>
                  <a:prstClr val="white"/>
                </a:solidFill>
                <a:latin typeface="Segoe UI" panose="020B0502040204020203" pitchFamily="34" charset="0"/>
                <a:cs typeface="Segoe UI" panose="020B0502040204020203" pitchFamily="34" charset="0"/>
              </a:rPr>
              <a:t>Learn More</a:t>
            </a:r>
            <a:endParaRPr lang="id-ID" altLang="zh-CN" sz="1200" kern="0">
              <a:solidFill>
                <a:prstClr val="white"/>
              </a:solidFill>
              <a:latin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3008">
        <p:blinds dir="vert"/>
      </p:transition>
    </mc:Choice>
    <mc:Fallback>
      <p:transition spd="slow" advTm="3008">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childTnLst>
                                </p:cTn>
                              </p:par>
                              <p:par>
                                <p:cTn id="8" presetID="35" presetClass="path" presetSubtype="0" decel="100000" fill="hold" grpId="1" nodeType="withEffect">
                                  <p:stCondLst>
                                    <p:cond delay="0"/>
                                  </p:stCondLst>
                                  <p:childTnLst>
                                    <p:animMotion origin="layout" path="M 2.91667E-6 2.96296E-6 L -0.04558 2.96296E-6 " pathEditMode="relative" rAng="0" ptsTypes="AA">
                                      <p:cBhvr>
                                        <p:cTn id="9" dur="1000" spd="-100000" fill="hold"/>
                                        <p:tgtEl>
                                          <p:spTgt spid="67"/>
                                        </p:tgtEl>
                                        <p:attrNameLst>
                                          <p:attrName>ppt_x</p:attrName>
                                          <p:attrName>ppt_y</p:attrName>
                                        </p:attrNameLst>
                                      </p:cBhvr>
                                      <p:rCtr x="-2279" y="0"/>
                                    </p:animMotion>
                                  </p:childTnLst>
                                </p:cTn>
                              </p:par>
                              <p:par>
                                <p:cTn id="10" presetID="10" presetClass="entr" presetSubtype="0" fill="hold" grpId="0" nodeType="withEffect">
                                  <p:stCondLst>
                                    <p:cond delay="25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1250"/>
                                        <p:tgtEl>
                                          <p:spTgt spid="68"/>
                                        </p:tgtEl>
                                      </p:cBhvr>
                                    </p:animEffect>
                                  </p:childTnLst>
                                </p:cTn>
                              </p:par>
                              <p:par>
                                <p:cTn id="13" presetID="35" presetClass="path" presetSubtype="0" decel="100000" fill="hold" grpId="1" nodeType="withEffect">
                                  <p:stCondLst>
                                    <p:cond delay="250"/>
                                  </p:stCondLst>
                                  <p:childTnLst>
                                    <p:animMotion origin="layout" path="M -1.875E-6 3.33333E-6 L -0.04557 3.33333E-6 " pathEditMode="relative" rAng="0" ptsTypes="AA">
                                      <p:cBhvr>
                                        <p:cTn id="14" dur="1250" spd="-100000" fill="hold"/>
                                        <p:tgtEl>
                                          <p:spTgt spid="68"/>
                                        </p:tgtEl>
                                        <p:attrNameLst>
                                          <p:attrName>ppt_x</p:attrName>
                                          <p:attrName>ppt_y</p:attrName>
                                        </p:attrNameLst>
                                      </p:cBhvr>
                                      <p:rCtr x="-2279" y="0"/>
                                    </p:animMotion>
                                  </p:childTnLst>
                                </p:cTn>
                              </p:par>
                              <p:par>
                                <p:cTn id="15" presetID="10" presetClass="entr" presetSubtype="0" fill="hold" grpId="0" nodeType="withEffect">
                                  <p:stCondLst>
                                    <p:cond delay="75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500"/>
                                        <p:tgtEl>
                                          <p:spTgt spid="7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1500"/>
                                        <p:tgtEl>
                                          <p:spTgt spid="69"/>
                                        </p:tgtEl>
                                      </p:cBhvr>
                                    </p:animEffect>
                                  </p:childTnLst>
                                </p:cTn>
                              </p:par>
                              <p:par>
                                <p:cTn id="21" presetID="35" presetClass="path" presetSubtype="0" decel="100000" fill="hold" grpId="1" nodeType="withEffect">
                                  <p:stCondLst>
                                    <p:cond delay="500"/>
                                  </p:stCondLst>
                                  <p:childTnLst>
                                    <p:animMotion origin="layout" path="M 3.125E-6 -3.7037E-6 L -0.04558 -3.7037E-6 " pathEditMode="relative" rAng="0" ptsTypes="AA">
                                      <p:cBhvr>
                                        <p:cTn id="22" dur="1500" spd="-100000" fill="hold"/>
                                        <p:tgtEl>
                                          <p:spTgt spid="69"/>
                                        </p:tgtEl>
                                        <p:attrNameLst>
                                          <p:attrName>ppt_x</p:attrName>
                                          <p:attrName>ppt_y</p:attrName>
                                        </p:attrNameLst>
                                      </p:cBhvr>
                                      <p:rCtr x="-2279" y="0"/>
                                    </p:animMotion>
                                  </p:childTnLst>
                                </p:cTn>
                              </p:par>
                              <p:par>
                                <p:cTn id="23" presetID="10" presetClass="entr" presetSubtype="0" fill="hold" grpId="0" nodeType="withEffect">
                                  <p:stCondLst>
                                    <p:cond delay="50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750"/>
                                        <p:tgtEl>
                                          <p:spTgt spid="66"/>
                                        </p:tgtEl>
                                      </p:cBhvr>
                                    </p:animEffect>
                                  </p:childTnLst>
                                </p:cTn>
                              </p:par>
                              <p:par>
                                <p:cTn id="26" presetID="35" presetClass="path" presetSubtype="0" decel="100000" fill="hold" grpId="1" nodeType="withEffect">
                                  <p:stCondLst>
                                    <p:cond delay="500"/>
                                  </p:stCondLst>
                                  <p:childTnLst>
                                    <p:animMotion origin="layout" path="M -4.375E-6 -4.07407E-6 L 0.04493 -4.07407E-6 " pathEditMode="relative" rAng="0" ptsTypes="AA">
                                      <p:cBhvr>
                                        <p:cTn id="27" dur="1250" spd="-100000" fill="hold"/>
                                        <p:tgtEl>
                                          <p:spTgt spid="66"/>
                                        </p:tgtEl>
                                        <p:attrNameLst>
                                          <p:attrName>ppt_x</p:attrName>
                                          <p:attrName>ppt_y</p:attrName>
                                        </p:attrNameLst>
                                      </p:cBhvr>
                                      <p:rCtr x="2240" y="0"/>
                                    </p:animMotion>
                                  </p:childTnLst>
                                </p:cTn>
                              </p:par>
                              <p:par>
                                <p:cTn id="28" presetID="10" presetClass="entr" presetSubtype="0" fill="hold" grpId="0" nodeType="withEffect">
                                  <p:stCondLst>
                                    <p:cond delay="150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750"/>
                                        <p:tgtEl>
                                          <p:spTgt spid="71"/>
                                        </p:tgtEl>
                                      </p:cBhvr>
                                    </p:animEffect>
                                  </p:childTnLst>
                                </p:cTn>
                              </p:par>
                              <p:par>
                                <p:cTn id="31" presetID="35" presetClass="path" presetSubtype="0" decel="100000" fill="hold" grpId="1" nodeType="withEffect">
                                  <p:stCondLst>
                                    <p:cond delay="1500"/>
                                  </p:stCondLst>
                                  <p:childTnLst>
                                    <p:animMotion origin="layout" path="M -4.375E-6 -4.07407E-6 L 0.04493 -4.07407E-6 " pathEditMode="relative" rAng="0" ptsTypes="AA">
                                      <p:cBhvr>
                                        <p:cTn id="32" dur="1250" spd="-100000" fill="hold"/>
                                        <p:tgtEl>
                                          <p:spTgt spid="71"/>
                                        </p:tgtEl>
                                        <p:attrNameLst>
                                          <p:attrName>ppt_x</p:attrName>
                                          <p:attrName>ppt_y</p:attrName>
                                        </p:attrNameLst>
                                      </p:cBhvr>
                                      <p:rCtr x="2240" y="0"/>
                                    </p:animMotion>
                                  </p:childTnLst>
                                </p:cTn>
                              </p:par>
                              <p:par>
                                <p:cTn id="33" presetID="10" presetClass="entr" presetSubtype="0" fill="hold" grpId="0" nodeType="withEffect">
                                  <p:stCondLst>
                                    <p:cond delay="1500"/>
                                  </p:stCondLst>
                                  <p:childTnLst>
                                    <p:set>
                                      <p:cBhvr>
                                        <p:cTn id="34" dur="1" fill="hold">
                                          <p:stCondLst>
                                            <p:cond delay="0"/>
                                          </p:stCondLst>
                                        </p:cTn>
                                        <p:tgtEl>
                                          <p:spTgt spid="72"/>
                                        </p:tgtEl>
                                        <p:attrNameLst>
                                          <p:attrName>style.visibility</p:attrName>
                                        </p:attrNameLst>
                                      </p:cBhvr>
                                      <p:to>
                                        <p:strVal val="visible"/>
                                      </p:to>
                                    </p:set>
                                    <p:animEffect transition="in" filter="fade">
                                      <p:cBhvr>
                                        <p:cTn id="35" dur="750"/>
                                        <p:tgtEl>
                                          <p:spTgt spid="72"/>
                                        </p:tgtEl>
                                      </p:cBhvr>
                                    </p:animEffect>
                                  </p:childTnLst>
                                </p:cTn>
                              </p:par>
                              <p:par>
                                <p:cTn id="36" presetID="35" presetClass="path" presetSubtype="0" decel="100000" fill="hold" grpId="1" nodeType="withEffect">
                                  <p:stCondLst>
                                    <p:cond delay="1500"/>
                                  </p:stCondLst>
                                  <p:childTnLst>
                                    <p:animMotion origin="layout" path="M 4.375E-6 7.40741E-7 L -0.04011 7.40741E-7 " pathEditMode="relative" rAng="0" ptsTypes="AA">
                                      <p:cBhvr>
                                        <p:cTn id="37" dur="1250" spd="-100000" fill="hold"/>
                                        <p:tgtEl>
                                          <p:spTgt spid="72"/>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P spid="67" grpId="0"/>
      <p:bldP spid="67" grpId="1"/>
      <p:bldP spid="68" grpId="0" animBg="1"/>
      <p:bldP spid="68" grpId="1" animBg="1"/>
      <p:bldP spid="69" grpId="0"/>
      <p:bldP spid="69" grpId="1"/>
      <p:bldP spid="70" grpId="0"/>
      <p:bldP spid="71" grpId="0" animBg="1"/>
      <p:bldP spid="71" grpId="1" animBg="1"/>
      <p:bldP spid="72" grpId="0" animBg="1"/>
      <p:bldP spid="7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521426" y="734080"/>
            <a:ext cx="3149148" cy="754797"/>
            <a:chOff x="4268689" y="734080"/>
            <a:chExt cx="3149148" cy="754797"/>
          </a:xfrm>
        </p:grpSpPr>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l="20758" r="32395"/>
            <a:stretch>
              <a:fillRect/>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 name="文本框 5"/>
          <p:cNvSpPr txBox="1"/>
          <p:nvPr/>
        </p:nvSpPr>
        <p:spPr>
          <a:xfrm>
            <a:off x="2241256" y="3429000"/>
            <a:ext cx="1649811" cy="523220"/>
          </a:xfrm>
          <a:prstGeom prst="rect">
            <a:avLst/>
          </a:prstGeom>
          <a:noFill/>
        </p:spPr>
        <p:txBody>
          <a:bodyPr wrap="none" rtlCol="0">
            <a:spAutoFit/>
          </a:bodyPr>
          <a:lstStyle/>
          <a:p>
            <a:r>
              <a:rPr lang="zh-CN" altLang="en-US" sz="2000" dirty="0">
                <a:solidFill>
                  <a:srgbClr val="79C5D9"/>
                </a:solidFill>
                <a:latin typeface="微软雅黑" panose="020B0503020204020204" pitchFamily="34" charset="-122"/>
                <a:ea typeface="微软雅黑" panose="020B0503020204020204" pitchFamily="34" charset="-122"/>
              </a:rPr>
              <a:t>￥</a:t>
            </a:r>
            <a:r>
              <a:rPr lang="en-US" altLang="zh-CN" sz="2800" b="1" dirty="0">
                <a:solidFill>
                  <a:srgbClr val="79C5D9"/>
                </a:solidFill>
                <a:latin typeface="微软雅黑" panose="020B0503020204020204" pitchFamily="34" charset="-122"/>
                <a:ea typeface="微软雅黑" panose="020B0503020204020204" pitchFamily="34" charset="-122"/>
              </a:rPr>
              <a:t>29,062</a:t>
            </a:r>
            <a:endParaRPr lang="zh-CN" altLang="en-US" sz="2000" b="1" dirty="0">
              <a:solidFill>
                <a:srgbClr val="79C5D9"/>
              </a:solidFill>
              <a:latin typeface="微软雅黑" panose="020B0503020204020204" pitchFamily="34" charset="-122"/>
              <a:ea typeface="微软雅黑" panose="020B0503020204020204" pitchFamily="34" charset="-122"/>
            </a:endParaRPr>
          </a:p>
        </p:txBody>
      </p:sp>
      <p:cxnSp>
        <p:nvCxnSpPr>
          <p:cNvPr id="7" name="直接箭头连接符 6"/>
          <p:cNvCxnSpPr/>
          <p:nvPr/>
        </p:nvCxnSpPr>
        <p:spPr>
          <a:xfrm>
            <a:off x="1818346" y="3710920"/>
            <a:ext cx="365760" cy="0"/>
          </a:xfrm>
          <a:prstGeom prst="straightConnector1">
            <a:avLst/>
          </a:prstGeom>
          <a:noFill/>
          <a:ln w="22225" cap="flat" cmpd="sng" algn="ctr">
            <a:solidFill>
              <a:srgbClr val="323F4F"/>
            </a:solidFill>
            <a:prstDash val="solid"/>
            <a:miter lim="800000"/>
            <a:tailEnd type="triangle"/>
          </a:ln>
          <a:effectLst/>
        </p:spPr>
      </p:cxnSp>
      <p:sp>
        <p:nvSpPr>
          <p:cNvPr id="8" name="文本框 7"/>
          <p:cNvSpPr txBox="1"/>
          <p:nvPr/>
        </p:nvSpPr>
        <p:spPr>
          <a:xfrm>
            <a:off x="1722604" y="4444618"/>
            <a:ext cx="1965538" cy="369332"/>
          </a:xfrm>
          <a:prstGeom prst="rect">
            <a:avLst/>
          </a:prstGeom>
          <a:noFill/>
        </p:spPr>
        <p:txBody>
          <a:bodyPr wrap="none" rtlCol="0">
            <a:spAutoFit/>
          </a:bodyPr>
          <a:lstStyle/>
          <a:p>
            <a:r>
              <a:rPr lang="en-US" altLang="zh-CN" dirty="0">
                <a:solidFill>
                  <a:srgbClr val="323F4F"/>
                </a:solidFill>
                <a:latin typeface="Century Gothic" panose="020B0502020202020204" pitchFamily="34" charset="0"/>
                <a:ea typeface="微软雅黑" panose="020B0503020204020204" pitchFamily="34" charset="-122"/>
              </a:rPr>
              <a:t>Microsoft Office</a:t>
            </a:r>
            <a:endParaRPr lang="en-US" altLang="zh-CN" dirty="0">
              <a:solidFill>
                <a:srgbClr val="323F4F"/>
              </a:solidFill>
              <a:latin typeface="Century Gothic" panose="020B0502020202020204" pitchFamily="34" charset="0"/>
              <a:ea typeface="微软雅黑" panose="020B0503020204020204" pitchFamily="34" charset="-122"/>
            </a:endParaRPr>
          </a:p>
        </p:txBody>
      </p:sp>
      <p:sp>
        <p:nvSpPr>
          <p:cNvPr id="9" name="文本框 8"/>
          <p:cNvSpPr txBox="1"/>
          <p:nvPr/>
        </p:nvSpPr>
        <p:spPr>
          <a:xfrm>
            <a:off x="1722604" y="4792234"/>
            <a:ext cx="4059314" cy="524695"/>
          </a:xfrm>
          <a:prstGeom prst="rect">
            <a:avLst/>
          </a:prstGeom>
          <a:noFill/>
        </p:spPr>
        <p:txBody>
          <a:bodyPr wrap="square" rtlCol="0">
            <a:spAutoFit/>
          </a:bodyPr>
          <a:lstStyle/>
          <a:p>
            <a:pPr>
              <a:lnSpc>
                <a:spcPct val="150000"/>
              </a:lnSpc>
            </a:pPr>
            <a:r>
              <a:rPr lang="en-US" altLang="zh-CN" sz="1000" dirty="0">
                <a:solidFill>
                  <a:srgbClr val="000000">
                    <a:lumMod val="50000"/>
                    <a:lumOff val="50000"/>
                  </a:srgbClr>
                </a:solidFill>
                <a:latin typeface="Century Gothic" panose="020B0502020202020204" pitchFamily="34" charset="0"/>
                <a:ea typeface="微软雅黑" panose="020B0503020204020204" pitchFamily="34" charset="-122"/>
              </a:rPr>
              <a:t>The consequences of today are determined by the actions of the past. To change your future, alter your decisions today. </a:t>
            </a:r>
            <a:endParaRPr lang="en-US" altLang="zh-CN" sz="1000" dirty="0">
              <a:solidFill>
                <a:srgbClr val="000000">
                  <a:lumMod val="50000"/>
                  <a:lumOff val="50000"/>
                </a:srgbClr>
              </a:solidFill>
              <a:latin typeface="Century Gothic" panose="020B0502020202020204" pitchFamily="34" charset="0"/>
              <a:ea typeface="微软雅黑" panose="020B0503020204020204" pitchFamily="34" charset="-122"/>
            </a:endParaRPr>
          </a:p>
        </p:txBody>
      </p:sp>
      <p:grpSp>
        <p:nvGrpSpPr>
          <p:cNvPr id="10" name="组合 9"/>
          <p:cNvGrpSpPr/>
          <p:nvPr/>
        </p:nvGrpSpPr>
        <p:grpSpPr>
          <a:xfrm>
            <a:off x="1722604" y="1704356"/>
            <a:ext cx="4059314" cy="1538037"/>
            <a:chOff x="8613448" y="2224074"/>
            <a:chExt cx="4059314" cy="1538037"/>
          </a:xfrm>
        </p:grpSpPr>
        <p:sp>
          <p:nvSpPr>
            <p:cNvPr id="11" name="文本框 10"/>
            <p:cNvSpPr txBox="1"/>
            <p:nvPr/>
          </p:nvSpPr>
          <p:spPr>
            <a:xfrm>
              <a:off x="8633200" y="2224074"/>
              <a:ext cx="1971698" cy="412576"/>
            </a:xfrm>
            <a:prstGeom prst="roundRect">
              <a:avLst>
                <a:gd name="adj" fmla="val 50000"/>
              </a:avLst>
            </a:prstGeom>
            <a:solidFill>
              <a:srgbClr val="79C5D9"/>
            </a:solidFill>
            <a:effectLst>
              <a:outerShdw blurRad="127000" dist="38100" dir="8100000" algn="tr" rotWithShape="0">
                <a:srgbClr val="0070C0">
                  <a:alpha val="30000"/>
                </a:srgbClr>
              </a:outerShdw>
            </a:effectLst>
          </p:spPr>
          <p:txBody>
            <a:bodyPr wrap="square"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添加您的标题</a:t>
              </a:r>
              <a:endParaRPr kumimoji="0" lang="zh-CN" altLang="en-US" sz="105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8613448" y="2746448"/>
              <a:ext cx="4059314" cy="1015663"/>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lumMod val="50000"/>
                      <a:lumOff val="50000"/>
                    </a:srgbClr>
                  </a:solidFill>
                  <a:effectLst/>
                  <a:uLnTx/>
                  <a:uFillTx/>
                  <a:latin typeface="Century Gothic" panose="020B0502020202020204" pitchFamily="34" charset="0"/>
                  <a:ea typeface="微软雅黑" panose="020B0503020204020204" pitchFamily="34" charset="-122"/>
                </a:rPr>
                <a:t>The consequences of today are determined by the actions of the past. To change your future, alter your decisions today. The consequences of today are determined by the actions of the past. To change your future, alter your decisions today. </a:t>
              </a:r>
              <a:endParaRPr kumimoji="0" lang="en-US" altLang="zh-CN" sz="1000" b="0" i="0" u="none" strike="noStrike" kern="0" cap="none" spc="0" normalizeH="0" baseline="0" noProof="0" dirty="0">
                <a:ln>
                  <a:noFill/>
                </a:ln>
                <a:solidFill>
                  <a:srgbClr val="000000">
                    <a:lumMod val="50000"/>
                    <a:lumOff val="50000"/>
                  </a:srgbClr>
                </a:solidFill>
                <a:effectLst/>
                <a:uLnTx/>
                <a:uFillTx/>
                <a:latin typeface="Century Gothic" panose="020B0502020202020204" pitchFamily="34" charset="0"/>
                <a:ea typeface="微软雅黑" panose="020B0503020204020204" pitchFamily="34" charset="-122"/>
              </a:endParaRPr>
            </a:p>
          </p:txBody>
        </p:sp>
      </p:grpSp>
      <p:sp>
        <p:nvSpPr>
          <p:cNvPr id="13" name="Freeform 13"/>
          <p:cNvSpPr/>
          <p:nvPr/>
        </p:nvSpPr>
        <p:spPr bwMode="auto">
          <a:xfrm>
            <a:off x="6585070" y="1594147"/>
            <a:ext cx="3485965" cy="3913128"/>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blipFill>
            <a:blip r:embed="rId2" cstate="print"/>
            <a:srcRect/>
            <a:stretch>
              <a:fillRect l="-24102" r="-24102"/>
            </a:stretch>
          </a:blipFill>
          <a:ln w="38100" cap="flat">
            <a:solidFill>
              <a:srgbClr val="79C5D9"/>
            </a:solidFill>
            <a:prstDash val="solid"/>
            <a:miter lim="800000"/>
          </a:ln>
          <a:effectLst/>
        </p:spPr>
        <p:txBody>
          <a:bodyPr vert="horz" wrap="square" lIns="91440" tIns="45720" rIns="91440" bIns="45720" numCol="1" anchor="t" anchorCtr="0" compatLnSpc="1"/>
          <a:lstStyle/>
          <a:p>
            <a:endParaRPr lang="zh-CN" altLang="en-US">
              <a:solidFill>
                <a:prstClr val="black"/>
              </a:solidFill>
            </a:endParaRPr>
          </a:p>
        </p:txBody>
      </p:sp>
      <p:sp>
        <p:nvSpPr>
          <p:cNvPr id="14" name="椭圆 13"/>
          <p:cNvSpPr/>
          <p:nvPr/>
        </p:nvSpPr>
        <p:spPr>
          <a:xfrm>
            <a:off x="10402703" y="3975888"/>
            <a:ext cx="416765" cy="416765"/>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48044" y="4862201"/>
            <a:ext cx="261486" cy="261486"/>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816424" y="5083218"/>
            <a:ext cx="482152" cy="482152"/>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008">
        <p:blinds dir="vert"/>
      </p:transition>
    </mc:Choice>
    <mc:Fallback>
      <p:transition spd="slow" advTm="3008">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35" presetClass="path" presetSubtype="0" decel="40000" fill="hold" grpId="1" nodeType="withEffect">
                                  <p:stCondLst>
                                    <p:cond delay="0"/>
                                  </p:stCondLst>
                                  <p:childTnLst>
                                    <p:animMotion origin="layout" path="M 0.03073 -2.59259E-6 L -0.15924 -2.59259E-6 " pathEditMode="relative" rAng="0" ptsTypes="AA">
                                      <p:cBhvr>
                                        <p:cTn id="9" dur="1000" spd="-100000" fill="hold"/>
                                        <p:tgtEl>
                                          <p:spTgt spid="13"/>
                                        </p:tgtEl>
                                        <p:attrNameLst>
                                          <p:attrName>ppt_x</p:attrName>
                                          <p:attrName>ppt_y</p:attrName>
                                        </p:attrNameLst>
                                      </p:cBhvr>
                                      <p:rCtr x="-9505" y="0"/>
                                    </p:animMotion>
                                  </p:childTnLst>
                                </p:cTn>
                              </p:par>
                              <p:par>
                                <p:cTn id="10" presetID="35" presetClass="path" presetSubtype="0" accel="40000" decel="40000" fill="hold" grpId="2" nodeType="withEffect">
                                  <p:stCondLst>
                                    <p:cond delay="1000"/>
                                  </p:stCondLst>
                                  <p:childTnLst>
                                    <p:animMotion origin="layout" path="M 0.03073 -2.59259E-6 L -2.91667E-6 -2.59259E-6 " pathEditMode="relative" rAng="0" ptsTypes="AA">
                                      <p:cBhvr>
                                        <p:cTn id="11" dur="750" fill="hold"/>
                                        <p:tgtEl>
                                          <p:spTgt spid="13"/>
                                        </p:tgtEl>
                                        <p:attrNameLst>
                                          <p:attrName>ppt_x</p:attrName>
                                          <p:attrName>ppt_y</p:attrName>
                                        </p:attrNameLst>
                                      </p:cBhvr>
                                      <p:rCtr x="-1536" y="0"/>
                                    </p:animMotion>
                                  </p:childTnLst>
                                </p:cTn>
                              </p:par>
                              <p:par>
                                <p:cTn id="12" presetID="10" presetClass="entr" presetSubtype="0" fill="hold" grpId="0" nodeType="withEffect">
                                  <p:stCondLst>
                                    <p:cond delay="10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42" presetClass="path" presetSubtype="0" decel="30000" fill="hold" grpId="1" nodeType="withEffect">
                                  <p:stCondLst>
                                    <p:cond delay="1000"/>
                                  </p:stCondLst>
                                  <p:childTnLst>
                                    <p:animMotion origin="layout" path="M -2.5E-6 -0.03981 L -2.5E-6 0.09028 " pathEditMode="relative" rAng="0" ptsTypes="AA">
                                      <p:cBhvr>
                                        <p:cTn id="16" dur="750" spd="-100000" fill="hold"/>
                                        <p:tgtEl>
                                          <p:spTgt spid="14"/>
                                        </p:tgtEl>
                                        <p:attrNameLst>
                                          <p:attrName>ppt_x</p:attrName>
                                          <p:attrName>ppt_y</p:attrName>
                                        </p:attrNameLst>
                                      </p:cBhvr>
                                      <p:rCtr x="0" y="6505"/>
                                    </p:animMotion>
                                  </p:childTnLst>
                                </p:cTn>
                              </p:par>
                              <p:par>
                                <p:cTn id="17" presetID="42" presetClass="path" presetSubtype="0" accel="30000" decel="30000" fill="hold" grpId="2" nodeType="withEffect">
                                  <p:stCondLst>
                                    <p:cond delay="1750"/>
                                  </p:stCondLst>
                                  <p:childTnLst>
                                    <p:animMotion origin="layout" path="M -2.5E-6 -0.03981 L -2.5E-6 -3.7037E-6 " pathEditMode="relative" rAng="0" ptsTypes="AA">
                                      <p:cBhvr>
                                        <p:cTn id="18" dur="750" fill="hold"/>
                                        <p:tgtEl>
                                          <p:spTgt spid="14"/>
                                        </p:tgtEl>
                                        <p:attrNameLst>
                                          <p:attrName>ppt_x</p:attrName>
                                          <p:attrName>ppt_y</p:attrName>
                                        </p:attrNameLst>
                                      </p:cBhvr>
                                      <p:rCtr x="0" y="1991"/>
                                    </p:animMotion>
                                  </p:childTnLst>
                                </p:cTn>
                              </p:par>
                              <p:par>
                                <p:cTn id="19" presetID="10" presetClass="entr" presetSubtype="0" fill="hold" grpId="0" nodeType="withEffect">
                                  <p:stCondLst>
                                    <p:cond delay="10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64" presetClass="path" presetSubtype="0" decel="30000" fill="hold" grpId="1" nodeType="withEffect">
                                  <p:stCondLst>
                                    <p:cond delay="1000"/>
                                  </p:stCondLst>
                                  <p:childTnLst>
                                    <p:animMotion origin="layout" path="M 4.375E-6 0.03889 L 4.375E-6 -0.08889 " pathEditMode="relative" rAng="0" ptsTypes="AA">
                                      <p:cBhvr>
                                        <p:cTn id="23" dur="750" spd="-100000" fill="hold"/>
                                        <p:tgtEl>
                                          <p:spTgt spid="15"/>
                                        </p:tgtEl>
                                        <p:attrNameLst>
                                          <p:attrName>ppt_x</p:attrName>
                                          <p:attrName>ppt_y</p:attrName>
                                        </p:attrNameLst>
                                      </p:cBhvr>
                                      <p:rCtr x="0" y="-6389"/>
                                    </p:animMotion>
                                  </p:childTnLst>
                                </p:cTn>
                              </p:par>
                              <p:par>
                                <p:cTn id="24" presetID="64" presetClass="path" presetSubtype="0" accel="30000" decel="30000" fill="hold" grpId="2" nodeType="withEffect">
                                  <p:stCondLst>
                                    <p:cond delay="1750"/>
                                  </p:stCondLst>
                                  <p:childTnLst>
                                    <p:animMotion origin="layout" path="M 4.375E-6 0.03843 L 4.375E-6 7.40741E-7 " pathEditMode="relative" rAng="0" ptsTypes="AA">
                                      <p:cBhvr>
                                        <p:cTn id="25" dur="750" fill="hold"/>
                                        <p:tgtEl>
                                          <p:spTgt spid="15"/>
                                        </p:tgtEl>
                                        <p:attrNameLst>
                                          <p:attrName>ppt_x</p:attrName>
                                          <p:attrName>ppt_y</p:attrName>
                                        </p:attrNameLst>
                                      </p:cBhvr>
                                      <p:rCtr x="0" y="-1921"/>
                                    </p:animMotion>
                                  </p:childTnLst>
                                </p:cTn>
                              </p:par>
                              <p:par>
                                <p:cTn id="26" presetID="10" presetClass="entr" presetSubtype="0" fill="hold" grpId="0"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35" presetClass="path" presetSubtype="0" decel="100000" fill="hold" grpId="1" nodeType="withEffect">
                                  <p:stCondLst>
                                    <p:cond delay="1000"/>
                                  </p:stCondLst>
                                  <p:childTnLst>
                                    <p:animMotion origin="layout" path="M 3.75E-6 1.11111E-6 L -0.03868 1.11111E-6 " pathEditMode="relative" rAng="0" ptsTypes="AA">
                                      <p:cBhvr>
                                        <p:cTn id="30" dur="1250" spd="-100000" fill="hold"/>
                                        <p:tgtEl>
                                          <p:spTgt spid="16"/>
                                        </p:tgtEl>
                                        <p:attrNameLst>
                                          <p:attrName>ppt_x</p:attrName>
                                          <p:attrName>ppt_y</p:attrName>
                                        </p:attrNameLst>
                                      </p:cBhvr>
                                      <p:rCtr x="-1940" y="0"/>
                                    </p:animMotion>
                                  </p:childTnLst>
                                </p:cTn>
                              </p:par>
                              <p:par>
                                <p:cTn id="31" presetID="10" presetClass="entr" presetSubtype="0" fill="hold" nodeType="withEffect">
                                  <p:stCondLst>
                                    <p:cond delay="200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750"/>
                                        <p:tgtEl>
                                          <p:spTgt spid="7"/>
                                        </p:tgtEl>
                                      </p:cBhvr>
                                    </p:animEffect>
                                  </p:childTnLst>
                                </p:cTn>
                              </p:par>
                              <p:par>
                                <p:cTn id="34" presetID="35" presetClass="path" presetSubtype="0" decel="100000" fill="hold" nodeType="withEffect">
                                  <p:stCondLst>
                                    <p:cond delay="2000"/>
                                  </p:stCondLst>
                                  <p:childTnLst>
                                    <p:animMotion origin="layout" path="M -2.5E-6 -3.7037E-6 L -0.04557 -3.7037E-6 " pathEditMode="relative" rAng="0" ptsTypes="AA">
                                      <p:cBhvr>
                                        <p:cTn id="35" dur="1500" spd="-100000" fill="hold"/>
                                        <p:tgtEl>
                                          <p:spTgt spid="7"/>
                                        </p:tgtEl>
                                        <p:attrNameLst>
                                          <p:attrName>ppt_x</p:attrName>
                                          <p:attrName>ppt_y</p:attrName>
                                        </p:attrNameLst>
                                      </p:cBhvr>
                                      <p:rCtr x="-2279" y="0"/>
                                    </p:animMotion>
                                  </p:childTnLst>
                                </p:cTn>
                              </p:par>
                              <p:par>
                                <p:cTn id="36" presetID="10" presetClass="entr" presetSubtype="0" fill="hold" grpId="0" nodeType="withEffect">
                                  <p:stCondLst>
                                    <p:cond delay="225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750"/>
                                        <p:tgtEl>
                                          <p:spTgt spid="6"/>
                                        </p:tgtEl>
                                      </p:cBhvr>
                                    </p:animEffect>
                                  </p:childTnLst>
                                </p:cTn>
                              </p:par>
                              <p:par>
                                <p:cTn id="39" presetID="35" presetClass="path" presetSubtype="0" decel="100000" fill="hold" grpId="1" nodeType="withEffect">
                                  <p:stCondLst>
                                    <p:cond delay="2250"/>
                                  </p:stCondLst>
                                  <p:childTnLst>
                                    <p:animMotion origin="layout" path="M -2.29167E-6 -4.44444E-6 L -0.04557 -4.44444E-6 " pathEditMode="relative" rAng="0" ptsTypes="AA">
                                      <p:cBhvr>
                                        <p:cTn id="40" dur="1500" spd="-100000" fill="hold"/>
                                        <p:tgtEl>
                                          <p:spTgt spid="6"/>
                                        </p:tgtEl>
                                        <p:attrNameLst>
                                          <p:attrName>ppt_x</p:attrName>
                                          <p:attrName>ppt_y</p:attrName>
                                        </p:attrNameLst>
                                      </p:cBhvr>
                                      <p:rCtr x="-2279" y="0"/>
                                    </p:animMotion>
                                  </p:childTnLst>
                                </p:cTn>
                              </p:par>
                              <p:par>
                                <p:cTn id="41" presetID="10" presetClass="entr" presetSubtype="0" fill="hold" grpId="0" nodeType="withEffect">
                                  <p:stCondLst>
                                    <p:cond delay="25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750"/>
                                        <p:tgtEl>
                                          <p:spTgt spid="8"/>
                                        </p:tgtEl>
                                      </p:cBhvr>
                                    </p:animEffect>
                                  </p:childTnLst>
                                </p:cTn>
                              </p:par>
                              <p:par>
                                <p:cTn id="44" presetID="35" presetClass="path" presetSubtype="0" decel="100000" fill="hold" grpId="1" nodeType="withEffect">
                                  <p:stCondLst>
                                    <p:cond delay="2500"/>
                                  </p:stCondLst>
                                  <p:childTnLst>
                                    <p:animMotion origin="layout" path="M 5E-6 1.11022E-16 L -0.04558 1.11022E-16 " pathEditMode="relative" rAng="0" ptsTypes="AA">
                                      <p:cBhvr>
                                        <p:cTn id="45" dur="1500" spd="-100000" fill="hold"/>
                                        <p:tgtEl>
                                          <p:spTgt spid="8"/>
                                        </p:tgtEl>
                                        <p:attrNameLst>
                                          <p:attrName>ppt_x</p:attrName>
                                          <p:attrName>ppt_y</p:attrName>
                                        </p:attrNameLst>
                                      </p:cBhvr>
                                      <p:rCtr x="-2279" y="0"/>
                                    </p:animMotion>
                                  </p:childTnLst>
                                </p:cTn>
                              </p:par>
                              <p:par>
                                <p:cTn id="46" presetID="10" presetClass="entr" presetSubtype="0" fill="hold" grpId="0" nodeType="withEffect">
                                  <p:stCondLst>
                                    <p:cond delay="275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750"/>
                                        <p:tgtEl>
                                          <p:spTgt spid="9"/>
                                        </p:tgtEl>
                                      </p:cBhvr>
                                    </p:animEffect>
                                  </p:childTnLst>
                                </p:cTn>
                              </p:par>
                              <p:par>
                                <p:cTn id="49" presetID="35" presetClass="path" presetSubtype="0" decel="100000" fill="hold" grpId="1" nodeType="withEffect">
                                  <p:stCondLst>
                                    <p:cond delay="2750"/>
                                  </p:stCondLst>
                                  <p:childTnLst>
                                    <p:animMotion origin="layout" path="M -2.29167E-6 2.96296E-6 L -0.04557 2.96296E-6 " pathEditMode="relative" rAng="0" ptsTypes="AA">
                                      <p:cBhvr>
                                        <p:cTn id="50" dur="1500" spd="-100000" fill="hold"/>
                                        <p:tgtEl>
                                          <p:spTgt spid="9"/>
                                        </p:tgtEl>
                                        <p:attrNameLst>
                                          <p:attrName>ppt_x</p:attrName>
                                          <p:attrName>ppt_y</p:attrName>
                                        </p:attrNameLst>
                                      </p:cBhvr>
                                      <p:rCtr x="-2279" y="0"/>
                                    </p:animMotion>
                                  </p:childTnLst>
                                </p:cTn>
                              </p:par>
                              <p:par>
                                <p:cTn id="51" presetID="10" presetClass="entr" presetSubtype="0" fill="hold" nodeType="withEffect">
                                  <p:stCondLst>
                                    <p:cond delay="275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750"/>
                                        <p:tgtEl>
                                          <p:spTgt spid="10"/>
                                        </p:tgtEl>
                                      </p:cBhvr>
                                    </p:animEffect>
                                  </p:childTnLst>
                                </p:cTn>
                              </p:par>
                              <p:par>
                                <p:cTn id="54" presetID="42" presetClass="path" presetSubtype="0" decel="100000" fill="hold" nodeType="withEffect">
                                  <p:stCondLst>
                                    <p:cond delay="2750"/>
                                  </p:stCondLst>
                                  <p:childTnLst>
                                    <p:animMotion origin="layout" path="M -2.29167E-6 1.85185E-6 L 0.08034 -0.00093 " pathEditMode="relative" rAng="0" ptsTypes="AA">
                                      <p:cBhvr>
                                        <p:cTn id="55" dur="1250" spd="-100000" fill="hold"/>
                                        <p:tgtEl>
                                          <p:spTgt spid="10"/>
                                        </p:tgtEl>
                                        <p:attrNameLst>
                                          <p:attrName>ppt_x</p:attrName>
                                          <p:attrName>ppt_y</p:attrName>
                                        </p:attrNameLst>
                                      </p:cBhvr>
                                      <p:rCtr x="4010"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P spid="8" grpId="1"/>
      <p:bldP spid="9" grpId="0"/>
      <p:bldP spid="9" grpId="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521426" y="734080"/>
            <a:ext cx="3149148" cy="754797"/>
            <a:chOff x="4268689" y="734080"/>
            <a:chExt cx="3149148" cy="754797"/>
          </a:xfrm>
        </p:grpSpPr>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l="20758" r="32395"/>
            <a:stretch>
              <a:fillRect/>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 name="Text Placeholder 4"/>
          <p:cNvSpPr txBox="1"/>
          <p:nvPr/>
        </p:nvSpPr>
        <p:spPr>
          <a:xfrm>
            <a:off x="2205318" y="1907318"/>
            <a:ext cx="7781364"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b="1" dirty="0">
                <a:solidFill>
                  <a:prstClr val="white">
                    <a:lumMod val="65000"/>
                  </a:prstClr>
                </a:solidFill>
                <a:latin typeface="Century Gothic" panose="020B0502020202020204" pitchFamily="34" charset="0"/>
                <a:ea typeface="微软雅黑" panose="020B0503020204020204" pitchFamily="34" charset="-122"/>
                <a:cs typeface="Calibri" panose="020F0502020204030204"/>
              </a:rPr>
              <a:t>Ut wisi enim </a:t>
            </a:r>
            <a:r>
              <a:rPr lang="id-ID" sz="1200" dirty="0">
                <a:solidFill>
                  <a:prstClr val="white">
                    <a:lumMod val="65000"/>
                  </a:prstClr>
                </a:solidFill>
                <a:latin typeface="Century Gothic" panose="020B0502020202020204" pitchFamily="34" charset="0"/>
                <a:ea typeface="微软雅黑" panose="020B0503020204020204" pitchFamily="34" charset="-122"/>
                <a:cs typeface="Calibri" panose="020F0502020204030204"/>
              </a:rPr>
              <a:t>ad minim veniam, quis nostrud exerci tation mcorper nibh euismod tincidunt ut laoreet dolore magna aliquam erat at. Ut wisi enim ad minim veniam, quis nostrud exerci</a:t>
            </a:r>
            <a:r>
              <a:rPr lang="id-ID" sz="1200">
                <a:solidFill>
                  <a:prstClr val="white">
                    <a:lumMod val="65000"/>
                  </a:prstClr>
                </a:solidFill>
                <a:latin typeface="Century Gothic" panose="020B0502020202020204" pitchFamily="34" charset="0"/>
                <a:ea typeface="微软雅黑" panose="020B0503020204020204" pitchFamily="34" charset="-122"/>
                <a:cs typeface="Calibri" panose="020F0502020204030204"/>
              </a:rPr>
              <a:t>. </a:t>
            </a:r>
            <a:endParaRPr lang="id-ID" altLang="zh-CN" sz="1200" dirty="0">
              <a:solidFill>
                <a:prstClr val="white">
                  <a:lumMod val="65000"/>
                </a:prstClr>
              </a:solidFill>
              <a:latin typeface="Century Gothic" panose="020B0502020202020204" pitchFamily="34" charset="0"/>
              <a:ea typeface="微软雅黑" panose="020B0503020204020204" pitchFamily="34" charset="-122"/>
              <a:cs typeface="Calibri" panose="020F0502020204030204"/>
            </a:endParaRPr>
          </a:p>
        </p:txBody>
      </p:sp>
      <p:sp>
        <p:nvSpPr>
          <p:cNvPr id="9" name="矩形 8"/>
          <p:cNvSpPr/>
          <p:nvPr/>
        </p:nvSpPr>
        <p:spPr>
          <a:xfrm>
            <a:off x="4489577" y="2897434"/>
            <a:ext cx="3247814" cy="3087439"/>
          </a:xfrm>
          <a:prstGeom prst="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06685" y="2897434"/>
            <a:ext cx="3247814" cy="3087439"/>
          </a:xfrm>
          <a:prstGeom prst="rect">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11" name="矩形 10"/>
          <p:cNvSpPr/>
          <p:nvPr/>
        </p:nvSpPr>
        <p:spPr>
          <a:xfrm>
            <a:off x="7961523" y="2897434"/>
            <a:ext cx="3247814" cy="3087439"/>
          </a:xfrm>
          <a:prstGeom prst="rect">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grpSp>
        <p:nvGrpSpPr>
          <p:cNvPr id="12" name="Group 1"/>
          <p:cNvGrpSpPr/>
          <p:nvPr/>
        </p:nvGrpSpPr>
        <p:grpSpPr>
          <a:xfrm>
            <a:off x="9314746" y="3388465"/>
            <a:ext cx="600218" cy="526925"/>
            <a:chOff x="5220229" y="4842935"/>
            <a:chExt cx="481012" cy="422275"/>
          </a:xfrm>
        </p:grpSpPr>
        <p:sp>
          <p:nvSpPr>
            <p:cNvPr id="13" name="Freeform 25"/>
            <p:cNvSpPr/>
            <p:nvPr/>
          </p:nvSpPr>
          <p:spPr bwMode="auto">
            <a:xfrm>
              <a:off x="5294841" y="4919135"/>
              <a:ext cx="173037" cy="112713"/>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4" name="Freeform 26"/>
            <p:cNvSpPr>
              <a:spLocks noEditPoints="1"/>
            </p:cNvSpPr>
            <p:nvPr/>
          </p:nvSpPr>
          <p:spPr bwMode="auto">
            <a:xfrm>
              <a:off x="5220229" y="4842935"/>
              <a:ext cx="481012" cy="422275"/>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5" name="组合 14"/>
          <p:cNvGrpSpPr/>
          <p:nvPr/>
        </p:nvGrpSpPr>
        <p:grpSpPr>
          <a:xfrm>
            <a:off x="2303864" y="3388464"/>
            <a:ext cx="637856" cy="550696"/>
            <a:chOff x="1531670" y="2150461"/>
            <a:chExt cx="511175" cy="441325"/>
          </a:xfrm>
        </p:grpSpPr>
        <p:sp>
          <p:nvSpPr>
            <p:cNvPr id="16" name="Freeform 69"/>
            <p:cNvSpPr>
              <a:spLocks noEditPoints="1"/>
            </p:cNvSpPr>
            <p:nvPr/>
          </p:nvSpPr>
          <p:spPr bwMode="auto">
            <a:xfrm>
              <a:off x="1531670" y="2150461"/>
              <a:ext cx="511175" cy="441325"/>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20" y="73"/>
                    <a:pt x="59" y="112"/>
                    <a:pt x="59" y="112"/>
                  </a:cubicBezTo>
                  <a:cubicBezTo>
                    <a:pt x="64" y="117"/>
                    <a:pt x="72" y="117"/>
                    <a:pt x="77" y="112"/>
                  </a:cubicBezTo>
                  <a:cubicBezTo>
                    <a:pt x="77" y="112"/>
                    <a:pt x="120" y="69"/>
                    <a:pt x="121" y="69"/>
                  </a:cubicBezTo>
                  <a:cubicBezTo>
                    <a:pt x="136" y="54"/>
                    <a:pt x="136" y="30"/>
                    <a:pt x="121" y="15"/>
                  </a:cubicBezTo>
                  <a:close/>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7" name="Freeform 70"/>
            <p:cNvSpPr/>
            <p:nvPr/>
          </p:nvSpPr>
          <p:spPr bwMode="auto">
            <a:xfrm>
              <a:off x="1620570" y="2240948"/>
              <a:ext cx="71437" cy="71438"/>
            </a:xfrm>
            <a:custGeom>
              <a:avLst/>
              <a:gdLst>
                <a:gd name="T0" fmla="*/ 17 w 19"/>
                <a:gd name="T1" fmla="*/ 0 h 19"/>
                <a:gd name="T2" fmla="*/ 17 w 19"/>
                <a:gd name="T3" fmla="*/ 0 h 19"/>
                <a:gd name="T4" fmla="*/ 0 w 19"/>
                <a:gd name="T5" fmla="*/ 17 h 19"/>
                <a:gd name="T6" fmla="*/ 0 w 19"/>
                <a:gd name="T7" fmla="*/ 17 h 19"/>
                <a:gd name="T8" fmla="*/ 2 w 19"/>
                <a:gd name="T9" fmla="*/ 19 h 19"/>
                <a:gd name="T10" fmla="*/ 4 w 19"/>
                <a:gd name="T11" fmla="*/ 17 h 19"/>
                <a:gd name="T12" fmla="*/ 4 w 19"/>
                <a:gd name="T13" fmla="*/ 17 h 19"/>
                <a:gd name="T14" fmla="*/ 17 w 19"/>
                <a:gd name="T15" fmla="*/ 4 h 19"/>
                <a:gd name="T16" fmla="*/ 17 w 19"/>
                <a:gd name="T17" fmla="*/ 4 h 19"/>
                <a:gd name="T18" fmla="*/ 19 w 19"/>
                <a:gd name="T19" fmla="*/ 2 h 19"/>
                <a:gd name="T20" fmla="*/ 17 w 19"/>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9">
                  <a:moveTo>
                    <a:pt x="17" y="0"/>
                  </a:moveTo>
                  <a:cubicBezTo>
                    <a:pt x="17" y="0"/>
                    <a:pt x="17" y="0"/>
                    <a:pt x="17" y="0"/>
                  </a:cubicBezTo>
                  <a:cubicBezTo>
                    <a:pt x="8" y="0"/>
                    <a:pt x="0" y="8"/>
                    <a:pt x="0" y="17"/>
                  </a:cubicBezTo>
                  <a:cubicBezTo>
                    <a:pt x="0" y="17"/>
                    <a:pt x="0" y="17"/>
                    <a:pt x="0" y="17"/>
                  </a:cubicBezTo>
                  <a:cubicBezTo>
                    <a:pt x="0" y="18"/>
                    <a:pt x="1" y="19"/>
                    <a:pt x="2" y="19"/>
                  </a:cubicBezTo>
                  <a:cubicBezTo>
                    <a:pt x="3" y="19"/>
                    <a:pt x="4" y="18"/>
                    <a:pt x="4" y="17"/>
                  </a:cubicBezTo>
                  <a:cubicBezTo>
                    <a:pt x="4" y="17"/>
                    <a:pt x="4" y="17"/>
                    <a:pt x="4" y="17"/>
                  </a:cubicBezTo>
                  <a:cubicBezTo>
                    <a:pt x="4" y="10"/>
                    <a:pt x="10" y="4"/>
                    <a:pt x="17" y="4"/>
                  </a:cubicBezTo>
                  <a:cubicBezTo>
                    <a:pt x="17" y="4"/>
                    <a:pt x="17" y="4"/>
                    <a:pt x="17" y="4"/>
                  </a:cubicBezTo>
                  <a:cubicBezTo>
                    <a:pt x="18" y="4"/>
                    <a:pt x="19" y="3"/>
                    <a:pt x="19" y="2"/>
                  </a:cubicBezTo>
                  <a:cubicBezTo>
                    <a:pt x="19" y="1"/>
                    <a:pt x="18" y="0"/>
                    <a:pt x="17"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sp>
        <p:nvSpPr>
          <p:cNvPr id="18" name="Freeform 71"/>
          <p:cNvSpPr>
            <a:spLocks noEditPoints="1"/>
          </p:cNvSpPr>
          <p:nvPr/>
        </p:nvSpPr>
        <p:spPr bwMode="auto">
          <a:xfrm>
            <a:off x="5825407" y="3388465"/>
            <a:ext cx="600218" cy="431840"/>
          </a:xfrm>
          <a:custGeom>
            <a:avLst/>
            <a:gdLst>
              <a:gd name="T0" fmla="*/ 104 w 128"/>
              <a:gd name="T1" fmla="*/ 33 h 92"/>
              <a:gd name="T2" fmla="*/ 68 w 128"/>
              <a:gd name="T3" fmla="*/ 0 h 92"/>
              <a:gd name="T4" fmla="*/ 35 w 128"/>
              <a:gd name="T5" fmla="*/ 21 h 92"/>
              <a:gd name="T6" fmla="*/ 30 w 128"/>
              <a:gd name="T7" fmla="*/ 20 h 92"/>
              <a:gd name="T8" fmla="*/ 12 w 128"/>
              <a:gd name="T9" fmla="*/ 38 h 92"/>
              <a:gd name="T10" fmla="*/ 13 w 128"/>
              <a:gd name="T11" fmla="*/ 44 h 92"/>
              <a:gd name="T12" fmla="*/ 0 w 128"/>
              <a:gd name="T13" fmla="*/ 66 h 92"/>
              <a:gd name="T14" fmla="*/ 26 w 128"/>
              <a:gd name="T15" fmla="*/ 92 h 92"/>
              <a:gd name="T16" fmla="*/ 26 w 128"/>
              <a:gd name="T17" fmla="*/ 92 h 92"/>
              <a:gd name="T18" fmla="*/ 98 w 128"/>
              <a:gd name="T19" fmla="*/ 92 h 92"/>
              <a:gd name="T20" fmla="*/ 98 w 128"/>
              <a:gd name="T21" fmla="*/ 92 h 92"/>
              <a:gd name="T22" fmla="*/ 128 w 128"/>
              <a:gd name="T23" fmla="*/ 62 h 92"/>
              <a:gd name="T24" fmla="*/ 104 w 128"/>
              <a:gd name="T25" fmla="*/ 33 h 92"/>
              <a:gd name="T26" fmla="*/ 98 w 128"/>
              <a:gd name="T27" fmla="*/ 84 h 92"/>
              <a:gd name="T28" fmla="*/ 98 w 128"/>
              <a:gd name="T29" fmla="*/ 84 h 92"/>
              <a:gd name="T30" fmla="*/ 26 w 128"/>
              <a:gd name="T31" fmla="*/ 84 h 92"/>
              <a:gd name="T32" fmla="*/ 8 w 128"/>
              <a:gd name="T33" fmla="*/ 66 h 92"/>
              <a:gd name="T34" fmla="*/ 17 w 128"/>
              <a:gd name="T35" fmla="*/ 51 h 92"/>
              <a:gd name="T36" fmla="*/ 21 w 128"/>
              <a:gd name="T37" fmla="*/ 41 h 92"/>
              <a:gd name="T38" fmla="*/ 20 w 128"/>
              <a:gd name="T39" fmla="*/ 38 h 92"/>
              <a:gd name="T40" fmla="*/ 30 w 128"/>
              <a:gd name="T41" fmla="*/ 28 h 92"/>
              <a:gd name="T42" fmla="*/ 35 w 128"/>
              <a:gd name="T43" fmla="*/ 29 h 92"/>
              <a:gd name="T44" fmla="*/ 43 w 128"/>
              <a:gd name="T45" fmla="*/ 24 h 92"/>
              <a:gd name="T46" fmla="*/ 68 w 128"/>
              <a:gd name="T47" fmla="*/ 8 h 92"/>
              <a:gd name="T48" fmla="*/ 96 w 128"/>
              <a:gd name="T49" fmla="*/ 33 h 92"/>
              <a:gd name="T50" fmla="*/ 102 w 128"/>
              <a:gd name="T51" fmla="*/ 40 h 92"/>
              <a:gd name="T52" fmla="*/ 120 w 128"/>
              <a:gd name="T53" fmla="*/ 62 h 92"/>
              <a:gd name="T54" fmla="*/ 98 w 128"/>
              <a:gd name="T55"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92">
                <a:moveTo>
                  <a:pt x="104" y="33"/>
                </a:moveTo>
                <a:cubicBezTo>
                  <a:pt x="102" y="14"/>
                  <a:pt x="87" y="0"/>
                  <a:pt x="68" y="0"/>
                </a:cubicBezTo>
                <a:cubicBezTo>
                  <a:pt x="54" y="0"/>
                  <a:pt x="41" y="9"/>
                  <a:pt x="35" y="21"/>
                </a:cubicBezTo>
                <a:cubicBezTo>
                  <a:pt x="34" y="20"/>
                  <a:pt x="32" y="20"/>
                  <a:pt x="30" y="20"/>
                </a:cubicBezTo>
                <a:cubicBezTo>
                  <a:pt x="20" y="20"/>
                  <a:pt x="12" y="28"/>
                  <a:pt x="12" y="38"/>
                </a:cubicBezTo>
                <a:cubicBezTo>
                  <a:pt x="12" y="40"/>
                  <a:pt x="12" y="42"/>
                  <a:pt x="13" y="44"/>
                </a:cubicBezTo>
                <a:cubicBezTo>
                  <a:pt x="5" y="48"/>
                  <a:pt x="0" y="56"/>
                  <a:pt x="0" y="66"/>
                </a:cubicBezTo>
                <a:cubicBezTo>
                  <a:pt x="0" y="80"/>
                  <a:pt x="12" y="92"/>
                  <a:pt x="26" y="92"/>
                </a:cubicBezTo>
                <a:cubicBezTo>
                  <a:pt x="26" y="92"/>
                  <a:pt x="26" y="92"/>
                  <a:pt x="26" y="92"/>
                </a:cubicBezTo>
                <a:cubicBezTo>
                  <a:pt x="98" y="92"/>
                  <a:pt x="98" y="92"/>
                  <a:pt x="98" y="92"/>
                </a:cubicBezTo>
                <a:cubicBezTo>
                  <a:pt x="98" y="92"/>
                  <a:pt x="98" y="92"/>
                  <a:pt x="98" y="92"/>
                </a:cubicBezTo>
                <a:cubicBezTo>
                  <a:pt x="115" y="92"/>
                  <a:pt x="128" y="79"/>
                  <a:pt x="128" y="62"/>
                </a:cubicBezTo>
                <a:cubicBezTo>
                  <a:pt x="128" y="47"/>
                  <a:pt x="118" y="35"/>
                  <a:pt x="104" y="33"/>
                </a:cubicBezTo>
                <a:close/>
                <a:moveTo>
                  <a:pt x="98" y="84"/>
                </a:moveTo>
                <a:cubicBezTo>
                  <a:pt x="98" y="84"/>
                  <a:pt x="98" y="84"/>
                  <a:pt x="98" y="84"/>
                </a:cubicBezTo>
                <a:cubicBezTo>
                  <a:pt x="26" y="84"/>
                  <a:pt x="26" y="84"/>
                  <a:pt x="26" y="84"/>
                </a:cubicBezTo>
                <a:cubicBezTo>
                  <a:pt x="16" y="84"/>
                  <a:pt x="8" y="76"/>
                  <a:pt x="8" y="66"/>
                </a:cubicBezTo>
                <a:cubicBezTo>
                  <a:pt x="8" y="60"/>
                  <a:pt x="11" y="54"/>
                  <a:pt x="17" y="51"/>
                </a:cubicBezTo>
                <a:cubicBezTo>
                  <a:pt x="23" y="47"/>
                  <a:pt x="23" y="47"/>
                  <a:pt x="21" y="41"/>
                </a:cubicBezTo>
                <a:cubicBezTo>
                  <a:pt x="20" y="40"/>
                  <a:pt x="20" y="39"/>
                  <a:pt x="20" y="38"/>
                </a:cubicBezTo>
                <a:cubicBezTo>
                  <a:pt x="20" y="32"/>
                  <a:pt x="24" y="28"/>
                  <a:pt x="30" y="28"/>
                </a:cubicBezTo>
                <a:cubicBezTo>
                  <a:pt x="30" y="28"/>
                  <a:pt x="33" y="28"/>
                  <a:pt x="35" y="29"/>
                </a:cubicBezTo>
                <a:cubicBezTo>
                  <a:pt x="40" y="31"/>
                  <a:pt x="41" y="29"/>
                  <a:pt x="43" y="24"/>
                </a:cubicBezTo>
                <a:cubicBezTo>
                  <a:pt x="47" y="14"/>
                  <a:pt x="57" y="8"/>
                  <a:pt x="68" y="8"/>
                </a:cubicBezTo>
                <a:cubicBezTo>
                  <a:pt x="82" y="8"/>
                  <a:pt x="94" y="19"/>
                  <a:pt x="96" y="33"/>
                </a:cubicBezTo>
                <a:cubicBezTo>
                  <a:pt x="96" y="39"/>
                  <a:pt x="96" y="39"/>
                  <a:pt x="102" y="40"/>
                </a:cubicBezTo>
                <a:cubicBezTo>
                  <a:pt x="112" y="42"/>
                  <a:pt x="120" y="51"/>
                  <a:pt x="120" y="62"/>
                </a:cubicBezTo>
                <a:cubicBezTo>
                  <a:pt x="120" y="74"/>
                  <a:pt x="110" y="84"/>
                  <a:pt x="98" y="84"/>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endParaRPr>
          </a:p>
        </p:txBody>
      </p:sp>
      <p:sp>
        <p:nvSpPr>
          <p:cNvPr id="19" name="矩形 18"/>
          <p:cNvSpPr/>
          <p:nvPr/>
        </p:nvSpPr>
        <p:spPr>
          <a:xfrm>
            <a:off x="4923680" y="4152086"/>
            <a:ext cx="2403672" cy="1338828"/>
          </a:xfrm>
          <a:prstGeom prst="rect">
            <a:avLst/>
          </a:prstGeom>
        </p:spPr>
        <p:txBody>
          <a:bodyPr wrap="square">
            <a:spAutoFit/>
          </a:bodyPr>
          <a:lstStyle/>
          <a:p>
            <a:pPr algn="ctr">
              <a:lnSpc>
                <a:spcPct val="150000"/>
              </a:lnSpc>
            </a:pPr>
            <a:r>
              <a:rPr lang="zh-CN" altLang="en-US"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bg1">
                    <a:alpha val="8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bg1">
                  <a:alpha val="80000"/>
                </a:schemeClr>
              </a:solidFill>
              <a:latin typeface="Century Gothic" panose="020B0502020202020204" pitchFamily="34" charset="0"/>
              <a:cs typeface="+mn-ea"/>
              <a:sym typeface="+mn-lt"/>
            </a:endParaRPr>
          </a:p>
        </p:txBody>
      </p:sp>
      <p:sp>
        <p:nvSpPr>
          <p:cNvPr id="20" name="矩形 19"/>
          <p:cNvSpPr/>
          <p:nvPr/>
        </p:nvSpPr>
        <p:spPr>
          <a:xfrm>
            <a:off x="1428756" y="4152085"/>
            <a:ext cx="2403672" cy="1338828"/>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21" name="矩形 20"/>
          <p:cNvSpPr/>
          <p:nvPr/>
        </p:nvSpPr>
        <p:spPr>
          <a:xfrm>
            <a:off x="8383594" y="4152086"/>
            <a:ext cx="2403672" cy="1338828"/>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3008">
        <p:blinds dir="vert"/>
      </p:transition>
    </mc:Choice>
    <mc:Fallback>
      <p:transition spd="slow" advTm="3008">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64" presetClass="path" presetSubtype="0" decel="100000" fill="hold" grpId="1" nodeType="withEffect">
                                  <p:stCondLst>
                                    <p:cond delay="1000"/>
                                  </p:stCondLst>
                                  <p:childTnLst>
                                    <p:animMotion origin="layout" path="M 0 2.22222E-6 L 0 -0.08658 " pathEditMode="relative" rAng="0" ptsTypes="AA">
                                      <p:cBhvr>
                                        <p:cTn id="9" dur="1000" spd="-100000" fill="hold"/>
                                        <p:tgtEl>
                                          <p:spTgt spid="6"/>
                                        </p:tgtEl>
                                        <p:attrNameLst>
                                          <p:attrName>ppt_x</p:attrName>
                                          <p:attrName>ppt_y</p:attrName>
                                        </p:attrNameLst>
                                      </p:cBhvr>
                                      <p:rCtr x="0" y="-4329"/>
                                    </p:animMotion>
                                  </p:childTnLst>
                                </p:cTn>
                              </p:par>
                              <p:par>
                                <p:cTn id="10" presetID="10" presetClass="entr" presetSubtype="0" fill="hold" grpId="0" nodeType="withEffect">
                                  <p:stCondLst>
                                    <p:cond delay="1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64" presetClass="path" presetSubtype="0" decel="100000" fill="hold" grpId="1" nodeType="withEffect">
                                  <p:stCondLst>
                                    <p:cond delay="1750"/>
                                  </p:stCondLst>
                                  <p:childTnLst>
                                    <p:animMotion origin="layout" path="M -2.29167E-6 -3.7037E-6 L -2.29167E-6 0.09792 " pathEditMode="relative" rAng="0" ptsTypes="AA">
                                      <p:cBhvr>
                                        <p:cTn id="14" dur="1000" spd="-100000" fill="hold"/>
                                        <p:tgtEl>
                                          <p:spTgt spid="9"/>
                                        </p:tgtEl>
                                        <p:attrNameLst>
                                          <p:attrName>ppt_x</p:attrName>
                                          <p:attrName>ppt_y</p:attrName>
                                        </p:attrNameLst>
                                      </p:cBhvr>
                                      <p:rCtr x="0" y="4884"/>
                                    </p:animMotion>
                                  </p:childTnLst>
                                </p:cTn>
                              </p:par>
                              <p:par>
                                <p:cTn id="15" presetID="10" presetClass="entr" presetSubtype="0" fill="hold" grpId="0" nodeType="withEffect">
                                  <p:stCondLst>
                                    <p:cond delay="175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childTnLst>
                                </p:cTn>
                              </p:par>
                              <p:par>
                                <p:cTn id="18" presetID="64" presetClass="path" presetSubtype="0" decel="100000" fill="hold" grpId="1" nodeType="withEffect">
                                  <p:stCondLst>
                                    <p:cond delay="1750"/>
                                  </p:stCondLst>
                                  <p:childTnLst>
                                    <p:animMotion origin="layout" path="M -3.95833E-6 -2.96296E-6 L -3.95833E-6 -0.18472 " pathEditMode="relative" rAng="0" ptsTypes="AA">
                                      <p:cBhvr>
                                        <p:cTn id="19" dur="1250" spd="-100000" fill="hold"/>
                                        <p:tgtEl>
                                          <p:spTgt spid="18"/>
                                        </p:tgtEl>
                                        <p:attrNameLst>
                                          <p:attrName>ppt_x</p:attrName>
                                          <p:attrName>ppt_y</p:attrName>
                                        </p:attrNameLst>
                                      </p:cBhvr>
                                      <p:rCtr x="0" y="-9236"/>
                                    </p:animMotion>
                                  </p:childTnLst>
                                </p:cTn>
                              </p:par>
                              <p:par>
                                <p:cTn id="20" presetID="10" presetClass="entr" presetSubtype="0" fill="hold" grpId="0" nodeType="withEffect">
                                  <p:stCondLst>
                                    <p:cond delay="17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par>
                                <p:cTn id="23" presetID="64" presetClass="path" presetSubtype="0" decel="100000" fill="hold" grpId="1" nodeType="withEffect">
                                  <p:stCondLst>
                                    <p:cond delay="1750"/>
                                  </p:stCondLst>
                                  <p:childTnLst>
                                    <p:animMotion origin="layout" path="M -3.95833E-6 7.40741E-7 L -3.95833E-6 -0.34468 " pathEditMode="relative" rAng="0" ptsTypes="AA">
                                      <p:cBhvr>
                                        <p:cTn id="24" dur="1500" spd="-100000" fill="hold"/>
                                        <p:tgtEl>
                                          <p:spTgt spid="19"/>
                                        </p:tgtEl>
                                        <p:attrNameLst>
                                          <p:attrName>ppt_x</p:attrName>
                                          <p:attrName>ppt_y</p:attrName>
                                        </p:attrNameLst>
                                      </p:cBhvr>
                                      <p:rCtr x="0" y="-17245"/>
                                    </p:animMotion>
                                  </p:childTnLst>
                                </p:cTn>
                              </p:par>
                              <p:par>
                                <p:cTn id="25" presetID="10" presetClass="entr" presetSubtype="0" fill="hold" grpId="0" nodeType="withEffect">
                                  <p:stCondLst>
                                    <p:cond delay="30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par>
                                <p:cTn id="28" presetID="64" presetClass="path" presetSubtype="0" decel="100000" fill="hold" grpId="1" nodeType="withEffect">
                                  <p:stCondLst>
                                    <p:cond delay="3000"/>
                                  </p:stCondLst>
                                  <p:childTnLst>
                                    <p:animMotion origin="layout" path="M 4.79167E-6 -3.7037E-6 L 4.79167E-6 0.09792 " pathEditMode="relative" rAng="0" ptsTypes="AA">
                                      <p:cBhvr>
                                        <p:cTn id="29" dur="1000" spd="-100000" fill="hold"/>
                                        <p:tgtEl>
                                          <p:spTgt spid="10"/>
                                        </p:tgtEl>
                                        <p:attrNameLst>
                                          <p:attrName>ppt_x</p:attrName>
                                          <p:attrName>ppt_y</p:attrName>
                                        </p:attrNameLst>
                                      </p:cBhvr>
                                      <p:rCtr x="0" y="4884"/>
                                    </p:animMotion>
                                  </p:childTnLst>
                                </p:cTn>
                              </p:par>
                              <p:par>
                                <p:cTn id="30" presetID="10" presetClass="entr" presetSubtype="0" fill="hold" nodeType="withEffect">
                                  <p:stCondLst>
                                    <p:cond delay="3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par>
                                <p:cTn id="33" presetID="64" presetClass="path" presetSubtype="0" decel="100000" fill="hold" nodeType="withEffect">
                                  <p:stCondLst>
                                    <p:cond delay="3000"/>
                                  </p:stCondLst>
                                  <p:childTnLst>
                                    <p:animMotion origin="layout" path="M -4.16667E-6 2.22222E-6 L -4.16667E-6 -0.18472 " pathEditMode="relative" rAng="0" ptsTypes="AA">
                                      <p:cBhvr>
                                        <p:cTn id="34" dur="1250" spd="-100000" fill="hold"/>
                                        <p:tgtEl>
                                          <p:spTgt spid="15"/>
                                        </p:tgtEl>
                                        <p:attrNameLst>
                                          <p:attrName>ppt_x</p:attrName>
                                          <p:attrName>ppt_y</p:attrName>
                                        </p:attrNameLst>
                                      </p:cBhvr>
                                      <p:rCtr x="0" y="-9236"/>
                                    </p:animMotion>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childTnLst>
                                </p:cTn>
                              </p:par>
                              <p:par>
                                <p:cTn id="38" presetID="64" presetClass="path" presetSubtype="0" decel="100000" fill="hold" grpId="1" nodeType="withEffect">
                                  <p:stCondLst>
                                    <p:cond delay="3000"/>
                                  </p:stCondLst>
                                  <p:childTnLst>
                                    <p:animMotion origin="layout" path="M 4.79167E-6 7.40741E-7 L 4.79167E-6 -0.34468 " pathEditMode="relative" rAng="0" ptsTypes="AA">
                                      <p:cBhvr>
                                        <p:cTn id="39" dur="1500" spd="-100000" fill="hold"/>
                                        <p:tgtEl>
                                          <p:spTgt spid="20"/>
                                        </p:tgtEl>
                                        <p:attrNameLst>
                                          <p:attrName>ppt_x</p:attrName>
                                          <p:attrName>ppt_y</p:attrName>
                                        </p:attrNameLst>
                                      </p:cBhvr>
                                      <p:rCtr x="0" y="-17245"/>
                                    </p:animMotion>
                                  </p:childTnLst>
                                </p:cTn>
                              </p:par>
                              <p:par>
                                <p:cTn id="40" presetID="10" presetClass="entr" presetSubtype="0" fill="hold" grpId="0" nodeType="withEffect">
                                  <p:stCondLst>
                                    <p:cond delay="425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childTnLst>
                                </p:cTn>
                              </p:par>
                              <p:par>
                                <p:cTn id="43" presetID="64" presetClass="path" presetSubtype="0" decel="100000" fill="hold" grpId="1" nodeType="withEffect">
                                  <p:stCondLst>
                                    <p:cond delay="4250"/>
                                  </p:stCondLst>
                                  <p:childTnLst>
                                    <p:animMotion origin="layout" path="M -2.08333E-6 -3.7037E-6 L -2.08333E-6 0.09792 " pathEditMode="relative" rAng="0" ptsTypes="AA">
                                      <p:cBhvr>
                                        <p:cTn id="44" dur="1000" spd="-100000" fill="hold"/>
                                        <p:tgtEl>
                                          <p:spTgt spid="11"/>
                                        </p:tgtEl>
                                        <p:attrNameLst>
                                          <p:attrName>ppt_x</p:attrName>
                                          <p:attrName>ppt_y</p:attrName>
                                        </p:attrNameLst>
                                      </p:cBhvr>
                                      <p:rCtr x="0" y="4884"/>
                                    </p:animMotion>
                                  </p:childTnLst>
                                </p:cTn>
                              </p:par>
                              <p:par>
                                <p:cTn id="45" presetID="10" presetClass="entr" presetSubtype="0" fill="hold" nodeType="withEffect">
                                  <p:stCondLst>
                                    <p:cond delay="425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childTnLst>
                                </p:cTn>
                              </p:par>
                              <p:par>
                                <p:cTn id="48" presetID="64" presetClass="path" presetSubtype="0" decel="100000" fill="hold" nodeType="withEffect">
                                  <p:stCondLst>
                                    <p:cond delay="4250"/>
                                  </p:stCondLst>
                                  <p:childTnLst>
                                    <p:animMotion origin="layout" path="M -1.875E-6 2.59259E-6 L -1.875E-6 -0.18472 " pathEditMode="relative" rAng="0" ptsTypes="AA">
                                      <p:cBhvr>
                                        <p:cTn id="49" dur="1250" spd="-100000" fill="hold"/>
                                        <p:tgtEl>
                                          <p:spTgt spid="12"/>
                                        </p:tgtEl>
                                        <p:attrNameLst>
                                          <p:attrName>ppt_x</p:attrName>
                                          <p:attrName>ppt_y</p:attrName>
                                        </p:attrNameLst>
                                      </p:cBhvr>
                                      <p:rCtr x="0" y="-9236"/>
                                    </p:animMotion>
                                  </p:childTnLst>
                                </p:cTn>
                              </p:par>
                              <p:par>
                                <p:cTn id="50" presetID="10" presetClass="entr" presetSubtype="0" fill="hold" grpId="0" nodeType="withEffect">
                                  <p:stCondLst>
                                    <p:cond delay="425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childTnLst>
                                </p:cTn>
                              </p:par>
                              <p:par>
                                <p:cTn id="53" presetID="64" presetClass="path" presetSubtype="0" decel="100000" fill="hold" grpId="1" nodeType="withEffect">
                                  <p:stCondLst>
                                    <p:cond delay="4250"/>
                                  </p:stCondLst>
                                  <p:childTnLst>
                                    <p:animMotion origin="layout" path="M -2.5E-6 -3.7037E-7 L -2.5E-6 -0.34468 " pathEditMode="relative" rAng="0" ptsTypes="AA">
                                      <p:cBhvr>
                                        <p:cTn id="54" dur="1500" spd="-100000" fill="hold"/>
                                        <p:tgtEl>
                                          <p:spTgt spid="21"/>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9" grpId="0" animBg="1"/>
      <p:bldP spid="9" grpId="1" animBg="1"/>
      <p:bldP spid="10" grpId="0" animBg="1"/>
      <p:bldP spid="10" grpId="1" animBg="1"/>
      <p:bldP spid="11" grpId="0" animBg="1"/>
      <p:bldP spid="11" grpId="1" animBg="1"/>
      <p:bldP spid="18" grpId="0" animBg="1"/>
      <p:bldP spid="18" grpId="1" animBg="1"/>
      <p:bldP spid="19" grpId="0"/>
      <p:bldP spid="19" grpId="1"/>
      <p:bldP spid="20" grpId="0"/>
      <p:bldP spid="20" grpId="1"/>
      <p:bldP spid="21" grpId="0"/>
      <p:bldP spid="2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521426" y="734080"/>
            <a:ext cx="3149148" cy="754797"/>
            <a:chOff x="4268689" y="734080"/>
            <a:chExt cx="3149148" cy="754797"/>
          </a:xfrm>
        </p:grpSpPr>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l="20758" r="32395"/>
            <a:stretch>
              <a:fillRect/>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6" name="组合 5"/>
          <p:cNvGrpSpPr/>
          <p:nvPr/>
        </p:nvGrpSpPr>
        <p:grpSpPr>
          <a:xfrm>
            <a:off x="8461864" y="1349302"/>
            <a:ext cx="2325513" cy="2325513"/>
            <a:chOff x="4233332" y="950031"/>
            <a:chExt cx="2325513" cy="2325513"/>
          </a:xfrm>
        </p:grpSpPr>
        <p:sp>
          <p:nvSpPr>
            <p:cNvPr id="7" name="椭圆 6"/>
            <p:cNvSpPr/>
            <p:nvPr/>
          </p:nvSpPr>
          <p:spPr>
            <a:xfrm>
              <a:off x="4233332" y="950031"/>
              <a:ext cx="2325513" cy="2325513"/>
            </a:xfrm>
            <a:prstGeom prst="ellipse">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8" name="Freeform 47"/>
            <p:cNvSpPr>
              <a:spLocks noEditPoints="1"/>
            </p:cNvSpPr>
            <p:nvPr/>
          </p:nvSpPr>
          <p:spPr bwMode="auto">
            <a:xfrm>
              <a:off x="5192931" y="1363269"/>
              <a:ext cx="536610" cy="538382"/>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9" name="矩形 8"/>
            <p:cNvSpPr/>
            <p:nvPr/>
          </p:nvSpPr>
          <p:spPr>
            <a:xfrm>
              <a:off x="4602847" y="1975691"/>
              <a:ext cx="1698417" cy="812530"/>
            </a:xfrm>
            <a:prstGeom prst="rect">
              <a:avLst/>
            </a:prstGeom>
          </p:spPr>
          <p:txBody>
            <a:bodyPr wrap="squar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a:t>
              </a:r>
              <a:endParaRPr lang="en-US" altLang="zh-CN">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grpSp>
      <p:grpSp>
        <p:nvGrpSpPr>
          <p:cNvPr id="10" name="组合 9"/>
          <p:cNvGrpSpPr/>
          <p:nvPr/>
        </p:nvGrpSpPr>
        <p:grpSpPr>
          <a:xfrm>
            <a:off x="8919953" y="4271933"/>
            <a:ext cx="1636887" cy="1636887"/>
            <a:chOff x="4690533" y="3714046"/>
            <a:chExt cx="1636887" cy="1636887"/>
          </a:xfrm>
        </p:grpSpPr>
        <p:sp>
          <p:nvSpPr>
            <p:cNvPr id="11" name="椭圆 10"/>
            <p:cNvSpPr/>
            <p:nvPr/>
          </p:nvSpPr>
          <p:spPr>
            <a:xfrm>
              <a:off x="4690533" y="3714046"/>
              <a:ext cx="1636887" cy="1636887"/>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309700" y="4043193"/>
              <a:ext cx="398552" cy="399868"/>
              <a:chOff x="8250026" y="2143316"/>
              <a:chExt cx="481012" cy="482600"/>
            </a:xfrm>
            <a:solidFill>
              <a:schemeClr val="bg1"/>
            </a:solidFill>
          </p:grpSpPr>
          <p:sp>
            <p:nvSpPr>
              <p:cNvPr id="14"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5"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sp>
          <p:nvSpPr>
            <p:cNvPr id="13" name="矩形 12"/>
            <p:cNvSpPr/>
            <p:nvPr/>
          </p:nvSpPr>
          <p:spPr>
            <a:xfrm>
              <a:off x="4843719" y="4619864"/>
              <a:ext cx="1297437" cy="419154"/>
            </a:xfrm>
            <a:prstGeom prst="rect">
              <a:avLst/>
            </a:prstGeom>
          </p:spPr>
          <p:txBody>
            <a:bodyPr wrap="square">
              <a:spAutoFit/>
            </a:bodyPr>
            <a:lstStyle/>
            <a:p>
              <a:pPr algn="ctr">
                <a:lnSpc>
                  <a:spcPct val="130000"/>
                </a:lnSpc>
              </a:pPr>
              <a:r>
                <a:rPr lang="zh-CN" altLang="en-US">
                  <a:solidFill>
                    <a:schemeClr val="bg1"/>
                  </a:solidFill>
                  <a:latin typeface="微软雅黑 Light" panose="020B0502040204020203" pitchFamily="34" charset="-122"/>
                  <a:ea typeface="微软雅黑 Light" panose="020B0502040204020203" pitchFamily="34" charset="-122"/>
                  <a:cs typeface="+mn-ea"/>
                  <a:sym typeface="+mn-lt"/>
                </a:rPr>
                <a:t>添加标题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grpSp>
      <p:sp>
        <p:nvSpPr>
          <p:cNvPr id="16" name="椭圆 15"/>
          <p:cNvSpPr/>
          <p:nvPr/>
        </p:nvSpPr>
        <p:spPr>
          <a:xfrm>
            <a:off x="5324443" y="1946420"/>
            <a:ext cx="4052712" cy="4052712"/>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2"/>
          <p:cNvGrpSpPr/>
          <p:nvPr/>
        </p:nvGrpSpPr>
        <p:grpSpPr>
          <a:xfrm>
            <a:off x="6934431" y="2770510"/>
            <a:ext cx="697271" cy="699573"/>
            <a:chOff x="4198938" y="2905126"/>
            <a:chExt cx="481012" cy="482600"/>
          </a:xfrm>
          <a:solidFill>
            <a:schemeClr val="bg1"/>
          </a:solidFill>
          <a:effectLst>
            <a:outerShdw blurRad="50800" dist="38100" dir="5400000" algn="t" rotWithShape="0">
              <a:prstClr val="black">
                <a:alpha val="40000"/>
              </a:prstClr>
            </a:outerShdw>
          </a:effectLst>
        </p:grpSpPr>
        <p:sp>
          <p:nvSpPr>
            <p:cNvPr id="18"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9"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0"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sp>
        <p:nvSpPr>
          <p:cNvPr id="21" name="矩形 20"/>
          <p:cNvSpPr/>
          <p:nvPr/>
        </p:nvSpPr>
        <p:spPr>
          <a:xfrm>
            <a:off x="5979282" y="3972776"/>
            <a:ext cx="2617096" cy="1172629"/>
          </a:xfrm>
          <a:prstGeom prst="rect">
            <a:avLst/>
          </a:prstGeom>
        </p:spPr>
        <p:txBody>
          <a:bodyPr wrap="square">
            <a:spAutoFit/>
          </a:bodyPr>
          <a:lstStyle/>
          <a:p>
            <a:pPr algn="ctr">
              <a:lnSpc>
                <a:spcPct val="130000"/>
              </a:lnSpc>
            </a:pPr>
            <a:r>
              <a:rPr lang="zh-CN" altLang="en-US"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en-US" altLang="zh-CN" sz="1200" dirty="0">
                <a:solidFill>
                  <a:schemeClr val="bg1">
                    <a:alpha val="74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bg1">
                  <a:alpha val="74000"/>
                </a:schemeClr>
              </a:solidFill>
              <a:latin typeface="Century Gothic" panose="020B0502020202020204" pitchFamily="34" charset="0"/>
              <a:cs typeface="+mn-ea"/>
              <a:sym typeface="+mn-lt"/>
            </a:endParaRPr>
          </a:p>
        </p:txBody>
      </p:sp>
      <p:sp>
        <p:nvSpPr>
          <p:cNvPr id="22" name="矩形 21"/>
          <p:cNvSpPr/>
          <p:nvPr/>
        </p:nvSpPr>
        <p:spPr>
          <a:xfrm>
            <a:off x="1418137" y="1854418"/>
            <a:ext cx="4068686"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23" name="矩形 22"/>
          <p:cNvSpPr/>
          <p:nvPr/>
        </p:nvSpPr>
        <p:spPr>
          <a:xfrm>
            <a:off x="1418137" y="3232746"/>
            <a:ext cx="4068686"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24" name="矩形 23"/>
          <p:cNvSpPr/>
          <p:nvPr/>
        </p:nvSpPr>
        <p:spPr>
          <a:xfrm>
            <a:off x="1418137" y="4611073"/>
            <a:ext cx="4068686"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3008">
        <p:blinds dir="vert"/>
      </p:transition>
    </mc:Choice>
    <mc:Fallback>
      <p:transition spd="slow" advTm="3008">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64" presetClass="path" presetSubtype="0" decel="30000" fill="hold" grpId="1" nodeType="withEffect">
                                  <p:stCondLst>
                                    <p:cond delay="0"/>
                                  </p:stCondLst>
                                  <p:childTnLst>
                                    <p:animMotion origin="layout" path="M -4.58333E-6 0.03889 L -4.58333E-6 -0.14815 " pathEditMode="relative" rAng="0" ptsTypes="AA">
                                      <p:cBhvr>
                                        <p:cTn id="9" dur="750" spd="-100000" fill="hold"/>
                                        <p:tgtEl>
                                          <p:spTgt spid="16"/>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2 L -4.58333E-6 3.33333E-6 " pathEditMode="relative" rAng="0" ptsTypes="AA">
                                      <p:cBhvr>
                                        <p:cTn id="11" dur="750" fill="hold"/>
                                        <p:tgtEl>
                                          <p:spTgt spid="16"/>
                                        </p:tgtEl>
                                        <p:attrNameLst>
                                          <p:attrName>ppt_x</p:attrName>
                                          <p:attrName>ppt_y</p:attrName>
                                        </p:attrNameLst>
                                      </p:cBhvr>
                                      <p:rCtr x="0" y="-1921"/>
                                    </p:animMotion>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750"/>
                                        <p:tgtEl>
                                          <p:spTgt spid="17"/>
                                        </p:tgtEl>
                                      </p:cBhvr>
                                    </p:animEffect>
                                  </p:childTnLst>
                                </p:cTn>
                              </p:par>
                              <p:par>
                                <p:cTn id="16" presetID="35" presetClass="path" presetSubtype="0" decel="100000" fill="hold" nodeType="withEffect">
                                  <p:stCondLst>
                                    <p:cond delay="0"/>
                                  </p:stCondLst>
                                  <p:childTnLst>
                                    <p:animMotion origin="layout" path="M 4.375E-6 -1.11111E-6 L -0.04011 -1.11111E-6 " pathEditMode="relative" rAng="0" ptsTypes="AA">
                                      <p:cBhvr>
                                        <p:cTn id="17" dur="1250" spd="-100000" fill="hold"/>
                                        <p:tgtEl>
                                          <p:spTgt spid="17"/>
                                        </p:tgtEl>
                                        <p:attrNameLst>
                                          <p:attrName>ppt_x</p:attrName>
                                          <p:attrName>ppt_y</p:attrName>
                                        </p:attrNameLst>
                                      </p:cBhvr>
                                      <p:rCtr x="-2005" y="0"/>
                                    </p:animMotion>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35" presetClass="path" presetSubtype="0" decel="100000" fill="hold" grpId="1" nodeType="withEffect">
                                  <p:stCondLst>
                                    <p:cond delay="0"/>
                                  </p:stCondLst>
                                  <p:childTnLst>
                                    <p:animMotion origin="layout" path="M 3.75E-6 -4.81481E-6 L 0.04492 -4.81481E-6 " pathEditMode="relative" rAng="0" ptsTypes="AA">
                                      <p:cBhvr>
                                        <p:cTn id="22" dur="1250" spd="-100000" fill="hold"/>
                                        <p:tgtEl>
                                          <p:spTgt spid="21"/>
                                        </p:tgtEl>
                                        <p:attrNameLst>
                                          <p:attrName>ppt_x</p:attrName>
                                          <p:attrName>ppt_y</p:attrName>
                                        </p:attrNameLst>
                                      </p:cBhvr>
                                      <p:rCtr x="2240" y="0"/>
                                    </p:animMotion>
                                  </p:childTnLst>
                                </p:cTn>
                              </p:par>
                              <p:par>
                                <p:cTn id="23" presetID="10" presetClass="entr" presetSubtype="0"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42" presetClass="path" presetSubtype="0" decel="30000" fill="hold" nodeType="withEffect">
                                  <p:stCondLst>
                                    <p:cond delay="750"/>
                                  </p:stCondLst>
                                  <p:childTnLst>
                                    <p:animMotion origin="layout" path="M -2.91667E-6 -0.03981 L -2.91667E-6 0.09028 " pathEditMode="relative" rAng="0" ptsTypes="AA">
                                      <p:cBhvr>
                                        <p:cTn id="27" dur="750" spd="-100000" fill="hold"/>
                                        <p:tgtEl>
                                          <p:spTgt spid="6"/>
                                        </p:tgtEl>
                                        <p:attrNameLst>
                                          <p:attrName>ppt_x</p:attrName>
                                          <p:attrName>ppt_y</p:attrName>
                                        </p:attrNameLst>
                                      </p:cBhvr>
                                      <p:rCtr x="0" y="6505"/>
                                    </p:animMotion>
                                  </p:childTnLst>
                                </p:cTn>
                              </p:par>
                              <p:par>
                                <p:cTn id="28" presetID="42" presetClass="path" presetSubtype="0" accel="30000" decel="30000" fill="hold" nodeType="withEffect">
                                  <p:stCondLst>
                                    <p:cond delay="1500"/>
                                  </p:stCondLst>
                                  <p:childTnLst>
                                    <p:animMotion origin="layout" path="M -2.91667E-6 -0.03981 L -2.91667E-6 -3.7037E-6 " pathEditMode="relative" rAng="0" ptsTypes="AA">
                                      <p:cBhvr>
                                        <p:cTn id="29" dur="750" fill="hold"/>
                                        <p:tgtEl>
                                          <p:spTgt spid="6"/>
                                        </p:tgtEl>
                                        <p:attrNameLst>
                                          <p:attrName>ppt_x</p:attrName>
                                          <p:attrName>ppt_y</p:attrName>
                                        </p:attrNameLst>
                                      </p:cBhvr>
                                      <p:rCtr x="0" y="1991"/>
                                    </p:animMotion>
                                  </p:childTnLst>
                                </p:cTn>
                              </p:par>
                              <p:par>
                                <p:cTn id="30" presetID="10" presetClass="entr" presetSubtype="0" fill="hold" nodeType="withEffect">
                                  <p:stCondLst>
                                    <p:cond delay="75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64" presetClass="path" presetSubtype="0" decel="30000" fill="hold" nodeType="withEffect">
                                  <p:stCondLst>
                                    <p:cond delay="750"/>
                                  </p:stCondLst>
                                  <p:childTnLst>
                                    <p:animMotion origin="layout" path="M 2.08333E-6 0.03889 L 2.08333E-6 -0.08889 " pathEditMode="relative" rAng="0" ptsTypes="AA">
                                      <p:cBhvr>
                                        <p:cTn id="34" dur="750" spd="-100000" fill="hold"/>
                                        <p:tgtEl>
                                          <p:spTgt spid="10"/>
                                        </p:tgtEl>
                                        <p:attrNameLst>
                                          <p:attrName>ppt_x</p:attrName>
                                          <p:attrName>ppt_y</p:attrName>
                                        </p:attrNameLst>
                                      </p:cBhvr>
                                      <p:rCtr x="0" y="-6389"/>
                                    </p:animMotion>
                                  </p:childTnLst>
                                </p:cTn>
                              </p:par>
                              <p:par>
                                <p:cTn id="35" presetID="64" presetClass="path" presetSubtype="0" accel="30000" decel="30000" fill="hold" nodeType="withEffect">
                                  <p:stCondLst>
                                    <p:cond delay="1500"/>
                                  </p:stCondLst>
                                  <p:childTnLst>
                                    <p:animMotion origin="layout" path="M 2.08333E-6 0.03843 L 2.08333E-6 3.7037E-7 " pathEditMode="relative" rAng="0" ptsTypes="AA">
                                      <p:cBhvr>
                                        <p:cTn id="36" dur="750" fill="hold"/>
                                        <p:tgtEl>
                                          <p:spTgt spid="10"/>
                                        </p:tgtEl>
                                        <p:attrNameLst>
                                          <p:attrName>ppt_x</p:attrName>
                                          <p:attrName>ppt_y</p:attrName>
                                        </p:attrNameLst>
                                      </p:cBhvr>
                                      <p:rCtr x="0" y="-1921"/>
                                    </p:animMotion>
                                  </p:childTnLst>
                                </p:cTn>
                              </p:par>
                              <p:par>
                                <p:cTn id="37" presetID="10" presetClass="entr" presetSubtype="0"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750"/>
                                        <p:tgtEl>
                                          <p:spTgt spid="22"/>
                                        </p:tgtEl>
                                      </p:cBhvr>
                                    </p:animEffect>
                                  </p:childTnLst>
                                </p:cTn>
                              </p:par>
                              <p:par>
                                <p:cTn id="40" presetID="35" presetClass="path" presetSubtype="0" decel="100000" fill="hold" grpId="1" nodeType="withEffect">
                                  <p:stCondLst>
                                    <p:cond delay="2000"/>
                                  </p:stCondLst>
                                  <p:childTnLst>
                                    <p:animMotion origin="layout" path="M -2.91667E-6 4.07407E-6 L 0.04492 4.07407E-6 " pathEditMode="relative" rAng="0" ptsTypes="AA">
                                      <p:cBhvr>
                                        <p:cTn id="41" dur="1250" spd="-100000" fill="hold"/>
                                        <p:tgtEl>
                                          <p:spTgt spid="22"/>
                                        </p:tgtEl>
                                        <p:attrNameLst>
                                          <p:attrName>ppt_x</p:attrName>
                                          <p:attrName>ppt_y</p:attrName>
                                        </p:attrNameLst>
                                      </p:cBhvr>
                                      <p:rCtr x="2240" y="0"/>
                                    </p:animMotion>
                                  </p:childTnLst>
                                </p:cTn>
                              </p:par>
                              <p:par>
                                <p:cTn id="42" presetID="10" presetClass="entr" presetSubtype="0" fill="hold" grpId="0" nodeType="withEffect">
                                  <p:stCondLst>
                                    <p:cond delay="225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750"/>
                                        <p:tgtEl>
                                          <p:spTgt spid="23"/>
                                        </p:tgtEl>
                                      </p:cBhvr>
                                    </p:animEffect>
                                  </p:childTnLst>
                                </p:cTn>
                              </p:par>
                              <p:par>
                                <p:cTn id="45" presetID="35" presetClass="path" presetSubtype="0" decel="100000" fill="hold" grpId="1" nodeType="withEffect">
                                  <p:stCondLst>
                                    <p:cond delay="2250"/>
                                  </p:stCondLst>
                                  <p:childTnLst>
                                    <p:animMotion origin="layout" path="M -2.91667E-6 -1.85185E-6 L 0.04492 -1.85185E-6 " pathEditMode="relative" rAng="0" ptsTypes="AA">
                                      <p:cBhvr>
                                        <p:cTn id="46" dur="1250" spd="-100000" fill="hold"/>
                                        <p:tgtEl>
                                          <p:spTgt spid="23"/>
                                        </p:tgtEl>
                                        <p:attrNameLst>
                                          <p:attrName>ppt_x</p:attrName>
                                          <p:attrName>ppt_y</p:attrName>
                                        </p:attrNameLst>
                                      </p:cBhvr>
                                      <p:rCtr x="2240" y="0"/>
                                    </p:animMotion>
                                  </p:childTnLst>
                                </p:cTn>
                              </p:par>
                              <p:par>
                                <p:cTn id="47" presetID="10" presetClass="entr" presetSubtype="0" fill="hold" grpId="0" nodeType="withEffect">
                                  <p:stCondLst>
                                    <p:cond delay="2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750"/>
                                        <p:tgtEl>
                                          <p:spTgt spid="24"/>
                                        </p:tgtEl>
                                      </p:cBhvr>
                                    </p:animEffect>
                                  </p:childTnLst>
                                </p:cTn>
                              </p:par>
                              <p:par>
                                <p:cTn id="50" presetID="35" presetClass="path" presetSubtype="0" decel="100000" fill="hold" grpId="1" nodeType="withEffect">
                                  <p:stCondLst>
                                    <p:cond delay="2500"/>
                                  </p:stCondLst>
                                  <p:childTnLst>
                                    <p:animMotion origin="layout" path="M -2.91667E-6 2.22222E-6 L 0.04492 2.22222E-6 " pathEditMode="relative" rAng="0" ptsTypes="AA">
                                      <p:cBhvr>
                                        <p:cTn id="51" dur="1250" spd="-100000" fill="hold"/>
                                        <p:tgtEl>
                                          <p:spTgt spid="2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21" grpId="0"/>
      <p:bldP spid="21" grpId="1"/>
      <p:bldP spid="22" grpId="0"/>
      <p:bldP spid="22" grpId="1"/>
      <p:bldP spid="23" grpId="0"/>
      <p:bldP spid="23" grpId="1"/>
      <p:bldP spid="24" grpId="0"/>
      <p:bldP spid="2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521426" y="734080"/>
            <a:ext cx="3149148" cy="754797"/>
            <a:chOff x="4268689" y="734080"/>
            <a:chExt cx="3149148" cy="754797"/>
          </a:xfrm>
        </p:grpSpPr>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l="20758" r="32395"/>
            <a:stretch>
              <a:fillRect/>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 name="椭圆 5"/>
          <p:cNvSpPr/>
          <p:nvPr/>
        </p:nvSpPr>
        <p:spPr>
          <a:xfrm>
            <a:off x="4686778" y="2501690"/>
            <a:ext cx="2827867" cy="2827867"/>
          </a:xfrm>
          <a:prstGeom prst="ellipse">
            <a:avLst/>
          </a:prstGeom>
          <a:blipFill>
            <a:blip r:embed="rId2" cstate="print"/>
            <a:srcRect/>
            <a:stretch>
              <a:fillRect l="-84988" t="-37314" r="-2104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049888" y="1869513"/>
            <a:ext cx="4092223" cy="4092223"/>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445048" y="2092469"/>
            <a:ext cx="2764290"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9" name="矩形 8"/>
          <p:cNvSpPr/>
          <p:nvPr/>
        </p:nvSpPr>
        <p:spPr>
          <a:xfrm>
            <a:off x="8445048" y="4536519"/>
            <a:ext cx="2764290"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0" name="矩形 9"/>
          <p:cNvSpPr/>
          <p:nvPr/>
        </p:nvSpPr>
        <p:spPr>
          <a:xfrm>
            <a:off x="1017487" y="2092469"/>
            <a:ext cx="2764290" cy="1172629"/>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1" name="矩形 10"/>
          <p:cNvSpPr/>
          <p:nvPr/>
        </p:nvSpPr>
        <p:spPr>
          <a:xfrm>
            <a:off x="1017487" y="4536519"/>
            <a:ext cx="2764290" cy="1172629"/>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grpSp>
        <p:nvGrpSpPr>
          <p:cNvPr id="12" name="组合 11"/>
          <p:cNvGrpSpPr/>
          <p:nvPr/>
        </p:nvGrpSpPr>
        <p:grpSpPr>
          <a:xfrm>
            <a:off x="4272843" y="5020525"/>
            <a:ext cx="688623" cy="688623"/>
            <a:chOff x="4272843" y="5264856"/>
            <a:chExt cx="688623" cy="688623"/>
          </a:xfrm>
        </p:grpSpPr>
        <p:sp>
          <p:nvSpPr>
            <p:cNvPr id="13" name="椭圆 12"/>
            <p:cNvSpPr/>
            <p:nvPr/>
          </p:nvSpPr>
          <p:spPr>
            <a:xfrm>
              <a:off x="4272843" y="5264856"/>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479276" y="5445212"/>
              <a:ext cx="262489" cy="351528"/>
              <a:chOff x="2568308" y="4061811"/>
              <a:chExt cx="360362" cy="482600"/>
            </a:xfrm>
            <a:solidFill>
              <a:schemeClr val="bg1"/>
            </a:solidFill>
          </p:grpSpPr>
          <p:sp>
            <p:nvSpPr>
              <p:cNvPr id="15" name="Freeform 37"/>
              <p:cNvSpPr>
                <a:spLocks noEditPoints="1"/>
              </p:cNvSpPr>
              <p:nvPr/>
            </p:nvSpPr>
            <p:spPr bwMode="auto">
              <a:xfrm>
                <a:off x="2568308" y="4061811"/>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6" name="Freeform 38"/>
              <p:cNvSpPr/>
              <p:nvPr/>
            </p:nvSpPr>
            <p:spPr bwMode="auto">
              <a:xfrm>
                <a:off x="2719120" y="4349148"/>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17" name="组合 16"/>
          <p:cNvGrpSpPr/>
          <p:nvPr/>
        </p:nvGrpSpPr>
        <p:grpSpPr>
          <a:xfrm>
            <a:off x="4272843" y="2092469"/>
            <a:ext cx="688623" cy="688623"/>
            <a:chOff x="4272843" y="2336800"/>
            <a:chExt cx="688623" cy="688623"/>
          </a:xfrm>
        </p:grpSpPr>
        <p:sp>
          <p:nvSpPr>
            <p:cNvPr id="18" name="椭圆 17"/>
            <p:cNvSpPr/>
            <p:nvPr/>
          </p:nvSpPr>
          <p:spPr>
            <a:xfrm>
              <a:off x="4272843" y="2336800"/>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438506" y="2505248"/>
              <a:ext cx="350371" cy="350372"/>
              <a:chOff x="4432033" y="3099786"/>
              <a:chExt cx="481012" cy="481013"/>
            </a:xfrm>
            <a:solidFill>
              <a:schemeClr val="bg1"/>
            </a:solidFill>
          </p:grpSpPr>
          <p:sp>
            <p:nvSpPr>
              <p:cNvPr id="20"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1"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2"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23" name="组合 22"/>
          <p:cNvGrpSpPr/>
          <p:nvPr/>
        </p:nvGrpSpPr>
        <p:grpSpPr>
          <a:xfrm>
            <a:off x="7185377" y="2092469"/>
            <a:ext cx="688623" cy="688623"/>
            <a:chOff x="7185377" y="2336800"/>
            <a:chExt cx="688623" cy="688623"/>
          </a:xfrm>
        </p:grpSpPr>
        <p:sp>
          <p:nvSpPr>
            <p:cNvPr id="24" name="椭圆 23"/>
            <p:cNvSpPr/>
            <p:nvPr/>
          </p:nvSpPr>
          <p:spPr>
            <a:xfrm>
              <a:off x="7185377" y="2336800"/>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353346" y="2505248"/>
              <a:ext cx="352684" cy="350372"/>
              <a:chOff x="7284826" y="4070541"/>
              <a:chExt cx="484187" cy="481013"/>
            </a:xfrm>
            <a:solidFill>
              <a:schemeClr val="bg1"/>
            </a:solidFill>
          </p:grpSpPr>
          <p:sp>
            <p:nvSpPr>
              <p:cNvPr id="30" name="Freeform 38"/>
              <p:cNvSpPr>
                <a:spLocks noEditPoints="1"/>
              </p:cNvSpPr>
              <p:nvPr/>
            </p:nvSpPr>
            <p:spPr bwMode="auto">
              <a:xfrm>
                <a:off x="7284826" y="4114991"/>
                <a:ext cx="442912" cy="436563"/>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1" name="Freeform 39"/>
              <p:cNvSpPr>
                <a:spLocks noEditPoints="1"/>
              </p:cNvSpPr>
              <p:nvPr/>
            </p:nvSpPr>
            <p:spPr bwMode="auto">
              <a:xfrm>
                <a:off x="7499138" y="4311841"/>
                <a:ext cx="74612" cy="74613"/>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2" name="Freeform 40"/>
              <p:cNvSpPr>
                <a:spLocks noEditPoints="1"/>
              </p:cNvSpPr>
              <p:nvPr/>
            </p:nvSpPr>
            <p:spPr bwMode="auto">
              <a:xfrm>
                <a:off x="7694401" y="4070541"/>
                <a:ext cx="74612"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3" name="Freeform 41"/>
              <p:cNvSpPr>
                <a:spLocks noEditPoints="1"/>
              </p:cNvSpPr>
              <p:nvPr/>
            </p:nvSpPr>
            <p:spPr bwMode="auto">
              <a:xfrm>
                <a:off x="7408651" y="4295966"/>
                <a:ext cx="60325"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4" name="Oval 42"/>
              <p:cNvSpPr>
                <a:spLocks noChangeArrowheads="1"/>
              </p:cNvSpPr>
              <p:nvPr/>
            </p:nvSpPr>
            <p:spPr bwMode="auto">
              <a:xfrm>
                <a:off x="7468976" y="440074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5" name="Oval 43"/>
              <p:cNvSpPr>
                <a:spLocks noChangeArrowheads="1"/>
              </p:cNvSpPr>
              <p:nvPr/>
            </p:nvSpPr>
            <p:spPr bwMode="auto">
              <a:xfrm>
                <a:off x="7708688" y="4175316"/>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36" name="组合 35"/>
          <p:cNvGrpSpPr/>
          <p:nvPr/>
        </p:nvGrpSpPr>
        <p:grpSpPr>
          <a:xfrm>
            <a:off x="7185377" y="5020525"/>
            <a:ext cx="688623" cy="688623"/>
            <a:chOff x="7185377" y="5264856"/>
            <a:chExt cx="688623" cy="688623"/>
          </a:xfrm>
        </p:grpSpPr>
        <p:sp>
          <p:nvSpPr>
            <p:cNvPr id="37" name="椭圆 36"/>
            <p:cNvSpPr/>
            <p:nvPr/>
          </p:nvSpPr>
          <p:spPr>
            <a:xfrm>
              <a:off x="7185377" y="5264856"/>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373882" y="5451042"/>
              <a:ext cx="311612" cy="312641"/>
              <a:chOff x="8250026" y="2143316"/>
              <a:chExt cx="481012" cy="482600"/>
            </a:xfrm>
            <a:solidFill>
              <a:schemeClr val="bg1"/>
            </a:solidFill>
          </p:grpSpPr>
          <p:sp>
            <p:nvSpPr>
              <p:cNvPr id="39"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40"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3008">
        <p:blinds dir="vert"/>
      </p:transition>
    </mc:Choice>
    <mc:Fallback>
      <p:transition spd="slow" advTm="3008">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30000" fill="hold" grpId="1" nodeType="withEffect">
                                  <p:stCondLst>
                                    <p:cond delay="1250"/>
                                  </p:stCondLst>
                                  <p:childTnLst>
                                    <p:animMotion origin="layout" path="M -6.25E-7 -0.03981 L -6.25E-7 0.09028 " pathEditMode="relative" rAng="0" ptsTypes="AA">
                                      <p:cBhvr>
                                        <p:cTn id="9" dur="750" spd="-100000" fill="hold"/>
                                        <p:tgtEl>
                                          <p:spTgt spid="6"/>
                                        </p:tgtEl>
                                        <p:attrNameLst>
                                          <p:attrName>ppt_x</p:attrName>
                                          <p:attrName>ppt_y</p:attrName>
                                        </p:attrNameLst>
                                      </p:cBhvr>
                                      <p:rCtr x="0" y="6505"/>
                                    </p:animMotion>
                                  </p:childTnLst>
                                </p:cTn>
                              </p:par>
                              <p:par>
                                <p:cTn id="10" presetID="42" presetClass="path" presetSubtype="0" accel="30000" decel="30000" fill="hold" grpId="2" nodeType="withEffect">
                                  <p:stCondLst>
                                    <p:cond delay="2000"/>
                                  </p:stCondLst>
                                  <p:childTnLst>
                                    <p:animMotion origin="layout" path="M -6.25E-7 -0.03981 L -6.25E-7 -3.33333E-6 " pathEditMode="relative" rAng="0" ptsTypes="AA">
                                      <p:cBhvr>
                                        <p:cTn id="11" dur="750" fill="hold"/>
                                        <p:tgtEl>
                                          <p:spTgt spid="6"/>
                                        </p:tgtEl>
                                        <p:attrNameLst>
                                          <p:attrName>ppt_x</p:attrName>
                                          <p:attrName>ppt_y</p:attrName>
                                        </p:attrNameLst>
                                      </p:cBhvr>
                                      <p:rCtr x="0" y="1991"/>
                                    </p:animMotion>
                                  </p:childTnLst>
                                </p:cTn>
                              </p:par>
                              <p:par>
                                <p:cTn id="12" presetID="10" presetClass="entr" presetSubtype="0" fill="hold" grpId="0" nodeType="withEffect">
                                  <p:stCondLst>
                                    <p:cond delay="12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64" presetClass="path" presetSubtype="0" decel="30000" fill="hold" grpId="1" nodeType="withEffect">
                                  <p:stCondLst>
                                    <p:cond delay="1250"/>
                                  </p:stCondLst>
                                  <p:childTnLst>
                                    <p:animMotion origin="layout" path="M 0 0.03889 L 0 -0.08889 " pathEditMode="relative" rAng="0" ptsTypes="AA">
                                      <p:cBhvr>
                                        <p:cTn id="16" dur="750" spd="-100000" fill="hold"/>
                                        <p:tgtEl>
                                          <p:spTgt spid="7"/>
                                        </p:tgtEl>
                                        <p:attrNameLst>
                                          <p:attrName>ppt_x</p:attrName>
                                          <p:attrName>ppt_y</p:attrName>
                                        </p:attrNameLst>
                                      </p:cBhvr>
                                      <p:rCtr x="0" y="-6389"/>
                                    </p:animMotion>
                                  </p:childTnLst>
                                </p:cTn>
                              </p:par>
                              <p:par>
                                <p:cTn id="17" presetID="64" presetClass="path" presetSubtype="0" accel="30000" decel="30000" fill="hold" grpId="2" nodeType="withEffect">
                                  <p:stCondLst>
                                    <p:cond delay="2000"/>
                                  </p:stCondLst>
                                  <p:childTnLst>
                                    <p:animMotion origin="layout" path="M 0 0.03843 L 0 -3.33333E-6 " pathEditMode="relative" rAng="0" ptsTypes="AA">
                                      <p:cBhvr>
                                        <p:cTn id="18" dur="750" fill="hold"/>
                                        <p:tgtEl>
                                          <p:spTgt spid="7"/>
                                        </p:tgtEl>
                                        <p:attrNameLst>
                                          <p:attrName>ppt_x</p:attrName>
                                          <p:attrName>ppt_y</p:attrName>
                                        </p:attrNameLst>
                                      </p:cBhvr>
                                      <p:rCtr x="0" y="-1921"/>
                                    </p:animMotion>
                                  </p:childTnLst>
                                </p:cTn>
                              </p:par>
                              <p:par>
                                <p:cTn id="19" presetID="10" presetClass="entr" presetSubtype="0" fill="hold" nodeType="withEffect">
                                  <p:stCondLst>
                                    <p:cond delay="25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750"/>
                                        <p:tgtEl>
                                          <p:spTgt spid="17"/>
                                        </p:tgtEl>
                                      </p:cBhvr>
                                    </p:animEffect>
                                  </p:childTnLst>
                                </p:cTn>
                              </p:par>
                              <p:par>
                                <p:cTn id="22" presetID="35" presetClass="path" presetSubtype="0" decel="100000" fill="hold" nodeType="withEffect">
                                  <p:stCondLst>
                                    <p:cond delay="2500"/>
                                  </p:stCondLst>
                                  <p:childTnLst>
                                    <p:animMotion origin="layout" path="M 4.16667E-6 -4.07407E-6 L 0.04492 -4.07407E-6 " pathEditMode="relative" rAng="0" ptsTypes="AA">
                                      <p:cBhvr>
                                        <p:cTn id="23" dur="1250" spd="-100000" fill="hold"/>
                                        <p:tgtEl>
                                          <p:spTgt spid="17"/>
                                        </p:tgtEl>
                                        <p:attrNameLst>
                                          <p:attrName>ppt_x</p:attrName>
                                          <p:attrName>ppt_y</p:attrName>
                                        </p:attrNameLst>
                                      </p:cBhvr>
                                      <p:rCtr x="2240" y="0"/>
                                    </p:animMotion>
                                  </p:childTnLst>
                                </p:cTn>
                              </p:par>
                              <p:par>
                                <p:cTn id="24" presetID="10" presetClass="entr" presetSubtype="0" fill="hold" nodeType="withEffect">
                                  <p:stCondLst>
                                    <p:cond delay="250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750"/>
                                        <p:tgtEl>
                                          <p:spTgt spid="23"/>
                                        </p:tgtEl>
                                      </p:cBhvr>
                                    </p:animEffect>
                                  </p:childTnLst>
                                </p:cTn>
                              </p:par>
                              <p:par>
                                <p:cTn id="27" presetID="35" presetClass="path" presetSubtype="0" decel="100000" fill="hold" nodeType="withEffect">
                                  <p:stCondLst>
                                    <p:cond delay="2500"/>
                                  </p:stCondLst>
                                  <p:childTnLst>
                                    <p:animMotion origin="layout" path="M 1.875E-6 -4.07407E-6 L -0.04011 -4.07407E-6 " pathEditMode="relative" rAng="0" ptsTypes="AA">
                                      <p:cBhvr>
                                        <p:cTn id="28" dur="1250" spd="-100000" fill="hold"/>
                                        <p:tgtEl>
                                          <p:spTgt spid="23"/>
                                        </p:tgtEl>
                                        <p:attrNameLst>
                                          <p:attrName>ppt_x</p:attrName>
                                          <p:attrName>ppt_y</p:attrName>
                                        </p:attrNameLst>
                                      </p:cBhvr>
                                      <p:rCtr x="-2005" y="0"/>
                                    </p:animMotion>
                                  </p:childTnLst>
                                </p:cTn>
                              </p:par>
                              <p:par>
                                <p:cTn id="29" presetID="10" presetClass="entr" presetSubtype="0" fill="hold" grpId="0" nodeType="withEffect">
                                  <p:stCondLst>
                                    <p:cond delay="25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par>
                                <p:cTn id="32" presetID="35" presetClass="path" presetSubtype="0" decel="100000" fill="hold" grpId="1" nodeType="withEffect">
                                  <p:stCondLst>
                                    <p:cond delay="2500"/>
                                  </p:stCondLst>
                                  <p:childTnLst>
                                    <p:animMotion origin="layout" path="M -4.79167E-6 7.40741E-7 L -0.0401 7.40741E-7 " pathEditMode="relative" rAng="0" ptsTypes="AA">
                                      <p:cBhvr>
                                        <p:cTn id="33" dur="1250" spd="-100000" fill="hold"/>
                                        <p:tgtEl>
                                          <p:spTgt spid="10"/>
                                        </p:tgtEl>
                                        <p:attrNameLst>
                                          <p:attrName>ppt_x</p:attrName>
                                          <p:attrName>ppt_y</p:attrName>
                                        </p:attrNameLst>
                                      </p:cBhvr>
                                      <p:rCtr x="-2005" y="0"/>
                                    </p:animMotion>
                                  </p:childTnLst>
                                </p:cTn>
                              </p:par>
                              <p:par>
                                <p:cTn id="34" presetID="10" presetClass="entr" presetSubtype="0" fill="hold" grpId="0" nodeType="withEffect">
                                  <p:stCondLst>
                                    <p:cond delay="2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750"/>
                                        <p:tgtEl>
                                          <p:spTgt spid="8"/>
                                        </p:tgtEl>
                                      </p:cBhvr>
                                    </p:animEffect>
                                  </p:childTnLst>
                                </p:cTn>
                              </p:par>
                              <p:par>
                                <p:cTn id="37" presetID="35" presetClass="path" presetSubtype="0" decel="100000" fill="hold" grpId="1" nodeType="withEffect">
                                  <p:stCondLst>
                                    <p:cond delay="2500"/>
                                  </p:stCondLst>
                                  <p:childTnLst>
                                    <p:animMotion origin="layout" path="M 4.16667E-7 7.40741E-7 L 0.04492 7.40741E-7 " pathEditMode="relative" rAng="0" ptsTypes="AA">
                                      <p:cBhvr>
                                        <p:cTn id="38" dur="1250" spd="-100000" fill="hold"/>
                                        <p:tgtEl>
                                          <p:spTgt spid="8"/>
                                        </p:tgtEl>
                                        <p:attrNameLst>
                                          <p:attrName>ppt_x</p:attrName>
                                          <p:attrName>ppt_y</p:attrName>
                                        </p:attrNameLst>
                                      </p:cBhvr>
                                      <p:rCtr x="2240" y="0"/>
                                    </p:animMotion>
                                  </p:childTnLst>
                                </p:cTn>
                              </p:par>
                              <p:par>
                                <p:cTn id="39" presetID="10" presetClass="entr" presetSubtype="0" fill="hold" nodeType="withEffect">
                                  <p:stCondLst>
                                    <p:cond delay="325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750"/>
                                        <p:tgtEl>
                                          <p:spTgt spid="12"/>
                                        </p:tgtEl>
                                      </p:cBhvr>
                                    </p:animEffect>
                                  </p:childTnLst>
                                </p:cTn>
                              </p:par>
                              <p:par>
                                <p:cTn id="42" presetID="35" presetClass="path" presetSubtype="0" decel="100000" fill="hold" nodeType="withEffect">
                                  <p:stCondLst>
                                    <p:cond delay="3250"/>
                                  </p:stCondLst>
                                  <p:childTnLst>
                                    <p:animMotion origin="layout" path="M 4.16667E-6 4.07407E-6 L 0.04492 4.07407E-6 " pathEditMode="relative" rAng="0" ptsTypes="AA">
                                      <p:cBhvr>
                                        <p:cTn id="43" dur="1250" spd="-100000" fill="hold"/>
                                        <p:tgtEl>
                                          <p:spTgt spid="12"/>
                                        </p:tgtEl>
                                        <p:attrNameLst>
                                          <p:attrName>ppt_x</p:attrName>
                                          <p:attrName>ppt_y</p:attrName>
                                        </p:attrNameLst>
                                      </p:cBhvr>
                                      <p:rCtr x="2240" y="0"/>
                                    </p:animMotion>
                                  </p:childTnLst>
                                </p:cTn>
                              </p:par>
                              <p:par>
                                <p:cTn id="44" presetID="10" presetClass="entr" presetSubtype="0" fill="hold" nodeType="withEffect">
                                  <p:stCondLst>
                                    <p:cond delay="325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750"/>
                                        <p:tgtEl>
                                          <p:spTgt spid="36"/>
                                        </p:tgtEl>
                                      </p:cBhvr>
                                    </p:animEffect>
                                  </p:childTnLst>
                                </p:cTn>
                              </p:par>
                              <p:par>
                                <p:cTn id="47" presetID="35" presetClass="path" presetSubtype="0" decel="100000" fill="hold" nodeType="withEffect">
                                  <p:stCondLst>
                                    <p:cond delay="3250"/>
                                  </p:stCondLst>
                                  <p:childTnLst>
                                    <p:animMotion origin="layout" path="M 1.875E-6 4.07407E-6 L -0.04011 4.07407E-6 " pathEditMode="relative" rAng="0" ptsTypes="AA">
                                      <p:cBhvr>
                                        <p:cTn id="48" dur="1250" spd="-100000" fill="hold"/>
                                        <p:tgtEl>
                                          <p:spTgt spid="36"/>
                                        </p:tgtEl>
                                        <p:attrNameLst>
                                          <p:attrName>ppt_x</p:attrName>
                                          <p:attrName>ppt_y</p:attrName>
                                        </p:attrNameLst>
                                      </p:cBhvr>
                                      <p:rCtr x="-2005" y="0"/>
                                    </p:animMotion>
                                  </p:childTnLst>
                                </p:cTn>
                              </p:par>
                              <p:par>
                                <p:cTn id="49" presetID="10" presetClass="entr" presetSubtype="0" fill="hold" grpId="0" nodeType="withEffect">
                                  <p:stCondLst>
                                    <p:cond delay="325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750"/>
                                        <p:tgtEl>
                                          <p:spTgt spid="11"/>
                                        </p:tgtEl>
                                      </p:cBhvr>
                                    </p:animEffect>
                                  </p:childTnLst>
                                </p:cTn>
                              </p:par>
                              <p:par>
                                <p:cTn id="52" presetID="35" presetClass="path" presetSubtype="0" decel="100000" fill="hold" grpId="1" nodeType="withEffect">
                                  <p:stCondLst>
                                    <p:cond delay="3250"/>
                                  </p:stCondLst>
                                  <p:childTnLst>
                                    <p:animMotion origin="layout" path="M -4.79167E-6 -7.40741E-7 L -0.0401 -7.40741E-7 " pathEditMode="relative" rAng="0" ptsTypes="AA">
                                      <p:cBhvr>
                                        <p:cTn id="53" dur="1250" spd="-100000" fill="hold"/>
                                        <p:tgtEl>
                                          <p:spTgt spid="11"/>
                                        </p:tgtEl>
                                        <p:attrNameLst>
                                          <p:attrName>ppt_x</p:attrName>
                                          <p:attrName>ppt_y</p:attrName>
                                        </p:attrNameLst>
                                      </p:cBhvr>
                                      <p:rCtr x="-2005" y="0"/>
                                    </p:animMotion>
                                  </p:childTnLst>
                                </p:cTn>
                              </p:par>
                              <p:par>
                                <p:cTn id="54" presetID="10" presetClass="entr" presetSubtype="0" fill="hold" grpId="0" nodeType="withEffect">
                                  <p:stCondLst>
                                    <p:cond delay="325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750"/>
                                        <p:tgtEl>
                                          <p:spTgt spid="9"/>
                                        </p:tgtEl>
                                      </p:cBhvr>
                                    </p:animEffect>
                                  </p:childTnLst>
                                </p:cTn>
                              </p:par>
                              <p:par>
                                <p:cTn id="57" presetID="35" presetClass="path" presetSubtype="0" decel="100000" fill="hold" grpId="1" nodeType="withEffect">
                                  <p:stCondLst>
                                    <p:cond delay="3250"/>
                                  </p:stCondLst>
                                  <p:childTnLst>
                                    <p:animMotion origin="layout" path="M 4.16667E-7 -7.40741E-7 L 0.04492 -7.40741E-7 " pathEditMode="relative" rAng="0" ptsTypes="AA">
                                      <p:cBhvr>
                                        <p:cTn id="58" dur="1250" spd="-100000" fill="hold"/>
                                        <p:tgtEl>
                                          <p:spTgt spid="9"/>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7" grpId="0" animBg="1"/>
      <p:bldP spid="7" grpId="1" animBg="1"/>
      <p:bldP spid="7" grpId="2" animBg="1"/>
      <p:bldP spid="8" grpId="0"/>
      <p:bldP spid="8" grpId="1"/>
      <p:bldP spid="9" grpId="0"/>
      <p:bldP spid="9" grpId="1"/>
      <p:bldP spid="10" grpId="0"/>
      <p:bldP spid="10" grpId="1"/>
      <p:bldP spid="11" grpId="0"/>
      <p:bldP spid="11"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06477" y="939763"/>
            <a:ext cx="4979045" cy="4905449"/>
          </a:xfrm>
          <a:prstGeom prst="rect">
            <a:avLst/>
          </a:prstGeom>
        </p:spPr>
      </p:pic>
      <p:sp>
        <p:nvSpPr>
          <p:cNvPr id="34" name="文本框 33"/>
          <p:cNvSpPr txBox="1"/>
          <p:nvPr/>
        </p:nvSpPr>
        <p:spPr>
          <a:xfrm>
            <a:off x="3492760" y="3695429"/>
            <a:ext cx="5206480" cy="769441"/>
          </a:xfrm>
          <a:prstGeom prst="rect">
            <a:avLst/>
          </a:prstGeom>
          <a:noFill/>
        </p:spPr>
        <p:txBody>
          <a:bodyPr wrap="square" rtlCol="0">
            <a:spAutoFit/>
          </a:bodyPr>
          <a:lstStyle/>
          <a:p>
            <a:pPr algn="ctr"/>
            <a:r>
              <a:rPr lang="zh-CN" altLang="en-US" sz="44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4400" b="1" dirty="0">
              <a:solidFill>
                <a:srgbClr val="0F1D38"/>
              </a:solidFill>
              <a:latin typeface="方正剪纸简体" panose="03000509000000000000" pitchFamily="65" charset="-122"/>
              <a:ea typeface="方正剪纸简体" panose="03000509000000000000" pitchFamily="65" charset="-122"/>
            </a:endParaRPr>
          </a:p>
        </p:txBody>
      </p:sp>
      <p:sp>
        <p:nvSpPr>
          <p:cNvPr id="35" name="文本框 34"/>
          <p:cNvSpPr txBox="1"/>
          <p:nvPr/>
        </p:nvSpPr>
        <p:spPr>
          <a:xfrm>
            <a:off x="4573361" y="4347234"/>
            <a:ext cx="3045278"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1433" y="3343423"/>
            <a:ext cx="783667" cy="261222"/>
          </a:xfrm>
          <a:prstGeom prst="rect">
            <a:avLst/>
          </a:prstGeom>
        </p:spPr>
      </p:pic>
      <p:grpSp>
        <p:nvGrpSpPr>
          <p:cNvPr id="5" name="组合 4"/>
          <p:cNvGrpSpPr/>
          <p:nvPr/>
        </p:nvGrpSpPr>
        <p:grpSpPr>
          <a:xfrm>
            <a:off x="5079157" y="1849802"/>
            <a:ext cx="1972679" cy="1372406"/>
            <a:chOff x="5079157" y="1849802"/>
            <a:chExt cx="1972679" cy="1372406"/>
          </a:xfrm>
        </p:grpSpPr>
        <p:pic>
          <p:nvPicPr>
            <p:cNvPr id="33" name="图片 32"/>
            <p:cNvPicPr>
              <a:picLocks noChangeAspect="1"/>
            </p:cNvPicPr>
            <p:nvPr/>
          </p:nvPicPr>
          <p:blipFill rotWithShape="1">
            <a:blip r:embed="rId3">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1548" r="79042"/>
            <a:stretch>
              <a:fillRect/>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spTree>
  </p:cSld>
  <p:clrMapOvr>
    <a:masterClrMapping/>
  </p:clrMapOvr>
  <mc:AlternateContent xmlns:mc="http://schemas.openxmlformats.org/markup-compatibility/2006">
    <mc:Choice xmlns:p14="http://schemas.microsoft.com/office/powerpoint/2010/main" Requires="p14">
      <p:transition spd="slow" p14:dur="1400" advTm="1044">
        <p14:ripple/>
      </p:transition>
    </mc:Choice>
    <mc:Fallback>
      <p:transition spd="slow" advTm="1044">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435701" y="734080"/>
            <a:ext cx="3234873" cy="754797"/>
            <a:chOff x="4435701" y="734080"/>
            <a:chExt cx="3234873" cy="754797"/>
          </a:xfrm>
        </p:grpSpPr>
        <p:grpSp>
          <p:nvGrpSpPr>
            <p:cNvPr id="52" name="组合 51"/>
            <p:cNvGrpSpPr/>
            <p:nvPr/>
          </p:nvGrpSpPr>
          <p:grpSpPr>
            <a:xfrm>
              <a:off x="5287639" y="734080"/>
              <a:ext cx="2382935" cy="754797"/>
              <a:chOff x="5034902" y="734080"/>
              <a:chExt cx="2382935" cy="754797"/>
            </a:xfrm>
          </p:grpSpPr>
          <p:sp>
            <p:nvSpPr>
              <p:cNvPr id="56" name="文本框 55"/>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57" name="文本框 56"/>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p:cNvGrpSpPr/>
            <p:nvPr/>
          </p:nvGrpSpPr>
          <p:grpSpPr>
            <a:xfrm>
              <a:off x="4435701" y="792445"/>
              <a:ext cx="961507" cy="668927"/>
              <a:chOff x="5079157" y="1849802"/>
              <a:chExt cx="1972679" cy="1372406"/>
            </a:xfrm>
          </p:grpSpPr>
          <p:pic>
            <p:nvPicPr>
              <p:cNvPr id="54" name="图片 53"/>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p:cNvPicPr>
                <a:picLocks noChangeAspect="1"/>
              </p:cNvPicPr>
              <p:nvPr/>
            </p:nvPicPr>
            <p:blipFill rotWithShape="1">
              <a:blip r:embed="rId2" cstate="print">
                <a:extLst>
                  <a:ext uri="{28A0092B-C50C-407E-A947-70E740481C1C}">
                    <a14:useLocalDpi xmlns:a14="http://schemas.microsoft.com/office/drawing/2010/main" val="0"/>
                  </a:ext>
                </a:extLst>
              </a:blip>
              <a:srcRect l="-1548" r="79042"/>
              <a:stretch>
                <a:fillRect/>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74" name="矩形 73"/>
          <p:cNvSpPr/>
          <p:nvPr/>
        </p:nvSpPr>
        <p:spPr>
          <a:xfrm>
            <a:off x="2295713" y="1935897"/>
            <a:ext cx="2412694" cy="3671333"/>
          </a:xfrm>
          <a:prstGeom prst="rect">
            <a:avLst/>
          </a:prstGeom>
          <a:blipFill>
            <a:blip r:embed="rId3"/>
            <a:srcRect/>
            <a:stretch>
              <a:fillRect l="-64565" r="-645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4342320" y="2403860"/>
            <a:ext cx="2701662" cy="2737945"/>
          </a:xfrm>
          <a:prstGeom prst="rect">
            <a:avLst/>
          </a:prstGeom>
          <a:solidFill>
            <a:schemeClr val="bg1"/>
          </a:solidFill>
          <a:ln w="38100">
            <a:solidFill>
              <a:srgbClr val="79C5D9"/>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76" name="矩形 75"/>
          <p:cNvSpPr/>
          <p:nvPr/>
        </p:nvSpPr>
        <p:spPr>
          <a:xfrm>
            <a:off x="4565187" y="2659557"/>
            <a:ext cx="1696597" cy="907941"/>
          </a:xfrm>
          <a:prstGeom prst="rect">
            <a:avLst/>
          </a:prstGeom>
        </p:spPr>
        <p:txBody>
          <a:bodyPr wrap="square">
            <a:spAutoFit/>
          </a:bodyPr>
          <a:lstStyle/>
          <a:p>
            <a:pPr>
              <a:lnSpc>
                <a:spcPct val="150000"/>
              </a:lnSpc>
            </a:pPr>
            <a:r>
              <a:rPr lang="en-US" altLang="zh-CN" dirty="0">
                <a:solidFill>
                  <a:srgbClr val="0196FC"/>
                </a:solidFill>
                <a:latin typeface="Century Gothic" panose="020B0502020202020204" pitchFamily="34" charset="0"/>
                <a:cs typeface="+mn-ea"/>
                <a:sym typeface="+mn-lt"/>
              </a:rPr>
              <a:t>NAME</a:t>
            </a:r>
            <a:endParaRPr lang="en-US" altLang="zh-CN" dirty="0">
              <a:solidFill>
                <a:srgbClr val="0196FC"/>
              </a:solidFill>
              <a:latin typeface="Century Gothic" panose="020B0502020202020204" pitchFamily="34" charset="0"/>
              <a:cs typeface="+mn-ea"/>
              <a:sym typeface="+mn-lt"/>
            </a:endParaRPr>
          </a:p>
          <a:p>
            <a:pPr>
              <a:lnSpc>
                <a:spcPct val="130000"/>
              </a:lnSpc>
            </a:pPr>
            <a:r>
              <a:rPr lang="en-US" altLang="zh-CN" sz="1000" dirty="0" err="1">
                <a:solidFill>
                  <a:schemeClr val="tx1">
                    <a:lumMod val="65000"/>
                    <a:lumOff val="35000"/>
                  </a:schemeClr>
                </a:solidFill>
                <a:latin typeface="Century Gothic" panose="020B0502020202020204" pitchFamily="34" charset="0"/>
                <a:cs typeface="+mn-ea"/>
                <a:sym typeface="+mn-lt"/>
              </a:rPr>
              <a:t>Ut</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wisi</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enim</a:t>
            </a:r>
            <a:r>
              <a:rPr lang="en-US" altLang="zh-CN" sz="1000" dirty="0">
                <a:solidFill>
                  <a:schemeClr val="tx1">
                    <a:lumMod val="65000"/>
                    <a:lumOff val="35000"/>
                  </a:schemeClr>
                </a:solidFill>
                <a:latin typeface="Century Gothic" panose="020B0502020202020204" pitchFamily="34" charset="0"/>
                <a:cs typeface="+mn-ea"/>
                <a:sym typeface="+mn-lt"/>
              </a:rPr>
              <a:t> ad minim </a:t>
            </a:r>
            <a:r>
              <a:rPr lang="en-US" altLang="zh-CN" sz="1000" dirty="0" err="1">
                <a:solidFill>
                  <a:schemeClr val="tx1">
                    <a:lumMod val="65000"/>
                    <a:lumOff val="35000"/>
                  </a:schemeClr>
                </a:solidFill>
                <a:latin typeface="Century Gothic" panose="020B0502020202020204" pitchFamily="34" charset="0"/>
                <a:cs typeface="+mn-ea"/>
                <a:sym typeface="+mn-lt"/>
              </a:rPr>
              <a:t>veniam</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quis</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nostrud</a:t>
            </a:r>
            <a:endParaRPr lang="en-US" altLang="zh-CN" sz="1000" dirty="0">
              <a:solidFill>
                <a:schemeClr val="tx1">
                  <a:lumMod val="65000"/>
                  <a:lumOff val="35000"/>
                </a:schemeClr>
              </a:solidFill>
              <a:latin typeface="Century Gothic" panose="020B0502020202020204" pitchFamily="34" charset="0"/>
              <a:cs typeface="+mn-ea"/>
              <a:sym typeface="+mn-lt"/>
            </a:endParaRPr>
          </a:p>
        </p:txBody>
      </p:sp>
      <p:sp>
        <p:nvSpPr>
          <p:cNvPr id="77" name="矩形 76"/>
          <p:cNvSpPr/>
          <p:nvPr/>
        </p:nvSpPr>
        <p:spPr>
          <a:xfrm>
            <a:off x="4565188" y="3604967"/>
            <a:ext cx="2324560" cy="752514"/>
          </a:xfrm>
          <a:prstGeom prst="rect">
            <a:avLst/>
          </a:prstGeom>
        </p:spPr>
        <p:txBody>
          <a:bodyPr wrap="square">
            <a:spAutoFit/>
          </a:bodyPr>
          <a:lstStyle/>
          <a:p>
            <a:pPr>
              <a:lnSpc>
                <a:spcPct val="130000"/>
              </a:lnSpc>
            </a:pPr>
            <a:r>
              <a:rPr lang="en-US" altLang="zh-CN" sz="110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t>
            </a:r>
            <a:r>
              <a:rPr lang="en-US" altLang="zh-CN" sz="11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add your text content here, copy your text, paste here, and select only the text. </a:t>
            </a:r>
            <a:endParaRPr lang="zh-CN" altLang="en-US" sz="11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grpSp>
        <p:nvGrpSpPr>
          <p:cNvPr id="78" name="组合 77"/>
          <p:cNvGrpSpPr/>
          <p:nvPr/>
        </p:nvGrpSpPr>
        <p:grpSpPr>
          <a:xfrm>
            <a:off x="4643326" y="4592368"/>
            <a:ext cx="1050569" cy="170619"/>
            <a:chOff x="3548452" y="4970013"/>
            <a:chExt cx="1050569" cy="170619"/>
          </a:xfrm>
        </p:grpSpPr>
        <p:grpSp>
          <p:nvGrpSpPr>
            <p:cNvPr id="79" name="组合 78"/>
            <p:cNvGrpSpPr/>
            <p:nvPr/>
          </p:nvGrpSpPr>
          <p:grpSpPr>
            <a:xfrm>
              <a:off x="4129144" y="4970013"/>
              <a:ext cx="148527" cy="149269"/>
              <a:chOff x="2362994" y="2910682"/>
              <a:chExt cx="317500" cy="319087"/>
            </a:xfrm>
            <a:solidFill>
              <a:srgbClr val="FAB857"/>
            </a:solidFill>
          </p:grpSpPr>
          <p:sp>
            <p:nvSpPr>
              <p:cNvPr id="83" name="Freeform 47"/>
              <p:cNvSpPr>
                <a:spLocks noChangeArrowheads="1"/>
              </p:cNvSpPr>
              <p:nvPr/>
            </p:nvSpPr>
            <p:spPr bwMode="auto">
              <a:xfrm>
                <a:off x="2362994" y="2910682"/>
                <a:ext cx="69850" cy="315119"/>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grpFill/>
              <a:ln>
                <a:noFill/>
              </a:ln>
              <a:effectLst/>
            </p:spPr>
            <p:txBody>
              <a:bodyPr wrap="none" lIns="45712" tIns="22856" rIns="45712" bIns="22856" anchor="ctr"/>
              <a:lstStyle/>
              <a:p>
                <a:pPr defTabSz="609600">
                  <a:defRPr/>
                </a:pPr>
                <a:endParaRPr lang="en-US" dirty="0">
                  <a:solidFill>
                    <a:srgbClr val="7F7F7F"/>
                  </a:solidFill>
                </a:endParaRPr>
              </a:p>
            </p:txBody>
          </p:sp>
          <p:sp>
            <p:nvSpPr>
              <p:cNvPr id="84" name="Freeform 48"/>
              <p:cNvSpPr>
                <a:spLocks noChangeArrowheads="1"/>
              </p:cNvSpPr>
              <p:nvPr/>
            </p:nvSpPr>
            <p:spPr bwMode="auto">
              <a:xfrm>
                <a:off x="2470944" y="3003550"/>
                <a:ext cx="209550" cy="226219"/>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grpFill/>
              <a:ln>
                <a:noFill/>
              </a:ln>
              <a:effectLst/>
            </p:spPr>
            <p:txBody>
              <a:bodyPr wrap="none" lIns="45712" tIns="22856" rIns="45712" bIns="22856" anchor="ctr"/>
              <a:lstStyle/>
              <a:p>
                <a:pPr defTabSz="609600">
                  <a:defRPr/>
                </a:pPr>
                <a:endParaRPr lang="en-US" dirty="0">
                  <a:solidFill>
                    <a:srgbClr val="7F7F7F"/>
                  </a:solidFill>
                </a:endParaRPr>
              </a:p>
            </p:txBody>
          </p:sp>
        </p:grpSp>
        <p:sp>
          <p:nvSpPr>
            <p:cNvPr id="80" name="Freeform 74"/>
            <p:cNvSpPr>
              <a:spLocks noChangeArrowheads="1"/>
            </p:cNvSpPr>
            <p:nvPr/>
          </p:nvSpPr>
          <p:spPr bwMode="auto">
            <a:xfrm>
              <a:off x="4448266" y="4992105"/>
              <a:ext cx="150755" cy="148527"/>
            </a:xfrm>
            <a:custGeom>
              <a:avLst/>
              <a:gdLst>
                <a:gd name="T0" fmla="*/ 27 w 445"/>
                <a:gd name="T1" fmla="*/ 107 h 436"/>
                <a:gd name="T2" fmla="*/ 27 w 445"/>
                <a:gd name="T3" fmla="*/ 107 h 436"/>
                <a:gd name="T4" fmla="*/ 62 w 445"/>
                <a:gd name="T5" fmla="*/ 186 h 436"/>
                <a:gd name="T6" fmla="*/ 116 w 445"/>
                <a:gd name="T7" fmla="*/ 204 h 436"/>
                <a:gd name="T8" fmla="*/ 125 w 445"/>
                <a:gd name="T9" fmla="*/ 204 h 436"/>
                <a:gd name="T10" fmla="*/ 134 w 445"/>
                <a:gd name="T11" fmla="*/ 248 h 436"/>
                <a:gd name="T12" fmla="*/ 134 w 445"/>
                <a:gd name="T13" fmla="*/ 248 h 436"/>
                <a:gd name="T14" fmla="*/ 0 w 445"/>
                <a:gd name="T15" fmla="*/ 345 h 436"/>
                <a:gd name="T16" fmla="*/ 116 w 445"/>
                <a:gd name="T17" fmla="*/ 435 h 436"/>
                <a:gd name="T18" fmla="*/ 116 w 445"/>
                <a:gd name="T19" fmla="*/ 435 h 436"/>
                <a:gd name="T20" fmla="*/ 125 w 445"/>
                <a:gd name="T21" fmla="*/ 435 h 436"/>
                <a:gd name="T22" fmla="*/ 196 w 445"/>
                <a:gd name="T23" fmla="*/ 417 h 436"/>
                <a:gd name="T24" fmla="*/ 249 w 445"/>
                <a:gd name="T25" fmla="*/ 320 h 436"/>
                <a:gd name="T26" fmla="*/ 205 w 445"/>
                <a:gd name="T27" fmla="*/ 230 h 436"/>
                <a:gd name="T28" fmla="*/ 178 w 445"/>
                <a:gd name="T29" fmla="*/ 204 h 436"/>
                <a:gd name="T30" fmla="*/ 196 w 445"/>
                <a:gd name="T31" fmla="*/ 177 h 436"/>
                <a:gd name="T32" fmla="*/ 231 w 445"/>
                <a:gd name="T33" fmla="*/ 98 h 436"/>
                <a:gd name="T34" fmla="*/ 196 w 445"/>
                <a:gd name="T35" fmla="*/ 18 h 436"/>
                <a:gd name="T36" fmla="*/ 213 w 445"/>
                <a:gd name="T37" fmla="*/ 18 h 436"/>
                <a:gd name="T38" fmla="*/ 249 w 445"/>
                <a:gd name="T39" fmla="*/ 0 h 436"/>
                <a:gd name="T40" fmla="*/ 249 w 445"/>
                <a:gd name="T41" fmla="*/ 0 h 436"/>
                <a:gd name="T42" fmla="*/ 143 w 445"/>
                <a:gd name="T43" fmla="*/ 0 h 436"/>
                <a:gd name="T44" fmla="*/ 27 w 445"/>
                <a:gd name="T45" fmla="*/ 107 h 436"/>
                <a:gd name="T46" fmla="*/ 205 w 445"/>
                <a:gd name="T47" fmla="*/ 328 h 436"/>
                <a:gd name="T48" fmla="*/ 205 w 445"/>
                <a:gd name="T49" fmla="*/ 328 h 436"/>
                <a:gd name="T50" fmla="*/ 134 w 445"/>
                <a:gd name="T51" fmla="*/ 390 h 436"/>
                <a:gd name="T52" fmla="*/ 54 w 445"/>
                <a:gd name="T53" fmla="*/ 345 h 436"/>
                <a:gd name="T54" fmla="*/ 71 w 445"/>
                <a:gd name="T55" fmla="*/ 292 h 436"/>
                <a:gd name="T56" fmla="*/ 125 w 445"/>
                <a:gd name="T57" fmla="*/ 275 h 436"/>
                <a:gd name="T58" fmla="*/ 134 w 445"/>
                <a:gd name="T59" fmla="*/ 275 h 436"/>
                <a:gd name="T60" fmla="*/ 205 w 445"/>
                <a:gd name="T61" fmla="*/ 328 h 436"/>
                <a:gd name="T62" fmla="*/ 178 w 445"/>
                <a:gd name="T63" fmla="*/ 80 h 436"/>
                <a:gd name="T64" fmla="*/ 178 w 445"/>
                <a:gd name="T65" fmla="*/ 80 h 436"/>
                <a:gd name="T66" fmla="*/ 143 w 445"/>
                <a:gd name="T67" fmla="*/ 169 h 436"/>
                <a:gd name="T68" fmla="*/ 134 w 445"/>
                <a:gd name="T69" fmla="*/ 169 h 436"/>
                <a:gd name="T70" fmla="*/ 81 w 445"/>
                <a:gd name="T71" fmla="*/ 116 h 436"/>
                <a:gd name="T72" fmla="*/ 81 w 445"/>
                <a:gd name="T73" fmla="*/ 62 h 436"/>
                <a:gd name="T74" fmla="*/ 107 w 445"/>
                <a:gd name="T75" fmla="*/ 26 h 436"/>
                <a:gd name="T76" fmla="*/ 116 w 445"/>
                <a:gd name="T77" fmla="*/ 26 h 436"/>
                <a:gd name="T78" fmla="*/ 178 w 445"/>
                <a:gd name="T79" fmla="*/ 80 h 436"/>
                <a:gd name="T80" fmla="*/ 373 w 445"/>
                <a:gd name="T81" fmla="*/ 169 h 436"/>
                <a:gd name="T82" fmla="*/ 373 w 445"/>
                <a:gd name="T83" fmla="*/ 169 h 436"/>
                <a:gd name="T84" fmla="*/ 373 w 445"/>
                <a:gd name="T85" fmla="*/ 98 h 436"/>
                <a:gd name="T86" fmla="*/ 319 w 445"/>
                <a:gd name="T87" fmla="*/ 98 h 436"/>
                <a:gd name="T88" fmla="*/ 319 w 445"/>
                <a:gd name="T89" fmla="*/ 169 h 436"/>
                <a:gd name="T90" fmla="*/ 249 w 445"/>
                <a:gd name="T91" fmla="*/ 169 h 436"/>
                <a:gd name="T92" fmla="*/ 249 w 445"/>
                <a:gd name="T93" fmla="*/ 213 h 436"/>
                <a:gd name="T94" fmla="*/ 319 w 445"/>
                <a:gd name="T95" fmla="*/ 213 h 436"/>
                <a:gd name="T96" fmla="*/ 319 w 445"/>
                <a:gd name="T97" fmla="*/ 292 h 436"/>
                <a:gd name="T98" fmla="*/ 373 w 445"/>
                <a:gd name="T99" fmla="*/ 292 h 436"/>
                <a:gd name="T100" fmla="*/ 373 w 445"/>
                <a:gd name="T101" fmla="*/ 213 h 436"/>
                <a:gd name="T102" fmla="*/ 444 w 445"/>
                <a:gd name="T103" fmla="*/ 213 h 436"/>
                <a:gd name="T104" fmla="*/ 444 w 445"/>
                <a:gd name="T105" fmla="*/ 169 h 436"/>
                <a:gd name="T106" fmla="*/ 373 w 445"/>
                <a:gd name="T107" fmla="*/ 16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lnTo>
                    <a:pt x="134" y="248"/>
                  </a:lnTo>
                  <a:cubicBezTo>
                    <a:pt x="107" y="248"/>
                    <a:pt x="0" y="257"/>
                    <a:pt x="0" y="345"/>
                  </a:cubicBezTo>
                  <a:cubicBezTo>
                    <a:pt x="0" y="435"/>
                    <a:pt x="98" y="435"/>
                    <a:pt x="116" y="435"/>
                  </a:cubicBezTo>
                  <a:lnTo>
                    <a:pt x="116" y="435"/>
                  </a:ln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lnTo>
                    <a:pt x="249" y="0"/>
                  </a:ln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rgbClr val="FAB857"/>
            </a:solidFill>
            <a:ln>
              <a:noFill/>
            </a:ln>
            <a:effectLst/>
          </p:spPr>
          <p:txBody>
            <a:bodyPr wrap="none" lIns="45712" tIns="22856" rIns="45712" bIns="22856" anchor="ctr"/>
            <a:lstStyle/>
            <a:p>
              <a:pPr defTabSz="609600">
                <a:defRPr/>
              </a:pPr>
              <a:endParaRPr lang="en-US" dirty="0">
                <a:solidFill>
                  <a:srgbClr val="7F7F7F"/>
                </a:solidFill>
              </a:endParaRPr>
            </a:p>
          </p:txBody>
        </p:sp>
        <p:sp>
          <p:nvSpPr>
            <p:cNvPr id="81" name="Freeform 75"/>
            <p:cNvSpPr>
              <a:spLocks noChangeArrowheads="1"/>
            </p:cNvSpPr>
            <p:nvPr/>
          </p:nvSpPr>
          <p:spPr bwMode="auto">
            <a:xfrm>
              <a:off x="3548452" y="4972820"/>
              <a:ext cx="83175" cy="1544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rgbClr val="FAB857"/>
            </a:solidFill>
            <a:ln>
              <a:noFill/>
            </a:ln>
            <a:effectLst/>
          </p:spPr>
          <p:txBody>
            <a:bodyPr wrap="none" lIns="45712" tIns="22856" rIns="45712" bIns="22856" anchor="ctr"/>
            <a:lstStyle/>
            <a:p>
              <a:pPr defTabSz="609600">
                <a:defRPr/>
              </a:pPr>
              <a:endParaRPr lang="en-US" dirty="0">
                <a:solidFill>
                  <a:srgbClr val="7F7F7F"/>
                </a:solidFill>
              </a:endParaRPr>
            </a:p>
          </p:txBody>
        </p:sp>
        <p:sp>
          <p:nvSpPr>
            <p:cNvPr id="82" name="Freeform 85"/>
            <p:cNvSpPr>
              <a:spLocks noChangeArrowheads="1"/>
            </p:cNvSpPr>
            <p:nvPr/>
          </p:nvSpPr>
          <p:spPr bwMode="auto">
            <a:xfrm>
              <a:off x="3802223" y="4981710"/>
              <a:ext cx="156325" cy="125877"/>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rgbClr val="FAB857"/>
            </a:solidFill>
            <a:ln>
              <a:noFill/>
            </a:ln>
            <a:effectLst/>
          </p:spPr>
          <p:txBody>
            <a:bodyPr wrap="none" lIns="45712" tIns="22856" rIns="45712" bIns="22856" anchor="ctr"/>
            <a:lstStyle/>
            <a:p>
              <a:pPr defTabSz="609600">
                <a:defRPr/>
              </a:pPr>
              <a:endParaRPr lang="en-US" dirty="0">
                <a:solidFill>
                  <a:srgbClr val="7F7F7F"/>
                </a:solidFill>
              </a:endParaRPr>
            </a:p>
          </p:txBody>
        </p:sp>
      </p:grpSp>
      <p:sp>
        <p:nvSpPr>
          <p:cNvPr id="86" name="矩形 85"/>
          <p:cNvSpPr/>
          <p:nvPr/>
        </p:nvSpPr>
        <p:spPr>
          <a:xfrm>
            <a:off x="7330428" y="2403860"/>
            <a:ext cx="2701662" cy="2737945"/>
          </a:xfrm>
          <a:prstGeom prst="rect">
            <a:avLst/>
          </a:prstGeom>
          <a:solidFill>
            <a:schemeClr val="bg1"/>
          </a:solidFill>
          <a:ln w="38100">
            <a:solidFill>
              <a:srgbClr val="79C5D9"/>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87" name="矩形 86"/>
          <p:cNvSpPr/>
          <p:nvPr/>
        </p:nvSpPr>
        <p:spPr>
          <a:xfrm>
            <a:off x="7553295" y="2659557"/>
            <a:ext cx="1696597" cy="907941"/>
          </a:xfrm>
          <a:prstGeom prst="rect">
            <a:avLst/>
          </a:prstGeom>
        </p:spPr>
        <p:txBody>
          <a:bodyPr wrap="square">
            <a:spAutoFit/>
          </a:bodyPr>
          <a:lstStyle/>
          <a:p>
            <a:pPr>
              <a:lnSpc>
                <a:spcPct val="150000"/>
              </a:lnSpc>
            </a:pPr>
            <a:r>
              <a:rPr lang="en-US" altLang="zh-CN" dirty="0">
                <a:solidFill>
                  <a:srgbClr val="0196FC"/>
                </a:solidFill>
                <a:latin typeface="Century Gothic" panose="020B0502020202020204" pitchFamily="34" charset="0"/>
                <a:cs typeface="+mn-ea"/>
                <a:sym typeface="+mn-lt"/>
              </a:rPr>
              <a:t>NAME</a:t>
            </a:r>
            <a:endParaRPr lang="en-US" altLang="zh-CN" dirty="0">
              <a:solidFill>
                <a:srgbClr val="0196FC"/>
              </a:solidFill>
              <a:latin typeface="Century Gothic" panose="020B0502020202020204" pitchFamily="34" charset="0"/>
              <a:cs typeface="+mn-ea"/>
              <a:sym typeface="+mn-lt"/>
            </a:endParaRPr>
          </a:p>
          <a:p>
            <a:pPr>
              <a:lnSpc>
                <a:spcPct val="130000"/>
              </a:lnSpc>
            </a:pPr>
            <a:r>
              <a:rPr lang="en-US" altLang="zh-CN" sz="1000" dirty="0" err="1">
                <a:solidFill>
                  <a:schemeClr val="tx1">
                    <a:lumMod val="65000"/>
                    <a:lumOff val="35000"/>
                  </a:schemeClr>
                </a:solidFill>
                <a:latin typeface="Century Gothic" panose="020B0502020202020204" pitchFamily="34" charset="0"/>
                <a:cs typeface="+mn-ea"/>
                <a:sym typeface="+mn-lt"/>
              </a:rPr>
              <a:t>Ut</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wisi</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enim</a:t>
            </a:r>
            <a:r>
              <a:rPr lang="en-US" altLang="zh-CN" sz="1000" dirty="0">
                <a:solidFill>
                  <a:schemeClr val="tx1">
                    <a:lumMod val="65000"/>
                    <a:lumOff val="35000"/>
                  </a:schemeClr>
                </a:solidFill>
                <a:latin typeface="Century Gothic" panose="020B0502020202020204" pitchFamily="34" charset="0"/>
                <a:cs typeface="+mn-ea"/>
                <a:sym typeface="+mn-lt"/>
              </a:rPr>
              <a:t> ad minim </a:t>
            </a:r>
            <a:r>
              <a:rPr lang="en-US" altLang="zh-CN" sz="1000" dirty="0" err="1">
                <a:solidFill>
                  <a:schemeClr val="tx1">
                    <a:lumMod val="65000"/>
                    <a:lumOff val="35000"/>
                  </a:schemeClr>
                </a:solidFill>
                <a:latin typeface="Century Gothic" panose="020B0502020202020204" pitchFamily="34" charset="0"/>
                <a:cs typeface="+mn-ea"/>
                <a:sym typeface="+mn-lt"/>
              </a:rPr>
              <a:t>veniam</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quis</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nostrud</a:t>
            </a:r>
            <a:endParaRPr lang="en-US" altLang="zh-CN" sz="1000" dirty="0">
              <a:solidFill>
                <a:schemeClr val="tx1">
                  <a:lumMod val="65000"/>
                  <a:lumOff val="35000"/>
                </a:schemeClr>
              </a:solidFill>
              <a:latin typeface="Century Gothic" panose="020B0502020202020204" pitchFamily="34" charset="0"/>
              <a:cs typeface="+mn-ea"/>
              <a:sym typeface="+mn-lt"/>
            </a:endParaRPr>
          </a:p>
        </p:txBody>
      </p:sp>
      <p:sp>
        <p:nvSpPr>
          <p:cNvPr id="88" name="矩形 87"/>
          <p:cNvSpPr/>
          <p:nvPr/>
        </p:nvSpPr>
        <p:spPr>
          <a:xfrm>
            <a:off x="7553296" y="3604967"/>
            <a:ext cx="2324560" cy="752514"/>
          </a:xfrm>
          <a:prstGeom prst="rect">
            <a:avLst/>
          </a:prstGeom>
        </p:spPr>
        <p:txBody>
          <a:bodyPr wrap="square">
            <a:spAutoFit/>
          </a:bodyPr>
          <a:lstStyle/>
          <a:p>
            <a:pPr>
              <a:lnSpc>
                <a:spcPct val="130000"/>
              </a:lnSpc>
            </a:pPr>
            <a:r>
              <a:rPr lang="en-US" altLang="zh-CN" sz="110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t>
            </a:r>
            <a:r>
              <a:rPr lang="en-US" altLang="zh-CN" sz="11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add your text content here, copy your text, paste here, and select only the text. </a:t>
            </a:r>
            <a:endParaRPr lang="zh-CN" altLang="en-US" sz="11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grpSp>
        <p:nvGrpSpPr>
          <p:cNvPr id="89" name="组合 88"/>
          <p:cNvGrpSpPr/>
          <p:nvPr/>
        </p:nvGrpSpPr>
        <p:grpSpPr>
          <a:xfrm>
            <a:off x="7631434" y="4592368"/>
            <a:ext cx="1050569" cy="170619"/>
            <a:chOff x="9044032" y="4970013"/>
            <a:chExt cx="1050569" cy="170619"/>
          </a:xfrm>
        </p:grpSpPr>
        <p:grpSp>
          <p:nvGrpSpPr>
            <p:cNvPr id="90" name="组合 89"/>
            <p:cNvGrpSpPr/>
            <p:nvPr/>
          </p:nvGrpSpPr>
          <p:grpSpPr>
            <a:xfrm>
              <a:off x="9624724" y="4970013"/>
              <a:ext cx="148527" cy="149269"/>
              <a:chOff x="2362994" y="2910682"/>
              <a:chExt cx="317500" cy="319087"/>
            </a:xfrm>
            <a:solidFill>
              <a:srgbClr val="FAB857"/>
            </a:solidFill>
          </p:grpSpPr>
          <p:sp>
            <p:nvSpPr>
              <p:cNvPr id="94" name="Freeform 47"/>
              <p:cNvSpPr>
                <a:spLocks noChangeArrowheads="1"/>
              </p:cNvSpPr>
              <p:nvPr/>
            </p:nvSpPr>
            <p:spPr bwMode="auto">
              <a:xfrm>
                <a:off x="2362994" y="2910682"/>
                <a:ext cx="69850" cy="315119"/>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grpFill/>
              <a:ln>
                <a:noFill/>
              </a:ln>
              <a:effectLst/>
            </p:spPr>
            <p:txBody>
              <a:bodyPr wrap="none" lIns="45712" tIns="22856" rIns="45712" bIns="22856" anchor="ctr"/>
              <a:lstStyle/>
              <a:p>
                <a:pPr defTabSz="609600">
                  <a:defRPr/>
                </a:pPr>
                <a:endParaRPr lang="en-US" dirty="0">
                  <a:solidFill>
                    <a:srgbClr val="7F7F7F"/>
                  </a:solidFill>
                </a:endParaRPr>
              </a:p>
            </p:txBody>
          </p:sp>
          <p:sp>
            <p:nvSpPr>
              <p:cNvPr id="95" name="Freeform 48"/>
              <p:cNvSpPr>
                <a:spLocks noChangeArrowheads="1"/>
              </p:cNvSpPr>
              <p:nvPr/>
            </p:nvSpPr>
            <p:spPr bwMode="auto">
              <a:xfrm>
                <a:off x="2470944" y="3003550"/>
                <a:ext cx="209550" cy="226219"/>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grpFill/>
              <a:ln>
                <a:noFill/>
              </a:ln>
              <a:effectLst/>
            </p:spPr>
            <p:txBody>
              <a:bodyPr wrap="none" lIns="45712" tIns="22856" rIns="45712" bIns="22856" anchor="ctr"/>
              <a:lstStyle/>
              <a:p>
                <a:pPr defTabSz="609600">
                  <a:defRPr/>
                </a:pPr>
                <a:endParaRPr lang="en-US" dirty="0">
                  <a:solidFill>
                    <a:srgbClr val="7F7F7F"/>
                  </a:solidFill>
                </a:endParaRPr>
              </a:p>
            </p:txBody>
          </p:sp>
        </p:grpSp>
        <p:sp>
          <p:nvSpPr>
            <p:cNvPr id="91" name="Freeform 74"/>
            <p:cNvSpPr>
              <a:spLocks noChangeArrowheads="1"/>
            </p:cNvSpPr>
            <p:nvPr/>
          </p:nvSpPr>
          <p:spPr bwMode="auto">
            <a:xfrm>
              <a:off x="9943846" y="4992105"/>
              <a:ext cx="150755" cy="148527"/>
            </a:xfrm>
            <a:custGeom>
              <a:avLst/>
              <a:gdLst>
                <a:gd name="T0" fmla="*/ 27 w 445"/>
                <a:gd name="T1" fmla="*/ 107 h 436"/>
                <a:gd name="T2" fmla="*/ 27 w 445"/>
                <a:gd name="T3" fmla="*/ 107 h 436"/>
                <a:gd name="T4" fmla="*/ 62 w 445"/>
                <a:gd name="T5" fmla="*/ 186 h 436"/>
                <a:gd name="T6" fmla="*/ 116 w 445"/>
                <a:gd name="T7" fmla="*/ 204 h 436"/>
                <a:gd name="T8" fmla="*/ 125 w 445"/>
                <a:gd name="T9" fmla="*/ 204 h 436"/>
                <a:gd name="T10" fmla="*/ 134 w 445"/>
                <a:gd name="T11" fmla="*/ 248 h 436"/>
                <a:gd name="T12" fmla="*/ 134 w 445"/>
                <a:gd name="T13" fmla="*/ 248 h 436"/>
                <a:gd name="T14" fmla="*/ 0 w 445"/>
                <a:gd name="T15" fmla="*/ 345 h 436"/>
                <a:gd name="T16" fmla="*/ 116 w 445"/>
                <a:gd name="T17" fmla="*/ 435 h 436"/>
                <a:gd name="T18" fmla="*/ 116 w 445"/>
                <a:gd name="T19" fmla="*/ 435 h 436"/>
                <a:gd name="T20" fmla="*/ 125 w 445"/>
                <a:gd name="T21" fmla="*/ 435 h 436"/>
                <a:gd name="T22" fmla="*/ 196 w 445"/>
                <a:gd name="T23" fmla="*/ 417 h 436"/>
                <a:gd name="T24" fmla="*/ 249 w 445"/>
                <a:gd name="T25" fmla="*/ 320 h 436"/>
                <a:gd name="T26" fmla="*/ 205 w 445"/>
                <a:gd name="T27" fmla="*/ 230 h 436"/>
                <a:gd name="T28" fmla="*/ 178 w 445"/>
                <a:gd name="T29" fmla="*/ 204 h 436"/>
                <a:gd name="T30" fmla="*/ 196 w 445"/>
                <a:gd name="T31" fmla="*/ 177 h 436"/>
                <a:gd name="T32" fmla="*/ 231 w 445"/>
                <a:gd name="T33" fmla="*/ 98 h 436"/>
                <a:gd name="T34" fmla="*/ 196 w 445"/>
                <a:gd name="T35" fmla="*/ 18 h 436"/>
                <a:gd name="T36" fmla="*/ 213 w 445"/>
                <a:gd name="T37" fmla="*/ 18 h 436"/>
                <a:gd name="T38" fmla="*/ 249 w 445"/>
                <a:gd name="T39" fmla="*/ 0 h 436"/>
                <a:gd name="T40" fmla="*/ 249 w 445"/>
                <a:gd name="T41" fmla="*/ 0 h 436"/>
                <a:gd name="T42" fmla="*/ 143 w 445"/>
                <a:gd name="T43" fmla="*/ 0 h 436"/>
                <a:gd name="T44" fmla="*/ 27 w 445"/>
                <a:gd name="T45" fmla="*/ 107 h 436"/>
                <a:gd name="T46" fmla="*/ 205 w 445"/>
                <a:gd name="T47" fmla="*/ 328 h 436"/>
                <a:gd name="T48" fmla="*/ 205 w 445"/>
                <a:gd name="T49" fmla="*/ 328 h 436"/>
                <a:gd name="T50" fmla="*/ 134 w 445"/>
                <a:gd name="T51" fmla="*/ 390 h 436"/>
                <a:gd name="T52" fmla="*/ 54 w 445"/>
                <a:gd name="T53" fmla="*/ 345 h 436"/>
                <a:gd name="T54" fmla="*/ 71 w 445"/>
                <a:gd name="T55" fmla="*/ 292 h 436"/>
                <a:gd name="T56" fmla="*/ 125 w 445"/>
                <a:gd name="T57" fmla="*/ 275 h 436"/>
                <a:gd name="T58" fmla="*/ 134 w 445"/>
                <a:gd name="T59" fmla="*/ 275 h 436"/>
                <a:gd name="T60" fmla="*/ 205 w 445"/>
                <a:gd name="T61" fmla="*/ 328 h 436"/>
                <a:gd name="T62" fmla="*/ 178 w 445"/>
                <a:gd name="T63" fmla="*/ 80 h 436"/>
                <a:gd name="T64" fmla="*/ 178 w 445"/>
                <a:gd name="T65" fmla="*/ 80 h 436"/>
                <a:gd name="T66" fmla="*/ 143 w 445"/>
                <a:gd name="T67" fmla="*/ 169 h 436"/>
                <a:gd name="T68" fmla="*/ 134 w 445"/>
                <a:gd name="T69" fmla="*/ 169 h 436"/>
                <a:gd name="T70" fmla="*/ 81 w 445"/>
                <a:gd name="T71" fmla="*/ 116 h 436"/>
                <a:gd name="T72" fmla="*/ 81 w 445"/>
                <a:gd name="T73" fmla="*/ 62 h 436"/>
                <a:gd name="T74" fmla="*/ 107 w 445"/>
                <a:gd name="T75" fmla="*/ 26 h 436"/>
                <a:gd name="T76" fmla="*/ 116 w 445"/>
                <a:gd name="T77" fmla="*/ 26 h 436"/>
                <a:gd name="T78" fmla="*/ 178 w 445"/>
                <a:gd name="T79" fmla="*/ 80 h 436"/>
                <a:gd name="T80" fmla="*/ 373 w 445"/>
                <a:gd name="T81" fmla="*/ 169 h 436"/>
                <a:gd name="T82" fmla="*/ 373 w 445"/>
                <a:gd name="T83" fmla="*/ 169 h 436"/>
                <a:gd name="T84" fmla="*/ 373 w 445"/>
                <a:gd name="T85" fmla="*/ 98 h 436"/>
                <a:gd name="T86" fmla="*/ 319 w 445"/>
                <a:gd name="T87" fmla="*/ 98 h 436"/>
                <a:gd name="T88" fmla="*/ 319 w 445"/>
                <a:gd name="T89" fmla="*/ 169 h 436"/>
                <a:gd name="T90" fmla="*/ 249 w 445"/>
                <a:gd name="T91" fmla="*/ 169 h 436"/>
                <a:gd name="T92" fmla="*/ 249 w 445"/>
                <a:gd name="T93" fmla="*/ 213 h 436"/>
                <a:gd name="T94" fmla="*/ 319 w 445"/>
                <a:gd name="T95" fmla="*/ 213 h 436"/>
                <a:gd name="T96" fmla="*/ 319 w 445"/>
                <a:gd name="T97" fmla="*/ 292 h 436"/>
                <a:gd name="T98" fmla="*/ 373 w 445"/>
                <a:gd name="T99" fmla="*/ 292 h 436"/>
                <a:gd name="T100" fmla="*/ 373 w 445"/>
                <a:gd name="T101" fmla="*/ 213 h 436"/>
                <a:gd name="T102" fmla="*/ 444 w 445"/>
                <a:gd name="T103" fmla="*/ 213 h 436"/>
                <a:gd name="T104" fmla="*/ 444 w 445"/>
                <a:gd name="T105" fmla="*/ 169 h 436"/>
                <a:gd name="T106" fmla="*/ 373 w 445"/>
                <a:gd name="T107" fmla="*/ 16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lnTo>
                    <a:pt x="134" y="248"/>
                  </a:lnTo>
                  <a:cubicBezTo>
                    <a:pt x="107" y="248"/>
                    <a:pt x="0" y="257"/>
                    <a:pt x="0" y="345"/>
                  </a:cubicBezTo>
                  <a:cubicBezTo>
                    <a:pt x="0" y="435"/>
                    <a:pt x="98" y="435"/>
                    <a:pt x="116" y="435"/>
                  </a:cubicBezTo>
                  <a:lnTo>
                    <a:pt x="116" y="435"/>
                  </a:ln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lnTo>
                    <a:pt x="249" y="0"/>
                  </a:ln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rgbClr val="FAB857"/>
            </a:solidFill>
            <a:ln>
              <a:noFill/>
            </a:ln>
            <a:effectLst/>
          </p:spPr>
          <p:txBody>
            <a:bodyPr wrap="none" lIns="45712" tIns="22856" rIns="45712" bIns="22856" anchor="ctr"/>
            <a:lstStyle/>
            <a:p>
              <a:pPr defTabSz="609600">
                <a:defRPr/>
              </a:pPr>
              <a:endParaRPr lang="en-US" dirty="0">
                <a:solidFill>
                  <a:srgbClr val="7F7F7F"/>
                </a:solidFill>
              </a:endParaRPr>
            </a:p>
          </p:txBody>
        </p:sp>
        <p:sp>
          <p:nvSpPr>
            <p:cNvPr id="92" name="Freeform 75"/>
            <p:cNvSpPr>
              <a:spLocks noChangeArrowheads="1"/>
            </p:cNvSpPr>
            <p:nvPr/>
          </p:nvSpPr>
          <p:spPr bwMode="auto">
            <a:xfrm>
              <a:off x="9044032" y="4972820"/>
              <a:ext cx="83175" cy="1544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rgbClr val="FAB857"/>
            </a:solidFill>
            <a:ln>
              <a:noFill/>
            </a:ln>
            <a:effectLst/>
          </p:spPr>
          <p:txBody>
            <a:bodyPr wrap="none" lIns="45712" tIns="22856" rIns="45712" bIns="22856" anchor="ctr"/>
            <a:lstStyle/>
            <a:p>
              <a:pPr defTabSz="609600">
                <a:defRPr/>
              </a:pPr>
              <a:endParaRPr lang="en-US" dirty="0">
                <a:solidFill>
                  <a:srgbClr val="7F7F7F"/>
                </a:solidFill>
              </a:endParaRPr>
            </a:p>
          </p:txBody>
        </p:sp>
        <p:sp>
          <p:nvSpPr>
            <p:cNvPr id="93" name="Freeform 85"/>
            <p:cNvSpPr>
              <a:spLocks noChangeArrowheads="1"/>
            </p:cNvSpPr>
            <p:nvPr/>
          </p:nvSpPr>
          <p:spPr bwMode="auto">
            <a:xfrm>
              <a:off x="9297803" y="4981710"/>
              <a:ext cx="156325" cy="125877"/>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rgbClr val="FAB857"/>
            </a:solidFill>
            <a:ln>
              <a:noFill/>
            </a:ln>
            <a:effectLst/>
          </p:spPr>
          <p:txBody>
            <a:bodyPr wrap="none" lIns="45712" tIns="22856" rIns="45712" bIns="22856" anchor="ctr"/>
            <a:lstStyle/>
            <a:p>
              <a:pPr defTabSz="609600">
                <a:defRPr/>
              </a:pPr>
              <a:endParaRPr lang="en-US" dirty="0">
                <a:solidFill>
                  <a:srgbClr val="7F7F7F"/>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587">
        <p:blinds dir="vert"/>
      </p:transition>
    </mc:Choice>
    <mc:Fallback>
      <p:transition spd="slow" advTm="358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750"/>
                                        <p:tgtEl>
                                          <p:spTgt spid="74"/>
                                        </p:tgtEl>
                                      </p:cBhvr>
                                    </p:animEffect>
                                  </p:childTnLst>
                                </p:cTn>
                              </p:par>
                              <p:par>
                                <p:cTn id="8" presetID="35" presetClass="path" presetSubtype="0" decel="100000" fill="hold" grpId="1" nodeType="withEffect">
                                  <p:stCondLst>
                                    <p:cond delay="0"/>
                                  </p:stCondLst>
                                  <p:childTnLst>
                                    <p:animMotion origin="layout" path="M 4.16667E-7 1.48148E-6 L -0.0401 1.48148E-6 " pathEditMode="relative" rAng="0" ptsTypes="AA">
                                      <p:cBhvr>
                                        <p:cTn id="9" dur="1250" spd="-100000" fill="hold"/>
                                        <p:tgtEl>
                                          <p:spTgt spid="74"/>
                                        </p:tgtEl>
                                        <p:attrNameLst>
                                          <p:attrName>ppt_x</p:attrName>
                                          <p:attrName>ppt_y</p:attrName>
                                        </p:attrNameLst>
                                      </p:cBhvr>
                                      <p:rCtr x="-2005" y="0"/>
                                    </p:animMotion>
                                  </p:childTnLst>
                                </p:cTn>
                              </p:par>
                              <p:par>
                                <p:cTn id="10" presetID="10" presetClass="entr" presetSubtype="0" fill="hold" grpId="0" nodeType="with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750"/>
                                        <p:tgtEl>
                                          <p:spTgt spid="75"/>
                                        </p:tgtEl>
                                      </p:cBhvr>
                                    </p:animEffect>
                                  </p:childTnLst>
                                </p:cTn>
                              </p:par>
                              <p:par>
                                <p:cTn id="13" presetID="35" presetClass="path" presetSubtype="0" decel="100000" fill="hold" grpId="1" nodeType="withEffect">
                                  <p:stCondLst>
                                    <p:cond delay="0"/>
                                  </p:stCondLst>
                                  <p:childTnLst>
                                    <p:animMotion origin="layout" path="M 2.91667E-6 0 L 0.04492 0 " pathEditMode="relative" rAng="0" ptsTypes="AA">
                                      <p:cBhvr>
                                        <p:cTn id="14" dur="1250" spd="-100000" fill="hold"/>
                                        <p:tgtEl>
                                          <p:spTgt spid="75"/>
                                        </p:tgtEl>
                                        <p:attrNameLst>
                                          <p:attrName>ppt_x</p:attrName>
                                          <p:attrName>ppt_y</p:attrName>
                                        </p:attrNameLst>
                                      </p:cBhvr>
                                      <p:rCtr x="2240" y="0"/>
                                    </p:animMotion>
                                  </p:childTnLst>
                                </p:cTn>
                              </p:par>
                              <p:par>
                                <p:cTn id="15" presetID="10" presetClass="entr" presetSubtype="0" fill="hold" grpId="0" nodeType="with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1000"/>
                                        <p:tgtEl>
                                          <p:spTgt spid="76"/>
                                        </p:tgtEl>
                                      </p:cBhvr>
                                    </p:animEffect>
                                  </p:childTnLst>
                                </p:cTn>
                              </p:par>
                              <p:par>
                                <p:cTn id="18" presetID="64" presetClass="path" presetSubtype="0" decel="100000" fill="hold" grpId="1" nodeType="withEffect">
                                  <p:stCondLst>
                                    <p:cond delay="0"/>
                                  </p:stCondLst>
                                  <p:childTnLst>
                                    <p:animMotion origin="layout" path="M -4.16667E-7 4.81481E-6 L -4.16667E-7 -0.18473 " pathEditMode="relative" rAng="0" ptsTypes="AA">
                                      <p:cBhvr>
                                        <p:cTn id="19" dur="1250" spd="-100000" fill="hold"/>
                                        <p:tgtEl>
                                          <p:spTgt spid="76"/>
                                        </p:tgtEl>
                                        <p:attrNameLst>
                                          <p:attrName>ppt_x</p:attrName>
                                          <p:attrName>ppt_y</p:attrName>
                                        </p:attrNameLst>
                                      </p:cBhvr>
                                      <p:rCtr x="0" y="-9236"/>
                                    </p:animMotion>
                                  </p:childTnLst>
                                </p:cTn>
                              </p:par>
                              <p:par>
                                <p:cTn id="20" presetID="10" presetClass="entr" presetSubtype="0" fill="hold" grpId="0"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1000"/>
                                        <p:tgtEl>
                                          <p:spTgt spid="77"/>
                                        </p:tgtEl>
                                      </p:cBhvr>
                                    </p:animEffect>
                                  </p:childTnLst>
                                </p:cTn>
                              </p:par>
                              <p:par>
                                <p:cTn id="23" presetID="64" presetClass="path" presetSubtype="0" decel="100000" fill="hold" grpId="1" nodeType="withEffect">
                                  <p:stCondLst>
                                    <p:cond delay="0"/>
                                  </p:stCondLst>
                                  <p:childTnLst>
                                    <p:animMotion origin="layout" path="M -1.66667E-6 4.44444E-6 L -1.66667E-6 -0.34468 " pathEditMode="relative" rAng="0" ptsTypes="AA">
                                      <p:cBhvr>
                                        <p:cTn id="24" dur="1500" spd="-100000" fill="hold"/>
                                        <p:tgtEl>
                                          <p:spTgt spid="77"/>
                                        </p:tgtEl>
                                        <p:attrNameLst>
                                          <p:attrName>ppt_x</p:attrName>
                                          <p:attrName>ppt_y</p:attrName>
                                        </p:attrNameLst>
                                      </p:cBhvr>
                                      <p:rCtr x="0" y="-17245"/>
                                    </p:animMotion>
                                  </p:childTnLst>
                                </p:cTn>
                              </p:par>
                              <p:par>
                                <p:cTn id="25" presetID="10" presetClass="entr" presetSubtype="0" fill="hold" nodeType="with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1000"/>
                                        <p:tgtEl>
                                          <p:spTgt spid="78"/>
                                        </p:tgtEl>
                                      </p:cBhvr>
                                    </p:animEffect>
                                  </p:childTnLst>
                                </p:cTn>
                              </p:par>
                              <p:par>
                                <p:cTn id="28" presetID="64" presetClass="path" presetSubtype="0" decel="100000" fill="hold" nodeType="withEffect">
                                  <p:stCondLst>
                                    <p:cond delay="0"/>
                                  </p:stCondLst>
                                  <p:childTnLst>
                                    <p:animMotion origin="layout" path="M 1.66667E-6 -4.44444E-6 L 1.66667E-6 -0.50416 " pathEditMode="relative" rAng="0" ptsTypes="AA">
                                      <p:cBhvr>
                                        <p:cTn id="29" dur="1750" spd="-100000" fill="hold"/>
                                        <p:tgtEl>
                                          <p:spTgt spid="78"/>
                                        </p:tgtEl>
                                        <p:attrNameLst>
                                          <p:attrName>ppt_x</p:attrName>
                                          <p:attrName>ppt_y</p:attrName>
                                        </p:attrNameLst>
                                      </p:cBhvr>
                                      <p:rCtr x="0" y="-25208"/>
                                    </p:animMotion>
                                  </p:childTnLst>
                                </p:cTn>
                              </p:par>
                              <p:par>
                                <p:cTn id="30" presetID="10" presetClass="entr" presetSubtype="0" fill="hold" grpId="0"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750"/>
                                        <p:tgtEl>
                                          <p:spTgt spid="86"/>
                                        </p:tgtEl>
                                      </p:cBhvr>
                                    </p:animEffect>
                                  </p:childTnLst>
                                </p:cTn>
                              </p:par>
                              <p:par>
                                <p:cTn id="33" presetID="35" presetClass="path" presetSubtype="0" decel="100000" fill="hold" grpId="1" nodeType="withEffect">
                                  <p:stCondLst>
                                    <p:cond delay="0"/>
                                  </p:stCondLst>
                                  <p:childTnLst>
                                    <p:animMotion origin="layout" path="M 8.33333E-7 0 L 0.04492 0 " pathEditMode="relative" rAng="0" ptsTypes="AA">
                                      <p:cBhvr>
                                        <p:cTn id="34" dur="1250" spd="-100000" fill="hold"/>
                                        <p:tgtEl>
                                          <p:spTgt spid="86"/>
                                        </p:tgtEl>
                                        <p:attrNameLst>
                                          <p:attrName>ppt_x</p:attrName>
                                          <p:attrName>ppt_y</p:attrName>
                                        </p:attrNameLst>
                                      </p:cBhvr>
                                      <p:rCtr x="2240" y="0"/>
                                    </p:animMotion>
                                  </p:childTnLst>
                                </p:cTn>
                              </p:par>
                              <p:par>
                                <p:cTn id="35" presetID="10" presetClass="entr" presetSubtype="0" fill="hold" grpId="0" nodeType="with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fade">
                                      <p:cBhvr>
                                        <p:cTn id="37" dur="1000"/>
                                        <p:tgtEl>
                                          <p:spTgt spid="87"/>
                                        </p:tgtEl>
                                      </p:cBhvr>
                                    </p:animEffect>
                                  </p:childTnLst>
                                </p:cTn>
                              </p:par>
                              <p:par>
                                <p:cTn id="38" presetID="64" presetClass="path" presetSubtype="0" decel="100000" fill="hold" grpId="1" nodeType="withEffect">
                                  <p:stCondLst>
                                    <p:cond delay="0"/>
                                  </p:stCondLst>
                                  <p:childTnLst>
                                    <p:animMotion origin="layout" path="M -2.5E-6 4.81481E-6 L -2.5E-6 -0.18473 " pathEditMode="relative" rAng="0" ptsTypes="AA">
                                      <p:cBhvr>
                                        <p:cTn id="39" dur="1250" spd="-100000" fill="hold"/>
                                        <p:tgtEl>
                                          <p:spTgt spid="87"/>
                                        </p:tgtEl>
                                        <p:attrNameLst>
                                          <p:attrName>ppt_x</p:attrName>
                                          <p:attrName>ppt_y</p:attrName>
                                        </p:attrNameLst>
                                      </p:cBhvr>
                                      <p:rCtr x="0" y="-9236"/>
                                    </p:animMotion>
                                  </p:childTnLst>
                                </p:cTn>
                              </p:par>
                              <p:par>
                                <p:cTn id="40" presetID="10" presetClass="entr" presetSubtype="0"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1000"/>
                                        <p:tgtEl>
                                          <p:spTgt spid="88"/>
                                        </p:tgtEl>
                                      </p:cBhvr>
                                    </p:animEffect>
                                  </p:childTnLst>
                                </p:cTn>
                              </p:par>
                              <p:par>
                                <p:cTn id="43" presetID="64" presetClass="path" presetSubtype="0" decel="100000" fill="hold" grpId="1" nodeType="withEffect">
                                  <p:stCondLst>
                                    <p:cond delay="0"/>
                                  </p:stCondLst>
                                  <p:childTnLst>
                                    <p:animMotion origin="layout" path="M -3.75E-6 4.44444E-6 L -3.75E-6 -0.34468 " pathEditMode="relative" rAng="0" ptsTypes="AA">
                                      <p:cBhvr>
                                        <p:cTn id="44" dur="1500" spd="-100000" fill="hold"/>
                                        <p:tgtEl>
                                          <p:spTgt spid="88"/>
                                        </p:tgtEl>
                                        <p:attrNameLst>
                                          <p:attrName>ppt_x</p:attrName>
                                          <p:attrName>ppt_y</p:attrName>
                                        </p:attrNameLst>
                                      </p:cBhvr>
                                      <p:rCtr x="0" y="-17245"/>
                                    </p:animMotion>
                                  </p:childTnLst>
                                </p:cTn>
                              </p:par>
                              <p:par>
                                <p:cTn id="45" presetID="10" presetClass="entr" presetSubtype="0" fill="hold" nodeType="with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childTnLst>
                                </p:cTn>
                              </p:par>
                              <p:par>
                                <p:cTn id="48" presetID="64" presetClass="path" presetSubtype="0" decel="100000" fill="hold" nodeType="withEffect">
                                  <p:stCondLst>
                                    <p:cond delay="0"/>
                                  </p:stCondLst>
                                  <p:childTnLst>
                                    <p:animMotion origin="layout" path="M -4.16667E-7 -4.44444E-6 L -4.16667E-7 -0.50416 " pathEditMode="relative" rAng="0" ptsTypes="AA">
                                      <p:cBhvr>
                                        <p:cTn id="49" dur="1750" spd="-100000" fill="hold"/>
                                        <p:tgtEl>
                                          <p:spTgt spid="89"/>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5" grpId="0" animBg="1"/>
      <p:bldP spid="75" grpId="1" animBg="1"/>
      <p:bldP spid="76" grpId="0"/>
      <p:bldP spid="76" grpId="1"/>
      <p:bldP spid="77" grpId="0"/>
      <p:bldP spid="77" grpId="1"/>
      <p:bldP spid="86" grpId="0" animBg="1"/>
      <p:bldP spid="86" grpId="1" animBg="1"/>
      <p:bldP spid="87" grpId="0"/>
      <p:bldP spid="87" grpId="1"/>
      <p:bldP spid="88" grpId="0"/>
      <p:bldP spid="8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435701" y="734080"/>
            <a:ext cx="3234873" cy="754797"/>
            <a:chOff x="4435701" y="734080"/>
            <a:chExt cx="3234873" cy="754797"/>
          </a:xfrm>
        </p:grpSpPr>
        <p:grpSp>
          <p:nvGrpSpPr>
            <p:cNvPr id="52" name="组合 51"/>
            <p:cNvGrpSpPr/>
            <p:nvPr/>
          </p:nvGrpSpPr>
          <p:grpSpPr>
            <a:xfrm>
              <a:off x="5287639" y="734080"/>
              <a:ext cx="2382935" cy="754797"/>
              <a:chOff x="5034902" y="734080"/>
              <a:chExt cx="2382935" cy="754797"/>
            </a:xfrm>
          </p:grpSpPr>
          <p:sp>
            <p:nvSpPr>
              <p:cNvPr id="56" name="文本框 55"/>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57" name="文本框 56"/>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p:cNvGrpSpPr/>
            <p:nvPr/>
          </p:nvGrpSpPr>
          <p:grpSpPr>
            <a:xfrm>
              <a:off x="4435701" y="792445"/>
              <a:ext cx="961507" cy="668927"/>
              <a:chOff x="5079157" y="1849802"/>
              <a:chExt cx="1972679" cy="1372406"/>
            </a:xfrm>
          </p:grpSpPr>
          <p:pic>
            <p:nvPicPr>
              <p:cNvPr id="54" name="图片 53"/>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p:cNvPicPr>
                <a:picLocks noChangeAspect="1"/>
              </p:cNvPicPr>
              <p:nvPr/>
            </p:nvPicPr>
            <p:blipFill rotWithShape="1">
              <a:blip r:embed="rId2" cstate="print">
                <a:extLst>
                  <a:ext uri="{28A0092B-C50C-407E-A947-70E740481C1C}">
                    <a14:useLocalDpi xmlns:a14="http://schemas.microsoft.com/office/drawing/2010/main" val="0"/>
                  </a:ext>
                </a:extLst>
              </a:blip>
              <a:srcRect l="-1548" r="79042"/>
              <a:stretch>
                <a:fillRect/>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9" name="矩形 8"/>
          <p:cNvSpPr/>
          <p:nvPr/>
        </p:nvSpPr>
        <p:spPr>
          <a:xfrm>
            <a:off x="1244906" y="2367919"/>
            <a:ext cx="9716877" cy="2005070"/>
          </a:xfrm>
          <a:prstGeom prst="rect">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10" name="矩形 9"/>
          <p:cNvSpPr/>
          <p:nvPr/>
        </p:nvSpPr>
        <p:spPr>
          <a:xfrm>
            <a:off x="4320773" y="2114531"/>
            <a:ext cx="3567304" cy="2555913"/>
          </a:xfrm>
          <a:prstGeom prst="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570937" y="2672472"/>
            <a:ext cx="423806" cy="358067"/>
            <a:chOff x="5394058" y="3144236"/>
            <a:chExt cx="481012" cy="406400"/>
          </a:xfrm>
        </p:grpSpPr>
        <p:sp>
          <p:nvSpPr>
            <p:cNvPr id="12" name="Freeform 42"/>
            <p:cNvSpPr>
              <a:spLocks noEditPoints="1"/>
            </p:cNvSpPr>
            <p:nvPr/>
          </p:nvSpPr>
          <p:spPr bwMode="auto">
            <a:xfrm>
              <a:off x="5514708" y="3250598"/>
              <a:ext cx="241300" cy="239713"/>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3" name="Freeform 43"/>
            <p:cNvSpPr/>
            <p:nvPr/>
          </p:nvSpPr>
          <p:spPr bwMode="auto">
            <a:xfrm>
              <a:off x="5575033" y="3309336"/>
              <a:ext cx="68262"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4" name="Freeform 44"/>
            <p:cNvSpPr>
              <a:spLocks noEditPoints="1"/>
            </p:cNvSpPr>
            <p:nvPr/>
          </p:nvSpPr>
          <p:spPr bwMode="auto">
            <a:xfrm>
              <a:off x="5394058" y="3144236"/>
              <a:ext cx="481012" cy="406400"/>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5" name="组合 14"/>
          <p:cNvGrpSpPr/>
          <p:nvPr/>
        </p:nvGrpSpPr>
        <p:grpSpPr>
          <a:xfrm>
            <a:off x="5781825" y="2382284"/>
            <a:ext cx="643038" cy="643040"/>
            <a:chOff x="4432033" y="3099786"/>
            <a:chExt cx="481012" cy="481013"/>
          </a:xfrm>
          <a:solidFill>
            <a:schemeClr val="bg1"/>
          </a:solidFill>
          <a:effectLst>
            <a:outerShdw blurRad="50800" dist="38100" dir="5400000" algn="t" rotWithShape="0">
              <a:prstClr val="black">
                <a:alpha val="40000"/>
              </a:prstClr>
            </a:outerShdw>
          </a:effectLst>
        </p:grpSpPr>
        <p:sp>
          <p:nvSpPr>
            <p:cNvPr id="16"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7"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8"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9" name="组合 18"/>
          <p:cNvGrpSpPr/>
          <p:nvPr/>
        </p:nvGrpSpPr>
        <p:grpSpPr>
          <a:xfrm>
            <a:off x="9246842" y="2636105"/>
            <a:ext cx="423806" cy="423807"/>
            <a:chOff x="7288001" y="5034154"/>
            <a:chExt cx="481012" cy="481013"/>
          </a:xfrm>
        </p:grpSpPr>
        <p:sp>
          <p:nvSpPr>
            <p:cNvPr id="20" name="Freeform 19"/>
            <p:cNvSpPr>
              <a:spLocks noEditPoints="1"/>
            </p:cNvSpPr>
            <p:nvPr/>
          </p:nvSpPr>
          <p:spPr bwMode="auto">
            <a:xfrm>
              <a:off x="7288001" y="5034154"/>
              <a:ext cx="481012" cy="481013"/>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solidFill>
              <a:srgbClr val="3333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1" name="Rectangle 20"/>
            <p:cNvSpPr>
              <a:spLocks noChangeArrowheads="1"/>
            </p:cNvSpPr>
            <p:nvPr/>
          </p:nvSpPr>
          <p:spPr bwMode="auto">
            <a:xfrm>
              <a:off x="7392776" y="5213541"/>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2" name="Rectangle 21"/>
            <p:cNvSpPr>
              <a:spLocks noChangeArrowheads="1"/>
            </p:cNvSpPr>
            <p:nvPr/>
          </p:nvSpPr>
          <p:spPr bwMode="auto">
            <a:xfrm>
              <a:off x="7392776" y="5289741"/>
              <a:ext cx="60325" cy="44450"/>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3" name="Rectangle 22"/>
            <p:cNvSpPr>
              <a:spLocks noChangeArrowheads="1"/>
            </p:cNvSpPr>
            <p:nvPr/>
          </p:nvSpPr>
          <p:spPr bwMode="auto">
            <a:xfrm>
              <a:off x="7392776" y="5364354"/>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4" name="Rectangle 23"/>
            <p:cNvSpPr>
              <a:spLocks noChangeArrowheads="1"/>
            </p:cNvSpPr>
            <p:nvPr/>
          </p:nvSpPr>
          <p:spPr bwMode="auto">
            <a:xfrm>
              <a:off x="7499138" y="5364354"/>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5" name="Rectangle 24"/>
            <p:cNvSpPr>
              <a:spLocks noChangeArrowheads="1"/>
            </p:cNvSpPr>
            <p:nvPr/>
          </p:nvSpPr>
          <p:spPr bwMode="auto">
            <a:xfrm>
              <a:off x="7499138" y="5289741"/>
              <a:ext cx="60325" cy="44450"/>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6" name="Rectangle 25"/>
            <p:cNvSpPr>
              <a:spLocks noChangeArrowheads="1"/>
            </p:cNvSpPr>
            <p:nvPr/>
          </p:nvSpPr>
          <p:spPr bwMode="auto">
            <a:xfrm>
              <a:off x="7499138" y="5213541"/>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7" name="Rectangle 26"/>
            <p:cNvSpPr>
              <a:spLocks noChangeArrowheads="1"/>
            </p:cNvSpPr>
            <p:nvPr/>
          </p:nvSpPr>
          <p:spPr bwMode="auto">
            <a:xfrm>
              <a:off x="7603913" y="5364354"/>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8" name="Rectangle 27"/>
            <p:cNvSpPr>
              <a:spLocks noChangeArrowheads="1"/>
            </p:cNvSpPr>
            <p:nvPr/>
          </p:nvSpPr>
          <p:spPr bwMode="auto">
            <a:xfrm>
              <a:off x="7603913" y="5289741"/>
              <a:ext cx="60325" cy="44450"/>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29" name="Rectangle 28"/>
            <p:cNvSpPr>
              <a:spLocks noChangeArrowheads="1"/>
            </p:cNvSpPr>
            <p:nvPr/>
          </p:nvSpPr>
          <p:spPr bwMode="auto">
            <a:xfrm>
              <a:off x="7603913" y="5213541"/>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grpSp>
      <p:sp>
        <p:nvSpPr>
          <p:cNvPr id="30" name="矩形 29"/>
          <p:cNvSpPr/>
          <p:nvPr/>
        </p:nvSpPr>
        <p:spPr>
          <a:xfrm>
            <a:off x="1581004" y="3124251"/>
            <a:ext cx="2403672" cy="1061829"/>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a:t>
            </a:r>
            <a:r>
              <a:rPr lang="en-US" altLang="zh-CN" sz="1200">
                <a:solidFill>
                  <a:schemeClr val="tx1">
                    <a:lumMod val="50000"/>
                    <a:lumOff val="50000"/>
                  </a:schemeClr>
                </a:solidFill>
                <a:latin typeface="Century Gothic" panose="020B0502020202020204" pitchFamily="34" charset="0"/>
                <a:cs typeface="+mn-ea"/>
                <a:sym typeface="+mn-lt"/>
              </a:rPr>
              <a: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1" name="矩形 30"/>
          <p:cNvSpPr/>
          <p:nvPr/>
        </p:nvSpPr>
        <p:spPr>
          <a:xfrm>
            <a:off x="8223094" y="3124250"/>
            <a:ext cx="2403672" cy="1061829"/>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a:t>
            </a:r>
            <a:r>
              <a:rPr lang="en-US" altLang="zh-CN" sz="1200">
                <a:solidFill>
                  <a:schemeClr val="tx1">
                    <a:lumMod val="50000"/>
                    <a:lumOff val="50000"/>
                  </a:schemeClr>
                </a:solidFill>
                <a:latin typeface="Century Gothic" panose="020B0502020202020204" pitchFamily="34" charset="0"/>
                <a:cs typeface="+mn-ea"/>
                <a:sym typeface="+mn-lt"/>
              </a:rPr>
              <a: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2" name="矩形 31"/>
          <p:cNvSpPr/>
          <p:nvPr/>
        </p:nvSpPr>
        <p:spPr>
          <a:xfrm>
            <a:off x="4717159" y="3149486"/>
            <a:ext cx="2772370" cy="1338828"/>
          </a:xfrm>
          <a:prstGeom prst="rect">
            <a:avLst/>
          </a:prstGeom>
        </p:spPr>
        <p:txBody>
          <a:bodyPr wrap="square">
            <a:spAutoFit/>
          </a:bodyPr>
          <a:lstStyle/>
          <a:p>
            <a:pPr algn="ctr">
              <a:lnSpc>
                <a:spcPct val="150000"/>
              </a:lnSpc>
            </a:pPr>
            <a:r>
              <a:rPr lang="zh-CN" altLang="en-US"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a:solidFill>
                  <a:schemeClr val="bg1"/>
                </a:solidFill>
                <a:latin typeface="Century Gothic" panose="020B0502020202020204" pitchFamily="34" charset="0"/>
                <a:cs typeface="+mn-ea"/>
                <a:sym typeface="+mn-lt"/>
              </a:rPr>
              <a:t>Please add your text content here, copy your text, Please add your text content here</a:t>
            </a:r>
            <a:endParaRPr lang="zh-CN" altLang="en-US" sz="1200">
              <a:solidFill>
                <a:schemeClr val="bg1"/>
              </a:solidFill>
              <a:latin typeface="Century Gothic" panose="020B0502020202020204" pitchFamily="34" charset="0"/>
              <a:cs typeface="+mn-ea"/>
              <a:sym typeface="+mn-lt"/>
            </a:endParaRPr>
          </a:p>
        </p:txBody>
      </p:sp>
      <p:sp>
        <p:nvSpPr>
          <p:cNvPr id="33" name="Text Placeholder 4"/>
          <p:cNvSpPr txBox="1"/>
          <p:nvPr/>
        </p:nvSpPr>
        <p:spPr>
          <a:xfrm>
            <a:off x="2205316" y="4974997"/>
            <a:ext cx="7781364"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b="1" dirty="0">
                <a:solidFill>
                  <a:prstClr val="white">
                    <a:lumMod val="65000"/>
                  </a:prstClr>
                </a:solidFill>
                <a:latin typeface="Century Gothic" panose="020B0502020202020204" pitchFamily="34" charset="0"/>
                <a:ea typeface="微软雅黑" panose="020B0503020204020204" pitchFamily="34" charset="-122"/>
                <a:cs typeface="Calibri" panose="020F0502020204030204"/>
              </a:rPr>
              <a:t>Ut wisi enim </a:t>
            </a:r>
            <a:r>
              <a:rPr lang="id-ID" sz="1200" dirty="0">
                <a:solidFill>
                  <a:prstClr val="white">
                    <a:lumMod val="65000"/>
                  </a:prstClr>
                </a:solidFill>
                <a:latin typeface="Century Gothic" panose="020B0502020202020204" pitchFamily="34" charset="0"/>
                <a:ea typeface="微软雅黑" panose="020B0503020204020204" pitchFamily="34" charset="-122"/>
                <a:cs typeface="Calibri" panose="020F0502020204030204"/>
              </a:rPr>
              <a:t>ad minim veniam, quis nostrud exerci tation mcorper nibh euismod tincidunt ut laoreet dolore magna aliquam erat at. Ut wisi enim ad minim veniam, quis nostrud exerci</a:t>
            </a:r>
            <a:r>
              <a:rPr lang="id-ID" sz="1200">
                <a:solidFill>
                  <a:prstClr val="white">
                    <a:lumMod val="65000"/>
                  </a:prstClr>
                </a:solidFill>
                <a:latin typeface="Century Gothic" panose="020B0502020202020204" pitchFamily="34" charset="0"/>
                <a:ea typeface="微软雅黑" panose="020B0503020204020204" pitchFamily="34" charset="-122"/>
                <a:cs typeface="Calibri" panose="020F0502020204030204"/>
              </a:rPr>
              <a:t>. </a:t>
            </a:r>
            <a:endParaRPr lang="id-ID" altLang="zh-CN" sz="1200" dirty="0">
              <a:solidFill>
                <a:prstClr val="white">
                  <a:lumMod val="65000"/>
                </a:prstClr>
              </a:solidFill>
              <a:latin typeface="Century Gothic" panose="020B0502020202020204" pitchFamily="34" charset="0"/>
              <a:ea typeface="微软雅黑" panose="020B0503020204020204" pitchFamily="34" charset="-122"/>
              <a:cs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600" advTm="3587">
        <p:blinds dir="vert"/>
      </p:transition>
    </mc:Choice>
    <mc:Fallback>
      <p:transition spd="slow" advTm="358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35" presetClass="path" presetSubtype="0" decel="100000" fill="hold" grpId="1" nodeType="withEffect">
                                  <p:stCondLst>
                                    <p:cond delay="0"/>
                                  </p:stCondLst>
                                  <p:childTnLst>
                                    <p:animMotion origin="layout" path="M -8.33333E-7 4.81481E-6 L -0.0401 4.81481E-6 " pathEditMode="relative" rAng="0" ptsTypes="AA">
                                      <p:cBhvr>
                                        <p:cTn id="9" dur="1250" spd="-100000" fill="hold"/>
                                        <p:tgtEl>
                                          <p:spTgt spid="9"/>
                                        </p:tgtEl>
                                        <p:attrNameLst>
                                          <p:attrName>ppt_x</p:attrName>
                                          <p:attrName>ppt_y</p:attrName>
                                        </p:attrNameLst>
                                      </p:cBhvr>
                                      <p:rCtr x="-2005" y="0"/>
                                    </p:animMotion>
                                  </p:childTnLst>
                                </p:cTn>
                              </p:par>
                              <p:par>
                                <p:cTn id="10" presetID="10"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childTnLst>
                                </p:cTn>
                              </p:par>
                              <p:par>
                                <p:cTn id="13" presetID="35" presetClass="path" presetSubtype="0" decel="100000" fill="hold" grpId="1" nodeType="withEffect">
                                  <p:stCondLst>
                                    <p:cond delay="0"/>
                                  </p:stCondLst>
                                  <p:childTnLst>
                                    <p:animMotion origin="layout" path="M -1.04167E-6 4.07407E-6 L 0.04492 4.07407E-6 " pathEditMode="relative" rAng="0" ptsTypes="AA">
                                      <p:cBhvr>
                                        <p:cTn id="14" dur="1250" spd="-100000" fill="hold"/>
                                        <p:tgtEl>
                                          <p:spTgt spid="10"/>
                                        </p:tgtEl>
                                        <p:attrNameLst>
                                          <p:attrName>ppt_x</p:attrName>
                                          <p:attrName>ppt_y</p:attrName>
                                        </p:attrNameLst>
                                      </p:cBhvr>
                                      <p:rCtr x="2240" y="0"/>
                                    </p:animMotion>
                                  </p:childTnLst>
                                </p:cTn>
                              </p:par>
                              <p:par>
                                <p:cTn id="15" presetID="10" presetClass="entr" presetSubtype="0" fill="hold" nodeType="withEffect">
                                  <p:stCondLst>
                                    <p:cond delay="10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par>
                                <p:cTn id="18" presetID="64" presetClass="path" presetSubtype="0" decel="100000" fill="hold" nodeType="withEffect">
                                  <p:stCondLst>
                                    <p:cond delay="1000"/>
                                  </p:stCondLst>
                                  <p:childTnLst>
                                    <p:animMotion origin="layout" path="M 5E-6 -7.40741E-7 L 5E-6 0.0581 " pathEditMode="relative" rAng="0" ptsTypes="AA">
                                      <p:cBhvr>
                                        <p:cTn id="19" dur="1000" spd="-100000" fill="hold"/>
                                        <p:tgtEl>
                                          <p:spTgt spid="11"/>
                                        </p:tgtEl>
                                        <p:attrNameLst>
                                          <p:attrName>ppt_x</p:attrName>
                                          <p:attrName>ppt_y</p:attrName>
                                        </p:attrNameLst>
                                      </p:cBhvr>
                                      <p:rCtr x="0" y="2894"/>
                                    </p:animMotion>
                                  </p:childTnLst>
                                </p:cTn>
                              </p:par>
                              <p:par>
                                <p:cTn id="20" presetID="10" presetClass="entr" presetSubtype="0" fill="hold" grpId="0" nodeType="withEffect">
                                  <p:stCondLst>
                                    <p:cond delay="10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750"/>
                                        <p:tgtEl>
                                          <p:spTgt spid="30"/>
                                        </p:tgtEl>
                                      </p:cBhvr>
                                    </p:animEffect>
                                  </p:childTnLst>
                                </p:cTn>
                              </p:par>
                              <p:par>
                                <p:cTn id="23" presetID="35" presetClass="path" presetSubtype="0" decel="100000" fill="hold" grpId="1" nodeType="withEffect">
                                  <p:stCondLst>
                                    <p:cond delay="1000"/>
                                  </p:stCondLst>
                                  <p:childTnLst>
                                    <p:animMotion origin="layout" path="M 4.79167E-6 -3.7037E-7 L 0.04492 -3.7037E-7 " pathEditMode="relative" rAng="0" ptsTypes="AA">
                                      <p:cBhvr>
                                        <p:cTn id="24" dur="1250" spd="-100000" fill="hold"/>
                                        <p:tgtEl>
                                          <p:spTgt spid="30"/>
                                        </p:tgtEl>
                                        <p:attrNameLst>
                                          <p:attrName>ppt_x</p:attrName>
                                          <p:attrName>ppt_y</p:attrName>
                                        </p:attrNameLst>
                                      </p:cBhvr>
                                      <p:rCtr x="2240" y="0"/>
                                    </p:animMotion>
                                  </p:childTnLst>
                                </p:cTn>
                              </p:par>
                              <p:par>
                                <p:cTn id="25" presetID="10" presetClass="entr" presetSubtype="0" fill="hold" nodeType="withEffect">
                                  <p:stCondLst>
                                    <p:cond delay="17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par>
                                <p:cTn id="28" presetID="64" presetClass="path" presetSubtype="0" decel="100000" fill="hold" nodeType="withEffect">
                                  <p:stCondLst>
                                    <p:cond delay="1750"/>
                                  </p:stCondLst>
                                  <p:childTnLst>
                                    <p:animMotion origin="layout" path="M -8.33333E-7 -2.96296E-6 L -8.33333E-7 0.0581 " pathEditMode="relative" rAng="0" ptsTypes="AA">
                                      <p:cBhvr>
                                        <p:cTn id="29" dur="1000" spd="-100000" fill="hold"/>
                                        <p:tgtEl>
                                          <p:spTgt spid="15"/>
                                        </p:tgtEl>
                                        <p:attrNameLst>
                                          <p:attrName>ppt_x</p:attrName>
                                          <p:attrName>ppt_y</p:attrName>
                                        </p:attrNameLst>
                                      </p:cBhvr>
                                      <p:rCtr x="0" y="2894"/>
                                    </p:animMotion>
                                  </p:childTnLst>
                                </p:cTn>
                              </p:par>
                              <p:par>
                                <p:cTn id="30" presetID="10" presetClass="entr" presetSubtype="0" fill="hold" grpId="0" nodeType="withEffect">
                                  <p:stCondLst>
                                    <p:cond delay="175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750"/>
                                        <p:tgtEl>
                                          <p:spTgt spid="32"/>
                                        </p:tgtEl>
                                      </p:cBhvr>
                                    </p:animEffect>
                                  </p:childTnLst>
                                </p:cTn>
                              </p:par>
                              <p:par>
                                <p:cTn id="33" presetID="35" presetClass="path" presetSubtype="0" decel="100000" fill="hold" grpId="1" nodeType="withEffect">
                                  <p:stCondLst>
                                    <p:cond delay="1750"/>
                                  </p:stCondLst>
                                  <p:childTnLst>
                                    <p:animMotion origin="layout" path="M -8.33333E-7 -2.96296E-6 L 0.04492 -2.96296E-6 " pathEditMode="relative" rAng="0" ptsTypes="AA">
                                      <p:cBhvr>
                                        <p:cTn id="34" dur="1250" spd="-100000" fill="hold"/>
                                        <p:tgtEl>
                                          <p:spTgt spid="32"/>
                                        </p:tgtEl>
                                        <p:attrNameLst>
                                          <p:attrName>ppt_x</p:attrName>
                                          <p:attrName>ppt_y</p:attrName>
                                        </p:attrNameLst>
                                      </p:cBhvr>
                                      <p:rCtr x="2240" y="0"/>
                                    </p:animMotion>
                                  </p:childTnLst>
                                </p:cTn>
                              </p:par>
                              <p:par>
                                <p:cTn id="35" presetID="10" presetClass="entr" presetSubtype="0" fill="hold" nodeType="withEffect">
                                  <p:stCondLst>
                                    <p:cond delay="22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childTnLst>
                                </p:cTn>
                              </p:par>
                              <p:par>
                                <p:cTn id="38" presetID="64" presetClass="path" presetSubtype="0" decel="100000" fill="hold" nodeType="withEffect">
                                  <p:stCondLst>
                                    <p:cond delay="2250"/>
                                  </p:stCondLst>
                                  <p:childTnLst>
                                    <p:animMotion origin="layout" path="M -1.25E-6 2.22222E-6 L -1.25E-6 0.0581 " pathEditMode="relative" rAng="0" ptsTypes="AA">
                                      <p:cBhvr>
                                        <p:cTn id="39" dur="1000" spd="-100000" fill="hold"/>
                                        <p:tgtEl>
                                          <p:spTgt spid="19"/>
                                        </p:tgtEl>
                                        <p:attrNameLst>
                                          <p:attrName>ppt_x</p:attrName>
                                          <p:attrName>ppt_y</p:attrName>
                                        </p:attrNameLst>
                                      </p:cBhvr>
                                      <p:rCtr x="0" y="2894"/>
                                    </p:animMotion>
                                  </p:childTnLst>
                                </p:cTn>
                              </p:par>
                              <p:par>
                                <p:cTn id="40" presetID="10" presetClass="entr" presetSubtype="0" fill="hold" grpId="0" nodeType="withEffect">
                                  <p:stCondLst>
                                    <p:cond delay="225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750"/>
                                        <p:tgtEl>
                                          <p:spTgt spid="31"/>
                                        </p:tgtEl>
                                      </p:cBhvr>
                                    </p:animEffect>
                                  </p:childTnLst>
                                </p:cTn>
                              </p:par>
                              <p:par>
                                <p:cTn id="43" presetID="35" presetClass="path" presetSubtype="0" decel="100000" fill="hold" grpId="1" nodeType="withEffect">
                                  <p:stCondLst>
                                    <p:cond delay="2250"/>
                                  </p:stCondLst>
                                  <p:childTnLst>
                                    <p:animMotion origin="layout" path="M 3.125E-6 -3.7037E-7 L 0.04492 -3.7037E-7 " pathEditMode="relative" rAng="0" ptsTypes="AA">
                                      <p:cBhvr>
                                        <p:cTn id="44" dur="1250" spd="-100000" fill="hold"/>
                                        <p:tgtEl>
                                          <p:spTgt spid="31"/>
                                        </p:tgtEl>
                                        <p:attrNameLst>
                                          <p:attrName>ppt_x</p:attrName>
                                          <p:attrName>ppt_y</p:attrName>
                                        </p:attrNameLst>
                                      </p:cBhvr>
                                      <p:rCtr x="2240" y="0"/>
                                    </p:animMotion>
                                  </p:childTnLst>
                                </p:cTn>
                              </p:par>
                              <p:par>
                                <p:cTn id="45" presetID="10" presetClass="entr" presetSubtype="0" fill="hold" grpId="0" nodeType="withEffect">
                                  <p:stCondLst>
                                    <p:cond delay="300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childTnLst>
                                </p:cTn>
                              </p:par>
                              <p:par>
                                <p:cTn id="48" presetID="64" presetClass="path" presetSubtype="0" decel="100000" fill="hold" grpId="1" nodeType="withEffect">
                                  <p:stCondLst>
                                    <p:cond delay="3000"/>
                                  </p:stCondLst>
                                  <p:childTnLst>
                                    <p:animMotion origin="layout" path="M 0 -1.48148E-6 L 0 -0.08657 " pathEditMode="relative" rAng="0" ptsTypes="AA">
                                      <p:cBhvr>
                                        <p:cTn id="49" dur="1000" spd="-100000" fill="hold"/>
                                        <p:tgtEl>
                                          <p:spTgt spid="33"/>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30" grpId="0"/>
      <p:bldP spid="30" grpId="1"/>
      <p:bldP spid="31" grpId="0"/>
      <p:bldP spid="31" grpId="1"/>
      <p:bldP spid="32" grpId="0"/>
      <p:bldP spid="32" grpId="1"/>
      <p:bldP spid="33" grpId="0"/>
      <p:bldP spid="3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435701" y="734080"/>
            <a:ext cx="3234873" cy="754797"/>
            <a:chOff x="4435701" y="734080"/>
            <a:chExt cx="3234873" cy="754797"/>
          </a:xfrm>
        </p:grpSpPr>
        <p:grpSp>
          <p:nvGrpSpPr>
            <p:cNvPr id="52" name="组合 51"/>
            <p:cNvGrpSpPr/>
            <p:nvPr/>
          </p:nvGrpSpPr>
          <p:grpSpPr>
            <a:xfrm>
              <a:off x="5287639" y="734080"/>
              <a:ext cx="2382935" cy="754797"/>
              <a:chOff x="5034902" y="734080"/>
              <a:chExt cx="2382935" cy="754797"/>
            </a:xfrm>
          </p:grpSpPr>
          <p:sp>
            <p:nvSpPr>
              <p:cNvPr id="56" name="文本框 55"/>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57" name="文本框 56"/>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p:cNvGrpSpPr/>
            <p:nvPr/>
          </p:nvGrpSpPr>
          <p:grpSpPr>
            <a:xfrm>
              <a:off x="4435701" y="792445"/>
              <a:ext cx="961507" cy="668927"/>
              <a:chOff x="5079157" y="1849802"/>
              <a:chExt cx="1972679" cy="1372406"/>
            </a:xfrm>
          </p:grpSpPr>
          <p:pic>
            <p:nvPicPr>
              <p:cNvPr id="54" name="图片 53"/>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p:cNvPicPr>
                <a:picLocks noChangeAspect="1"/>
              </p:cNvPicPr>
              <p:nvPr/>
            </p:nvPicPr>
            <p:blipFill rotWithShape="1">
              <a:blip r:embed="rId2" cstate="print">
                <a:extLst>
                  <a:ext uri="{28A0092B-C50C-407E-A947-70E740481C1C}">
                    <a14:useLocalDpi xmlns:a14="http://schemas.microsoft.com/office/drawing/2010/main" val="0"/>
                  </a:ext>
                </a:extLst>
              </a:blip>
              <a:srcRect l="-1548" r="79042"/>
              <a:stretch>
                <a:fillRect/>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grpSp>
        <p:nvGrpSpPr>
          <p:cNvPr id="9" name="组合 8"/>
          <p:cNvGrpSpPr/>
          <p:nvPr/>
        </p:nvGrpSpPr>
        <p:grpSpPr>
          <a:xfrm>
            <a:off x="6953728" y="3427612"/>
            <a:ext cx="1433691" cy="1663082"/>
            <a:chOff x="2049503" y="3852517"/>
            <a:chExt cx="1433691" cy="1663082"/>
          </a:xfrm>
        </p:grpSpPr>
        <p:grpSp>
          <p:nvGrpSpPr>
            <p:cNvPr id="10" name="组合 9"/>
            <p:cNvGrpSpPr/>
            <p:nvPr/>
          </p:nvGrpSpPr>
          <p:grpSpPr>
            <a:xfrm>
              <a:off x="2049503" y="3852517"/>
              <a:ext cx="1433691" cy="1663082"/>
              <a:chOff x="2912532" y="2352490"/>
              <a:chExt cx="1433691" cy="1663082"/>
            </a:xfrm>
          </p:grpSpPr>
          <p:sp>
            <p:nvSpPr>
              <p:cNvPr id="14" name="六边形 13"/>
              <p:cNvSpPr/>
              <p:nvPr/>
            </p:nvSpPr>
            <p:spPr>
              <a:xfrm rot="5400000">
                <a:off x="2797837" y="2467185"/>
                <a:ext cx="1663082" cy="1433691"/>
              </a:xfrm>
              <a:prstGeom prst="hexagon">
                <a:avLst>
                  <a:gd name="adj" fmla="val 28974"/>
                  <a:gd name="vf" fmla="val 115470"/>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5400000">
                <a:off x="2878073" y="2528688"/>
                <a:ext cx="1502610" cy="1299410"/>
              </a:xfrm>
              <a:prstGeom prst="hexagon">
                <a:avLst>
                  <a:gd name="adj" fmla="val 28974"/>
                  <a:gd name="vf" fmla="val 115470"/>
                </a:avLst>
              </a:prstGeom>
              <a:noFill/>
              <a:ln w="1524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Group 17"/>
            <p:cNvGrpSpPr/>
            <p:nvPr/>
          </p:nvGrpSpPr>
          <p:grpSpPr>
            <a:xfrm>
              <a:off x="2439966" y="4416442"/>
              <a:ext cx="553754" cy="523955"/>
              <a:chOff x="5738813" y="3094038"/>
              <a:chExt cx="708026" cy="669925"/>
            </a:xfrm>
            <a:solidFill>
              <a:schemeClr val="bg1"/>
            </a:solidFill>
          </p:grpSpPr>
          <p:sp>
            <p:nvSpPr>
              <p:cNvPr id="12" name="Freeform 18"/>
              <p:cNvSpPr>
                <a:spLocks noEditPoints="1"/>
              </p:cNvSpPr>
              <p:nvPr/>
            </p:nvSpPr>
            <p:spPr bwMode="auto">
              <a:xfrm>
                <a:off x="5738813" y="3292476"/>
                <a:ext cx="487363" cy="373063"/>
              </a:xfrm>
              <a:custGeom>
                <a:avLst/>
                <a:gdLst>
                  <a:gd name="T0" fmla="*/ 113 w 128"/>
                  <a:gd name="T1" fmla="*/ 0 h 98"/>
                  <a:gd name="T2" fmla="*/ 98 w 128"/>
                  <a:gd name="T3" fmla="*/ 15 h 98"/>
                  <a:gd name="T4" fmla="*/ 103 w 128"/>
                  <a:gd name="T5" fmla="*/ 27 h 98"/>
                  <a:gd name="T6" fmla="*/ 85 w 128"/>
                  <a:gd name="T7" fmla="*/ 54 h 98"/>
                  <a:gd name="T8" fmla="*/ 79 w 128"/>
                  <a:gd name="T9" fmla="*/ 53 h 98"/>
                  <a:gd name="T10" fmla="*/ 66 w 128"/>
                  <a:gd name="T11" fmla="*/ 61 h 98"/>
                  <a:gd name="T12" fmla="*/ 55 w 128"/>
                  <a:gd name="T13" fmla="*/ 55 h 98"/>
                  <a:gd name="T14" fmla="*/ 57 w 128"/>
                  <a:gd name="T15" fmla="*/ 49 h 98"/>
                  <a:gd name="T16" fmla="*/ 41 w 128"/>
                  <a:gd name="T17" fmla="*/ 34 h 98"/>
                  <a:gd name="T18" fmla="*/ 26 w 128"/>
                  <a:gd name="T19" fmla="*/ 49 h 98"/>
                  <a:gd name="T20" fmla="*/ 32 w 128"/>
                  <a:gd name="T21" fmla="*/ 60 h 98"/>
                  <a:gd name="T22" fmla="*/ 24 w 128"/>
                  <a:gd name="T23" fmla="*/ 71 h 98"/>
                  <a:gd name="T24" fmla="*/ 15 w 128"/>
                  <a:gd name="T25" fmla="*/ 68 h 98"/>
                  <a:gd name="T26" fmla="*/ 0 w 128"/>
                  <a:gd name="T27" fmla="*/ 83 h 98"/>
                  <a:gd name="T28" fmla="*/ 15 w 128"/>
                  <a:gd name="T29" fmla="*/ 98 h 98"/>
                  <a:gd name="T30" fmla="*/ 30 w 128"/>
                  <a:gd name="T31" fmla="*/ 83 h 98"/>
                  <a:gd name="T32" fmla="*/ 27 w 128"/>
                  <a:gd name="T33" fmla="*/ 73 h 98"/>
                  <a:gd name="T34" fmla="*/ 35 w 128"/>
                  <a:gd name="T35" fmla="*/ 63 h 98"/>
                  <a:gd name="T36" fmla="*/ 41 w 128"/>
                  <a:gd name="T37" fmla="*/ 64 h 98"/>
                  <a:gd name="T38" fmla="*/ 54 w 128"/>
                  <a:gd name="T39" fmla="*/ 58 h 98"/>
                  <a:gd name="T40" fmla="*/ 65 w 128"/>
                  <a:gd name="T41" fmla="*/ 64 h 98"/>
                  <a:gd name="T42" fmla="*/ 64 w 128"/>
                  <a:gd name="T43" fmla="*/ 68 h 98"/>
                  <a:gd name="T44" fmla="*/ 79 w 128"/>
                  <a:gd name="T45" fmla="*/ 83 h 98"/>
                  <a:gd name="T46" fmla="*/ 94 w 128"/>
                  <a:gd name="T47" fmla="*/ 68 h 98"/>
                  <a:gd name="T48" fmla="*/ 88 w 128"/>
                  <a:gd name="T49" fmla="*/ 56 h 98"/>
                  <a:gd name="T50" fmla="*/ 106 w 128"/>
                  <a:gd name="T51" fmla="*/ 29 h 98"/>
                  <a:gd name="T52" fmla="*/ 113 w 128"/>
                  <a:gd name="T53" fmla="*/ 30 h 98"/>
                  <a:gd name="T54" fmla="*/ 128 w 128"/>
                  <a:gd name="T55" fmla="*/ 15 h 98"/>
                  <a:gd name="T56" fmla="*/ 113 w 128"/>
                  <a:gd name="T57" fmla="*/ 0 h 98"/>
                  <a:gd name="T58" fmla="*/ 15 w 128"/>
                  <a:gd name="T59" fmla="*/ 91 h 98"/>
                  <a:gd name="T60" fmla="*/ 8 w 128"/>
                  <a:gd name="T61" fmla="*/ 83 h 98"/>
                  <a:gd name="T62" fmla="*/ 15 w 128"/>
                  <a:gd name="T63" fmla="*/ 76 h 98"/>
                  <a:gd name="T64" fmla="*/ 23 w 128"/>
                  <a:gd name="T65" fmla="*/ 83 h 98"/>
                  <a:gd name="T66" fmla="*/ 15 w 128"/>
                  <a:gd name="T67" fmla="*/ 91 h 98"/>
                  <a:gd name="T68" fmla="*/ 41 w 128"/>
                  <a:gd name="T69" fmla="*/ 57 h 98"/>
                  <a:gd name="T70" fmla="*/ 34 w 128"/>
                  <a:gd name="T71" fmla="*/ 49 h 98"/>
                  <a:gd name="T72" fmla="*/ 41 w 128"/>
                  <a:gd name="T73" fmla="*/ 42 h 98"/>
                  <a:gd name="T74" fmla="*/ 49 w 128"/>
                  <a:gd name="T75" fmla="*/ 49 h 98"/>
                  <a:gd name="T76" fmla="*/ 41 w 128"/>
                  <a:gd name="T77" fmla="*/ 57 h 98"/>
                  <a:gd name="T78" fmla="*/ 79 w 128"/>
                  <a:gd name="T79" fmla="*/ 76 h 98"/>
                  <a:gd name="T80" fmla="*/ 72 w 128"/>
                  <a:gd name="T81" fmla="*/ 68 h 98"/>
                  <a:gd name="T82" fmla="*/ 79 w 128"/>
                  <a:gd name="T83" fmla="*/ 60 h 98"/>
                  <a:gd name="T84" fmla="*/ 87 w 128"/>
                  <a:gd name="T85" fmla="*/ 68 h 98"/>
                  <a:gd name="T86" fmla="*/ 79 w 128"/>
                  <a:gd name="T87" fmla="*/ 76 h 98"/>
                  <a:gd name="T88" fmla="*/ 113 w 128"/>
                  <a:gd name="T89" fmla="*/ 23 h 98"/>
                  <a:gd name="T90" fmla="*/ 106 w 128"/>
                  <a:gd name="T91" fmla="*/ 15 h 98"/>
                  <a:gd name="T92" fmla="*/ 113 w 128"/>
                  <a:gd name="T93" fmla="*/ 8 h 98"/>
                  <a:gd name="T94" fmla="*/ 120 w 128"/>
                  <a:gd name="T95" fmla="*/ 15 h 98"/>
                  <a:gd name="T96" fmla="*/ 113 w 128"/>
                  <a:gd name="T97" fmla="*/ 2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98">
                    <a:moveTo>
                      <a:pt x="113" y="0"/>
                    </a:moveTo>
                    <a:cubicBezTo>
                      <a:pt x="105" y="0"/>
                      <a:pt x="98" y="7"/>
                      <a:pt x="98" y="15"/>
                    </a:cubicBezTo>
                    <a:cubicBezTo>
                      <a:pt x="98" y="20"/>
                      <a:pt x="100" y="24"/>
                      <a:pt x="103" y="27"/>
                    </a:cubicBezTo>
                    <a:cubicBezTo>
                      <a:pt x="85" y="54"/>
                      <a:pt x="85" y="54"/>
                      <a:pt x="85" y="54"/>
                    </a:cubicBezTo>
                    <a:cubicBezTo>
                      <a:pt x="83" y="53"/>
                      <a:pt x="81" y="53"/>
                      <a:pt x="79" y="53"/>
                    </a:cubicBezTo>
                    <a:cubicBezTo>
                      <a:pt x="73" y="53"/>
                      <a:pt x="68" y="56"/>
                      <a:pt x="66" y="61"/>
                    </a:cubicBezTo>
                    <a:cubicBezTo>
                      <a:pt x="55" y="55"/>
                      <a:pt x="55" y="55"/>
                      <a:pt x="55" y="55"/>
                    </a:cubicBezTo>
                    <a:cubicBezTo>
                      <a:pt x="56" y="53"/>
                      <a:pt x="57" y="51"/>
                      <a:pt x="57" y="49"/>
                    </a:cubicBezTo>
                    <a:cubicBezTo>
                      <a:pt x="57" y="41"/>
                      <a:pt x="50" y="34"/>
                      <a:pt x="41" y="34"/>
                    </a:cubicBezTo>
                    <a:cubicBezTo>
                      <a:pt x="33" y="34"/>
                      <a:pt x="26" y="41"/>
                      <a:pt x="26" y="49"/>
                    </a:cubicBezTo>
                    <a:cubicBezTo>
                      <a:pt x="26" y="54"/>
                      <a:pt x="28" y="58"/>
                      <a:pt x="32" y="60"/>
                    </a:cubicBezTo>
                    <a:cubicBezTo>
                      <a:pt x="24" y="71"/>
                      <a:pt x="24" y="71"/>
                      <a:pt x="24" y="71"/>
                    </a:cubicBezTo>
                    <a:cubicBezTo>
                      <a:pt x="21" y="69"/>
                      <a:pt x="18" y="68"/>
                      <a:pt x="15" y="68"/>
                    </a:cubicBezTo>
                    <a:cubicBezTo>
                      <a:pt x="7" y="68"/>
                      <a:pt x="0" y="75"/>
                      <a:pt x="0" y="83"/>
                    </a:cubicBezTo>
                    <a:cubicBezTo>
                      <a:pt x="0" y="91"/>
                      <a:pt x="7" y="98"/>
                      <a:pt x="15" y="98"/>
                    </a:cubicBezTo>
                    <a:cubicBezTo>
                      <a:pt x="23" y="98"/>
                      <a:pt x="30" y="91"/>
                      <a:pt x="30" y="83"/>
                    </a:cubicBezTo>
                    <a:cubicBezTo>
                      <a:pt x="30" y="79"/>
                      <a:pt x="29" y="76"/>
                      <a:pt x="27" y="73"/>
                    </a:cubicBezTo>
                    <a:cubicBezTo>
                      <a:pt x="35" y="63"/>
                      <a:pt x="35" y="63"/>
                      <a:pt x="35" y="63"/>
                    </a:cubicBezTo>
                    <a:cubicBezTo>
                      <a:pt x="37" y="64"/>
                      <a:pt x="39" y="64"/>
                      <a:pt x="41" y="64"/>
                    </a:cubicBezTo>
                    <a:cubicBezTo>
                      <a:pt x="46" y="64"/>
                      <a:pt x="51" y="62"/>
                      <a:pt x="54" y="58"/>
                    </a:cubicBezTo>
                    <a:cubicBezTo>
                      <a:pt x="65" y="64"/>
                      <a:pt x="65" y="64"/>
                      <a:pt x="65" y="64"/>
                    </a:cubicBezTo>
                    <a:cubicBezTo>
                      <a:pt x="64" y="66"/>
                      <a:pt x="64" y="67"/>
                      <a:pt x="64" y="68"/>
                    </a:cubicBezTo>
                    <a:cubicBezTo>
                      <a:pt x="64" y="76"/>
                      <a:pt x="71" y="83"/>
                      <a:pt x="79" y="83"/>
                    </a:cubicBezTo>
                    <a:cubicBezTo>
                      <a:pt x="87" y="83"/>
                      <a:pt x="94" y="76"/>
                      <a:pt x="94" y="68"/>
                    </a:cubicBezTo>
                    <a:cubicBezTo>
                      <a:pt x="94" y="63"/>
                      <a:pt x="92" y="59"/>
                      <a:pt x="88" y="56"/>
                    </a:cubicBezTo>
                    <a:cubicBezTo>
                      <a:pt x="106" y="29"/>
                      <a:pt x="106" y="29"/>
                      <a:pt x="106" y="29"/>
                    </a:cubicBezTo>
                    <a:cubicBezTo>
                      <a:pt x="108" y="30"/>
                      <a:pt x="111" y="30"/>
                      <a:pt x="113" y="30"/>
                    </a:cubicBezTo>
                    <a:cubicBezTo>
                      <a:pt x="121" y="30"/>
                      <a:pt x="128" y="24"/>
                      <a:pt x="128" y="15"/>
                    </a:cubicBezTo>
                    <a:cubicBezTo>
                      <a:pt x="128" y="7"/>
                      <a:pt x="121" y="0"/>
                      <a:pt x="113" y="0"/>
                    </a:cubicBezTo>
                    <a:close/>
                    <a:moveTo>
                      <a:pt x="15" y="91"/>
                    </a:moveTo>
                    <a:cubicBezTo>
                      <a:pt x="11" y="91"/>
                      <a:pt x="8" y="87"/>
                      <a:pt x="8" y="83"/>
                    </a:cubicBezTo>
                    <a:cubicBezTo>
                      <a:pt x="8" y="79"/>
                      <a:pt x="11" y="76"/>
                      <a:pt x="15" y="76"/>
                    </a:cubicBezTo>
                    <a:cubicBezTo>
                      <a:pt x="19" y="76"/>
                      <a:pt x="23" y="79"/>
                      <a:pt x="23" y="83"/>
                    </a:cubicBezTo>
                    <a:cubicBezTo>
                      <a:pt x="23" y="87"/>
                      <a:pt x="19" y="91"/>
                      <a:pt x="15" y="91"/>
                    </a:cubicBezTo>
                    <a:close/>
                    <a:moveTo>
                      <a:pt x="41" y="57"/>
                    </a:moveTo>
                    <a:cubicBezTo>
                      <a:pt x="37" y="57"/>
                      <a:pt x="34" y="53"/>
                      <a:pt x="34" y="49"/>
                    </a:cubicBezTo>
                    <a:cubicBezTo>
                      <a:pt x="34" y="45"/>
                      <a:pt x="37" y="42"/>
                      <a:pt x="41" y="42"/>
                    </a:cubicBezTo>
                    <a:cubicBezTo>
                      <a:pt x="46" y="42"/>
                      <a:pt x="49" y="45"/>
                      <a:pt x="49" y="49"/>
                    </a:cubicBezTo>
                    <a:cubicBezTo>
                      <a:pt x="49" y="53"/>
                      <a:pt x="46" y="57"/>
                      <a:pt x="41" y="57"/>
                    </a:cubicBezTo>
                    <a:close/>
                    <a:moveTo>
                      <a:pt x="79" y="76"/>
                    </a:moveTo>
                    <a:cubicBezTo>
                      <a:pt x="75" y="76"/>
                      <a:pt x="72" y="72"/>
                      <a:pt x="72" y="68"/>
                    </a:cubicBezTo>
                    <a:cubicBezTo>
                      <a:pt x="72" y="64"/>
                      <a:pt x="75" y="60"/>
                      <a:pt x="79" y="60"/>
                    </a:cubicBezTo>
                    <a:cubicBezTo>
                      <a:pt x="83" y="60"/>
                      <a:pt x="87" y="64"/>
                      <a:pt x="87" y="68"/>
                    </a:cubicBezTo>
                    <a:cubicBezTo>
                      <a:pt x="87" y="72"/>
                      <a:pt x="83" y="76"/>
                      <a:pt x="79" y="76"/>
                    </a:cubicBezTo>
                    <a:close/>
                    <a:moveTo>
                      <a:pt x="113" y="23"/>
                    </a:moveTo>
                    <a:cubicBezTo>
                      <a:pt x="109" y="23"/>
                      <a:pt x="106" y="19"/>
                      <a:pt x="106" y="15"/>
                    </a:cubicBezTo>
                    <a:cubicBezTo>
                      <a:pt x="106" y="11"/>
                      <a:pt x="109" y="8"/>
                      <a:pt x="113" y="8"/>
                    </a:cubicBezTo>
                    <a:cubicBezTo>
                      <a:pt x="117" y="8"/>
                      <a:pt x="120" y="11"/>
                      <a:pt x="120" y="15"/>
                    </a:cubicBezTo>
                    <a:cubicBezTo>
                      <a:pt x="120" y="19"/>
                      <a:pt x="117" y="23"/>
                      <a:pt x="1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3" name="Freeform 19"/>
              <p:cNvSpPr>
                <a:spLocks noEditPoints="1"/>
              </p:cNvSpPr>
              <p:nvPr/>
            </p:nvSpPr>
            <p:spPr bwMode="auto">
              <a:xfrm>
                <a:off x="5883276" y="3094038"/>
                <a:ext cx="563563" cy="669925"/>
              </a:xfrm>
              <a:custGeom>
                <a:avLst/>
                <a:gdLst>
                  <a:gd name="T0" fmla="*/ 132 w 148"/>
                  <a:gd name="T1" fmla="*/ 0 h 176"/>
                  <a:gd name="T2" fmla="*/ 44 w 148"/>
                  <a:gd name="T3" fmla="*/ 0 h 176"/>
                  <a:gd name="T4" fmla="*/ 27 w 148"/>
                  <a:gd name="T5" fmla="*/ 16 h 176"/>
                  <a:gd name="T6" fmla="*/ 27 w 148"/>
                  <a:gd name="T7" fmla="*/ 27 h 176"/>
                  <a:gd name="T8" fmla="*/ 16 w 148"/>
                  <a:gd name="T9" fmla="*/ 27 h 176"/>
                  <a:gd name="T10" fmla="*/ 0 w 148"/>
                  <a:gd name="T11" fmla="*/ 44 h 176"/>
                  <a:gd name="T12" fmla="*/ 0 w 148"/>
                  <a:gd name="T13" fmla="*/ 81 h 176"/>
                  <a:gd name="T14" fmla="*/ 3 w 148"/>
                  <a:gd name="T15" fmla="*/ 80 h 176"/>
                  <a:gd name="T16" fmla="*/ 11 w 148"/>
                  <a:gd name="T17" fmla="*/ 82 h 176"/>
                  <a:gd name="T18" fmla="*/ 11 w 148"/>
                  <a:gd name="T19" fmla="*/ 44 h 176"/>
                  <a:gd name="T20" fmla="*/ 16 w 148"/>
                  <a:gd name="T21" fmla="*/ 38 h 176"/>
                  <a:gd name="T22" fmla="*/ 104 w 148"/>
                  <a:gd name="T23" fmla="*/ 38 h 176"/>
                  <a:gd name="T24" fmla="*/ 110 w 148"/>
                  <a:gd name="T25" fmla="*/ 44 h 176"/>
                  <a:gd name="T26" fmla="*/ 110 w 148"/>
                  <a:gd name="T27" fmla="*/ 160 h 176"/>
                  <a:gd name="T28" fmla="*/ 104 w 148"/>
                  <a:gd name="T29" fmla="*/ 165 h 176"/>
                  <a:gd name="T30" fmla="*/ 16 w 148"/>
                  <a:gd name="T31" fmla="*/ 165 h 176"/>
                  <a:gd name="T32" fmla="*/ 11 w 148"/>
                  <a:gd name="T33" fmla="*/ 160 h 176"/>
                  <a:gd name="T34" fmla="*/ 11 w 148"/>
                  <a:gd name="T35" fmla="*/ 121 h 176"/>
                  <a:gd name="T36" fmla="*/ 3 w 148"/>
                  <a:gd name="T37" fmla="*/ 122 h 176"/>
                  <a:gd name="T38" fmla="*/ 0 w 148"/>
                  <a:gd name="T39" fmla="*/ 122 h 176"/>
                  <a:gd name="T40" fmla="*/ 0 w 148"/>
                  <a:gd name="T41" fmla="*/ 160 h 176"/>
                  <a:gd name="T42" fmla="*/ 16 w 148"/>
                  <a:gd name="T43" fmla="*/ 176 h 176"/>
                  <a:gd name="T44" fmla="*/ 104 w 148"/>
                  <a:gd name="T45" fmla="*/ 176 h 176"/>
                  <a:gd name="T46" fmla="*/ 121 w 148"/>
                  <a:gd name="T47" fmla="*/ 160 h 176"/>
                  <a:gd name="T48" fmla="*/ 121 w 148"/>
                  <a:gd name="T49" fmla="*/ 148 h 176"/>
                  <a:gd name="T50" fmla="*/ 132 w 148"/>
                  <a:gd name="T51" fmla="*/ 148 h 176"/>
                  <a:gd name="T52" fmla="*/ 148 w 148"/>
                  <a:gd name="T53" fmla="*/ 132 h 176"/>
                  <a:gd name="T54" fmla="*/ 148 w 148"/>
                  <a:gd name="T55" fmla="*/ 16 h 176"/>
                  <a:gd name="T56" fmla="*/ 132 w 148"/>
                  <a:gd name="T57" fmla="*/ 0 h 176"/>
                  <a:gd name="T58" fmla="*/ 137 w 148"/>
                  <a:gd name="T59" fmla="*/ 132 h 176"/>
                  <a:gd name="T60" fmla="*/ 132 w 148"/>
                  <a:gd name="T61" fmla="*/ 137 h 176"/>
                  <a:gd name="T62" fmla="*/ 121 w 148"/>
                  <a:gd name="T63" fmla="*/ 137 h 176"/>
                  <a:gd name="T64" fmla="*/ 121 w 148"/>
                  <a:gd name="T65" fmla="*/ 44 h 176"/>
                  <a:gd name="T66" fmla="*/ 104 w 148"/>
                  <a:gd name="T67" fmla="*/ 27 h 176"/>
                  <a:gd name="T68" fmla="*/ 38 w 148"/>
                  <a:gd name="T69" fmla="*/ 27 h 176"/>
                  <a:gd name="T70" fmla="*/ 38 w 148"/>
                  <a:gd name="T71" fmla="*/ 16 h 176"/>
                  <a:gd name="T72" fmla="*/ 44 w 148"/>
                  <a:gd name="T73" fmla="*/ 11 h 176"/>
                  <a:gd name="T74" fmla="*/ 132 w 148"/>
                  <a:gd name="T75" fmla="*/ 11 h 176"/>
                  <a:gd name="T76" fmla="*/ 137 w 148"/>
                  <a:gd name="T77" fmla="*/ 16 h 176"/>
                  <a:gd name="T78" fmla="*/ 137 w 148"/>
                  <a:gd name="T79"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8" h="176">
                    <a:moveTo>
                      <a:pt x="132" y="0"/>
                    </a:moveTo>
                    <a:cubicBezTo>
                      <a:pt x="44" y="0"/>
                      <a:pt x="44" y="0"/>
                      <a:pt x="44" y="0"/>
                    </a:cubicBezTo>
                    <a:cubicBezTo>
                      <a:pt x="35" y="0"/>
                      <a:pt x="27" y="7"/>
                      <a:pt x="27" y="16"/>
                    </a:cubicBezTo>
                    <a:cubicBezTo>
                      <a:pt x="27" y="27"/>
                      <a:pt x="27" y="27"/>
                      <a:pt x="27" y="27"/>
                    </a:cubicBezTo>
                    <a:cubicBezTo>
                      <a:pt x="16" y="27"/>
                      <a:pt x="16" y="27"/>
                      <a:pt x="16" y="27"/>
                    </a:cubicBezTo>
                    <a:cubicBezTo>
                      <a:pt x="7" y="27"/>
                      <a:pt x="0" y="35"/>
                      <a:pt x="0" y="44"/>
                    </a:cubicBezTo>
                    <a:cubicBezTo>
                      <a:pt x="0" y="81"/>
                      <a:pt x="0" y="81"/>
                      <a:pt x="0" y="81"/>
                    </a:cubicBezTo>
                    <a:cubicBezTo>
                      <a:pt x="1" y="80"/>
                      <a:pt x="2" y="80"/>
                      <a:pt x="3" y="80"/>
                    </a:cubicBezTo>
                    <a:cubicBezTo>
                      <a:pt x="6" y="80"/>
                      <a:pt x="8" y="81"/>
                      <a:pt x="11" y="82"/>
                    </a:cubicBezTo>
                    <a:cubicBezTo>
                      <a:pt x="11" y="44"/>
                      <a:pt x="11" y="44"/>
                      <a:pt x="11" y="44"/>
                    </a:cubicBezTo>
                    <a:cubicBezTo>
                      <a:pt x="11" y="41"/>
                      <a:pt x="13" y="38"/>
                      <a:pt x="16" y="38"/>
                    </a:cubicBezTo>
                    <a:cubicBezTo>
                      <a:pt x="104" y="38"/>
                      <a:pt x="104" y="38"/>
                      <a:pt x="104" y="38"/>
                    </a:cubicBezTo>
                    <a:cubicBezTo>
                      <a:pt x="107" y="38"/>
                      <a:pt x="110" y="41"/>
                      <a:pt x="110" y="44"/>
                    </a:cubicBezTo>
                    <a:cubicBezTo>
                      <a:pt x="110" y="160"/>
                      <a:pt x="110" y="160"/>
                      <a:pt x="110" y="160"/>
                    </a:cubicBezTo>
                    <a:cubicBezTo>
                      <a:pt x="110" y="162"/>
                      <a:pt x="107" y="165"/>
                      <a:pt x="104" y="165"/>
                    </a:cubicBezTo>
                    <a:cubicBezTo>
                      <a:pt x="16" y="165"/>
                      <a:pt x="16" y="165"/>
                      <a:pt x="16" y="165"/>
                    </a:cubicBezTo>
                    <a:cubicBezTo>
                      <a:pt x="13" y="165"/>
                      <a:pt x="11" y="162"/>
                      <a:pt x="11" y="160"/>
                    </a:cubicBezTo>
                    <a:cubicBezTo>
                      <a:pt x="11" y="121"/>
                      <a:pt x="11" y="121"/>
                      <a:pt x="11" y="121"/>
                    </a:cubicBezTo>
                    <a:cubicBezTo>
                      <a:pt x="8" y="122"/>
                      <a:pt x="6" y="122"/>
                      <a:pt x="3" y="122"/>
                    </a:cubicBezTo>
                    <a:cubicBezTo>
                      <a:pt x="2" y="122"/>
                      <a:pt x="1" y="122"/>
                      <a:pt x="0" y="122"/>
                    </a:cubicBezTo>
                    <a:cubicBezTo>
                      <a:pt x="0" y="160"/>
                      <a:pt x="0" y="160"/>
                      <a:pt x="0" y="160"/>
                    </a:cubicBezTo>
                    <a:cubicBezTo>
                      <a:pt x="0" y="169"/>
                      <a:pt x="7" y="176"/>
                      <a:pt x="16" y="176"/>
                    </a:cubicBezTo>
                    <a:cubicBezTo>
                      <a:pt x="104" y="176"/>
                      <a:pt x="104" y="176"/>
                      <a:pt x="104" y="176"/>
                    </a:cubicBezTo>
                    <a:cubicBezTo>
                      <a:pt x="113" y="176"/>
                      <a:pt x="121" y="169"/>
                      <a:pt x="121" y="160"/>
                    </a:cubicBezTo>
                    <a:cubicBezTo>
                      <a:pt x="121" y="148"/>
                      <a:pt x="121" y="148"/>
                      <a:pt x="121" y="148"/>
                    </a:cubicBezTo>
                    <a:cubicBezTo>
                      <a:pt x="132" y="148"/>
                      <a:pt x="132" y="148"/>
                      <a:pt x="132" y="148"/>
                    </a:cubicBezTo>
                    <a:cubicBezTo>
                      <a:pt x="141" y="148"/>
                      <a:pt x="148" y="141"/>
                      <a:pt x="148" y="132"/>
                    </a:cubicBezTo>
                    <a:cubicBezTo>
                      <a:pt x="148" y="16"/>
                      <a:pt x="148" y="16"/>
                      <a:pt x="148" y="16"/>
                    </a:cubicBezTo>
                    <a:cubicBezTo>
                      <a:pt x="148" y="7"/>
                      <a:pt x="141" y="0"/>
                      <a:pt x="132" y="0"/>
                    </a:cubicBezTo>
                    <a:close/>
                    <a:moveTo>
                      <a:pt x="137" y="132"/>
                    </a:moveTo>
                    <a:cubicBezTo>
                      <a:pt x="137" y="135"/>
                      <a:pt x="135" y="137"/>
                      <a:pt x="132" y="137"/>
                    </a:cubicBezTo>
                    <a:cubicBezTo>
                      <a:pt x="121" y="137"/>
                      <a:pt x="121" y="137"/>
                      <a:pt x="121" y="137"/>
                    </a:cubicBezTo>
                    <a:cubicBezTo>
                      <a:pt x="121" y="44"/>
                      <a:pt x="121" y="44"/>
                      <a:pt x="121" y="44"/>
                    </a:cubicBezTo>
                    <a:cubicBezTo>
                      <a:pt x="121" y="35"/>
                      <a:pt x="113" y="27"/>
                      <a:pt x="104" y="27"/>
                    </a:cubicBezTo>
                    <a:cubicBezTo>
                      <a:pt x="38" y="27"/>
                      <a:pt x="38" y="27"/>
                      <a:pt x="38" y="27"/>
                    </a:cubicBezTo>
                    <a:cubicBezTo>
                      <a:pt x="38" y="16"/>
                      <a:pt x="38" y="16"/>
                      <a:pt x="38" y="16"/>
                    </a:cubicBezTo>
                    <a:cubicBezTo>
                      <a:pt x="38" y="13"/>
                      <a:pt x="41" y="11"/>
                      <a:pt x="44" y="11"/>
                    </a:cubicBezTo>
                    <a:cubicBezTo>
                      <a:pt x="132" y="11"/>
                      <a:pt x="132" y="11"/>
                      <a:pt x="132" y="11"/>
                    </a:cubicBezTo>
                    <a:cubicBezTo>
                      <a:pt x="135" y="11"/>
                      <a:pt x="137" y="13"/>
                      <a:pt x="137" y="16"/>
                    </a:cubicBezTo>
                    <a:lnTo>
                      <a:pt x="137"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16" name="组合 15"/>
          <p:cNvGrpSpPr/>
          <p:nvPr/>
        </p:nvGrpSpPr>
        <p:grpSpPr>
          <a:xfrm>
            <a:off x="7816757" y="1927585"/>
            <a:ext cx="1433691" cy="1663082"/>
            <a:chOff x="2912532" y="2352490"/>
            <a:chExt cx="1433691" cy="1663082"/>
          </a:xfrm>
        </p:grpSpPr>
        <p:grpSp>
          <p:nvGrpSpPr>
            <p:cNvPr id="17" name="组合 16"/>
            <p:cNvGrpSpPr/>
            <p:nvPr/>
          </p:nvGrpSpPr>
          <p:grpSpPr>
            <a:xfrm>
              <a:off x="2912532" y="2352490"/>
              <a:ext cx="1433691" cy="1663082"/>
              <a:chOff x="2912532" y="2352490"/>
              <a:chExt cx="1433691" cy="1663082"/>
            </a:xfrm>
          </p:grpSpPr>
          <p:sp>
            <p:nvSpPr>
              <p:cNvPr id="22" name="六边形 21"/>
              <p:cNvSpPr/>
              <p:nvPr/>
            </p:nvSpPr>
            <p:spPr>
              <a:xfrm rot="5400000">
                <a:off x="2797837" y="2467185"/>
                <a:ext cx="1663082" cy="1433691"/>
              </a:xfrm>
              <a:prstGeom prst="hexagon">
                <a:avLst>
                  <a:gd name="adj" fmla="val 28974"/>
                  <a:gd name="vf" fmla="val 115470"/>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rot="5400000">
                <a:off x="2878073" y="2528688"/>
                <a:ext cx="1502610" cy="1299410"/>
              </a:xfrm>
              <a:prstGeom prst="hexagon">
                <a:avLst>
                  <a:gd name="adj" fmla="val 28974"/>
                  <a:gd name="vf" fmla="val 115470"/>
                </a:avLst>
              </a:prstGeom>
              <a:noFill/>
              <a:ln w="1524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Group 88"/>
            <p:cNvGrpSpPr/>
            <p:nvPr/>
          </p:nvGrpSpPr>
          <p:grpSpPr>
            <a:xfrm>
              <a:off x="3395287" y="2932281"/>
              <a:ext cx="468182" cy="521678"/>
              <a:chOff x="9264650" y="2270125"/>
              <a:chExt cx="2070101" cy="2306638"/>
            </a:xfrm>
            <a:solidFill>
              <a:schemeClr val="bg1"/>
            </a:solidFill>
          </p:grpSpPr>
          <p:sp>
            <p:nvSpPr>
              <p:cNvPr id="19" name="Freeform 28"/>
              <p:cNvSpPr>
                <a:spLocks noEditPoints="1"/>
              </p:cNvSpPr>
              <p:nvPr/>
            </p:nvSpPr>
            <p:spPr bwMode="auto">
              <a:xfrm>
                <a:off x="10460038" y="2719388"/>
                <a:ext cx="874713" cy="1141413"/>
              </a:xfrm>
              <a:custGeom>
                <a:avLst/>
                <a:gdLst>
                  <a:gd name="T0" fmla="*/ 213 w 232"/>
                  <a:gd name="T1" fmla="*/ 303 h 303"/>
                  <a:gd name="T2" fmla="*/ 0 w 232"/>
                  <a:gd name="T3" fmla="*/ 212 h 303"/>
                  <a:gd name="T4" fmla="*/ 92 w 232"/>
                  <a:gd name="T5" fmla="*/ 0 h 303"/>
                  <a:gd name="T6" fmla="*/ 102 w 232"/>
                  <a:gd name="T7" fmla="*/ 5 h 303"/>
                  <a:gd name="T8" fmla="*/ 232 w 232"/>
                  <a:gd name="T9" fmla="*/ 211 h 303"/>
                  <a:gd name="T10" fmla="*/ 217 w 232"/>
                  <a:gd name="T11" fmla="*/ 293 h 303"/>
                  <a:gd name="T12" fmla="*/ 213 w 232"/>
                  <a:gd name="T13" fmla="*/ 303 h 303"/>
                  <a:gd name="T14" fmla="*/ 27 w 232"/>
                  <a:gd name="T15" fmla="*/ 202 h 303"/>
                  <a:gd name="T16" fmla="*/ 201 w 232"/>
                  <a:gd name="T17" fmla="*/ 276 h 303"/>
                  <a:gd name="T18" fmla="*/ 212 w 232"/>
                  <a:gd name="T19" fmla="*/ 211 h 303"/>
                  <a:gd name="T20" fmla="*/ 102 w 232"/>
                  <a:gd name="T21" fmla="*/ 27 h 303"/>
                  <a:gd name="T22" fmla="*/ 27 w 232"/>
                  <a:gd name="T23" fmla="*/ 20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2" h="303">
                    <a:moveTo>
                      <a:pt x="213" y="303"/>
                    </a:moveTo>
                    <a:cubicBezTo>
                      <a:pt x="0" y="212"/>
                      <a:pt x="0" y="212"/>
                      <a:pt x="0" y="212"/>
                    </a:cubicBezTo>
                    <a:cubicBezTo>
                      <a:pt x="92" y="0"/>
                      <a:pt x="92" y="0"/>
                      <a:pt x="92" y="0"/>
                    </a:cubicBezTo>
                    <a:cubicBezTo>
                      <a:pt x="102" y="5"/>
                      <a:pt x="102" y="5"/>
                      <a:pt x="102" y="5"/>
                    </a:cubicBezTo>
                    <a:cubicBezTo>
                      <a:pt x="181" y="42"/>
                      <a:pt x="232" y="123"/>
                      <a:pt x="232" y="211"/>
                    </a:cubicBezTo>
                    <a:cubicBezTo>
                      <a:pt x="232" y="239"/>
                      <a:pt x="227" y="267"/>
                      <a:pt x="217" y="293"/>
                    </a:cubicBezTo>
                    <a:lnTo>
                      <a:pt x="213" y="303"/>
                    </a:lnTo>
                    <a:close/>
                    <a:moveTo>
                      <a:pt x="27" y="202"/>
                    </a:moveTo>
                    <a:cubicBezTo>
                      <a:pt x="201" y="276"/>
                      <a:pt x="201" y="276"/>
                      <a:pt x="201" y="276"/>
                    </a:cubicBezTo>
                    <a:cubicBezTo>
                      <a:pt x="208" y="255"/>
                      <a:pt x="212" y="233"/>
                      <a:pt x="212" y="211"/>
                    </a:cubicBezTo>
                    <a:cubicBezTo>
                      <a:pt x="212" y="134"/>
                      <a:pt x="169" y="63"/>
                      <a:pt x="102" y="27"/>
                    </a:cubicBezTo>
                    <a:lnTo>
                      <a:pt x="27" y="2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0" name="Freeform 29"/>
              <p:cNvSpPr>
                <a:spLocks noEditPoints="1"/>
              </p:cNvSpPr>
              <p:nvPr/>
            </p:nvSpPr>
            <p:spPr bwMode="auto">
              <a:xfrm>
                <a:off x="9264650" y="2568575"/>
                <a:ext cx="1963738" cy="2008188"/>
              </a:xfrm>
              <a:custGeom>
                <a:avLst/>
                <a:gdLst>
                  <a:gd name="T0" fmla="*/ 271 w 521"/>
                  <a:gd name="T1" fmla="*/ 533 h 533"/>
                  <a:gd name="T2" fmla="*/ 0 w 521"/>
                  <a:gd name="T3" fmla="*/ 263 h 533"/>
                  <a:gd name="T4" fmla="*/ 194 w 521"/>
                  <a:gd name="T5" fmla="*/ 3 h 533"/>
                  <a:gd name="T6" fmla="*/ 204 w 521"/>
                  <a:gd name="T7" fmla="*/ 0 h 533"/>
                  <a:gd name="T8" fmla="*/ 272 w 521"/>
                  <a:gd name="T9" fmla="*/ 262 h 533"/>
                  <a:gd name="T10" fmla="*/ 521 w 521"/>
                  <a:gd name="T11" fmla="*/ 368 h 533"/>
                  <a:gd name="T12" fmla="*/ 516 w 521"/>
                  <a:gd name="T13" fmla="*/ 377 h 533"/>
                  <a:gd name="T14" fmla="*/ 271 w 521"/>
                  <a:gd name="T15" fmla="*/ 533 h 533"/>
                  <a:gd name="T16" fmla="*/ 190 w 521"/>
                  <a:gd name="T17" fmla="*/ 26 h 533"/>
                  <a:gd name="T18" fmla="*/ 20 w 521"/>
                  <a:gd name="T19" fmla="*/ 263 h 533"/>
                  <a:gd name="T20" fmla="*/ 271 w 521"/>
                  <a:gd name="T21" fmla="*/ 513 h 533"/>
                  <a:gd name="T22" fmla="*/ 494 w 521"/>
                  <a:gd name="T23" fmla="*/ 378 h 533"/>
                  <a:gd name="T24" fmla="*/ 255 w 521"/>
                  <a:gd name="T25" fmla="*/ 276 h 533"/>
                  <a:gd name="T26" fmla="*/ 190 w 521"/>
                  <a:gd name="T27" fmla="*/ 2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1" h="533">
                    <a:moveTo>
                      <a:pt x="271" y="533"/>
                    </a:moveTo>
                    <a:cubicBezTo>
                      <a:pt x="122" y="533"/>
                      <a:pt x="0" y="412"/>
                      <a:pt x="0" y="263"/>
                    </a:cubicBezTo>
                    <a:cubicBezTo>
                      <a:pt x="0" y="144"/>
                      <a:pt x="80" y="37"/>
                      <a:pt x="194" y="3"/>
                    </a:cubicBezTo>
                    <a:cubicBezTo>
                      <a:pt x="204" y="0"/>
                      <a:pt x="204" y="0"/>
                      <a:pt x="204" y="0"/>
                    </a:cubicBezTo>
                    <a:cubicBezTo>
                      <a:pt x="272" y="262"/>
                      <a:pt x="272" y="262"/>
                      <a:pt x="272" y="262"/>
                    </a:cubicBezTo>
                    <a:cubicBezTo>
                      <a:pt x="521" y="368"/>
                      <a:pt x="521" y="368"/>
                      <a:pt x="521" y="368"/>
                    </a:cubicBezTo>
                    <a:cubicBezTo>
                      <a:pt x="516" y="377"/>
                      <a:pt x="516" y="377"/>
                      <a:pt x="516" y="377"/>
                    </a:cubicBezTo>
                    <a:cubicBezTo>
                      <a:pt x="472" y="472"/>
                      <a:pt x="376" y="533"/>
                      <a:pt x="271" y="533"/>
                    </a:cubicBezTo>
                    <a:close/>
                    <a:moveTo>
                      <a:pt x="190" y="26"/>
                    </a:moveTo>
                    <a:cubicBezTo>
                      <a:pt x="89" y="60"/>
                      <a:pt x="20" y="156"/>
                      <a:pt x="20" y="263"/>
                    </a:cubicBezTo>
                    <a:cubicBezTo>
                      <a:pt x="20" y="401"/>
                      <a:pt x="133" y="513"/>
                      <a:pt x="271" y="513"/>
                    </a:cubicBezTo>
                    <a:cubicBezTo>
                      <a:pt x="364" y="513"/>
                      <a:pt x="451" y="460"/>
                      <a:pt x="494" y="378"/>
                    </a:cubicBezTo>
                    <a:cubicBezTo>
                      <a:pt x="255" y="276"/>
                      <a:pt x="255" y="276"/>
                      <a:pt x="255" y="276"/>
                    </a:cubicBezTo>
                    <a:lnTo>
                      <a:pt x="19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1" name="Freeform 30"/>
              <p:cNvSpPr>
                <a:spLocks noEditPoints="1"/>
              </p:cNvSpPr>
              <p:nvPr/>
            </p:nvSpPr>
            <p:spPr bwMode="auto">
              <a:xfrm>
                <a:off x="10055225" y="2270125"/>
                <a:ext cx="796925" cy="1222375"/>
              </a:xfrm>
              <a:custGeom>
                <a:avLst/>
                <a:gdLst>
                  <a:gd name="T0" fmla="*/ 82 w 211"/>
                  <a:gd name="T1" fmla="*/ 324 h 324"/>
                  <a:gd name="T2" fmla="*/ 0 w 211"/>
                  <a:gd name="T3" fmla="*/ 10 h 324"/>
                  <a:gd name="T4" fmla="*/ 10 w 211"/>
                  <a:gd name="T5" fmla="*/ 8 h 324"/>
                  <a:gd name="T6" fmla="*/ 81 w 211"/>
                  <a:gd name="T7" fmla="*/ 0 h 324"/>
                  <a:gd name="T8" fmla="*/ 201 w 211"/>
                  <a:gd name="T9" fmla="*/ 23 h 324"/>
                  <a:gd name="T10" fmla="*/ 211 w 211"/>
                  <a:gd name="T11" fmla="*/ 27 h 324"/>
                  <a:gd name="T12" fmla="*/ 82 w 211"/>
                  <a:gd name="T13" fmla="*/ 324 h 324"/>
                  <a:gd name="T14" fmla="*/ 25 w 211"/>
                  <a:gd name="T15" fmla="*/ 26 h 324"/>
                  <a:gd name="T16" fmla="*/ 86 w 211"/>
                  <a:gd name="T17" fmla="*/ 263 h 324"/>
                  <a:gd name="T18" fmla="*/ 184 w 211"/>
                  <a:gd name="T19" fmla="*/ 38 h 324"/>
                  <a:gd name="T20" fmla="*/ 81 w 211"/>
                  <a:gd name="T21" fmla="*/ 20 h 324"/>
                  <a:gd name="T22" fmla="*/ 25 w 211"/>
                  <a:gd name="T23" fmla="*/ 2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1" h="324">
                    <a:moveTo>
                      <a:pt x="82" y="324"/>
                    </a:moveTo>
                    <a:cubicBezTo>
                      <a:pt x="0" y="10"/>
                      <a:pt x="0" y="10"/>
                      <a:pt x="0" y="10"/>
                    </a:cubicBezTo>
                    <a:cubicBezTo>
                      <a:pt x="10" y="8"/>
                      <a:pt x="10" y="8"/>
                      <a:pt x="10" y="8"/>
                    </a:cubicBezTo>
                    <a:cubicBezTo>
                      <a:pt x="34" y="3"/>
                      <a:pt x="58" y="0"/>
                      <a:pt x="81" y="0"/>
                    </a:cubicBezTo>
                    <a:cubicBezTo>
                      <a:pt x="123" y="0"/>
                      <a:pt x="163" y="8"/>
                      <a:pt x="201" y="23"/>
                    </a:cubicBezTo>
                    <a:cubicBezTo>
                      <a:pt x="211" y="27"/>
                      <a:pt x="211" y="27"/>
                      <a:pt x="211" y="27"/>
                    </a:cubicBezTo>
                    <a:lnTo>
                      <a:pt x="82" y="324"/>
                    </a:lnTo>
                    <a:close/>
                    <a:moveTo>
                      <a:pt x="25" y="26"/>
                    </a:moveTo>
                    <a:cubicBezTo>
                      <a:pt x="86" y="263"/>
                      <a:pt x="86" y="263"/>
                      <a:pt x="86" y="263"/>
                    </a:cubicBezTo>
                    <a:cubicBezTo>
                      <a:pt x="184" y="38"/>
                      <a:pt x="184" y="38"/>
                      <a:pt x="184" y="38"/>
                    </a:cubicBezTo>
                    <a:cubicBezTo>
                      <a:pt x="151" y="26"/>
                      <a:pt x="117" y="20"/>
                      <a:pt x="81" y="20"/>
                    </a:cubicBezTo>
                    <a:cubicBezTo>
                      <a:pt x="62" y="20"/>
                      <a:pt x="43" y="22"/>
                      <a:pt x="25"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24" name="组合 23"/>
          <p:cNvGrpSpPr/>
          <p:nvPr/>
        </p:nvGrpSpPr>
        <p:grpSpPr>
          <a:xfrm>
            <a:off x="7501428" y="3155855"/>
            <a:ext cx="2064350" cy="1774366"/>
            <a:chOff x="2597203" y="3580760"/>
            <a:chExt cx="2064350" cy="1774366"/>
          </a:xfrm>
        </p:grpSpPr>
        <p:cxnSp>
          <p:nvCxnSpPr>
            <p:cNvPr id="25" name="直接连接符 24"/>
            <p:cNvCxnSpPr/>
            <p:nvPr/>
          </p:nvCxnSpPr>
          <p:spPr>
            <a:xfrm>
              <a:off x="2597203" y="3580760"/>
              <a:ext cx="1032175" cy="599354"/>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629378" y="3580760"/>
              <a:ext cx="1032175" cy="599354"/>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629378" y="4180114"/>
              <a:ext cx="0" cy="1175012"/>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8710609" y="3427612"/>
            <a:ext cx="1433691" cy="1663082"/>
            <a:chOff x="3806384" y="3852517"/>
            <a:chExt cx="1433691" cy="1663082"/>
          </a:xfrm>
        </p:grpSpPr>
        <p:grpSp>
          <p:nvGrpSpPr>
            <p:cNvPr id="29" name="组合 28"/>
            <p:cNvGrpSpPr/>
            <p:nvPr/>
          </p:nvGrpSpPr>
          <p:grpSpPr>
            <a:xfrm>
              <a:off x="3806384" y="3852517"/>
              <a:ext cx="1433691" cy="1663082"/>
              <a:chOff x="2912532" y="2352490"/>
              <a:chExt cx="1433691" cy="1663082"/>
            </a:xfrm>
          </p:grpSpPr>
          <p:sp>
            <p:nvSpPr>
              <p:cNvPr id="34" name="六边形 33"/>
              <p:cNvSpPr/>
              <p:nvPr/>
            </p:nvSpPr>
            <p:spPr>
              <a:xfrm rot="5400000">
                <a:off x="2797837" y="2467185"/>
                <a:ext cx="1663082" cy="1433691"/>
              </a:xfrm>
              <a:prstGeom prst="hexagon">
                <a:avLst>
                  <a:gd name="adj" fmla="val 28974"/>
                  <a:gd name="vf" fmla="val 115470"/>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a:off x="2878073" y="2528688"/>
                <a:ext cx="1502610" cy="1299410"/>
              </a:xfrm>
              <a:prstGeom prst="hexagon">
                <a:avLst>
                  <a:gd name="adj" fmla="val 28974"/>
                  <a:gd name="vf" fmla="val 115470"/>
                </a:avLst>
              </a:prstGeom>
              <a:noFill/>
              <a:ln w="1524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Group 100"/>
            <p:cNvGrpSpPr/>
            <p:nvPr/>
          </p:nvGrpSpPr>
          <p:grpSpPr>
            <a:xfrm rot="5400000">
              <a:off x="4278283" y="4471536"/>
              <a:ext cx="493587" cy="491988"/>
              <a:chOff x="5853113" y="3184525"/>
              <a:chExt cx="490538" cy="488950"/>
            </a:xfrm>
            <a:solidFill>
              <a:schemeClr val="bg1"/>
            </a:solidFill>
          </p:grpSpPr>
          <p:sp>
            <p:nvSpPr>
              <p:cNvPr id="31" name="Freeform 25"/>
              <p:cNvSpPr>
                <a:spLocks noEditPoints="1"/>
              </p:cNvSpPr>
              <p:nvPr/>
            </p:nvSpPr>
            <p:spPr bwMode="auto">
              <a:xfrm>
                <a:off x="5853113" y="3184525"/>
                <a:ext cx="152400" cy="48895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2" name="Freeform 26"/>
              <p:cNvSpPr>
                <a:spLocks noEditPoints="1"/>
              </p:cNvSpPr>
              <p:nvPr/>
            </p:nvSpPr>
            <p:spPr bwMode="auto">
              <a:xfrm>
                <a:off x="6189663" y="3184525"/>
                <a:ext cx="153988" cy="48895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3" name="Freeform 27"/>
              <p:cNvSpPr>
                <a:spLocks noEditPoints="1"/>
              </p:cNvSpPr>
              <p:nvPr/>
            </p:nvSpPr>
            <p:spPr bwMode="auto">
              <a:xfrm>
                <a:off x="6021388" y="3184525"/>
                <a:ext cx="153988" cy="48895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sp>
        <p:nvSpPr>
          <p:cNvPr id="36" name="矩形 35"/>
          <p:cNvSpPr/>
          <p:nvPr/>
        </p:nvSpPr>
        <p:spPr>
          <a:xfrm>
            <a:off x="3070884" y="1944912"/>
            <a:ext cx="3566758"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7" name="矩形 36"/>
          <p:cNvSpPr/>
          <p:nvPr/>
        </p:nvSpPr>
        <p:spPr>
          <a:xfrm>
            <a:off x="3070884" y="3262306"/>
            <a:ext cx="3566758"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8" name="矩形 37"/>
          <p:cNvSpPr/>
          <p:nvPr/>
        </p:nvSpPr>
        <p:spPr>
          <a:xfrm>
            <a:off x="3070884" y="4579700"/>
            <a:ext cx="3566758"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grpSp>
        <p:nvGrpSpPr>
          <p:cNvPr id="39" name="组合 38"/>
          <p:cNvGrpSpPr/>
          <p:nvPr/>
        </p:nvGrpSpPr>
        <p:grpSpPr>
          <a:xfrm>
            <a:off x="1980289" y="4690138"/>
            <a:ext cx="711686" cy="711686"/>
            <a:chOff x="6508512" y="5026556"/>
            <a:chExt cx="711686" cy="711686"/>
          </a:xfrm>
        </p:grpSpPr>
        <p:sp>
          <p:nvSpPr>
            <p:cNvPr id="40" name="椭圆 39"/>
            <p:cNvSpPr/>
            <p:nvPr/>
          </p:nvSpPr>
          <p:spPr>
            <a:xfrm>
              <a:off x="6508512" y="5026556"/>
              <a:ext cx="711686" cy="711686"/>
            </a:xfrm>
            <a:prstGeom prst="ellipse">
              <a:avLst/>
            </a:prstGeom>
            <a:solidFill>
              <a:srgbClr val="0196FC">
                <a:alpha val="22000"/>
              </a:srgbClr>
            </a:solid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30"/>
            <p:cNvSpPr/>
            <p:nvPr/>
          </p:nvSpPr>
          <p:spPr bwMode="auto">
            <a:xfrm>
              <a:off x="6682197" y="5231890"/>
              <a:ext cx="357132" cy="324767"/>
            </a:xfrm>
            <a:custGeom>
              <a:avLst/>
              <a:gdLst>
                <a:gd name="T0" fmla="*/ 120 w 135"/>
                <a:gd name="T1" fmla="*/ 15 h 123"/>
                <a:gd name="T2" fmla="*/ 70 w 135"/>
                <a:gd name="T3" fmla="*/ 15 h 123"/>
                <a:gd name="T4" fmla="*/ 11 w 135"/>
                <a:gd name="T5" fmla="*/ 72 h 123"/>
                <a:gd name="T6" fmla="*/ 11 w 135"/>
                <a:gd name="T7" fmla="*/ 112 h 123"/>
                <a:gd name="T8" fmla="*/ 51 w 135"/>
                <a:gd name="T9" fmla="*/ 112 h 123"/>
                <a:gd name="T10" fmla="*/ 109 w 135"/>
                <a:gd name="T11" fmla="*/ 54 h 123"/>
                <a:gd name="T12" fmla="*/ 109 w 135"/>
                <a:gd name="T13" fmla="*/ 26 h 123"/>
                <a:gd name="T14" fmla="*/ 81 w 135"/>
                <a:gd name="T15" fmla="*/ 26 h 123"/>
                <a:gd name="T16" fmla="*/ 37 w 135"/>
                <a:gd name="T17" fmla="*/ 70 h 123"/>
                <a:gd name="T18" fmla="*/ 37 w 135"/>
                <a:gd name="T19" fmla="*/ 75 h 123"/>
                <a:gd name="T20" fmla="*/ 43 w 135"/>
                <a:gd name="T21" fmla="*/ 75 h 123"/>
                <a:gd name="T22" fmla="*/ 87 w 135"/>
                <a:gd name="T23" fmla="*/ 32 h 123"/>
                <a:gd name="T24" fmla="*/ 103 w 135"/>
                <a:gd name="T25" fmla="*/ 32 h 123"/>
                <a:gd name="T26" fmla="*/ 103 w 135"/>
                <a:gd name="T27" fmla="*/ 48 h 123"/>
                <a:gd name="T28" fmla="*/ 45 w 135"/>
                <a:gd name="T29" fmla="*/ 106 h 123"/>
                <a:gd name="T30" fmla="*/ 17 w 135"/>
                <a:gd name="T31" fmla="*/ 106 h 123"/>
                <a:gd name="T32" fmla="*/ 17 w 135"/>
                <a:gd name="T33" fmla="*/ 78 h 123"/>
                <a:gd name="T34" fmla="*/ 75 w 135"/>
                <a:gd name="T35" fmla="*/ 21 h 123"/>
                <a:gd name="T36" fmla="*/ 114 w 135"/>
                <a:gd name="T37" fmla="*/ 21 h 123"/>
                <a:gd name="T38" fmla="*/ 114 w 135"/>
                <a:gd name="T39" fmla="*/ 60 h 123"/>
                <a:gd name="T40" fmla="*/ 71 w 135"/>
                <a:gd name="T41" fmla="*/ 104 h 123"/>
                <a:gd name="T42" fmla="*/ 71 w 135"/>
                <a:gd name="T43" fmla="*/ 109 h 123"/>
                <a:gd name="T44" fmla="*/ 77 w 135"/>
                <a:gd name="T45" fmla="*/ 109 h 123"/>
                <a:gd name="T46" fmla="*/ 120 w 135"/>
                <a:gd name="T47" fmla="*/ 65 h 123"/>
                <a:gd name="T48" fmla="*/ 120 w 135"/>
                <a:gd name="T49"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23">
                  <a:moveTo>
                    <a:pt x="120" y="15"/>
                  </a:moveTo>
                  <a:cubicBezTo>
                    <a:pt x="106" y="0"/>
                    <a:pt x="84" y="0"/>
                    <a:pt x="70" y="15"/>
                  </a:cubicBezTo>
                  <a:cubicBezTo>
                    <a:pt x="11" y="72"/>
                    <a:pt x="11" y="72"/>
                    <a:pt x="11" y="72"/>
                  </a:cubicBezTo>
                  <a:cubicBezTo>
                    <a:pt x="0" y="83"/>
                    <a:pt x="0" y="101"/>
                    <a:pt x="11" y="112"/>
                  </a:cubicBezTo>
                  <a:cubicBezTo>
                    <a:pt x="22" y="123"/>
                    <a:pt x="40" y="123"/>
                    <a:pt x="51" y="112"/>
                  </a:cubicBezTo>
                  <a:cubicBezTo>
                    <a:pt x="109" y="54"/>
                    <a:pt x="109" y="54"/>
                    <a:pt x="109" y="54"/>
                  </a:cubicBezTo>
                  <a:cubicBezTo>
                    <a:pt x="117" y="46"/>
                    <a:pt x="117" y="34"/>
                    <a:pt x="109" y="26"/>
                  </a:cubicBezTo>
                  <a:cubicBezTo>
                    <a:pt x="101" y="18"/>
                    <a:pt x="89" y="18"/>
                    <a:pt x="81" y="26"/>
                  </a:cubicBezTo>
                  <a:cubicBezTo>
                    <a:pt x="37" y="70"/>
                    <a:pt x="37" y="70"/>
                    <a:pt x="37" y="70"/>
                  </a:cubicBezTo>
                  <a:cubicBezTo>
                    <a:pt x="35" y="71"/>
                    <a:pt x="35" y="74"/>
                    <a:pt x="37" y="75"/>
                  </a:cubicBezTo>
                  <a:cubicBezTo>
                    <a:pt x="39" y="77"/>
                    <a:pt x="41" y="77"/>
                    <a:pt x="43" y="75"/>
                  </a:cubicBezTo>
                  <a:cubicBezTo>
                    <a:pt x="87" y="32"/>
                    <a:pt x="87" y="32"/>
                    <a:pt x="87" y="32"/>
                  </a:cubicBezTo>
                  <a:cubicBezTo>
                    <a:pt x="91" y="27"/>
                    <a:pt x="99" y="27"/>
                    <a:pt x="103" y="32"/>
                  </a:cubicBezTo>
                  <a:cubicBezTo>
                    <a:pt x="108" y="36"/>
                    <a:pt x="108" y="44"/>
                    <a:pt x="103" y="48"/>
                  </a:cubicBezTo>
                  <a:cubicBezTo>
                    <a:pt x="45" y="106"/>
                    <a:pt x="45" y="106"/>
                    <a:pt x="45" y="106"/>
                  </a:cubicBezTo>
                  <a:cubicBezTo>
                    <a:pt x="37" y="114"/>
                    <a:pt x="25" y="114"/>
                    <a:pt x="17" y="106"/>
                  </a:cubicBezTo>
                  <a:cubicBezTo>
                    <a:pt x="9" y="98"/>
                    <a:pt x="9" y="86"/>
                    <a:pt x="17" y="78"/>
                  </a:cubicBezTo>
                  <a:cubicBezTo>
                    <a:pt x="75" y="21"/>
                    <a:pt x="75" y="21"/>
                    <a:pt x="75" y="21"/>
                  </a:cubicBezTo>
                  <a:cubicBezTo>
                    <a:pt x="86" y="10"/>
                    <a:pt x="103" y="10"/>
                    <a:pt x="114" y="21"/>
                  </a:cubicBezTo>
                  <a:cubicBezTo>
                    <a:pt x="125" y="32"/>
                    <a:pt x="125" y="49"/>
                    <a:pt x="114" y="60"/>
                  </a:cubicBezTo>
                  <a:cubicBezTo>
                    <a:pt x="71" y="104"/>
                    <a:pt x="71" y="104"/>
                    <a:pt x="71" y="104"/>
                  </a:cubicBezTo>
                  <a:cubicBezTo>
                    <a:pt x="69" y="105"/>
                    <a:pt x="69" y="108"/>
                    <a:pt x="71" y="109"/>
                  </a:cubicBezTo>
                  <a:cubicBezTo>
                    <a:pt x="72" y="111"/>
                    <a:pt x="75" y="111"/>
                    <a:pt x="77" y="109"/>
                  </a:cubicBezTo>
                  <a:cubicBezTo>
                    <a:pt x="120" y="65"/>
                    <a:pt x="120" y="65"/>
                    <a:pt x="120" y="65"/>
                  </a:cubicBezTo>
                  <a:cubicBezTo>
                    <a:pt x="135" y="51"/>
                    <a:pt x="135" y="29"/>
                    <a:pt x="120" y="1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a:solidFill>
                  <a:prstClr val="black"/>
                </a:solidFill>
              </a:endParaRPr>
            </a:p>
          </p:txBody>
        </p:sp>
      </p:grpSp>
      <p:grpSp>
        <p:nvGrpSpPr>
          <p:cNvPr id="42" name="组合 41"/>
          <p:cNvGrpSpPr/>
          <p:nvPr/>
        </p:nvGrpSpPr>
        <p:grpSpPr>
          <a:xfrm>
            <a:off x="1980289" y="3372744"/>
            <a:ext cx="711686" cy="711686"/>
            <a:chOff x="6508512" y="3709162"/>
            <a:chExt cx="711686" cy="711686"/>
          </a:xfrm>
        </p:grpSpPr>
        <p:sp>
          <p:nvSpPr>
            <p:cNvPr id="43" name="椭圆 42"/>
            <p:cNvSpPr/>
            <p:nvPr/>
          </p:nvSpPr>
          <p:spPr>
            <a:xfrm>
              <a:off x="6508512" y="3709162"/>
              <a:ext cx="711686" cy="711686"/>
            </a:xfrm>
            <a:prstGeom prst="ellipse">
              <a:avLst/>
            </a:prstGeom>
            <a:solidFill>
              <a:srgbClr val="0196FC">
                <a:alpha val="22000"/>
              </a:srgbClr>
            </a:solid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6739673" y="3895925"/>
              <a:ext cx="242180" cy="338160"/>
              <a:chOff x="10250276" y="4070541"/>
              <a:chExt cx="344487" cy="481013"/>
            </a:xfrm>
            <a:solidFill>
              <a:schemeClr val="tx1">
                <a:lumMod val="75000"/>
                <a:lumOff val="25000"/>
              </a:schemeClr>
            </a:solidFill>
          </p:grpSpPr>
          <p:sp>
            <p:nvSpPr>
              <p:cNvPr id="45" name="Freeform 31"/>
              <p:cNvSpPr>
                <a:spLocks noEditPoints="1"/>
              </p:cNvSpPr>
              <p:nvPr/>
            </p:nvSpPr>
            <p:spPr bwMode="auto">
              <a:xfrm>
                <a:off x="10250276" y="4070541"/>
                <a:ext cx="344487" cy="481013"/>
              </a:xfrm>
              <a:custGeom>
                <a:avLst/>
                <a:gdLst>
                  <a:gd name="T0" fmla="*/ 68 w 92"/>
                  <a:gd name="T1" fmla="*/ 36 h 128"/>
                  <a:gd name="T2" fmla="*/ 60 w 92"/>
                  <a:gd name="T3" fmla="*/ 56 h 128"/>
                  <a:gd name="T4" fmla="*/ 44 w 92"/>
                  <a:gd name="T5" fmla="*/ 20 h 128"/>
                  <a:gd name="T6" fmla="*/ 36 w 92"/>
                  <a:gd name="T7" fmla="*/ 44 h 128"/>
                  <a:gd name="T8" fmla="*/ 4 w 92"/>
                  <a:gd name="T9" fmla="*/ 0 h 128"/>
                  <a:gd name="T10" fmla="*/ 0 w 92"/>
                  <a:gd name="T11" fmla="*/ 92 h 128"/>
                  <a:gd name="T12" fmla="*/ 40 w 92"/>
                  <a:gd name="T13" fmla="*/ 128 h 128"/>
                  <a:gd name="T14" fmla="*/ 86 w 92"/>
                  <a:gd name="T15" fmla="*/ 100 h 128"/>
                  <a:gd name="T16" fmla="*/ 68 w 92"/>
                  <a:gd name="T17" fmla="*/ 36 h 128"/>
                  <a:gd name="T18" fmla="*/ 79 w 92"/>
                  <a:gd name="T19" fmla="*/ 98 h 128"/>
                  <a:gd name="T20" fmla="*/ 40 w 92"/>
                  <a:gd name="T21" fmla="*/ 120 h 128"/>
                  <a:gd name="T22" fmla="*/ 8 w 92"/>
                  <a:gd name="T23" fmla="*/ 92 h 128"/>
                  <a:gd name="T24" fmla="*/ 12 w 92"/>
                  <a:gd name="T25" fmla="*/ 63 h 128"/>
                  <a:gd name="T26" fmla="*/ 16 w 92"/>
                  <a:gd name="T27" fmla="*/ 23 h 128"/>
                  <a:gd name="T28" fmla="*/ 33 w 92"/>
                  <a:gd name="T29" fmla="*/ 63 h 128"/>
                  <a:gd name="T30" fmla="*/ 47 w 92"/>
                  <a:gd name="T31" fmla="*/ 39 h 128"/>
                  <a:gd name="T32" fmla="*/ 52 w 92"/>
                  <a:gd name="T33" fmla="*/ 76 h 128"/>
                  <a:gd name="T34" fmla="*/ 71 w 92"/>
                  <a:gd name="T35" fmla="*/ 54 h 128"/>
                  <a:gd name="T36" fmla="*/ 79 w 92"/>
                  <a:gd name="T37" fmla="*/ 9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2" h="128">
                    <a:moveTo>
                      <a:pt x="68" y="36"/>
                    </a:moveTo>
                    <a:cubicBezTo>
                      <a:pt x="68" y="47"/>
                      <a:pt x="60" y="56"/>
                      <a:pt x="60" y="56"/>
                    </a:cubicBezTo>
                    <a:cubicBezTo>
                      <a:pt x="60" y="36"/>
                      <a:pt x="44" y="20"/>
                      <a:pt x="44" y="20"/>
                    </a:cubicBezTo>
                    <a:cubicBezTo>
                      <a:pt x="44" y="20"/>
                      <a:pt x="44" y="32"/>
                      <a:pt x="36" y="44"/>
                    </a:cubicBezTo>
                    <a:cubicBezTo>
                      <a:pt x="28" y="16"/>
                      <a:pt x="4" y="0"/>
                      <a:pt x="4" y="0"/>
                    </a:cubicBezTo>
                    <a:cubicBezTo>
                      <a:pt x="16" y="44"/>
                      <a:pt x="0" y="60"/>
                      <a:pt x="0" y="92"/>
                    </a:cubicBezTo>
                    <a:cubicBezTo>
                      <a:pt x="0" y="110"/>
                      <a:pt x="16" y="128"/>
                      <a:pt x="40" y="128"/>
                    </a:cubicBezTo>
                    <a:cubicBezTo>
                      <a:pt x="76" y="128"/>
                      <a:pt x="83" y="115"/>
                      <a:pt x="86" y="100"/>
                    </a:cubicBezTo>
                    <a:cubicBezTo>
                      <a:pt x="92" y="80"/>
                      <a:pt x="84" y="56"/>
                      <a:pt x="68" y="36"/>
                    </a:cubicBezTo>
                    <a:close/>
                    <a:moveTo>
                      <a:pt x="79" y="98"/>
                    </a:moveTo>
                    <a:cubicBezTo>
                      <a:pt x="76" y="108"/>
                      <a:pt x="73" y="120"/>
                      <a:pt x="40" y="120"/>
                    </a:cubicBezTo>
                    <a:cubicBezTo>
                      <a:pt x="20" y="120"/>
                      <a:pt x="8" y="106"/>
                      <a:pt x="8" y="92"/>
                    </a:cubicBezTo>
                    <a:cubicBezTo>
                      <a:pt x="8" y="81"/>
                      <a:pt x="10" y="72"/>
                      <a:pt x="12" y="63"/>
                    </a:cubicBezTo>
                    <a:cubicBezTo>
                      <a:pt x="15" y="51"/>
                      <a:pt x="17" y="39"/>
                      <a:pt x="16" y="23"/>
                    </a:cubicBezTo>
                    <a:cubicBezTo>
                      <a:pt x="29" y="40"/>
                      <a:pt x="33" y="63"/>
                      <a:pt x="33" y="63"/>
                    </a:cubicBezTo>
                    <a:cubicBezTo>
                      <a:pt x="33" y="63"/>
                      <a:pt x="44" y="47"/>
                      <a:pt x="47" y="39"/>
                    </a:cubicBezTo>
                    <a:cubicBezTo>
                      <a:pt x="50" y="44"/>
                      <a:pt x="52" y="60"/>
                      <a:pt x="52" y="76"/>
                    </a:cubicBezTo>
                    <a:cubicBezTo>
                      <a:pt x="52" y="76"/>
                      <a:pt x="63" y="67"/>
                      <a:pt x="71" y="54"/>
                    </a:cubicBezTo>
                    <a:cubicBezTo>
                      <a:pt x="79" y="69"/>
                      <a:pt x="82" y="85"/>
                      <a:pt x="7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46" name="Freeform 32"/>
              <p:cNvSpPr/>
              <p:nvPr/>
            </p:nvSpPr>
            <p:spPr bwMode="auto">
              <a:xfrm>
                <a:off x="10305838" y="4276916"/>
                <a:ext cx="214312" cy="173038"/>
              </a:xfrm>
              <a:custGeom>
                <a:avLst/>
                <a:gdLst>
                  <a:gd name="T0" fmla="*/ 55 w 57"/>
                  <a:gd name="T1" fmla="*/ 12 h 46"/>
                  <a:gd name="T2" fmla="*/ 51 w 57"/>
                  <a:gd name="T3" fmla="*/ 16 h 46"/>
                  <a:gd name="T4" fmla="*/ 32 w 57"/>
                  <a:gd name="T5" fmla="*/ 31 h 46"/>
                  <a:gd name="T6" fmla="*/ 30 w 57"/>
                  <a:gd name="T7" fmla="*/ 14 h 46"/>
                  <a:gd name="T8" fmla="*/ 30 w 57"/>
                  <a:gd name="T9" fmla="*/ 7 h 46"/>
                  <a:gd name="T10" fmla="*/ 24 w 57"/>
                  <a:gd name="T11" fmla="*/ 16 h 46"/>
                  <a:gd name="T12" fmla="*/ 17 w 57"/>
                  <a:gd name="T13" fmla="*/ 26 h 46"/>
                  <a:gd name="T14" fmla="*/ 9 w 57"/>
                  <a:gd name="T15" fmla="*/ 5 h 46"/>
                  <a:gd name="T16" fmla="*/ 7 w 57"/>
                  <a:gd name="T17" fmla="*/ 0 h 46"/>
                  <a:gd name="T18" fmla="*/ 5 w 57"/>
                  <a:gd name="T19" fmla="*/ 6 h 46"/>
                  <a:gd name="T20" fmla="*/ 0 w 57"/>
                  <a:gd name="T21" fmla="*/ 40 h 46"/>
                  <a:gd name="T22" fmla="*/ 2 w 57"/>
                  <a:gd name="T23" fmla="*/ 42 h 46"/>
                  <a:gd name="T24" fmla="*/ 4 w 57"/>
                  <a:gd name="T25" fmla="*/ 40 h 46"/>
                  <a:gd name="T26" fmla="*/ 7 w 57"/>
                  <a:gd name="T27" fmla="*/ 12 h 46"/>
                  <a:gd name="T28" fmla="*/ 15 w 57"/>
                  <a:gd name="T29" fmla="*/ 31 h 46"/>
                  <a:gd name="T30" fmla="*/ 16 w 57"/>
                  <a:gd name="T31" fmla="*/ 34 h 46"/>
                  <a:gd name="T32" fmla="*/ 18 w 57"/>
                  <a:gd name="T33" fmla="*/ 31 h 46"/>
                  <a:gd name="T34" fmla="*/ 26 w 57"/>
                  <a:gd name="T35" fmla="*/ 20 h 46"/>
                  <a:gd name="T36" fmla="*/ 29 w 57"/>
                  <a:gd name="T37" fmla="*/ 34 h 46"/>
                  <a:gd name="T38" fmla="*/ 30 w 57"/>
                  <a:gd name="T39" fmla="*/ 37 h 46"/>
                  <a:gd name="T40" fmla="*/ 32 w 57"/>
                  <a:gd name="T41" fmla="*/ 36 h 46"/>
                  <a:gd name="T42" fmla="*/ 52 w 57"/>
                  <a:gd name="T43" fmla="*/ 21 h 46"/>
                  <a:gd name="T44" fmla="*/ 49 w 57"/>
                  <a:gd name="T45" fmla="*/ 43 h 46"/>
                  <a:gd name="T46" fmla="*/ 51 w 57"/>
                  <a:gd name="T47" fmla="*/ 45 h 46"/>
                  <a:gd name="T48" fmla="*/ 51 w 57"/>
                  <a:gd name="T49" fmla="*/ 46 h 46"/>
                  <a:gd name="T50" fmla="*/ 53 w 57"/>
                  <a:gd name="T51" fmla="*/ 44 h 46"/>
                  <a:gd name="T52" fmla="*/ 55 w 57"/>
                  <a:gd name="T53" fmla="*/ 16 h 46"/>
                  <a:gd name="T54" fmla="*/ 55 w 57"/>
                  <a:gd name="T55" fmla="*/ 1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46">
                    <a:moveTo>
                      <a:pt x="55" y="12"/>
                    </a:moveTo>
                    <a:cubicBezTo>
                      <a:pt x="51" y="16"/>
                      <a:pt x="51" y="16"/>
                      <a:pt x="51" y="16"/>
                    </a:cubicBezTo>
                    <a:cubicBezTo>
                      <a:pt x="47" y="21"/>
                      <a:pt x="43" y="26"/>
                      <a:pt x="32" y="31"/>
                    </a:cubicBezTo>
                    <a:cubicBezTo>
                      <a:pt x="31" y="26"/>
                      <a:pt x="30" y="21"/>
                      <a:pt x="30" y="14"/>
                    </a:cubicBezTo>
                    <a:cubicBezTo>
                      <a:pt x="30" y="7"/>
                      <a:pt x="30" y="7"/>
                      <a:pt x="30" y="7"/>
                    </a:cubicBezTo>
                    <a:cubicBezTo>
                      <a:pt x="24" y="16"/>
                      <a:pt x="24" y="16"/>
                      <a:pt x="24" y="16"/>
                    </a:cubicBezTo>
                    <a:cubicBezTo>
                      <a:pt x="21" y="20"/>
                      <a:pt x="20" y="22"/>
                      <a:pt x="17" y="26"/>
                    </a:cubicBezTo>
                    <a:cubicBezTo>
                      <a:pt x="13" y="17"/>
                      <a:pt x="11" y="11"/>
                      <a:pt x="9" y="5"/>
                    </a:cubicBezTo>
                    <a:cubicBezTo>
                      <a:pt x="7" y="0"/>
                      <a:pt x="7" y="0"/>
                      <a:pt x="7" y="0"/>
                    </a:cubicBezTo>
                    <a:cubicBezTo>
                      <a:pt x="5" y="6"/>
                      <a:pt x="5" y="6"/>
                      <a:pt x="5" y="6"/>
                    </a:cubicBezTo>
                    <a:cubicBezTo>
                      <a:pt x="2" y="13"/>
                      <a:pt x="0" y="21"/>
                      <a:pt x="0" y="40"/>
                    </a:cubicBezTo>
                    <a:cubicBezTo>
                      <a:pt x="0" y="41"/>
                      <a:pt x="0" y="42"/>
                      <a:pt x="2" y="42"/>
                    </a:cubicBezTo>
                    <a:cubicBezTo>
                      <a:pt x="3" y="42"/>
                      <a:pt x="4" y="41"/>
                      <a:pt x="4" y="40"/>
                    </a:cubicBezTo>
                    <a:cubicBezTo>
                      <a:pt x="4" y="25"/>
                      <a:pt x="5" y="18"/>
                      <a:pt x="7" y="12"/>
                    </a:cubicBezTo>
                    <a:cubicBezTo>
                      <a:pt x="9" y="17"/>
                      <a:pt x="12" y="23"/>
                      <a:pt x="15" y="31"/>
                    </a:cubicBezTo>
                    <a:cubicBezTo>
                      <a:pt x="16" y="34"/>
                      <a:pt x="16" y="34"/>
                      <a:pt x="16" y="34"/>
                    </a:cubicBezTo>
                    <a:cubicBezTo>
                      <a:pt x="18" y="31"/>
                      <a:pt x="18" y="31"/>
                      <a:pt x="18" y="31"/>
                    </a:cubicBezTo>
                    <a:cubicBezTo>
                      <a:pt x="22" y="27"/>
                      <a:pt x="24" y="24"/>
                      <a:pt x="26" y="20"/>
                    </a:cubicBezTo>
                    <a:cubicBezTo>
                      <a:pt x="27" y="26"/>
                      <a:pt x="28" y="30"/>
                      <a:pt x="29" y="34"/>
                    </a:cubicBezTo>
                    <a:cubicBezTo>
                      <a:pt x="30" y="37"/>
                      <a:pt x="30" y="37"/>
                      <a:pt x="30" y="37"/>
                    </a:cubicBezTo>
                    <a:cubicBezTo>
                      <a:pt x="32" y="36"/>
                      <a:pt x="32" y="36"/>
                      <a:pt x="32" y="36"/>
                    </a:cubicBezTo>
                    <a:cubicBezTo>
                      <a:pt x="43" y="31"/>
                      <a:pt x="48" y="26"/>
                      <a:pt x="52" y="21"/>
                    </a:cubicBezTo>
                    <a:cubicBezTo>
                      <a:pt x="53" y="29"/>
                      <a:pt x="52" y="37"/>
                      <a:pt x="49" y="43"/>
                    </a:cubicBezTo>
                    <a:cubicBezTo>
                      <a:pt x="49" y="44"/>
                      <a:pt x="49" y="45"/>
                      <a:pt x="51" y="45"/>
                    </a:cubicBezTo>
                    <a:cubicBezTo>
                      <a:pt x="51" y="45"/>
                      <a:pt x="51" y="46"/>
                      <a:pt x="51" y="46"/>
                    </a:cubicBezTo>
                    <a:cubicBezTo>
                      <a:pt x="52" y="46"/>
                      <a:pt x="53" y="45"/>
                      <a:pt x="53" y="44"/>
                    </a:cubicBezTo>
                    <a:cubicBezTo>
                      <a:pt x="56" y="37"/>
                      <a:pt x="57" y="26"/>
                      <a:pt x="55" y="16"/>
                    </a:cubicBezTo>
                    <a:lnTo>
                      <a:pt x="55"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47" name="组合 46"/>
          <p:cNvGrpSpPr/>
          <p:nvPr/>
        </p:nvGrpSpPr>
        <p:grpSpPr>
          <a:xfrm>
            <a:off x="1980289" y="2055350"/>
            <a:ext cx="711686" cy="711686"/>
            <a:chOff x="6508512" y="2391768"/>
            <a:chExt cx="711686" cy="711686"/>
          </a:xfrm>
        </p:grpSpPr>
        <p:sp>
          <p:nvSpPr>
            <p:cNvPr id="48" name="椭圆 47"/>
            <p:cNvSpPr/>
            <p:nvPr/>
          </p:nvSpPr>
          <p:spPr>
            <a:xfrm>
              <a:off x="6508512" y="2391768"/>
              <a:ext cx="711686" cy="711686"/>
            </a:xfrm>
            <a:prstGeom prst="ellipse">
              <a:avLst/>
            </a:prstGeom>
            <a:solidFill>
              <a:srgbClr val="0196FC">
                <a:alpha val="22000"/>
              </a:srgbClr>
            </a:solid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6664290" y="2617220"/>
              <a:ext cx="400130" cy="349949"/>
              <a:chOff x="6325976" y="4100704"/>
              <a:chExt cx="481012" cy="420688"/>
            </a:xfrm>
            <a:solidFill>
              <a:schemeClr val="tx1">
                <a:lumMod val="75000"/>
                <a:lumOff val="25000"/>
              </a:schemeClr>
            </a:solidFill>
          </p:grpSpPr>
          <p:sp>
            <p:nvSpPr>
              <p:cNvPr id="50" name="Freeform 44"/>
              <p:cNvSpPr>
                <a:spLocks noEditPoints="1"/>
              </p:cNvSpPr>
              <p:nvPr/>
            </p:nvSpPr>
            <p:spPr bwMode="auto">
              <a:xfrm>
                <a:off x="6325976" y="4100704"/>
                <a:ext cx="481012"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58" name="Freeform 45"/>
              <p:cNvSpPr/>
              <p:nvPr/>
            </p:nvSpPr>
            <p:spPr bwMode="auto">
              <a:xfrm>
                <a:off x="6762538" y="4251516"/>
                <a:ext cx="30162"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59" name="Oval 46"/>
              <p:cNvSpPr>
                <a:spLocks noChangeArrowheads="1"/>
              </p:cNvSpPr>
              <p:nvPr/>
            </p:nvSpPr>
            <p:spPr bwMode="auto">
              <a:xfrm>
                <a:off x="6746663" y="4430904"/>
                <a:ext cx="60325"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60" name="组合 59"/>
          <p:cNvGrpSpPr/>
          <p:nvPr/>
        </p:nvGrpSpPr>
        <p:grpSpPr>
          <a:xfrm>
            <a:off x="6818300" y="2542264"/>
            <a:ext cx="683128" cy="792429"/>
            <a:chOff x="1914075" y="2967169"/>
            <a:chExt cx="683128" cy="792429"/>
          </a:xfrm>
        </p:grpSpPr>
        <p:sp>
          <p:nvSpPr>
            <p:cNvPr id="61" name="六边形 60"/>
            <p:cNvSpPr/>
            <p:nvPr/>
          </p:nvSpPr>
          <p:spPr>
            <a:xfrm rot="5400000">
              <a:off x="1859424" y="3021820"/>
              <a:ext cx="792429" cy="683128"/>
            </a:xfrm>
            <a:prstGeom prst="hexagon">
              <a:avLst>
                <a:gd name="adj" fmla="val 28974"/>
                <a:gd name="vf" fmla="val 115470"/>
              </a:avLst>
            </a:prstGeom>
            <a:solidFill>
              <a:srgbClr val="79C5D9"/>
            </a:solidFill>
            <a:ln w="508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2040675" y="3017336"/>
              <a:ext cx="429926" cy="707886"/>
            </a:xfrm>
            <a:prstGeom prst="rect">
              <a:avLst/>
            </a:prstGeom>
          </p:spPr>
          <p:txBody>
            <a:bodyPr wrap="none">
              <a:spAutoFit/>
            </a:bodyPr>
            <a:lstStyle/>
            <a:p>
              <a:r>
                <a:rPr lang="en-US" altLang="zh-CN" sz="4000">
                  <a:solidFill>
                    <a:schemeClr val="bg1"/>
                  </a:solidFill>
                  <a:effectLst>
                    <a:outerShdw blurRad="127000" dist="63500" dir="2700000" algn="tl" rotWithShape="0">
                      <a:prstClr val="black">
                        <a:alpha val="40000"/>
                      </a:prstClr>
                    </a:outerShdw>
                  </a:effectLst>
                  <a:latin typeface="Intro-Black-Inline-Caps" panose="02000000000000000000" pitchFamily="50" charset="0"/>
                </a:rPr>
                <a:t>1</a:t>
              </a:r>
              <a:endParaRPr lang="zh-CN" altLang="en-US" sz="4000">
                <a:solidFill>
                  <a:schemeClr val="bg1"/>
                </a:solidFill>
                <a:effectLst>
                  <a:outerShdw blurRad="127000" dist="63500" dir="2700000" algn="tl" rotWithShape="0">
                    <a:prstClr val="black">
                      <a:alpha val="40000"/>
                    </a:prstClr>
                  </a:outerShdw>
                </a:effectLst>
                <a:latin typeface="Intro-Black-Inline-Caps" panose="02000000000000000000" pitchFamily="50" charset="0"/>
              </a:endParaRPr>
            </a:p>
          </p:txBody>
        </p:sp>
      </p:grpSp>
      <p:grpSp>
        <p:nvGrpSpPr>
          <p:cNvPr id="63" name="组合 62"/>
          <p:cNvGrpSpPr/>
          <p:nvPr/>
        </p:nvGrpSpPr>
        <p:grpSpPr>
          <a:xfrm>
            <a:off x="9565778" y="2542264"/>
            <a:ext cx="683128" cy="792429"/>
            <a:chOff x="4661553" y="2967169"/>
            <a:chExt cx="683128" cy="792429"/>
          </a:xfrm>
        </p:grpSpPr>
        <p:sp>
          <p:nvSpPr>
            <p:cNvPr id="64" name="六边形 63"/>
            <p:cNvSpPr/>
            <p:nvPr/>
          </p:nvSpPr>
          <p:spPr>
            <a:xfrm rot="5400000">
              <a:off x="4606902" y="3021820"/>
              <a:ext cx="792429" cy="683128"/>
            </a:xfrm>
            <a:prstGeom prst="hexagon">
              <a:avLst>
                <a:gd name="adj" fmla="val 28974"/>
                <a:gd name="vf" fmla="val 115470"/>
              </a:avLst>
            </a:prstGeom>
            <a:solidFill>
              <a:srgbClr val="79C5D9"/>
            </a:solidFill>
            <a:ln w="508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763307" y="3033888"/>
              <a:ext cx="479618" cy="707886"/>
            </a:xfrm>
            <a:prstGeom prst="rect">
              <a:avLst/>
            </a:prstGeom>
          </p:spPr>
          <p:txBody>
            <a:bodyPr wrap="none">
              <a:spAutoFit/>
            </a:bodyPr>
            <a:lstStyle/>
            <a:p>
              <a:r>
                <a:rPr lang="en-US" altLang="zh-CN" sz="4000" dirty="0">
                  <a:solidFill>
                    <a:schemeClr val="bg1"/>
                  </a:solidFill>
                  <a:effectLst>
                    <a:outerShdw blurRad="127000" dist="63500" dir="2700000" algn="tl" rotWithShape="0">
                      <a:prstClr val="black">
                        <a:alpha val="40000"/>
                      </a:prstClr>
                    </a:outerShdw>
                  </a:effectLst>
                  <a:latin typeface="Intro-Black-Inline-Caps" panose="02000000000000000000" pitchFamily="50" charset="0"/>
                </a:rPr>
                <a:t>2</a:t>
              </a:r>
              <a:endParaRPr lang="zh-CN" altLang="en-US" sz="4000" dirty="0">
                <a:solidFill>
                  <a:schemeClr val="bg1"/>
                </a:solidFill>
                <a:effectLst>
                  <a:outerShdw blurRad="127000" dist="63500" dir="2700000" algn="tl" rotWithShape="0">
                    <a:prstClr val="black">
                      <a:alpha val="40000"/>
                    </a:prstClr>
                  </a:outerShdw>
                </a:effectLst>
                <a:latin typeface="Intro-Black-Inline-Caps" panose="02000000000000000000" pitchFamily="50" charset="0"/>
              </a:endParaRPr>
            </a:p>
          </p:txBody>
        </p:sp>
      </p:grpSp>
      <p:grpSp>
        <p:nvGrpSpPr>
          <p:cNvPr id="66" name="组合 65"/>
          <p:cNvGrpSpPr/>
          <p:nvPr/>
        </p:nvGrpSpPr>
        <p:grpSpPr>
          <a:xfrm>
            <a:off x="8207451" y="4908881"/>
            <a:ext cx="683128" cy="792429"/>
            <a:chOff x="3303226" y="5333786"/>
            <a:chExt cx="683128" cy="792429"/>
          </a:xfrm>
        </p:grpSpPr>
        <p:sp>
          <p:nvSpPr>
            <p:cNvPr id="67" name="六边形 66"/>
            <p:cNvSpPr/>
            <p:nvPr/>
          </p:nvSpPr>
          <p:spPr>
            <a:xfrm rot="5400000">
              <a:off x="3248575" y="5388437"/>
              <a:ext cx="792429" cy="683128"/>
            </a:xfrm>
            <a:prstGeom prst="hexagon">
              <a:avLst>
                <a:gd name="adj" fmla="val 28974"/>
                <a:gd name="vf" fmla="val 115470"/>
              </a:avLst>
            </a:prstGeom>
            <a:solidFill>
              <a:srgbClr val="79C5D9"/>
            </a:solidFill>
            <a:ln w="508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3404980" y="5376058"/>
              <a:ext cx="479618" cy="707886"/>
            </a:xfrm>
            <a:prstGeom prst="rect">
              <a:avLst/>
            </a:prstGeom>
          </p:spPr>
          <p:txBody>
            <a:bodyPr wrap="none">
              <a:spAutoFit/>
            </a:bodyPr>
            <a:lstStyle/>
            <a:p>
              <a:r>
                <a:rPr lang="en-US" altLang="zh-CN" sz="4000">
                  <a:solidFill>
                    <a:schemeClr val="bg1"/>
                  </a:solidFill>
                  <a:effectLst>
                    <a:outerShdw blurRad="127000" dist="63500" dir="2700000" algn="tl" rotWithShape="0">
                      <a:prstClr val="black">
                        <a:alpha val="40000"/>
                      </a:prstClr>
                    </a:outerShdw>
                  </a:effectLst>
                  <a:latin typeface="Intro-Black-Inline-Caps" panose="02000000000000000000" pitchFamily="50" charset="0"/>
                </a:rPr>
                <a:t>3</a:t>
              </a:r>
              <a:endParaRPr lang="zh-CN" altLang="en-US" sz="4000">
                <a:solidFill>
                  <a:schemeClr val="bg1"/>
                </a:solidFill>
                <a:effectLst>
                  <a:outerShdw blurRad="127000" dist="63500" dir="2700000" algn="tl" rotWithShape="0">
                    <a:prstClr val="black">
                      <a:alpha val="40000"/>
                    </a:prstClr>
                  </a:outerShdw>
                </a:effectLst>
                <a:latin typeface="Intro-Black-Inline-Caps" panose="02000000000000000000" pitchFamily="50"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587">
        <p:blinds dir="vert"/>
      </p:transition>
    </mc:Choice>
    <mc:Fallback>
      <p:transition spd="slow" advTm="358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par>
                                <p:cTn id="8" presetID="64" presetClass="path" presetSubtype="0" decel="100000" fill="hold" nodeType="withEffect">
                                  <p:stCondLst>
                                    <p:cond delay="1250"/>
                                  </p:stCondLst>
                                  <p:childTnLst>
                                    <p:animMotion origin="layout" path="M 2.08333E-7 -4.81481E-6 L 2.08333E-7 -0.08657 " pathEditMode="relative" rAng="0" ptsTypes="AA">
                                      <p:cBhvr>
                                        <p:cTn id="9" dur="1000" spd="-100000" fill="hold"/>
                                        <p:tgtEl>
                                          <p:spTgt spid="16"/>
                                        </p:tgtEl>
                                        <p:attrNameLst>
                                          <p:attrName>ppt_x</p:attrName>
                                          <p:attrName>ppt_y</p:attrName>
                                        </p:attrNameLst>
                                      </p:cBhvr>
                                      <p:rCtr x="0" y="-4329"/>
                                    </p:animMotion>
                                  </p:childTnLst>
                                </p:cTn>
                              </p:par>
                              <p:par>
                                <p:cTn id="10" presetID="10" presetClass="entr" presetSubtype="0" fill="hold" nodeType="withEffect">
                                  <p:stCondLst>
                                    <p:cond delay="1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nodeType="withEffect">
                                  <p:stCondLst>
                                    <p:cond delay="1250"/>
                                  </p:stCondLst>
                                  <p:childTnLst>
                                    <p:animMotion origin="layout" path="M 3.54167E-6 -4.81481E-6 L -0.04011 -4.81481E-6 " pathEditMode="relative" rAng="0" ptsTypes="AA">
                                      <p:cBhvr>
                                        <p:cTn id="14" dur="1250" spd="-100000" fill="hold"/>
                                        <p:tgtEl>
                                          <p:spTgt spid="9"/>
                                        </p:tgtEl>
                                        <p:attrNameLst>
                                          <p:attrName>ppt_x</p:attrName>
                                          <p:attrName>ppt_y</p:attrName>
                                        </p:attrNameLst>
                                      </p:cBhvr>
                                      <p:rCtr x="-2005" y="0"/>
                                    </p:animMotion>
                                  </p:childTnLst>
                                </p:cTn>
                              </p:par>
                              <p:par>
                                <p:cTn id="15" presetID="10" presetClass="entr" presetSubtype="0" fill="hold" nodeType="withEffect">
                                  <p:stCondLst>
                                    <p:cond delay="125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750"/>
                                        <p:tgtEl>
                                          <p:spTgt spid="28"/>
                                        </p:tgtEl>
                                      </p:cBhvr>
                                    </p:animEffect>
                                  </p:childTnLst>
                                </p:cTn>
                              </p:par>
                              <p:par>
                                <p:cTn id="18" presetID="35" presetClass="path" presetSubtype="0" decel="100000" fill="hold" nodeType="withEffect">
                                  <p:stCondLst>
                                    <p:cond delay="1250"/>
                                  </p:stCondLst>
                                  <p:childTnLst>
                                    <p:animMotion origin="layout" path="M 2.91667E-6 -4.81481E-6 L 0.04492 -4.81481E-6 " pathEditMode="relative" rAng="0" ptsTypes="AA">
                                      <p:cBhvr>
                                        <p:cTn id="19" dur="1250" spd="-100000" fill="hold"/>
                                        <p:tgtEl>
                                          <p:spTgt spid="28"/>
                                        </p:tgtEl>
                                        <p:attrNameLst>
                                          <p:attrName>ppt_x</p:attrName>
                                          <p:attrName>ppt_y</p:attrName>
                                        </p:attrNameLst>
                                      </p:cBhvr>
                                      <p:rCtr x="2240" y="0"/>
                                    </p:animMotion>
                                  </p:childTnLst>
                                </p:cTn>
                              </p:par>
                              <p:par>
                                <p:cTn id="20" presetID="53" presetClass="entr" presetSubtype="16" fill="hold" nodeType="withEffect">
                                  <p:stCondLst>
                                    <p:cond delay="20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10" presetClass="entr" presetSubtype="0" fill="hold" nodeType="withEffect">
                                  <p:stCondLst>
                                    <p:cond delay="200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750"/>
                                        <p:tgtEl>
                                          <p:spTgt spid="60"/>
                                        </p:tgtEl>
                                      </p:cBhvr>
                                    </p:animEffect>
                                  </p:childTnLst>
                                </p:cTn>
                              </p:par>
                              <p:par>
                                <p:cTn id="28" presetID="35" presetClass="path" presetSubtype="0" decel="100000" fill="hold" nodeType="withEffect">
                                  <p:stCondLst>
                                    <p:cond delay="2000"/>
                                  </p:stCondLst>
                                  <p:childTnLst>
                                    <p:animMotion origin="layout" path="M 4.16667E-7 -2.22222E-6 L 0.04492 -2.22222E-6 " pathEditMode="relative" rAng="0" ptsTypes="AA">
                                      <p:cBhvr>
                                        <p:cTn id="29" dur="1250" spd="-100000" fill="hold"/>
                                        <p:tgtEl>
                                          <p:spTgt spid="60"/>
                                        </p:tgtEl>
                                        <p:attrNameLst>
                                          <p:attrName>ppt_x</p:attrName>
                                          <p:attrName>ppt_y</p:attrName>
                                        </p:attrNameLst>
                                      </p:cBhvr>
                                      <p:rCtr x="2240" y="0"/>
                                    </p:animMotion>
                                  </p:childTnLst>
                                </p:cTn>
                              </p:par>
                              <p:par>
                                <p:cTn id="30" presetID="10" presetClass="entr" presetSubtype="0" fill="hold" nodeType="withEffect">
                                  <p:stCondLst>
                                    <p:cond delay="200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750"/>
                                        <p:tgtEl>
                                          <p:spTgt spid="63"/>
                                        </p:tgtEl>
                                      </p:cBhvr>
                                    </p:animEffect>
                                  </p:childTnLst>
                                </p:cTn>
                              </p:par>
                              <p:par>
                                <p:cTn id="33" presetID="35" presetClass="path" presetSubtype="0" decel="100000" fill="hold" nodeType="withEffect">
                                  <p:stCondLst>
                                    <p:cond delay="2000"/>
                                  </p:stCondLst>
                                  <p:childTnLst>
                                    <p:animMotion origin="layout" path="M -2.08333E-7 -2.22222E-6 L -0.0401 -2.22222E-6 " pathEditMode="relative" rAng="0" ptsTypes="AA">
                                      <p:cBhvr>
                                        <p:cTn id="34" dur="1250" spd="-100000" fill="hold"/>
                                        <p:tgtEl>
                                          <p:spTgt spid="63"/>
                                        </p:tgtEl>
                                        <p:attrNameLst>
                                          <p:attrName>ppt_x</p:attrName>
                                          <p:attrName>ppt_y</p:attrName>
                                        </p:attrNameLst>
                                      </p:cBhvr>
                                      <p:rCtr x="-2005" y="0"/>
                                    </p:animMotion>
                                  </p:childTnLst>
                                </p:cTn>
                              </p:par>
                              <p:par>
                                <p:cTn id="35" presetID="10" presetClass="entr" presetSubtype="0" fill="hold" nodeType="withEffect">
                                  <p:stCondLst>
                                    <p:cond delay="200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1000"/>
                                        <p:tgtEl>
                                          <p:spTgt spid="66"/>
                                        </p:tgtEl>
                                      </p:cBhvr>
                                    </p:animEffect>
                                  </p:childTnLst>
                                </p:cTn>
                              </p:par>
                              <p:par>
                                <p:cTn id="38" presetID="64" presetClass="path" presetSubtype="0" decel="100000" fill="hold" nodeType="withEffect">
                                  <p:stCondLst>
                                    <p:cond delay="2000"/>
                                  </p:stCondLst>
                                  <p:childTnLst>
                                    <p:animMotion origin="layout" path="M -1.875E-6 3.7037E-7 L -1.875E-6 -0.08657 " pathEditMode="relative" rAng="0" ptsTypes="AA">
                                      <p:cBhvr>
                                        <p:cTn id="39" dur="1000" spd="-100000" fill="hold"/>
                                        <p:tgtEl>
                                          <p:spTgt spid="66"/>
                                        </p:tgtEl>
                                        <p:attrNameLst>
                                          <p:attrName>ppt_x</p:attrName>
                                          <p:attrName>ppt_y</p:attrName>
                                        </p:attrNameLst>
                                      </p:cBhvr>
                                      <p:rCtr x="0" y="-4329"/>
                                    </p:animMotion>
                                  </p:childTnLst>
                                </p:cTn>
                              </p:par>
                              <p:par>
                                <p:cTn id="40" presetID="10" presetClass="entr" presetSubtype="0" fill="hold" nodeType="withEffect">
                                  <p:stCondLst>
                                    <p:cond delay="275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1000"/>
                                        <p:tgtEl>
                                          <p:spTgt spid="47"/>
                                        </p:tgtEl>
                                      </p:cBhvr>
                                    </p:animEffect>
                                  </p:childTnLst>
                                </p:cTn>
                              </p:par>
                              <p:par>
                                <p:cTn id="43" presetID="64" presetClass="path" presetSubtype="0" decel="100000" fill="hold" nodeType="withEffect">
                                  <p:stCondLst>
                                    <p:cond delay="2750"/>
                                  </p:stCondLst>
                                  <p:childTnLst>
                                    <p:animMotion origin="layout" path="M 3.54167E-6 -3.7037E-7 L 3.54167E-6 -0.08657 " pathEditMode="relative" rAng="0" ptsTypes="AA">
                                      <p:cBhvr>
                                        <p:cTn id="44" dur="1000" spd="-100000" fill="hold"/>
                                        <p:tgtEl>
                                          <p:spTgt spid="47"/>
                                        </p:tgtEl>
                                        <p:attrNameLst>
                                          <p:attrName>ppt_x</p:attrName>
                                          <p:attrName>ppt_y</p:attrName>
                                        </p:attrNameLst>
                                      </p:cBhvr>
                                      <p:rCtr x="0" y="-4329"/>
                                    </p:animMotion>
                                  </p:childTnLst>
                                </p:cTn>
                              </p:par>
                              <p:par>
                                <p:cTn id="45" presetID="10" presetClass="entr" presetSubtype="0" fill="hold" grpId="0" nodeType="withEffect">
                                  <p:stCondLst>
                                    <p:cond delay="275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750"/>
                                        <p:tgtEl>
                                          <p:spTgt spid="36"/>
                                        </p:tgtEl>
                                      </p:cBhvr>
                                    </p:animEffect>
                                  </p:childTnLst>
                                </p:cTn>
                              </p:par>
                              <p:par>
                                <p:cTn id="48" presetID="35" presetClass="path" presetSubtype="0" decel="100000" fill="hold" grpId="1" nodeType="withEffect">
                                  <p:stCondLst>
                                    <p:cond delay="2750"/>
                                  </p:stCondLst>
                                  <p:childTnLst>
                                    <p:animMotion origin="layout" path="M 3.125E-6 -3.7037E-7 L 0.04492 -3.7037E-7 " pathEditMode="relative" rAng="0" ptsTypes="AA">
                                      <p:cBhvr>
                                        <p:cTn id="49" dur="1250" spd="-100000" fill="hold"/>
                                        <p:tgtEl>
                                          <p:spTgt spid="36"/>
                                        </p:tgtEl>
                                        <p:attrNameLst>
                                          <p:attrName>ppt_x</p:attrName>
                                          <p:attrName>ppt_y</p:attrName>
                                        </p:attrNameLst>
                                      </p:cBhvr>
                                      <p:rCtr x="2240" y="0"/>
                                    </p:animMotion>
                                  </p:childTnLst>
                                </p:cTn>
                              </p:par>
                              <p:par>
                                <p:cTn id="50" presetID="10" presetClass="entr" presetSubtype="0" fill="hold" nodeType="withEffect">
                                  <p:stCondLst>
                                    <p:cond delay="325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1000"/>
                                        <p:tgtEl>
                                          <p:spTgt spid="42"/>
                                        </p:tgtEl>
                                      </p:cBhvr>
                                    </p:animEffect>
                                  </p:childTnLst>
                                </p:cTn>
                              </p:par>
                              <p:par>
                                <p:cTn id="53" presetID="64" presetClass="path" presetSubtype="0" decel="100000" fill="hold" nodeType="withEffect">
                                  <p:stCondLst>
                                    <p:cond delay="3250"/>
                                  </p:stCondLst>
                                  <p:childTnLst>
                                    <p:animMotion origin="layout" path="M 3.54167E-6 0 L 3.54167E-6 -0.08657 " pathEditMode="relative" rAng="0" ptsTypes="AA">
                                      <p:cBhvr>
                                        <p:cTn id="54" dur="1000" spd="-100000" fill="hold"/>
                                        <p:tgtEl>
                                          <p:spTgt spid="42"/>
                                        </p:tgtEl>
                                        <p:attrNameLst>
                                          <p:attrName>ppt_x</p:attrName>
                                          <p:attrName>ppt_y</p:attrName>
                                        </p:attrNameLst>
                                      </p:cBhvr>
                                      <p:rCtr x="0" y="-4329"/>
                                    </p:animMotion>
                                  </p:childTnLst>
                                </p:cTn>
                              </p:par>
                              <p:par>
                                <p:cTn id="55" presetID="10" presetClass="entr" presetSubtype="0" fill="hold" grpId="0" nodeType="withEffect">
                                  <p:stCondLst>
                                    <p:cond delay="325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750"/>
                                        <p:tgtEl>
                                          <p:spTgt spid="37"/>
                                        </p:tgtEl>
                                      </p:cBhvr>
                                    </p:animEffect>
                                  </p:childTnLst>
                                </p:cTn>
                              </p:par>
                              <p:par>
                                <p:cTn id="58" presetID="35" presetClass="path" presetSubtype="0" decel="100000" fill="hold" grpId="1" nodeType="withEffect">
                                  <p:stCondLst>
                                    <p:cond delay="3250"/>
                                  </p:stCondLst>
                                  <p:childTnLst>
                                    <p:animMotion origin="layout" path="M 3.125E-6 1.48148E-6 L 0.04492 1.48148E-6 " pathEditMode="relative" rAng="0" ptsTypes="AA">
                                      <p:cBhvr>
                                        <p:cTn id="59" dur="1250" spd="-100000" fill="hold"/>
                                        <p:tgtEl>
                                          <p:spTgt spid="37"/>
                                        </p:tgtEl>
                                        <p:attrNameLst>
                                          <p:attrName>ppt_x</p:attrName>
                                          <p:attrName>ppt_y</p:attrName>
                                        </p:attrNameLst>
                                      </p:cBhvr>
                                      <p:rCtr x="2240" y="0"/>
                                    </p:animMotion>
                                  </p:childTnLst>
                                </p:cTn>
                              </p:par>
                              <p:par>
                                <p:cTn id="60" presetID="10" presetClass="entr" presetSubtype="0" fill="hold" nodeType="withEffect">
                                  <p:stCondLst>
                                    <p:cond delay="375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childTnLst>
                                </p:cTn>
                              </p:par>
                              <p:par>
                                <p:cTn id="63" presetID="64" presetClass="path" presetSubtype="0" decel="100000" fill="hold" nodeType="withEffect">
                                  <p:stCondLst>
                                    <p:cond delay="3750"/>
                                  </p:stCondLst>
                                  <p:childTnLst>
                                    <p:animMotion origin="layout" path="M 3.54167E-6 1.85185E-6 L 3.54167E-6 -0.08658 " pathEditMode="relative" rAng="0" ptsTypes="AA">
                                      <p:cBhvr>
                                        <p:cTn id="64" dur="1000" spd="-100000" fill="hold"/>
                                        <p:tgtEl>
                                          <p:spTgt spid="39"/>
                                        </p:tgtEl>
                                        <p:attrNameLst>
                                          <p:attrName>ppt_x</p:attrName>
                                          <p:attrName>ppt_y</p:attrName>
                                        </p:attrNameLst>
                                      </p:cBhvr>
                                      <p:rCtr x="0" y="-4329"/>
                                    </p:animMotion>
                                  </p:childTnLst>
                                </p:cTn>
                              </p:par>
                              <p:par>
                                <p:cTn id="65" presetID="10" presetClass="entr" presetSubtype="0" fill="hold" grpId="0" nodeType="withEffect">
                                  <p:stCondLst>
                                    <p:cond delay="375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750"/>
                                        <p:tgtEl>
                                          <p:spTgt spid="38"/>
                                        </p:tgtEl>
                                      </p:cBhvr>
                                    </p:animEffect>
                                  </p:childTnLst>
                                </p:cTn>
                              </p:par>
                              <p:par>
                                <p:cTn id="68" presetID="35" presetClass="path" presetSubtype="0" decel="100000" fill="hold" grpId="1" nodeType="withEffect">
                                  <p:stCondLst>
                                    <p:cond delay="3750"/>
                                  </p:stCondLst>
                                  <p:childTnLst>
                                    <p:animMotion origin="layout" path="M 3.125E-6 1.85185E-6 L 0.04492 1.85185E-6 " pathEditMode="relative" rAng="0" ptsTypes="AA">
                                      <p:cBhvr>
                                        <p:cTn id="69" dur="1250" spd="-100000" fill="hold"/>
                                        <p:tgtEl>
                                          <p:spTgt spid="38"/>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7" grpId="1"/>
      <p:bldP spid="38" grpId="0"/>
      <p:bldP spid="3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524874" y="1249363"/>
            <a:ext cx="2428875" cy="2143125"/>
          </a:xfrm>
          <a:prstGeom prst="rect">
            <a:avLst/>
          </a:prstGeom>
          <a:blipFill>
            <a:blip r:embed="rId1" cstate="print"/>
            <a:srcRect/>
            <a:stretch>
              <a:fillRect l="-24794" r="-329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667125" y="1249363"/>
            <a:ext cx="2428875" cy="2143125"/>
          </a:xfrm>
          <a:prstGeom prst="rect">
            <a:avLst/>
          </a:prstGeom>
          <a:blipFill>
            <a:blip r:embed="rId2" cstate="print"/>
            <a:srcRect/>
            <a:stretch>
              <a:fillRect l="-51109" r="-57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238250" y="3392488"/>
            <a:ext cx="2428875" cy="2143125"/>
          </a:xfrm>
          <a:prstGeom prst="rect">
            <a:avLst/>
          </a:prstGeom>
          <a:blipFill>
            <a:blip r:embed="rId3" cstate="print"/>
            <a:srcRect/>
            <a:stretch>
              <a:fillRect l="-16196" r="-161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1238250" y="1249363"/>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13" name="矩形 12"/>
          <p:cNvSpPr/>
          <p:nvPr/>
        </p:nvSpPr>
        <p:spPr>
          <a:xfrm>
            <a:off x="6095999" y="3392488"/>
            <a:ext cx="2428875" cy="2143125"/>
          </a:xfrm>
          <a:prstGeom prst="rect">
            <a:avLst/>
          </a:prstGeom>
          <a:blipFill>
            <a:blip r:embed="rId4" cstate="print"/>
            <a:srcRect/>
            <a:stretch>
              <a:fillRect l="-3496" r="-288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096000" y="1249363"/>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15" name="矩形 14"/>
          <p:cNvSpPr/>
          <p:nvPr/>
        </p:nvSpPr>
        <p:spPr>
          <a:xfrm>
            <a:off x="1418740" y="1995107"/>
            <a:ext cx="2248383" cy="1062599"/>
          </a:xfrm>
          <a:prstGeom prst="rect">
            <a:avLst/>
          </a:prstGeom>
        </p:spPr>
        <p:txBody>
          <a:bodyPr wrap="square">
            <a:spAutoFit/>
          </a:bodyPr>
          <a:lstStyle/>
          <a:p>
            <a:pPr>
              <a:lnSpc>
                <a:spcPct val="150000"/>
              </a:lnSpc>
            </a:pP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t>
            </a: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add your text content here, or copy your text, Please add your text content here</a:t>
            </a: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 </a:t>
            </a:r>
            <a:endPar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a:p>
            <a:pPr>
              <a:lnSpc>
                <a:spcPct val="150000"/>
              </a:lnSpc>
            </a:pP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or </a:t>
            </a: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copy your text</a:t>
            </a: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 </a:t>
            </a:r>
            <a:endPar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16" name="矩形 15"/>
          <p:cNvSpPr/>
          <p:nvPr/>
        </p:nvSpPr>
        <p:spPr>
          <a:xfrm>
            <a:off x="1418740" y="1441360"/>
            <a:ext cx="1569660" cy="507831"/>
          </a:xfrm>
          <a:prstGeom prst="rect">
            <a:avLst/>
          </a:prstGeom>
        </p:spPr>
        <p:txBody>
          <a:bodyPr wrap="none">
            <a:spAutoFit/>
          </a:bodyPr>
          <a:lstStyle/>
          <a:p>
            <a:pPr>
              <a:lnSpc>
                <a:spcPct val="150000"/>
              </a:lnSpc>
            </a:pPr>
            <a:r>
              <a:rPr lang="zh-CN" altLang="en-US">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rgbClr val="323F4F"/>
              </a:solidFill>
              <a:latin typeface="微软雅黑 Light" panose="020B0502040204020203" pitchFamily="34" charset="-122"/>
              <a:ea typeface="微软雅黑 Light" panose="020B0502040204020203" pitchFamily="34" charset="-122"/>
              <a:cs typeface="+mn-ea"/>
              <a:sym typeface="+mn-lt"/>
            </a:endParaRPr>
          </a:p>
        </p:txBody>
      </p:sp>
      <p:sp>
        <p:nvSpPr>
          <p:cNvPr id="17" name="圆角矩形 16"/>
          <p:cNvSpPr/>
          <p:nvPr/>
        </p:nvSpPr>
        <p:spPr>
          <a:xfrm>
            <a:off x="2850384" y="2898734"/>
            <a:ext cx="705080" cy="301758"/>
          </a:xfrm>
          <a:prstGeom prst="roundRect">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NEXT</a:t>
            </a:r>
            <a:endParaRPr lang="zh-CN" altLang="en-US" sz="1600"/>
          </a:p>
        </p:txBody>
      </p:sp>
      <p:sp>
        <p:nvSpPr>
          <p:cNvPr id="18" name="矩形 17"/>
          <p:cNvSpPr/>
          <p:nvPr/>
        </p:nvSpPr>
        <p:spPr>
          <a:xfrm>
            <a:off x="6223116" y="1995107"/>
            <a:ext cx="2248383" cy="1062599"/>
          </a:xfrm>
          <a:prstGeom prst="rect">
            <a:avLst/>
          </a:prstGeom>
        </p:spPr>
        <p:txBody>
          <a:bodyPr wrap="square">
            <a:spAutoFit/>
          </a:bodyPr>
          <a:lstStyle/>
          <a:p>
            <a:pPr>
              <a:lnSpc>
                <a:spcPct val="150000"/>
              </a:lnSpc>
            </a:pP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t>
            </a: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add your text content here, or copy your text, Please add your text content here</a:t>
            </a: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 </a:t>
            </a:r>
            <a:endPar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a:p>
            <a:pPr>
              <a:lnSpc>
                <a:spcPct val="150000"/>
              </a:lnSpc>
            </a:pP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or </a:t>
            </a: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copy your text</a:t>
            </a: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 </a:t>
            </a:r>
            <a:endPar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19" name="矩形 18"/>
          <p:cNvSpPr/>
          <p:nvPr/>
        </p:nvSpPr>
        <p:spPr>
          <a:xfrm>
            <a:off x="6223116" y="1441360"/>
            <a:ext cx="1569660" cy="507831"/>
          </a:xfrm>
          <a:prstGeom prst="rect">
            <a:avLst/>
          </a:prstGeom>
        </p:spPr>
        <p:txBody>
          <a:bodyPr wrap="none">
            <a:spAutoFit/>
          </a:bodyPr>
          <a:lstStyle/>
          <a:p>
            <a:pPr>
              <a:lnSpc>
                <a:spcPct val="150000"/>
              </a:lnSpc>
            </a:pPr>
            <a:r>
              <a:rPr lang="zh-CN" altLang="en-US">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rgbClr val="323F4F"/>
              </a:solidFill>
              <a:latin typeface="微软雅黑 Light" panose="020B0502040204020203" pitchFamily="34" charset="-122"/>
              <a:ea typeface="微软雅黑 Light" panose="020B0502040204020203" pitchFamily="34" charset="-122"/>
              <a:cs typeface="+mn-ea"/>
              <a:sym typeface="+mn-lt"/>
            </a:endParaRPr>
          </a:p>
        </p:txBody>
      </p:sp>
      <p:sp>
        <p:nvSpPr>
          <p:cNvPr id="20" name="圆角矩形 19"/>
          <p:cNvSpPr/>
          <p:nvPr/>
        </p:nvSpPr>
        <p:spPr>
          <a:xfrm>
            <a:off x="7654760" y="2898734"/>
            <a:ext cx="705080" cy="301758"/>
          </a:xfrm>
          <a:prstGeom prst="roundRect">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NEXT</a:t>
            </a:r>
            <a:endParaRPr lang="zh-CN" altLang="en-US" sz="1600"/>
          </a:p>
        </p:txBody>
      </p:sp>
      <p:sp>
        <p:nvSpPr>
          <p:cNvPr id="21" name="任意多边形 20"/>
          <p:cNvSpPr/>
          <p:nvPr/>
        </p:nvSpPr>
        <p:spPr>
          <a:xfrm flipV="1">
            <a:off x="8524873" y="3269738"/>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22" name="矩形 21"/>
          <p:cNvSpPr/>
          <p:nvPr/>
        </p:nvSpPr>
        <p:spPr>
          <a:xfrm>
            <a:off x="8588433" y="4174454"/>
            <a:ext cx="2248383" cy="1062599"/>
          </a:xfrm>
          <a:prstGeom prst="rect">
            <a:avLst/>
          </a:prstGeom>
        </p:spPr>
        <p:txBody>
          <a:bodyPr wrap="square">
            <a:spAutoFit/>
          </a:bodyPr>
          <a:lstStyle/>
          <a:p>
            <a:pPr>
              <a:lnSpc>
                <a:spcPct val="150000"/>
              </a:lnSpc>
            </a:pP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t>
            </a: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add your text content here, or copy your text, Please add your text content here</a:t>
            </a: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 </a:t>
            </a:r>
            <a:endPar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a:p>
            <a:pPr>
              <a:lnSpc>
                <a:spcPct val="150000"/>
              </a:lnSpc>
            </a:pP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or </a:t>
            </a: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copy your text</a:t>
            </a:r>
            <a:r>
              <a:rPr lang="en-US" altLang="zh-CN" sz="105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 </a:t>
            </a:r>
            <a:endPar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23" name="矩形 22"/>
          <p:cNvSpPr/>
          <p:nvPr/>
        </p:nvSpPr>
        <p:spPr>
          <a:xfrm>
            <a:off x="8588433" y="3620707"/>
            <a:ext cx="1569660" cy="507831"/>
          </a:xfrm>
          <a:prstGeom prst="rect">
            <a:avLst/>
          </a:prstGeom>
        </p:spPr>
        <p:txBody>
          <a:bodyPr wrap="none">
            <a:spAutoFit/>
          </a:bodyPr>
          <a:lstStyle/>
          <a:p>
            <a:pPr>
              <a:lnSpc>
                <a:spcPct val="150000"/>
              </a:lnSpc>
            </a:pPr>
            <a:r>
              <a:rPr lang="zh-CN" altLang="en-US">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rgbClr val="323F4F"/>
              </a:solidFill>
              <a:latin typeface="微软雅黑 Light" panose="020B0502040204020203" pitchFamily="34" charset="-122"/>
              <a:ea typeface="微软雅黑 Light" panose="020B0502040204020203" pitchFamily="34" charset="-122"/>
              <a:cs typeface="+mn-ea"/>
              <a:sym typeface="+mn-lt"/>
            </a:endParaRPr>
          </a:p>
        </p:txBody>
      </p:sp>
      <p:sp>
        <p:nvSpPr>
          <p:cNvPr id="24" name="圆角矩形 23"/>
          <p:cNvSpPr/>
          <p:nvPr/>
        </p:nvSpPr>
        <p:spPr>
          <a:xfrm>
            <a:off x="10020077" y="5078081"/>
            <a:ext cx="705080" cy="301758"/>
          </a:xfrm>
          <a:prstGeom prst="roundRect">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NEXT</a:t>
            </a:r>
            <a:endParaRPr lang="zh-CN" altLang="en-US" sz="1600"/>
          </a:p>
        </p:txBody>
      </p:sp>
      <p:sp>
        <p:nvSpPr>
          <p:cNvPr id="25" name="任意多边形 24"/>
          <p:cNvSpPr/>
          <p:nvPr/>
        </p:nvSpPr>
        <p:spPr>
          <a:xfrm flipV="1">
            <a:off x="3667124" y="3269738"/>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784057" y="4174454"/>
            <a:ext cx="2248383" cy="1062599"/>
          </a:xfrm>
          <a:prstGeom prst="rect">
            <a:avLst/>
          </a:prstGeom>
        </p:spPr>
        <p:txBody>
          <a:bodyPr wrap="square">
            <a:spAutoFit/>
          </a:bodyPr>
          <a:lstStyle/>
          <a:p>
            <a:pPr>
              <a:lnSpc>
                <a:spcPct val="150000"/>
              </a:lnSpc>
            </a:pPr>
            <a:r>
              <a:rPr lang="en-US" altLang="zh-CN" sz="1050">
                <a:solidFill>
                  <a:schemeClr val="bg1">
                    <a:alpha val="81000"/>
                  </a:schemeClr>
                </a:solidFill>
                <a:latin typeface="Century Gothic" panose="020B0502020202020204" pitchFamily="34" charset="0"/>
                <a:ea typeface="微软雅黑" panose="020B0503020204020204" pitchFamily="34" charset="-122"/>
                <a:cs typeface="+mn-ea"/>
                <a:sym typeface="+mn-lt"/>
              </a:rPr>
              <a:t>Please </a:t>
            </a:r>
            <a:r>
              <a:rPr lang="en-US" altLang="zh-CN" sz="1050" dirty="0">
                <a:solidFill>
                  <a:schemeClr val="bg1">
                    <a:alpha val="81000"/>
                  </a:schemeClr>
                </a:solidFill>
                <a:latin typeface="Century Gothic" panose="020B0502020202020204" pitchFamily="34" charset="0"/>
                <a:ea typeface="微软雅黑" panose="020B0503020204020204" pitchFamily="34" charset="-122"/>
                <a:cs typeface="+mn-ea"/>
                <a:sym typeface="+mn-lt"/>
              </a:rPr>
              <a:t>add your text content here, or copy your text, Please add your text content here</a:t>
            </a:r>
            <a:r>
              <a:rPr lang="en-US" altLang="zh-CN" sz="1050">
                <a:solidFill>
                  <a:schemeClr val="bg1">
                    <a:alpha val="81000"/>
                  </a:schemeClr>
                </a:solidFill>
                <a:latin typeface="Century Gothic" panose="020B0502020202020204" pitchFamily="34" charset="0"/>
                <a:ea typeface="微软雅黑" panose="020B0503020204020204" pitchFamily="34" charset="-122"/>
                <a:cs typeface="+mn-ea"/>
                <a:sym typeface="+mn-lt"/>
              </a:rPr>
              <a:t>, </a:t>
            </a:r>
            <a:endParaRPr lang="en-US" altLang="zh-CN" sz="1050">
              <a:solidFill>
                <a:schemeClr val="bg1">
                  <a:alpha val="81000"/>
                </a:schemeClr>
              </a:solidFill>
              <a:latin typeface="Century Gothic" panose="020B0502020202020204" pitchFamily="34" charset="0"/>
              <a:ea typeface="微软雅黑" panose="020B0503020204020204" pitchFamily="34" charset="-122"/>
              <a:cs typeface="+mn-ea"/>
              <a:sym typeface="+mn-lt"/>
            </a:endParaRPr>
          </a:p>
          <a:p>
            <a:pPr>
              <a:lnSpc>
                <a:spcPct val="150000"/>
              </a:lnSpc>
            </a:pPr>
            <a:r>
              <a:rPr lang="en-US" altLang="zh-CN" sz="1050">
                <a:solidFill>
                  <a:schemeClr val="bg1">
                    <a:alpha val="81000"/>
                  </a:schemeClr>
                </a:solidFill>
                <a:latin typeface="Century Gothic" panose="020B0502020202020204" pitchFamily="34" charset="0"/>
                <a:ea typeface="微软雅黑" panose="020B0503020204020204" pitchFamily="34" charset="-122"/>
                <a:cs typeface="+mn-ea"/>
                <a:sym typeface="+mn-lt"/>
              </a:rPr>
              <a:t>or </a:t>
            </a:r>
            <a:r>
              <a:rPr lang="en-US" altLang="zh-CN" sz="1050" dirty="0">
                <a:solidFill>
                  <a:schemeClr val="bg1">
                    <a:alpha val="81000"/>
                  </a:schemeClr>
                </a:solidFill>
                <a:latin typeface="Century Gothic" panose="020B0502020202020204" pitchFamily="34" charset="0"/>
                <a:ea typeface="微软雅黑" panose="020B0503020204020204" pitchFamily="34" charset="-122"/>
                <a:cs typeface="+mn-ea"/>
                <a:sym typeface="+mn-lt"/>
              </a:rPr>
              <a:t>copy your text</a:t>
            </a:r>
            <a:r>
              <a:rPr lang="en-US" altLang="zh-CN" sz="1050">
                <a:solidFill>
                  <a:schemeClr val="bg1">
                    <a:alpha val="81000"/>
                  </a:schemeClr>
                </a:solidFill>
                <a:latin typeface="Century Gothic" panose="020B0502020202020204" pitchFamily="34" charset="0"/>
                <a:ea typeface="微软雅黑" panose="020B0503020204020204" pitchFamily="34" charset="-122"/>
                <a:cs typeface="+mn-ea"/>
                <a:sym typeface="+mn-lt"/>
              </a:rPr>
              <a:t>, </a:t>
            </a:r>
            <a:endParaRPr lang="en-US" altLang="zh-CN" sz="1050" dirty="0">
              <a:solidFill>
                <a:schemeClr val="bg1">
                  <a:alpha val="81000"/>
                </a:schemeClr>
              </a:solidFill>
              <a:latin typeface="Century Gothic" panose="020B0502020202020204" pitchFamily="34" charset="0"/>
              <a:ea typeface="微软雅黑" panose="020B0503020204020204" pitchFamily="34" charset="-122"/>
              <a:cs typeface="+mn-ea"/>
              <a:sym typeface="+mn-lt"/>
            </a:endParaRPr>
          </a:p>
        </p:txBody>
      </p:sp>
      <p:sp>
        <p:nvSpPr>
          <p:cNvPr id="27" name="矩形 26"/>
          <p:cNvSpPr/>
          <p:nvPr/>
        </p:nvSpPr>
        <p:spPr>
          <a:xfrm>
            <a:off x="3784057" y="3620707"/>
            <a:ext cx="1569660" cy="460704"/>
          </a:xfrm>
          <a:prstGeom prst="rect">
            <a:avLst/>
          </a:prstGeom>
        </p:spPr>
        <p:txBody>
          <a:bodyPr wrap="none">
            <a:spAutoFit/>
          </a:bodyPr>
          <a:lstStyle/>
          <a:p>
            <a:pPr>
              <a:lnSpc>
                <a:spcPct val="150000"/>
              </a:lnSpc>
            </a:pPr>
            <a:r>
              <a:rPr lang="zh-CN" altLang="en-US">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chemeClr val="bg1"/>
              </a:solidFill>
              <a:latin typeface="微软雅黑 Light" panose="020B0502040204020203" pitchFamily="34" charset="-122"/>
              <a:ea typeface="微软雅黑 Light" panose="020B0502040204020203" pitchFamily="34" charset="-122"/>
              <a:cs typeface="+mn-ea"/>
              <a:sym typeface="+mn-lt"/>
            </a:endParaRPr>
          </a:p>
        </p:txBody>
      </p:sp>
      <p:sp>
        <p:nvSpPr>
          <p:cNvPr id="28" name="圆角矩形 27"/>
          <p:cNvSpPr/>
          <p:nvPr/>
        </p:nvSpPr>
        <p:spPr>
          <a:xfrm>
            <a:off x="5215701" y="5078081"/>
            <a:ext cx="705080" cy="30175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rgbClr val="79C5D9"/>
                </a:solidFill>
              </a:rPr>
              <a:t>NEXT</a:t>
            </a:r>
            <a:endParaRPr lang="zh-CN" altLang="en-US" sz="1400" dirty="0">
              <a:solidFill>
                <a:srgbClr val="79C5D9"/>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3587">
        <p:blinds dir="vert"/>
      </p:transition>
    </mc:Choice>
    <mc:Fallback>
      <p:transition spd="slow" advTm="358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64" presetClass="path" presetSubtype="0" decel="100000" fill="hold" grpId="1" nodeType="withEffect">
                                  <p:stCondLst>
                                    <p:cond delay="0"/>
                                  </p:stCondLst>
                                  <p:childTnLst>
                                    <p:animMotion origin="layout" path="M -1.875E-6 4.07407E-6 L -1.875E-6 0.0699 " pathEditMode="relative" rAng="0" ptsTypes="AA">
                                      <p:cBhvr>
                                        <p:cTn id="9" dur="1000" spd="-100000" fill="hold"/>
                                        <p:tgtEl>
                                          <p:spTgt spid="11"/>
                                        </p:tgtEl>
                                        <p:attrNameLst>
                                          <p:attrName>ppt_x</p:attrName>
                                          <p:attrName>ppt_y</p:attrName>
                                        </p:attrNameLst>
                                      </p:cBhvr>
                                      <p:rCtr x="0" y="3495"/>
                                    </p:animMotion>
                                  </p:childTnLst>
                                </p:cTn>
                              </p:par>
                              <p:par>
                                <p:cTn id="10" presetID="10"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par>
                                <p:cTn id="13" presetID="64" presetClass="path" presetSubtype="0" decel="100000" fill="hold" grpId="1" nodeType="withEffect">
                                  <p:stCondLst>
                                    <p:cond delay="0"/>
                                  </p:stCondLst>
                                  <p:childTnLst>
                                    <p:animMotion origin="layout" path="M -1.875E-6 -2.22222E-6 L -1.875E-6 -0.08657 " pathEditMode="relative" rAng="0" ptsTypes="AA">
                                      <p:cBhvr>
                                        <p:cTn id="14" dur="1000" spd="-100000" fill="hold"/>
                                        <p:tgtEl>
                                          <p:spTgt spid="12"/>
                                        </p:tgtEl>
                                        <p:attrNameLst>
                                          <p:attrName>ppt_x</p:attrName>
                                          <p:attrName>ppt_y</p:attrName>
                                        </p:attrNameLst>
                                      </p:cBhvr>
                                      <p:rCtr x="0" y="-4329"/>
                                    </p:animMotion>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750"/>
                                        <p:tgtEl>
                                          <p:spTgt spid="16"/>
                                        </p:tgtEl>
                                      </p:cBhvr>
                                    </p:animEffect>
                                  </p:childTnLst>
                                </p:cTn>
                              </p:par>
                              <p:par>
                                <p:cTn id="19" presetID="35" presetClass="path" presetSubtype="0" decel="100000" fill="hold" grpId="1" nodeType="withEffect">
                                  <p:stCondLst>
                                    <p:cond delay="0"/>
                                  </p:stCondLst>
                                  <p:childTnLst>
                                    <p:animMotion origin="layout" path="M 8.33333E-7 -2.22222E-6 L -0.0401 -2.22222E-6 " pathEditMode="relative" rAng="0" ptsTypes="AA">
                                      <p:cBhvr>
                                        <p:cTn id="20" dur="1250" spd="-100000" fill="hold"/>
                                        <p:tgtEl>
                                          <p:spTgt spid="16"/>
                                        </p:tgtEl>
                                        <p:attrNameLst>
                                          <p:attrName>ppt_x</p:attrName>
                                          <p:attrName>ppt_y</p:attrName>
                                        </p:attrNameLst>
                                      </p:cBhvr>
                                      <p:rCtr x="-2005" y="0"/>
                                    </p:animMotion>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750"/>
                                        <p:tgtEl>
                                          <p:spTgt spid="15"/>
                                        </p:tgtEl>
                                      </p:cBhvr>
                                    </p:animEffect>
                                  </p:childTnLst>
                                </p:cTn>
                              </p:par>
                              <p:par>
                                <p:cTn id="24" presetID="35" presetClass="path" presetSubtype="0" decel="100000" fill="hold" grpId="1" nodeType="withEffect">
                                  <p:stCondLst>
                                    <p:cond delay="0"/>
                                  </p:stCondLst>
                                  <p:childTnLst>
                                    <p:animMotion origin="layout" path="M -3.75E-6 2.96296E-6 L 0.04493 2.96296E-6 " pathEditMode="relative" rAng="0" ptsTypes="AA">
                                      <p:cBhvr>
                                        <p:cTn id="25" dur="1250" spd="-100000" fill="hold"/>
                                        <p:tgtEl>
                                          <p:spTgt spid="15"/>
                                        </p:tgtEl>
                                        <p:attrNameLst>
                                          <p:attrName>ppt_x</p:attrName>
                                          <p:attrName>ppt_y</p:attrName>
                                        </p:attrNameLst>
                                      </p:cBhvr>
                                      <p:rCtr x="2240" y="0"/>
                                    </p:animMotion>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35" presetClass="path" presetSubtype="0" decel="40000" fill="hold" grpId="1" nodeType="withEffect">
                                  <p:stCondLst>
                                    <p:cond delay="0"/>
                                  </p:stCondLst>
                                  <p:childTnLst>
                                    <p:animMotion origin="layout" path="M 0.03073 4.07407E-6 L -0.15924 4.07407E-6 " pathEditMode="relative" rAng="0" ptsTypes="AA">
                                      <p:cBhvr>
                                        <p:cTn id="30" dur="1000" spd="-100000" fill="hold"/>
                                        <p:tgtEl>
                                          <p:spTgt spid="17"/>
                                        </p:tgtEl>
                                        <p:attrNameLst>
                                          <p:attrName>ppt_x</p:attrName>
                                          <p:attrName>ppt_y</p:attrName>
                                        </p:attrNameLst>
                                      </p:cBhvr>
                                      <p:rCtr x="-9505" y="0"/>
                                    </p:animMotion>
                                  </p:childTnLst>
                                </p:cTn>
                              </p:par>
                              <p:par>
                                <p:cTn id="31" presetID="35" presetClass="path" presetSubtype="0" accel="40000" decel="40000" fill="hold" grpId="2" nodeType="withEffect">
                                  <p:stCondLst>
                                    <p:cond delay="1000"/>
                                  </p:stCondLst>
                                  <p:childTnLst>
                                    <p:animMotion origin="layout" path="M 0.03073 4.07407E-6 L -4.16667E-7 4.07407E-6 " pathEditMode="relative" rAng="0" ptsTypes="AA">
                                      <p:cBhvr>
                                        <p:cTn id="32" dur="750" fill="hold"/>
                                        <p:tgtEl>
                                          <p:spTgt spid="17"/>
                                        </p:tgtEl>
                                        <p:attrNameLst>
                                          <p:attrName>ppt_x</p:attrName>
                                          <p:attrName>ppt_y</p:attrName>
                                        </p:attrNameLst>
                                      </p:cBhvr>
                                      <p:rCtr x="-1536" y="0"/>
                                    </p:animMotion>
                                  </p:childTnLst>
                                </p:cTn>
                              </p:par>
                              <p:par>
                                <p:cTn id="33" presetID="10" presetClass="entr" presetSubtype="0" fill="hold" grpId="0" nodeType="withEffect">
                                  <p:stCondLst>
                                    <p:cond delay="100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childTnLst>
                                </p:cTn>
                              </p:par>
                              <p:par>
                                <p:cTn id="36" presetID="64" presetClass="path" presetSubtype="0" decel="100000" fill="hold" grpId="1" nodeType="withEffect">
                                  <p:stCondLst>
                                    <p:cond delay="1000"/>
                                  </p:stCondLst>
                                  <p:childTnLst>
                                    <p:animMotion origin="layout" path="M -6.25E-7 1.85185E-6 L -6.25E-7 0.06991 " pathEditMode="relative" rAng="0" ptsTypes="AA">
                                      <p:cBhvr>
                                        <p:cTn id="37" dur="1000" spd="-100000" fill="hold"/>
                                        <p:tgtEl>
                                          <p:spTgt spid="25"/>
                                        </p:tgtEl>
                                        <p:attrNameLst>
                                          <p:attrName>ppt_x</p:attrName>
                                          <p:attrName>ppt_y</p:attrName>
                                        </p:attrNameLst>
                                      </p:cBhvr>
                                      <p:rCtr x="0" y="3495"/>
                                    </p:animMotion>
                                  </p:childTnLst>
                                </p:cTn>
                              </p:par>
                              <p:par>
                                <p:cTn id="38" presetID="10" presetClass="entr" presetSubtype="0" fill="hold" grpId="0" nodeType="withEffect">
                                  <p:stCondLst>
                                    <p:cond delay="10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par>
                                <p:cTn id="41" presetID="64" presetClass="path" presetSubtype="0" decel="100000" fill="hold" grpId="1" nodeType="withEffect">
                                  <p:stCondLst>
                                    <p:cond delay="1000"/>
                                  </p:stCondLst>
                                  <p:childTnLst>
                                    <p:animMotion origin="layout" path="M -6.25E-7 4.07407E-6 L -6.25E-7 -0.08658 " pathEditMode="relative" rAng="0" ptsTypes="AA">
                                      <p:cBhvr>
                                        <p:cTn id="42" dur="1000" spd="-100000" fill="hold"/>
                                        <p:tgtEl>
                                          <p:spTgt spid="10"/>
                                        </p:tgtEl>
                                        <p:attrNameLst>
                                          <p:attrName>ppt_x</p:attrName>
                                          <p:attrName>ppt_y</p:attrName>
                                        </p:attrNameLst>
                                      </p:cBhvr>
                                      <p:rCtr x="0" y="-4329"/>
                                    </p:animMotion>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750"/>
                                        <p:tgtEl>
                                          <p:spTgt spid="27"/>
                                        </p:tgtEl>
                                      </p:cBhvr>
                                    </p:animEffect>
                                  </p:childTnLst>
                                </p:cTn>
                              </p:par>
                              <p:par>
                                <p:cTn id="47" presetID="35" presetClass="path" presetSubtype="0" decel="100000" fill="hold" grpId="1" nodeType="withEffect">
                                  <p:stCondLst>
                                    <p:cond delay="0"/>
                                  </p:stCondLst>
                                  <p:childTnLst>
                                    <p:animMotion origin="layout" path="M 4.16667E-7 -4.07407E-6 L -0.0401 -4.07407E-6 " pathEditMode="relative" rAng="0" ptsTypes="AA">
                                      <p:cBhvr>
                                        <p:cTn id="48" dur="1250" spd="-100000" fill="hold"/>
                                        <p:tgtEl>
                                          <p:spTgt spid="27"/>
                                        </p:tgtEl>
                                        <p:attrNameLst>
                                          <p:attrName>ppt_x</p:attrName>
                                          <p:attrName>ppt_y</p:attrName>
                                        </p:attrNameLst>
                                      </p:cBhvr>
                                      <p:rCtr x="-2005" y="0"/>
                                    </p:animMotion>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750"/>
                                        <p:tgtEl>
                                          <p:spTgt spid="26"/>
                                        </p:tgtEl>
                                      </p:cBhvr>
                                    </p:animEffect>
                                  </p:childTnLst>
                                </p:cTn>
                              </p:par>
                              <p:par>
                                <p:cTn id="52" presetID="35" presetClass="path" presetSubtype="0" decel="100000" fill="hold" grpId="1" nodeType="withEffect">
                                  <p:stCondLst>
                                    <p:cond delay="0"/>
                                  </p:stCondLst>
                                  <p:childTnLst>
                                    <p:animMotion origin="layout" path="M -4.16667E-6 -1.11111E-6 L 0.04493 -1.11111E-6 " pathEditMode="relative" rAng="0" ptsTypes="AA">
                                      <p:cBhvr>
                                        <p:cTn id="53" dur="1250" spd="-100000" fill="hold"/>
                                        <p:tgtEl>
                                          <p:spTgt spid="26"/>
                                        </p:tgtEl>
                                        <p:attrNameLst>
                                          <p:attrName>ppt_x</p:attrName>
                                          <p:attrName>ppt_y</p:attrName>
                                        </p:attrNameLst>
                                      </p:cBhvr>
                                      <p:rCtr x="2240" y="0"/>
                                    </p:animMotion>
                                  </p:childTnLst>
                                </p:cTn>
                              </p:par>
                              <p:par>
                                <p:cTn id="54" presetID="10"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par>
                                <p:cTn id="57" presetID="35" presetClass="path" presetSubtype="0" decel="40000" fill="hold" grpId="1" nodeType="withEffect">
                                  <p:stCondLst>
                                    <p:cond delay="0"/>
                                  </p:stCondLst>
                                  <p:childTnLst>
                                    <p:animMotion origin="layout" path="M 0.03073 0 L -0.15924 0 " pathEditMode="relative" rAng="0" ptsTypes="AA">
                                      <p:cBhvr>
                                        <p:cTn id="58" dur="1000" spd="-100000" fill="hold"/>
                                        <p:tgtEl>
                                          <p:spTgt spid="28"/>
                                        </p:tgtEl>
                                        <p:attrNameLst>
                                          <p:attrName>ppt_x</p:attrName>
                                          <p:attrName>ppt_y</p:attrName>
                                        </p:attrNameLst>
                                      </p:cBhvr>
                                      <p:rCtr x="-9505" y="0"/>
                                    </p:animMotion>
                                  </p:childTnLst>
                                </p:cTn>
                              </p:par>
                              <p:par>
                                <p:cTn id="59" presetID="35" presetClass="path" presetSubtype="0" accel="40000" decel="40000" fill="hold" grpId="2" nodeType="withEffect">
                                  <p:stCondLst>
                                    <p:cond delay="1000"/>
                                  </p:stCondLst>
                                  <p:childTnLst>
                                    <p:animMotion origin="layout" path="M 0.03073 0 L -6.25E-7 0 " pathEditMode="relative" rAng="0" ptsTypes="AA">
                                      <p:cBhvr>
                                        <p:cTn id="60" dur="750" fill="hold"/>
                                        <p:tgtEl>
                                          <p:spTgt spid="28"/>
                                        </p:tgtEl>
                                        <p:attrNameLst>
                                          <p:attrName>ppt_x</p:attrName>
                                          <p:attrName>ppt_y</p:attrName>
                                        </p:attrNameLst>
                                      </p:cBhvr>
                                      <p:rCtr x="-1536" y="0"/>
                                    </p:animMotion>
                                  </p:childTnLst>
                                </p:cTn>
                              </p:par>
                              <p:par>
                                <p:cTn id="61" presetID="10" presetClass="entr" presetSubtype="0" fill="hold" grpId="0" nodeType="withEffect">
                                  <p:stCondLst>
                                    <p:cond delay="100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childTnLst>
                                </p:cTn>
                              </p:par>
                              <p:par>
                                <p:cTn id="64" presetID="64" presetClass="path" presetSubtype="0" decel="100000" fill="hold" grpId="1" nodeType="withEffect">
                                  <p:stCondLst>
                                    <p:cond delay="1000"/>
                                  </p:stCondLst>
                                  <p:childTnLst>
                                    <p:animMotion origin="layout" path="M 6.25E-7 4.07407E-6 L 6.25E-7 0.0699 " pathEditMode="relative" rAng="0" ptsTypes="AA">
                                      <p:cBhvr>
                                        <p:cTn id="65" dur="1000" spd="-100000" fill="hold"/>
                                        <p:tgtEl>
                                          <p:spTgt spid="13"/>
                                        </p:tgtEl>
                                        <p:attrNameLst>
                                          <p:attrName>ppt_x</p:attrName>
                                          <p:attrName>ppt_y</p:attrName>
                                        </p:attrNameLst>
                                      </p:cBhvr>
                                      <p:rCtr x="0" y="3495"/>
                                    </p:animMotion>
                                  </p:childTnLst>
                                </p:cTn>
                              </p:par>
                              <p:par>
                                <p:cTn id="66" presetID="10" presetClass="entr" presetSubtype="0" fill="hold" grpId="0" nodeType="withEffect">
                                  <p:stCondLst>
                                    <p:cond delay="100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childTnLst>
                                </p:cTn>
                              </p:par>
                              <p:par>
                                <p:cTn id="69" presetID="64" presetClass="path" presetSubtype="0" decel="100000" fill="hold" grpId="1" nodeType="withEffect">
                                  <p:stCondLst>
                                    <p:cond delay="1000"/>
                                  </p:stCondLst>
                                  <p:childTnLst>
                                    <p:animMotion origin="layout" path="M 6.25E-7 -2.22222E-6 L 6.25E-7 -0.08657 " pathEditMode="relative" rAng="0" ptsTypes="AA">
                                      <p:cBhvr>
                                        <p:cTn id="70" dur="1000" spd="-100000" fill="hold"/>
                                        <p:tgtEl>
                                          <p:spTgt spid="14"/>
                                        </p:tgtEl>
                                        <p:attrNameLst>
                                          <p:attrName>ppt_x</p:attrName>
                                          <p:attrName>ppt_y</p:attrName>
                                        </p:attrNameLst>
                                      </p:cBhvr>
                                      <p:rCtr x="0" y="-4329"/>
                                    </p:animMotion>
                                  </p:childTnLst>
                                </p:cTn>
                              </p:par>
                            </p:childTnLst>
                          </p:cTn>
                        </p:par>
                        <p:par>
                          <p:cTn id="71" fill="hold">
                            <p:stCondLst>
                              <p:cond delay="3000"/>
                            </p:stCondLst>
                            <p:childTnLst>
                              <p:par>
                                <p:cTn id="72" presetID="10"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750"/>
                                        <p:tgtEl>
                                          <p:spTgt spid="19"/>
                                        </p:tgtEl>
                                      </p:cBhvr>
                                    </p:animEffect>
                                  </p:childTnLst>
                                </p:cTn>
                              </p:par>
                              <p:par>
                                <p:cTn id="75" presetID="35" presetClass="path" presetSubtype="0" decel="100000" fill="hold" grpId="1" nodeType="withEffect">
                                  <p:stCondLst>
                                    <p:cond delay="0"/>
                                  </p:stCondLst>
                                  <p:childTnLst>
                                    <p:animMotion origin="layout" path="M 4.16667E-7 -2.22222E-6 L -0.0401 -2.22222E-6 " pathEditMode="relative" rAng="0" ptsTypes="AA">
                                      <p:cBhvr>
                                        <p:cTn id="76" dur="1250" spd="-100000" fill="hold"/>
                                        <p:tgtEl>
                                          <p:spTgt spid="19"/>
                                        </p:tgtEl>
                                        <p:attrNameLst>
                                          <p:attrName>ppt_x</p:attrName>
                                          <p:attrName>ppt_y</p:attrName>
                                        </p:attrNameLst>
                                      </p:cBhvr>
                                      <p:rCtr x="-2005" y="0"/>
                                    </p:animMotion>
                                  </p:childTnLst>
                                </p:cTn>
                              </p:par>
                              <p:par>
                                <p:cTn id="77" presetID="10"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750"/>
                                        <p:tgtEl>
                                          <p:spTgt spid="18"/>
                                        </p:tgtEl>
                                      </p:cBhvr>
                                    </p:animEffect>
                                  </p:childTnLst>
                                </p:cTn>
                              </p:par>
                              <p:par>
                                <p:cTn id="80" presetID="35" presetClass="path" presetSubtype="0" decel="100000" fill="hold" grpId="1" nodeType="withEffect">
                                  <p:stCondLst>
                                    <p:cond delay="0"/>
                                  </p:stCondLst>
                                  <p:childTnLst>
                                    <p:animMotion origin="layout" path="M -4.16667E-6 2.96296E-6 L 0.04493 2.96296E-6 " pathEditMode="relative" rAng="0" ptsTypes="AA">
                                      <p:cBhvr>
                                        <p:cTn id="81" dur="1250" spd="-100000" fill="hold"/>
                                        <p:tgtEl>
                                          <p:spTgt spid="18"/>
                                        </p:tgtEl>
                                        <p:attrNameLst>
                                          <p:attrName>ppt_x</p:attrName>
                                          <p:attrName>ppt_y</p:attrName>
                                        </p:attrNameLst>
                                      </p:cBhvr>
                                      <p:rCtr x="2240" y="0"/>
                                    </p:animMotion>
                                  </p:childTnLst>
                                </p:cTn>
                              </p:par>
                              <p:par>
                                <p:cTn id="82" presetID="10"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500"/>
                                        <p:tgtEl>
                                          <p:spTgt spid="20"/>
                                        </p:tgtEl>
                                      </p:cBhvr>
                                    </p:animEffect>
                                  </p:childTnLst>
                                </p:cTn>
                              </p:par>
                              <p:par>
                                <p:cTn id="85" presetID="35" presetClass="path" presetSubtype="0" decel="40000" fill="hold" grpId="1" nodeType="withEffect">
                                  <p:stCondLst>
                                    <p:cond delay="0"/>
                                  </p:stCondLst>
                                  <p:childTnLst>
                                    <p:animMotion origin="layout" path="M 0.03073 4.07407E-6 L -0.15924 4.07407E-6 " pathEditMode="relative" rAng="0" ptsTypes="AA">
                                      <p:cBhvr>
                                        <p:cTn id="86" dur="1000" spd="-100000" fill="hold"/>
                                        <p:tgtEl>
                                          <p:spTgt spid="20"/>
                                        </p:tgtEl>
                                        <p:attrNameLst>
                                          <p:attrName>ppt_x</p:attrName>
                                          <p:attrName>ppt_y</p:attrName>
                                        </p:attrNameLst>
                                      </p:cBhvr>
                                      <p:rCtr x="-9505" y="0"/>
                                    </p:animMotion>
                                  </p:childTnLst>
                                </p:cTn>
                              </p:par>
                              <p:par>
                                <p:cTn id="87" presetID="35" presetClass="path" presetSubtype="0" accel="40000" decel="40000" fill="hold" grpId="2" nodeType="withEffect">
                                  <p:stCondLst>
                                    <p:cond delay="1000"/>
                                  </p:stCondLst>
                                  <p:childTnLst>
                                    <p:animMotion origin="layout" path="M 0.03073 4.07407E-6 L -8.33333E-7 4.07407E-6 " pathEditMode="relative" rAng="0" ptsTypes="AA">
                                      <p:cBhvr>
                                        <p:cTn id="88" dur="750" fill="hold"/>
                                        <p:tgtEl>
                                          <p:spTgt spid="20"/>
                                        </p:tgtEl>
                                        <p:attrNameLst>
                                          <p:attrName>ppt_x</p:attrName>
                                          <p:attrName>ppt_y</p:attrName>
                                        </p:attrNameLst>
                                      </p:cBhvr>
                                      <p:rCtr x="-1536" y="0"/>
                                    </p:animMotion>
                                  </p:childTnLst>
                                </p:cTn>
                              </p:par>
                              <p:par>
                                <p:cTn id="89" presetID="10" presetClass="entr" presetSubtype="0" fill="hold" grpId="0" nodeType="withEffect">
                                  <p:stCondLst>
                                    <p:cond delay="100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childTnLst>
                                </p:cTn>
                              </p:par>
                              <p:par>
                                <p:cTn id="92" presetID="64" presetClass="path" presetSubtype="0" decel="100000" fill="hold" grpId="1" nodeType="withEffect">
                                  <p:stCondLst>
                                    <p:cond delay="1000"/>
                                  </p:stCondLst>
                                  <p:childTnLst>
                                    <p:animMotion origin="layout" path="M 1.875E-6 1.85185E-6 L 1.875E-6 0.06991 " pathEditMode="relative" rAng="0" ptsTypes="AA">
                                      <p:cBhvr>
                                        <p:cTn id="93" dur="1000" spd="-100000" fill="hold"/>
                                        <p:tgtEl>
                                          <p:spTgt spid="21"/>
                                        </p:tgtEl>
                                        <p:attrNameLst>
                                          <p:attrName>ppt_x</p:attrName>
                                          <p:attrName>ppt_y</p:attrName>
                                        </p:attrNameLst>
                                      </p:cBhvr>
                                      <p:rCtr x="0" y="3495"/>
                                    </p:animMotion>
                                  </p:childTnLst>
                                </p:cTn>
                              </p:par>
                              <p:par>
                                <p:cTn id="94" presetID="10" presetClass="entr" presetSubtype="0" fill="hold" grpId="0" nodeType="withEffect">
                                  <p:stCondLst>
                                    <p:cond delay="1000"/>
                                  </p:stCondLst>
                                  <p:childTnLst>
                                    <p:set>
                                      <p:cBhvr>
                                        <p:cTn id="95" dur="1" fill="hold">
                                          <p:stCondLst>
                                            <p:cond delay="0"/>
                                          </p:stCondLst>
                                        </p:cTn>
                                        <p:tgtEl>
                                          <p:spTgt spid="9"/>
                                        </p:tgtEl>
                                        <p:attrNameLst>
                                          <p:attrName>style.visibility</p:attrName>
                                        </p:attrNameLst>
                                      </p:cBhvr>
                                      <p:to>
                                        <p:strVal val="visible"/>
                                      </p:to>
                                    </p:set>
                                    <p:animEffect transition="in" filter="fade">
                                      <p:cBhvr>
                                        <p:cTn id="96" dur="1000"/>
                                        <p:tgtEl>
                                          <p:spTgt spid="9"/>
                                        </p:tgtEl>
                                      </p:cBhvr>
                                    </p:animEffect>
                                  </p:childTnLst>
                                </p:cTn>
                              </p:par>
                              <p:par>
                                <p:cTn id="97" presetID="64" presetClass="path" presetSubtype="0" decel="100000" fill="hold" grpId="1" nodeType="withEffect">
                                  <p:stCondLst>
                                    <p:cond delay="1000"/>
                                  </p:stCondLst>
                                  <p:childTnLst>
                                    <p:animMotion origin="layout" path="M 1.875E-6 4.07407E-6 L 1.875E-6 -0.08658 " pathEditMode="relative" rAng="0" ptsTypes="AA">
                                      <p:cBhvr>
                                        <p:cTn id="98" dur="1000" spd="-100000" fill="hold"/>
                                        <p:tgtEl>
                                          <p:spTgt spid="9"/>
                                        </p:tgtEl>
                                        <p:attrNameLst>
                                          <p:attrName>ppt_x</p:attrName>
                                          <p:attrName>ppt_y</p:attrName>
                                        </p:attrNameLst>
                                      </p:cBhvr>
                                      <p:rCtr x="0" y="-4329"/>
                                    </p:animMotion>
                                  </p:childTnLst>
                                </p:cTn>
                              </p:par>
                            </p:childTnLst>
                          </p:cTn>
                        </p:par>
                        <p:par>
                          <p:cTn id="99" fill="hold">
                            <p:stCondLst>
                              <p:cond delay="4000"/>
                            </p:stCondLst>
                            <p:childTnLst>
                              <p:par>
                                <p:cTn id="100" presetID="10" presetClass="entr" presetSubtype="0"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750"/>
                                        <p:tgtEl>
                                          <p:spTgt spid="23"/>
                                        </p:tgtEl>
                                      </p:cBhvr>
                                    </p:animEffect>
                                  </p:childTnLst>
                                </p:cTn>
                              </p:par>
                              <p:par>
                                <p:cTn id="103" presetID="35" presetClass="path" presetSubtype="0" decel="100000" fill="hold" grpId="1" nodeType="withEffect">
                                  <p:stCondLst>
                                    <p:cond delay="0"/>
                                  </p:stCondLst>
                                  <p:childTnLst>
                                    <p:animMotion origin="layout" path="M 1.11022E-16 3.7037E-6 L -0.0401 3.7037E-6 " pathEditMode="relative" rAng="0" ptsTypes="AA">
                                      <p:cBhvr>
                                        <p:cTn id="104" dur="1250" spd="-100000" fill="hold"/>
                                        <p:tgtEl>
                                          <p:spTgt spid="23"/>
                                        </p:tgtEl>
                                        <p:attrNameLst>
                                          <p:attrName>ppt_x</p:attrName>
                                          <p:attrName>ppt_y</p:attrName>
                                        </p:attrNameLst>
                                      </p:cBhvr>
                                      <p:rCtr x="-2005" y="0"/>
                                    </p:animMotion>
                                  </p:childTnLst>
                                </p:cTn>
                              </p:par>
                              <p:par>
                                <p:cTn id="105" presetID="10" presetClass="entr" presetSubtype="0" fill="hold" grpId="0" nodeType="with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750"/>
                                        <p:tgtEl>
                                          <p:spTgt spid="22"/>
                                        </p:tgtEl>
                                      </p:cBhvr>
                                    </p:animEffect>
                                  </p:childTnLst>
                                </p:cTn>
                              </p:par>
                              <p:par>
                                <p:cTn id="108" presetID="35" presetClass="path" presetSubtype="0" decel="100000" fill="hold" grpId="1" nodeType="withEffect">
                                  <p:stCondLst>
                                    <p:cond delay="0"/>
                                  </p:stCondLst>
                                  <p:childTnLst>
                                    <p:animMotion origin="layout" path="M -4.58333E-6 -1.11111E-6 L 0.04493 -1.11111E-6 " pathEditMode="relative" rAng="0" ptsTypes="AA">
                                      <p:cBhvr>
                                        <p:cTn id="109" dur="1250" spd="-100000" fill="hold"/>
                                        <p:tgtEl>
                                          <p:spTgt spid="22"/>
                                        </p:tgtEl>
                                        <p:attrNameLst>
                                          <p:attrName>ppt_x</p:attrName>
                                          <p:attrName>ppt_y</p:attrName>
                                        </p:attrNameLst>
                                      </p:cBhvr>
                                      <p:rCtr x="2240" y="0"/>
                                    </p:animMotion>
                                  </p:childTnLst>
                                </p:cTn>
                              </p:par>
                              <p:par>
                                <p:cTn id="110" presetID="10" presetClass="entr" presetSubtype="0"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500"/>
                                        <p:tgtEl>
                                          <p:spTgt spid="24"/>
                                        </p:tgtEl>
                                      </p:cBhvr>
                                    </p:animEffect>
                                  </p:childTnLst>
                                </p:cTn>
                              </p:par>
                              <p:par>
                                <p:cTn id="113" presetID="35" presetClass="path" presetSubtype="0" decel="40000" fill="hold" grpId="1" nodeType="withEffect">
                                  <p:stCondLst>
                                    <p:cond delay="0"/>
                                  </p:stCondLst>
                                  <p:childTnLst>
                                    <p:animMotion origin="layout" path="M 0.03073 0 L -0.15924 0 " pathEditMode="relative" rAng="0" ptsTypes="AA">
                                      <p:cBhvr>
                                        <p:cTn id="114" dur="1000" spd="-100000" fill="hold"/>
                                        <p:tgtEl>
                                          <p:spTgt spid="24"/>
                                        </p:tgtEl>
                                        <p:attrNameLst>
                                          <p:attrName>ppt_x</p:attrName>
                                          <p:attrName>ppt_y</p:attrName>
                                        </p:attrNameLst>
                                      </p:cBhvr>
                                      <p:rCtr x="-9505" y="0"/>
                                    </p:animMotion>
                                  </p:childTnLst>
                                </p:cTn>
                              </p:par>
                              <p:par>
                                <p:cTn id="115" presetID="35" presetClass="path" presetSubtype="0" accel="40000" decel="40000" fill="hold" grpId="2" nodeType="withEffect">
                                  <p:stCondLst>
                                    <p:cond delay="1000"/>
                                  </p:stCondLst>
                                  <p:childTnLst>
                                    <p:animMotion origin="layout" path="M 0.03073 0 L -1.25E-6 0 " pathEditMode="relative" rAng="0" ptsTypes="AA">
                                      <p:cBhvr>
                                        <p:cTn id="116" dur="750" fill="hold"/>
                                        <p:tgtEl>
                                          <p:spTgt spid="24"/>
                                        </p:tgtEl>
                                        <p:attrNameLst>
                                          <p:attrName>ppt_x</p:attrName>
                                          <p:attrName>ppt_y</p:attrName>
                                        </p:attrNameLst>
                                      </p:cBhvr>
                                      <p:rCtr x="-153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p:bldP spid="15" grpId="1"/>
      <p:bldP spid="16" grpId="0"/>
      <p:bldP spid="16" grpId="1"/>
      <p:bldP spid="17" grpId="0" animBg="1"/>
      <p:bldP spid="17" grpId="1" animBg="1"/>
      <p:bldP spid="17" grpId="2" animBg="1"/>
      <p:bldP spid="18" grpId="0"/>
      <p:bldP spid="18" grpId="1"/>
      <p:bldP spid="19" grpId="0"/>
      <p:bldP spid="19" grpId="1"/>
      <p:bldP spid="20" grpId="0" animBg="1"/>
      <p:bldP spid="20" grpId="1" animBg="1"/>
      <p:bldP spid="20" grpId="2" animBg="1"/>
      <p:bldP spid="21" grpId="0" animBg="1"/>
      <p:bldP spid="21" grpId="1" animBg="1"/>
      <p:bldP spid="22" grpId="0"/>
      <p:bldP spid="22" grpId="1"/>
      <p:bldP spid="23" grpId="0"/>
      <p:bldP spid="23" grpId="1"/>
      <p:bldP spid="24" grpId="0" animBg="1"/>
      <p:bldP spid="24" grpId="1" animBg="1"/>
      <p:bldP spid="24" grpId="2" animBg="1"/>
      <p:bldP spid="25" grpId="0" animBg="1"/>
      <p:bldP spid="25" grpId="1" animBg="1"/>
      <p:bldP spid="26" grpId="0"/>
      <p:bldP spid="26" grpId="1"/>
      <p:bldP spid="27" grpId="0"/>
      <p:bldP spid="27" grpId="1"/>
      <p:bldP spid="28" grpId="0" animBg="1"/>
      <p:bldP spid="28" grpId="1" animBg="1"/>
      <p:bldP spid="28"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435701" y="734080"/>
            <a:ext cx="3234873" cy="754797"/>
            <a:chOff x="4435701" y="734080"/>
            <a:chExt cx="3234873" cy="754797"/>
          </a:xfrm>
        </p:grpSpPr>
        <p:grpSp>
          <p:nvGrpSpPr>
            <p:cNvPr id="52" name="组合 51"/>
            <p:cNvGrpSpPr/>
            <p:nvPr/>
          </p:nvGrpSpPr>
          <p:grpSpPr>
            <a:xfrm>
              <a:off x="5287639" y="734080"/>
              <a:ext cx="2382935" cy="754797"/>
              <a:chOff x="5034902" y="734080"/>
              <a:chExt cx="2382935" cy="754797"/>
            </a:xfrm>
          </p:grpSpPr>
          <p:sp>
            <p:nvSpPr>
              <p:cNvPr id="56" name="文本框 55"/>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57" name="文本框 56"/>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p:cNvGrpSpPr/>
            <p:nvPr/>
          </p:nvGrpSpPr>
          <p:grpSpPr>
            <a:xfrm>
              <a:off x="4435701" y="792445"/>
              <a:ext cx="961507" cy="668927"/>
              <a:chOff x="5079157" y="1849802"/>
              <a:chExt cx="1972679" cy="1372406"/>
            </a:xfrm>
          </p:grpSpPr>
          <p:pic>
            <p:nvPicPr>
              <p:cNvPr id="54" name="图片 53"/>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p:cNvPicPr>
                <a:picLocks noChangeAspect="1"/>
              </p:cNvPicPr>
              <p:nvPr/>
            </p:nvPicPr>
            <p:blipFill rotWithShape="1">
              <a:blip r:embed="rId2" cstate="print">
                <a:extLst>
                  <a:ext uri="{28A0092B-C50C-407E-A947-70E740481C1C}">
                    <a14:useLocalDpi xmlns:a14="http://schemas.microsoft.com/office/drawing/2010/main" val="0"/>
                  </a:ext>
                </a:extLst>
              </a:blip>
              <a:srcRect l="-1548" r="79042"/>
              <a:stretch>
                <a:fillRect/>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9" name="矩形 8"/>
          <p:cNvSpPr/>
          <p:nvPr/>
        </p:nvSpPr>
        <p:spPr>
          <a:xfrm>
            <a:off x="0" y="0"/>
            <a:ext cx="12192000" cy="4241494"/>
          </a:xfrm>
          <a:prstGeom prst="rect">
            <a:avLst/>
          </a:prstGeom>
          <a:blipFill>
            <a:blip r:embed="rId3" cstate="print"/>
            <a:srcRect/>
            <a:stretch>
              <a:fillRect t="-26024" b="-218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6921" y="-39604"/>
            <a:ext cx="12305841" cy="4281098"/>
          </a:xfrm>
          <a:prstGeom prst="rect">
            <a:avLst/>
          </a:prstGeom>
          <a:gradFill flip="none" rotWithShape="1">
            <a:gsLst>
              <a:gs pos="0">
                <a:srgbClr val="79C5D9"/>
              </a:gs>
              <a:gs pos="41000">
                <a:srgbClr val="79C5D9">
                  <a:alpha val="55000"/>
                </a:srgbClr>
              </a:gs>
              <a:gs pos="100000">
                <a:srgbClr val="00D7FE">
                  <a:alpha val="46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圆角矩形 10"/>
          <p:cNvSpPr/>
          <p:nvPr/>
        </p:nvSpPr>
        <p:spPr>
          <a:xfrm>
            <a:off x="1126699" y="856389"/>
            <a:ext cx="3511402" cy="5108040"/>
          </a:xfrm>
          <a:prstGeom prst="roundRect">
            <a:avLst>
              <a:gd name="adj" fmla="val 1689"/>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2" name="文本框 11"/>
          <p:cNvSpPr txBox="1"/>
          <p:nvPr/>
        </p:nvSpPr>
        <p:spPr>
          <a:xfrm>
            <a:off x="5362413" y="2345653"/>
            <a:ext cx="3408305" cy="276999"/>
          </a:xfrm>
          <a:prstGeom prst="rect">
            <a:avLst/>
          </a:prstGeom>
          <a:noFill/>
        </p:spPr>
        <p:txBody>
          <a:bodyPr wrap="none" rtlCol="0">
            <a:spAutoFit/>
          </a:bodyPr>
          <a:lstStyle>
            <a:defPPr>
              <a:defRPr lang="zh-CN"/>
            </a:defPPr>
            <a:lvl1pPr>
              <a:defRPr sz="1200" spc="300">
                <a:gradFill flip="none" rotWithShape="1">
                  <a:gsLst>
                    <a:gs pos="0">
                      <a:schemeClr val="accent5">
                        <a:lumMod val="60000"/>
                        <a:lumOff val="40000"/>
                      </a:schemeClr>
                    </a:gs>
                    <a:gs pos="100000">
                      <a:schemeClr val="accent3"/>
                    </a:gs>
                  </a:gsLst>
                  <a:lin ang="16200000" scaled="1"/>
                  <a:tileRect/>
                </a:gradFill>
                <a:cs typeface="+mn-ea"/>
              </a:defRPr>
            </a:lvl1pPr>
          </a:lstStyle>
          <a:p>
            <a:r>
              <a:rPr lang="en-US" altLang="zh-CN" spc="0" dirty="0">
                <a:solidFill>
                  <a:schemeClr val="bg1"/>
                </a:solidFill>
                <a:latin typeface="Century Gothic" panose="020B0502020202020204" pitchFamily="34" charset="0"/>
                <a:sym typeface="+mn-lt"/>
              </a:rPr>
              <a:t>Identify problems and improve deficiencies</a:t>
            </a:r>
            <a:endParaRPr lang="zh-CN" altLang="en-US" spc="0" dirty="0">
              <a:solidFill>
                <a:schemeClr val="bg1"/>
              </a:solidFill>
              <a:latin typeface="Century Gothic" panose="020B0502020202020204" pitchFamily="34" charset="0"/>
              <a:sym typeface="+mn-lt"/>
            </a:endParaRPr>
          </a:p>
        </p:txBody>
      </p:sp>
      <p:sp>
        <p:nvSpPr>
          <p:cNvPr id="13" name="矩形 12"/>
          <p:cNvSpPr/>
          <p:nvPr/>
        </p:nvSpPr>
        <p:spPr>
          <a:xfrm>
            <a:off x="5362413" y="2938888"/>
            <a:ext cx="5937017" cy="812530"/>
          </a:xfrm>
          <a:prstGeom prst="rect">
            <a:avLst/>
          </a:prstGeom>
        </p:spPr>
        <p:txBody>
          <a:bodyPr wrap="square">
            <a:spAutoFit/>
          </a:bodyPr>
          <a:lstStyle/>
          <a:p>
            <a:pPr>
              <a:lnSpc>
                <a:spcPct val="130000"/>
              </a:lnSpc>
            </a:pPr>
            <a:r>
              <a:rPr lang="zh-CN" altLang="en-US" sz="1200" dirty="0">
                <a:solidFill>
                  <a:schemeClr val="bg1"/>
                </a:solidFill>
                <a:latin typeface="Century Gothic" panose="020B0502020202020204" pitchFamily="34" charset="0"/>
              </a:rPr>
              <a:t>Ut wisi enim ad minim veniam, quis nostrud exerci tation ullamcorper nibh euismod tincidunt ut laoreet dolore magna aliquam erat volutpat. Ut wisi enim ad minim veniam, quis nostrud exerci tation ullamcorper</a:t>
            </a:r>
            <a:endParaRPr lang="zh-CN" altLang="en-US" sz="1200" dirty="0">
              <a:solidFill>
                <a:schemeClr val="bg1"/>
              </a:solidFill>
              <a:latin typeface="Century Gothic" panose="020B0502020202020204" pitchFamily="34" charset="0"/>
            </a:endParaRPr>
          </a:p>
        </p:txBody>
      </p:sp>
      <p:sp>
        <p:nvSpPr>
          <p:cNvPr id="14" name="文本框 13"/>
          <p:cNvSpPr txBox="1"/>
          <p:nvPr/>
        </p:nvSpPr>
        <p:spPr>
          <a:xfrm>
            <a:off x="5362413" y="1268435"/>
            <a:ext cx="2236510" cy="1077218"/>
          </a:xfrm>
          <a:prstGeom prst="rect">
            <a:avLst/>
          </a:prstGeom>
          <a:noFill/>
        </p:spPr>
        <p:txBody>
          <a:bodyPr wrap="none" rtlCol="0">
            <a:spAutoFit/>
          </a:bodyPr>
          <a:lstStyle/>
          <a:p>
            <a:r>
              <a:rPr lang="zh-CN" altLang="en-US" sz="3200" b="1">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rPr>
              <a:t>发现问题</a:t>
            </a:r>
            <a:endParaRPr lang="en-US" altLang="zh-CN" sz="3200" b="1">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endParaRPr>
          </a:p>
          <a:p>
            <a:r>
              <a:rPr lang="zh-CN" altLang="en-US" sz="3200" b="1">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rPr>
              <a:t>并</a:t>
            </a:r>
            <a:r>
              <a:rPr lang="zh-CN" altLang="en-US" sz="3200" b="1" dirty="0">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rPr>
              <a:t>改善不足</a:t>
            </a:r>
            <a:endParaRPr lang="zh-CN" altLang="en-US" sz="3200" b="1" dirty="0">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endParaRPr>
          </a:p>
        </p:txBody>
      </p:sp>
      <p:sp>
        <p:nvSpPr>
          <p:cNvPr id="15" name="矩形 14"/>
          <p:cNvSpPr/>
          <p:nvPr/>
        </p:nvSpPr>
        <p:spPr>
          <a:xfrm>
            <a:off x="1393361" y="1953237"/>
            <a:ext cx="2978077" cy="1172629"/>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sp>
        <p:nvSpPr>
          <p:cNvPr id="16" name="矩形 15"/>
          <p:cNvSpPr/>
          <p:nvPr/>
        </p:nvSpPr>
        <p:spPr>
          <a:xfrm>
            <a:off x="1393361" y="4306227"/>
            <a:ext cx="2978077" cy="1172629"/>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sp>
        <p:nvSpPr>
          <p:cNvPr id="17" name="矩形 16"/>
          <p:cNvSpPr/>
          <p:nvPr/>
        </p:nvSpPr>
        <p:spPr>
          <a:xfrm>
            <a:off x="5362413" y="4557730"/>
            <a:ext cx="2655066"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sp>
        <p:nvSpPr>
          <p:cNvPr id="18" name="矩形 17"/>
          <p:cNvSpPr/>
          <p:nvPr/>
        </p:nvSpPr>
        <p:spPr>
          <a:xfrm>
            <a:off x="8466918" y="4557730"/>
            <a:ext cx="2655066"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grpSp>
        <p:nvGrpSpPr>
          <p:cNvPr id="19" name="组合 18"/>
          <p:cNvGrpSpPr/>
          <p:nvPr/>
        </p:nvGrpSpPr>
        <p:grpSpPr>
          <a:xfrm>
            <a:off x="2602776" y="1356632"/>
            <a:ext cx="559246" cy="560737"/>
            <a:chOff x="-559246" y="-560737"/>
            <a:chExt cx="559246" cy="560737"/>
          </a:xfrm>
        </p:grpSpPr>
        <p:sp>
          <p:nvSpPr>
            <p:cNvPr id="20" name="Oval 53"/>
            <p:cNvSpPr>
              <a:spLocks noChangeArrowheads="1"/>
            </p:cNvSpPr>
            <p:nvPr/>
          </p:nvSpPr>
          <p:spPr bwMode="auto">
            <a:xfrm>
              <a:off x="-559246" y="-560737"/>
              <a:ext cx="559246" cy="560737"/>
            </a:xfrm>
            <a:prstGeom prst="ellipse">
              <a:avLst/>
            </a:prstGeom>
            <a:gradFill flip="none" rotWithShape="1">
              <a:gsLst>
                <a:gs pos="0">
                  <a:srgbClr val="0196FC"/>
                </a:gs>
                <a:gs pos="41000">
                  <a:srgbClr val="00AFFE"/>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1" name="Freeform 112"/>
            <p:cNvSpPr/>
            <p:nvPr/>
          </p:nvSpPr>
          <p:spPr bwMode="auto">
            <a:xfrm>
              <a:off x="-335548" y="-363882"/>
              <a:ext cx="73075" cy="105884"/>
            </a:xfrm>
            <a:custGeom>
              <a:avLst/>
              <a:gdLst>
                <a:gd name="T0" fmla="*/ 21 w 34"/>
                <a:gd name="T1" fmla="*/ 22 h 49"/>
                <a:gd name="T2" fmla="*/ 16 w 34"/>
                <a:gd name="T3" fmla="*/ 26 h 49"/>
                <a:gd name="T4" fmla="*/ 11 w 34"/>
                <a:gd name="T5" fmla="*/ 30 h 49"/>
                <a:gd name="T6" fmla="*/ 3 w 34"/>
                <a:gd name="T7" fmla="*/ 38 h 49"/>
                <a:gd name="T8" fmla="*/ 1 w 34"/>
                <a:gd name="T9" fmla="*/ 41 h 49"/>
                <a:gd name="T10" fmla="*/ 0 w 34"/>
                <a:gd name="T11" fmla="*/ 44 h 49"/>
                <a:gd name="T12" fmla="*/ 2 w 34"/>
                <a:gd name="T13" fmla="*/ 47 h 49"/>
                <a:gd name="T14" fmla="*/ 6 w 34"/>
                <a:gd name="T15" fmla="*/ 49 h 49"/>
                <a:gd name="T16" fmla="*/ 30 w 34"/>
                <a:gd name="T17" fmla="*/ 49 h 49"/>
                <a:gd name="T18" fmla="*/ 33 w 34"/>
                <a:gd name="T19" fmla="*/ 48 h 49"/>
                <a:gd name="T20" fmla="*/ 34 w 34"/>
                <a:gd name="T21" fmla="*/ 45 h 49"/>
                <a:gd name="T22" fmla="*/ 33 w 34"/>
                <a:gd name="T23" fmla="*/ 42 h 49"/>
                <a:gd name="T24" fmla="*/ 29 w 34"/>
                <a:gd name="T25" fmla="*/ 41 h 49"/>
                <a:gd name="T26" fmla="*/ 12 w 34"/>
                <a:gd name="T27" fmla="*/ 41 h 49"/>
                <a:gd name="T28" fmla="*/ 13 w 34"/>
                <a:gd name="T29" fmla="*/ 39 h 49"/>
                <a:gd name="T30" fmla="*/ 20 w 34"/>
                <a:gd name="T31" fmla="*/ 32 h 49"/>
                <a:gd name="T32" fmla="*/ 27 w 34"/>
                <a:gd name="T33" fmla="*/ 26 h 49"/>
                <a:gd name="T34" fmla="*/ 32 w 34"/>
                <a:gd name="T35" fmla="*/ 21 h 49"/>
                <a:gd name="T36" fmla="*/ 34 w 34"/>
                <a:gd name="T37" fmla="*/ 14 h 49"/>
                <a:gd name="T38" fmla="*/ 33 w 34"/>
                <a:gd name="T39" fmla="*/ 8 h 49"/>
                <a:gd name="T40" fmla="*/ 30 w 34"/>
                <a:gd name="T41" fmla="*/ 4 h 49"/>
                <a:gd name="T42" fmla="*/ 26 w 34"/>
                <a:gd name="T43" fmla="*/ 1 h 49"/>
                <a:gd name="T44" fmla="*/ 17 w 34"/>
                <a:gd name="T45" fmla="*/ 0 h 49"/>
                <a:gd name="T46" fmla="*/ 10 w 34"/>
                <a:gd name="T47" fmla="*/ 1 h 49"/>
                <a:gd name="T48" fmla="*/ 5 w 34"/>
                <a:gd name="T49" fmla="*/ 4 h 49"/>
                <a:gd name="T50" fmla="*/ 1 w 34"/>
                <a:gd name="T51" fmla="*/ 9 h 49"/>
                <a:gd name="T52" fmla="*/ 0 w 34"/>
                <a:gd name="T53" fmla="*/ 13 h 49"/>
                <a:gd name="T54" fmla="*/ 2 w 34"/>
                <a:gd name="T55" fmla="*/ 16 h 49"/>
                <a:gd name="T56" fmla="*/ 4 w 34"/>
                <a:gd name="T57" fmla="*/ 18 h 49"/>
                <a:gd name="T58" fmla="*/ 7 w 34"/>
                <a:gd name="T59" fmla="*/ 16 h 49"/>
                <a:gd name="T60" fmla="*/ 9 w 34"/>
                <a:gd name="T61" fmla="*/ 13 h 49"/>
                <a:gd name="T62" fmla="*/ 10 w 34"/>
                <a:gd name="T63" fmla="*/ 10 h 49"/>
                <a:gd name="T64" fmla="*/ 17 w 34"/>
                <a:gd name="T65" fmla="*/ 6 h 49"/>
                <a:gd name="T66" fmla="*/ 21 w 34"/>
                <a:gd name="T67" fmla="*/ 7 h 49"/>
                <a:gd name="T68" fmla="*/ 23 w 34"/>
                <a:gd name="T69" fmla="*/ 10 h 49"/>
                <a:gd name="T70" fmla="*/ 24 w 34"/>
                <a:gd name="T71" fmla="*/ 14 h 49"/>
                <a:gd name="T72" fmla="*/ 23 w 34"/>
                <a:gd name="T73" fmla="*/ 18 h 49"/>
                <a:gd name="T74" fmla="*/ 21 w 34"/>
                <a:gd name="T75"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49">
                  <a:moveTo>
                    <a:pt x="21" y="22"/>
                  </a:moveTo>
                  <a:cubicBezTo>
                    <a:pt x="20" y="23"/>
                    <a:pt x="18" y="24"/>
                    <a:pt x="16" y="26"/>
                  </a:cubicBezTo>
                  <a:cubicBezTo>
                    <a:pt x="15" y="26"/>
                    <a:pt x="13" y="28"/>
                    <a:pt x="11" y="30"/>
                  </a:cubicBezTo>
                  <a:cubicBezTo>
                    <a:pt x="9" y="32"/>
                    <a:pt x="6" y="35"/>
                    <a:pt x="3" y="38"/>
                  </a:cubicBezTo>
                  <a:cubicBezTo>
                    <a:pt x="2" y="38"/>
                    <a:pt x="2" y="40"/>
                    <a:pt x="1" y="41"/>
                  </a:cubicBezTo>
                  <a:cubicBezTo>
                    <a:pt x="1" y="42"/>
                    <a:pt x="0" y="43"/>
                    <a:pt x="0" y="44"/>
                  </a:cubicBezTo>
                  <a:cubicBezTo>
                    <a:pt x="0" y="45"/>
                    <a:pt x="1" y="46"/>
                    <a:pt x="2" y="47"/>
                  </a:cubicBezTo>
                  <a:cubicBezTo>
                    <a:pt x="3" y="48"/>
                    <a:pt x="4" y="49"/>
                    <a:pt x="6" y="49"/>
                  </a:cubicBezTo>
                  <a:cubicBezTo>
                    <a:pt x="30" y="49"/>
                    <a:pt x="30" y="49"/>
                    <a:pt x="30" y="49"/>
                  </a:cubicBezTo>
                  <a:cubicBezTo>
                    <a:pt x="31" y="49"/>
                    <a:pt x="33" y="48"/>
                    <a:pt x="33" y="48"/>
                  </a:cubicBezTo>
                  <a:cubicBezTo>
                    <a:pt x="34" y="47"/>
                    <a:pt x="34" y="46"/>
                    <a:pt x="34" y="45"/>
                  </a:cubicBezTo>
                  <a:cubicBezTo>
                    <a:pt x="34" y="44"/>
                    <a:pt x="34" y="43"/>
                    <a:pt x="33" y="42"/>
                  </a:cubicBezTo>
                  <a:cubicBezTo>
                    <a:pt x="32" y="41"/>
                    <a:pt x="31" y="41"/>
                    <a:pt x="29" y="41"/>
                  </a:cubicBezTo>
                  <a:cubicBezTo>
                    <a:pt x="12" y="41"/>
                    <a:pt x="12" y="41"/>
                    <a:pt x="12" y="41"/>
                  </a:cubicBezTo>
                  <a:cubicBezTo>
                    <a:pt x="12" y="40"/>
                    <a:pt x="13" y="39"/>
                    <a:pt x="13" y="39"/>
                  </a:cubicBezTo>
                  <a:cubicBezTo>
                    <a:pt x="15" y="37"/>
                    <a:pt x="17" y="35"/>
                    <a:pt x="20" y="32"/>
                  </a:cubicBezTo>
                  <a:cubicBezTo>
                    <a:pt x="24" y="30"/>
                    <a:pt x="26" y="28"/>
                    <a:pt x="27" y="26"/>
                  </a:cubicBezTo>
                  <a:cubicBezTo>
                    <a:pt x="29" y="25"/>
                    <a:pt x="30" y="23"/>
                    <a:pt x="32" y="21"/>
                  </a:cubicBezTo>
                  <a:cubicBezTo>
                    <a:pt x="33" y="19"/>
                    <a:pt x="34" y="16"/>
                    <a:pt x="34" y="14"/>
                  </a:cubicBezTo>
                  <a:cubicBezTo>
                    <a:pt x="34" y="12"/>
                    <a:pt x="33" y="10"/>
                    <a:pt x="33" y="8"/>
                  </a:cubicBezTo>
                  <a:cubicBezTo>
                    <a:pt x="32" y="7"/>
                    <a:pt x="31" y="5"/>
                    <a:pt x="30" y="4"/>
                  </a:cubicBezTo>
                  <a:cubicBezTo>
                    <a:pt x="29" y="3"/>
                    <a:pt x="27" y="2"/>
                    <a:pt x="26" y="1"/>
                  </a:cubicBezTo>
                  <a:cubicBezTo>
                    <a:pt x="23" y="0"/>
                    <a:pt x="20" y="0"/>
                    <a:pt x="17" y="0"/>
                  </a:cubicBezTo>
                  <a:cubicBezTo>
                    <a:pt x="14" y="0"/>
                    <a:pt x="12" y="0"/>
                    <a:pt x="10" y="1"/>
                  </a:cubicBezTo>
                  <a:cubicBezTo>
                    <a:pt x="8" y="2"/>
                    <a:pt x="6" y="3"/>
                    <a:pt x="5" y="4"/>
                  </a:cubicBezTo>
                  <a:cubicBezTo>
                    <a:pt x="3" y="5"/>
                    <a:pt x="2" y="7"/>
                    <a:pt x="1" y="9"/>
                  </a:cubicBezTo>
                  <a:cubicBezTo>
                    <a:pt x="1" y="10"/>
                    <a:pt x="0" y="12"/>
                    <a:pt x="0" y="13"/>
                  </a:cubicBezTo>
                  <a:cubicBezTo>
                    <a:pt x="0" y="15"/>
                    <a:pt x="1" y="16"/>
                    <a:pt x="2" y="16"/>
                  </a:cubicBezTo>
                  <a:cubicBezTo>
                    <a:pt x="2" y="17"/>
                    <a:pt x="3" y="18"/>
                    <a:pt x="4" y="18"/>
                  </a:cubicBezTo>
                  <a:cubicBezTo>
                    <a:pt x="6" y="18"/>
                    <a:pt x="7" y="17"/>
                    <a:pt x="7" y="16"/>
                  </a:cubicBezTo>
                  <a:cubicBezTo>
                    <a:pt x="8" y="16"/>
                    <a:pt x="8" y="14"/>
                    <a:pt x="9" y="13"/>
                  </a:cubicBezTo>
                  <a:cubicBezTo>
                    <a:pt x="9" y="11"/>
                    <a:pt x="10" y="11"/>
                    <a:pt x="10" y="10"/>
                  </a:cubicBezTo>
                  <a:cubicBezTo>
                    <a:pt x="12" y="8"/>
                    <a:pt x="14" y="6"/>
                    <a:pt x="17" y="6"/>
                  </a:cubicBezTo>
                  <a:cubicBezTo>
                    <a:pt x="18" y="6"/>
                    <a:pt x="20" y="7"/>
                    <a:pt x="21" y="7"/>
                  </a:cubicBezTo>
                  <a:cubicBezTo>
                    <a:pt x="22" y="8"/>
                    <a:pt x="23" y="9"/>
                    <a:pt x="23" y="10"/>
                  </a:cubicBezTo>
                  <a:cubicBezTo>
                    <a:pt x="24" y="11"/>
                    <a:pt x="24" y="12"/>
                    <a:pt x="24" y="14"/>
                  </a:cubicBezTo>
                  <a:cubicBezTo>
                    <a:pt x="24" y="15"/>
                    <a:pt x="24" y="16"/>
                    <a:pt x="23" y="18"/>
                  </a:cubicBezTo>
                  <a:cubicBezTo>
                    <a:pt x="23" y="19"/>
                    <a:pt x="22" y="20"/>
                    <a:pt x="21" y="22"/>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22" name="Freeform 113"/>
            <p:cNvSpPr>
              <a:spLocks noEditPoints="1"/>
            </p:cNvSpPr>
            <p:nvPr/>
          </p:nvSpPr>
          <p:spPr bwMode="auto">
            <a:xfrm>
              <a:off x="-253525" y="-366865"/>
              <a:ext cx="82023" cy="108867"/>
            </a:xfrm>
            <a:custGeom>
              <a:avLst/>
              <a:gdLst>
                <a:gd name="T0" fmla="*/ 26 w 38"/>
                <a:gd name="T1" fmla="*/ 0 h 50"/>
                <a:gd name="T2" fmla="*/ 23 w 38"/>
                <a:gd name="T3" fmla="*/ 1 h 50"/>
                <a:gd name="T4" fmla="*/ 21 w 38"/>
                <a:gd name="T5" fmla="*/ 5 h 50"/>
                <a:gd name="T6" fmla="*/ 3 w 38"/>
                <a:gd name="T7" fmla="*/ 28 h 50"/>
                <a:gd name="T8" fmla="*/ 2 w 38"/>
                <a:gd name="T9" fmla="*/ 30 h 50"/>
                <a:gd name="T10" fmla="*/ 1 w 38"/>
                <a:gd name="T11" fmla="*/ 31 h 50"/>
                <a:gd name="T12" fmla="*/ 0 w 38"/>
                <a:gd name="T13" fmla="*/ 33 h 50"/>
                <a:gd name="T14" fmla="*/ 0 w 38"/>
                <a:gd name="T15" fmla="*/ 34 h 50"/>
                <a:gd name="T16" fmla="*/ 1 w 38"/>
                <a:gd name="T17" fmla="*/ 38 h 50"/>
                <a:gd name="T18" fmla="*/ 6 w 38"/>
                <a:gd name="T19" fmla="*/ 39 h 50"/>
                <a:gd name="T20" fmla="*/ 23 w 38"/>
                <a:gd name="T21" fmla="*/ 39 h 50"/>
                <a:gd name="T22" fmla="*/ 23 w 38"/>
                <a:gd name="T23" fmla="*/ 45 h 50"/>
                <a:gd name="T24" fmla="*/ 24 w 38"/>
                <a:gd name="T25" fmla="*/ 49 h 50"/>
                <a:gd name="T26" fmla="*/ 27 w 38"/>
                <a:gd name="T27" fmla="*/ 50 h 50"/>
                <a:gd name="T28" fmla="*/ 30 w 38"/>
                <a:gd name="T29" fmla="*/ 49 h 50"/>
                <a:gd name="T30" fmla="*/ 31 w 38"/>
                <a:gd name="T31" fmla="*/ 45 h 50"/>
                <a:gd name="T32" fmla="*/ 31 w 38"/>
                <a:gd name="T33" fmla="*/ 39 h 50"/>
                <a:gd name="T34" fmla="*/ 33 w 38"/>
                <a:gd name="T35" fmla="*/ 39 h 50"/>
                <a:gd name="T36" fmla="*/ 37 w 38"/>
                <a:gd name="T37" fmla="*/ 38 h 50"/>
                <a:gd name="T38" fmla="*/ 38 w 38"/>
                <a:gd name="T39" fmla="*/ 36 h 50"/>
                <a:gd name="T40" fmla="*/ 37 w 38"/>
                <a:gd name="T41" fmla="*/ 32 h 50"/>
                <a:gd name="T42" fmla="*/ 33 w 38"/>
                <a:gd name="T43" fmla="*/ 32 h 50"/>
                <a:gd name="T44" fmla="*/ 31 w 38"/>
                <a:gd name="T45" fmla="*/ 32 h 50"/>
                <a:gd name="T46" fmla="*/ 31 w 38"/>
                <a:gd name="T47" fmla="*/ 6 h 50"/>
                <a:gd name="T48" fmla="*/ 26 w 38"/>
                <a:gd name="T49" fmla="*/ 0 h 50"/>
                <a:gd name="T50" fmla="*/ 23 w 38"/>
                <a:gd name="T51" fmla="*/ 32 h 50"/>
                <a:gd name="T52" fmla="*/ 9 w 38"/>
                <a:gd name="T53" fmla="*/ 32 h 50"/>
                <a:gd name="T54" fmla="*/ 23 w 38"/>
                <a:gd name="T55" fmla="*/ 12 h 50"/>
                <a:gd name="T56" fmla="*/ 23 w 38"/>
                <a:gd name="T57"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50">
                  <a:moveTo>
                    <a:pt x="26" y="0"/>
                  </a:moveTo>
                  <a:cubicBezTo>
                    <a:pt x="25" y="0"/>
                    <a:pt x="24" y="1"/>
                    <a:pt x="23" y="1"/>
                  </a:cubicBezTo>
                  <a:cubicBezTo>
                    <a:pt x="23" y="2"/>
                    <a:pt x="22" y="3"/>
                    <a:pt x="21" y="5"/>
                  </a:cubicBezTo>
                  <a:cubicBezTo>
                    <a:pt x="3" y="28"/>
                    <a:pt x="3" y="28"/>
                    <a:pt x="3" y="28"/>
                  </a:cubicBezTo>
                  <a:cubicBezTo>
                    <a:pt x="2" y="29"/>
                    <a:pt x="2" y="29"/>
                    <a:pt x="2" y="30"/>
                  </a:cubicBezTo>
                  <a:cubicBezTo>
                    <a:pt x="1" y="30"/>
                    <a:pt x="1" y="31"/>
                    <a:pt x="1" y="31"/>
                  </a:cubicBezTo>
                  <a:cubicBezTo>
                    <a:pt x="0" y="32"/>
                    <a:pt x="0" y="32"/>
                    <a:pt x="0" y="33"/>
                  </a:cubicBezTo>
                  <a:cubicBezTo>
                    <a:pt x="0" y="33"/>
                    <a:pt x="0" y="33"/>
                    <a:pt x="0" y="34"/>
                  </a:cubicBezTo>
                  <a:cubicBezTo>
                    <a:pt x="0" y="36"/>
                    <a:pt x="0" y="37"/>
                    <a:pt x="1" y="38"/>
                  </a:cubicBezTo>
                  <a:cubicBezTo>
                    <a:pt x="2" y="39"/>
                    <a:pt x="4" y="39"/>
                    <a:pt x="6" y="39"/>
                  </a:cubicBezTo>
                  <a:cubicBezTo>
                    <a:pt x="23" y="39"/>
                    <a:pt x="23" y="39"/>
                    <a:pt x="23" y="39"/>
                  </a:cubicBezTo>
                  <a:cubicBezTo>
                    <a:pt x="23" y="45"/>
                    <a:pt x="23" y="45"/>
                    <a:pt x="23" y="45"/>
                  </a:cubicBezTo>
                  <a:cubicBezTo>
                    <a:pt x="23" y="47"/>
                    <a:pt x="23" y="48"/>
                    <a:pt x="24" y="49"/>
                  </a:cubicBezTo>
                  <a:cubicBezTo>
                    <a:pt x="25" y="50"/>
                    <a:pt x="26" y="50"/>
                    <a:pt x="27" y="50"/>
                  </a:cubicBezTo>
                  <a:cubicBezTo>
                    <a:pt x="28" y="50"/>
                    <a:pt x="29" y="50"/>
                    <a:pt x="30" y="49"/>
                  </a:cubicBezTo>
                  <a:cubicBezTo>
                    <a:pt x="31" y="48"/>
                    <a:pt x="31" y="47"/>
                    <a:pt x="31" y="45"/>
                  </a:cubicBezTo>
                  <a:cubicBezTo>
                    <a:pt x="31" y="39"/>
                    <a:pt x="31" y="39"/>
                    <a:pt x="31" y="39"/>
                  </a:cubicBezTo>
                  <a:cubicBezTo>
                    <a:pt x="33" y="39"/>
                    <a:pt x="33" y="39"/>
                    <a:pt x="33" y="39"/>
                  </a:cubicBezTo>
                  <a:cubicBezTo>
                    <a:pt x="35" y="39"/>
                    <a:pt x="36" y="39"/>
                    <a:pt x="37" y="38"/>
                  </a:cubicBezTo>
                  <a:cubicBezTo>
                    <a:pt x="38" y="38"/>
                    <a:pt x="38" y="37"/>
                    <a:pt x="38" y="36"/>
                  </a:cubicBezTo>
                  <a:cubicBezTo>
                    <a:pt x="38" y="34"/>
                    <a:pt x="38" y="33"/>
                    <a:pt x="37" y="32"/>
                  </a:cubicBezTo>
                  <a:cubicBezTo>
                    <a:pt x="36" y="32"/>
                    <a:pt x="34" y="32"/>
                    <a:pt x="33" y="32"/>
                  </a:cubicBezTo>
                  <a:cubicBezTo>
                    <a:pt x="31" y="32"/>
                    <a:pt x="31" y="32"/>
                    <a:pt x="31" y="32"/>
                  </a:cubicBezTo>
                  <a:cubicBezTo>
                    <a:pt x="31" y="6"/>
                    <a:pt x="31" y="6"/>
                    <a:pt x="31" y="6"/>
                  </a:cubicBezTo>
                  <a:cubicBezTo>
                    <a:pt x="31" y="2"/>
                    <a:pt x="29" y="0"/>
                    <a:pt x="26" y="0"/>
                  </a:cubicBezTo>
                  <a:close/>
                  <a:moveTo>
                    <a:pt x="23" y="32"/>
                  </a:moveTo>
                  <a:cubicBezTo>
                    <a:pt x="9" y="32"/>
                    <a:pt x="9" y="32"/>
                    <a:pt x="9" y="32"/>
                  </a:cubicBezTo>
                  <a:cubicBezTo>
                    <a:pt x="23" y="12"/>
                    <a:pt x="23" y="12"/>
                    <a:pt x="23" y="12"/>
                  </a:cubicBezTo>
                  <a:lnTo>
                    <a:pt x="23" y="32"/>
                  </a:ln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23" name="Freeform 114"/>
            <p:cNvSpPr/>
            <p:nvPr/>
          </p:nvSpPr>
          <p:spPr bwMode="auto">
            <a:xfrm>
              <a:off x="-389235" y="-468275"/>
              <a:ext cx="280369" cy="298265"/>
            </a:xfrm>
            <a:custGeom>
              <a:avLst/>
              <a:gdLst>
                <a:gd name="T0" fmla="*/ 50 w 130"/>
                <a:gd name="T1" fmla="*/ 0 h 138"/>
                <a:gd name="T2" fmla="*/ 4 w 130"/>
                <a:gd name="T3" fmla="*/ 14 h 138"/>
                <a:gd name="T4" fmla="*/ 2 w 130"/>
                <a:gd name="T5" fmla="*/ 25 h 138"/>
                <a:gd name="T6" fmla="*/ 13 w 130"/>
                <a:gd name="T7" fmla="*/ 27 h 138"/>
                <a:gd name="T8" fmla="*/ 50 w 130"/>
                <a:gd name="T9" fmla="*/ 15 h 138"/>
                <a:gd name="T10" fmla="*/ 115 w 130"/>
                <a:gd name="T11" fmla="*/ 81 h 138"/>
                <a:gd name="T12" fmla="*/ 97 w 130"/>
                <a:gd name="T13" fmla="*/ 125 h 138"/>
                <a:gd name="T14" fmla="*/ 98 w 130"/>
                <a:gd name="T15" fmla="*/ 136 h 138"/>
                <a:gd name="T16" fmla="*/ 103 w 130"/>
                <a:gd name="T17" fmla="*/ 138 h 138"/>
                <a:gd name="T18" fmla="*/ 109 w 130"/>
                <a:gd name="T19" fmla="*/ 135 h 138"/>
                <a:gd name="T20" fmla="*/ 130 w 130"/>
                <a:gd name="T21" fmla="*/ 81 h 138"/>
                <a:gd name="T22" fmla="*/ 50 w 130"/>
                <a:gd name="T2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38">
                  <a:moveTo>
                    <a:pt x="50" y="0"/>
                  </a:moveTo>
                  <a:cubicBezTo>
                    <a:pt x="33" y="0"/>
                    <a:pt x="18" y="5"/>
                    <a:pt x="4" y="14"/>
                  </a:cubicBezTo>
                  <a:cubicBezTo>
                    <a:pt x="1" y="17"/>
                    <a:pt x="0" y="21"/>
                    <a:pt x="2" y="25"/>
                  </a:cubicBezTo>
                  <a:cubicBezTo>
                    <a:pt x="5" y="28"/>
                    <a:pt x="9" y="29"/>
                    <a:pt x="13" y="27"/>
                  </a:cubicBezTo>
                  <a:cubicBezTo>
                    <a:pt x="24" y="19"/>
                    <a:pt x="36" y="15"/>
                    <a:pt x="50" y="15"/>
                  </a:cubicBezTo>
                  <a:cubicBezTo>
                    <a:pt x="86" y="15"/>
                    <a:pt x="115" y="45"/>
                    <a:pt x="115" y="81"/>
                  </a:cubicBezTo>
                  <a:cubicBezTo>
                    <a:pt x="115" y="97"/>
                    <a:pt x="109" y="113"/>
                    <a:pt x="97" y="125"/>
                  </a:cubicBezTo>
                  <a:cubicBezTo>
                    <a:pt x="95" y="128"/>
                    <a:pt x="95" y="133"/>
                    <a:pt x="98" y="136"/>
                  </a:cubicBezTo>
                  <a:cubicBezTo>
                    <a:pt x="99" y="137"/>
                    <a:pt x="101" y="138"/>
                    <a:pt x="103" y="138"/>
                  </a:cubicBezTo>
                  <a:cubicBezTo>
                    <a:pt x="105" y="138"/>
                    <a:pt x="107" y="137"/>
                    <a:pt x="109" y="135"/>
                  </a:cubicBezTo>
                  <a:cubicBezTo>
                    <a:pt x="122" y="120"/>
                    <a:pt x="130" y="101"/>
                    <a:pt x="130" y="81"/>
                  </a:cubicBezTo>
                  <a:cubicBezTo>
                    <a:pt x="130" y="36"/>
                    <a:pt x="94" y="0"/>
                    <a:pt x="50" y="0"/>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24" name="Freeform 115"/>
            <p:cNvSpPr>
              <a:spLocks noEditPoints="1"/>
            </p:cNvSpPr>
            <p:nvPr/>
          </p:nvSpPr>
          <p:spPr bwMode="auto">
            <a:xfrm>
              <a:off x="-471259" y="-422044"/>
              <a:ext cx="298265" cy="317652"/>
            </a:xfrm>
            <a:custGeom>
              <a:avLst/>
              <a:gdLst>
                <a:gd name="T0" fmla="*/ 85 w 138"/>
                <a:gd name="T1" fmla="*/ 94 h 147"/>
                <a:gd name="T2" fmla="*/ 78 w 138"/>
                <a:gd name="T3" fmla="*/ 103 h 147"/>
                <a:gd name="T4" fmla="*/ 59 w 138"/>
                <a:gd name="T5" fmla="*/ 87 h 147"/>
                <a:gd name="T6" fmla="*/ 43 w 138"/>
                <a:gd name="T7" fmla="*/ 63 h 147"/>
                <a:gd name="T8" fmla="*/ 54 w 138"/>
                <a:gd name="T9" fmla="*/ 57 h 147"/>
                <a:gd name="T10" fmla="*/ 33 w 138"/>
                <a:gd name="T11" fmla="*/ 2 h 147"/>
                <a:gd name="T12" fmla="*/ 26 w 138"/>
                <a:gd name="T13" fmla="*/ 2 h 147"/>
                <a:gd name="T14" fmla="*/ 6 w 138"/>
                <a:gd name="T15" fmla="*/ 28 h 147"/>
                <a:gd name="T16" fmla="*/ 28 w 138"/>
                <a:gd name="T17" fmla="*/ 93 h 147"/>
                <a:gd name="T18" fmla="*/ 39 w 138"/>
                <a:gd name="T19" fmla="*/ 107 h 147"/>
                <a:gd name="T20" fmla="*/ 42 w 138"/>
                <a:gd name="T21" fmla="*/ 110 h 147"/>
                <a:gd name="T22" fmla="*/ 107 w 138"/>
                <a:gd name="T23" fmla="*/ 144 h 147"/>
                <a:gd name="T24" fmla="*/ 135 w 138"/>
                <a:gd name="T25" fmla="*/ 128 h 147"/>
                <a:gd name="T26" fmla="*/ 137 w 138"/>
                <a:gd name="T27" fmla="*/ 122 h 147"/>
                <a:gd name="T28" fmla="*/ 85 w 138"/>
                <a:gd name="T29" fmla="*/ 94 h 147"/>
                <a:gd name="T30" fmla="*/ 45 w 138"/>
                <a:gd name="T31" fmla="*/ 104 h 147"/>
                <a:gd name="T32" fmla="*/ 43 w 138"/>
                <a:gd name="T33" fmla="*/ 102 h 147"/>
                <a:gd name="T34" fmla="*/ 33 w 138"/>
                <a:gd name="T35" fmla="*/ 90 h 147"/>
                <a:gd name="T36" fmla="*/ 12 w 138"/>
                <a:gd name="T37" fmla="*/ 36 h 147"/>
                <a:gd name="T38" fmla="*/ 28 w 138"/>
                <a:gd name="T39" fmla="*/ 14 h 147"/>
                <a:gd name="T40" fmla="*/ 33 w 138"/>
                <a:gd name="T41" fmla="*/ 13 h 147"/>
                <a:gd name="T42" fmla="*/ 37 w 138"/>
                <a:gd name="T43" fmla="*/ 17 h 147"/>
                <a:gd name="T44" fmla="*/ 36 w 138"/>
                <a:gd name="T45" fmla="*/ 17 h 147"/>
                <a:gd name="T46" fmla="*/ 19 w 138"/>
                <a:gd name="T47" fmla="*/ 39 h 147"/>
                <a:gd name="T48" fmla="*/ 37 w 138"/>
                <a:gd name="T49" fmla="*/ 94 h 147"/>
                <a:gd name="T50" fmla="*/ 47 w 138"/>
                <a:gd name="T51" fmla="*/ 106 h 147"/>
                <a:gd name="T52" fmla="*/ 47 w 138"/>
                <a:gd name="T53" fmla="*/ 106 h 147"/>
                <a:gd name="T54" fmla="*/ 45 w 138"/>
                <a:gd name="T55" fmla="*/ 10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47">
                  <a:moveTo>
                    <a:pt x="85" y="94"/>
                  </a:moveTo>
                  <a:cubicBezTo>
                    <a:pt x="83" y="98"/>
                    <a:pt x="85" y="103"/>
                    <a:pt x="78" y="103"/>
                  </a:cubicBezTo>
                  <a:cubicBezTo>
                    <a:pt x="75" y="103"/>
                    <a:pt x="65" y="94"/>
                    <a:pt x="59" y="87"/>
                  </a:cubicBezTo>
                  <a:cubicBezTo>
                    <a:pt x="54" y="81"/>
                    <a:pt x="42" y="67"/>
                    <a:pt x="43" y="63"/>
                  </a:cubicBezTo>
                  <a:cubicBezTo>
                    <a:pt x="44" y="55"/>
                    <a:pt x="49" y="58"/>
                    <a:pt x="54" y="57"/>
                  </a:cubicBezTo>
                  <a:cubicBezTo>
                    <a:pt x="55" y="56"/>
                    <a:pt x="59" y="29"/>
                    <a:pt x="33" y="2"/>
                  </a:cubicBezTo>
                  <a:cubicBezTo>
                    <a:pt x="32" y="1"/>
                    <a:pt x="29" y="0"/>
                    <a:pt x="26" y="2"/>
                  </a:cubicBezTo>
                  <a:cubicBezTo>
                    <a:pt x="19" y="8"/>
                    <a:pt x="10" y="14"/>
                    <a:pt x="6" y="28"/>
                  </a:cubicBezTo>
                  <a:cubicBezTo>
                    <a:pt x="4" y="39"/>
                    <a:pt x="0" y="55"/>
                    <a:pt x="28" y="93"/>
                  </a:cubicBezTo>
                  <a:cubicBezTo>
                    <a:pt x="31" y="97"/>
                    <a:pt x="34" y="102"/>
                    <a:pt x="39" y="107"/>
                  </a:cubicBezTo>
                  <a:cubicBezTo>
                    <a:pt x="40" y="109"/>
                    <a:pt x="41" y="110"/>
                    <a:pt x="42" y="110"/>
                  </a:cubicBezTo>
                  <a:cubicBezTo>
                    <a:pt x="78" y="147"/>
                    <a:pt x="96" y="146"/>
                    <a:pt x="107" y="144"/>
                  </a:cubicBezTo>
                  <a:cubicBezTo>
                    <a:pt x="121" y="143"/>
                    <a:pt x="129" y="135"/>
                    <a:pt x="135" y="128"/>
                  </a:cubicBezTo>
                  <a:cubicBezTo>
                    <a:pt x="138" y="126"/>
                    <a:pt x="138" y="123"/>
                    <a:pt x="137" y="122"/>
                  </a:cubicBezTo>
                  <a:cubicBezTo>
                    <a:pt x="113" y="93"/>
                    <a:pt x="86" y="92"/>
                    <a:pt x="85" y="94"/>
                  </a:cubicBezTo>
                  <a:close/>
                  <a:moveTo>
                    <a:pt x="45" y="104"/>
                  </a:moveTo>
                  <a:cubicBezTo>
                    <a:pt x="44" y="103"/>
                    <a:pt x="43" y="103"/>
                    <a:pt x="43" y="102"/>
                  </a:cubicBezTo>
                  <a:cubicBezTo>
                    <a:pt x="38" y="97"/>
                    <a:pt x="35" y="93"/>
                    <a:pt x="33" y="90"/>
                  </a:cubicBezTo>
                  <a:cubicBezTo>
                    <a:pt x="7" y="59"/>
                    <a:pt x="10" y="45"/>
                    <a:pt x="12" y="36"/>
                  </a:cubicBezTo>
                  <a:cubicBezTo>
                    <a:pt x="14" y="24"/>
                    <a:pt x="21" y="19"/>
                    <a:pt x="28" y="14"/>
                  </a:cubicBezTo>
                  <a:cubicBezTo>
                    <a:pt x="30" y="12"/>
                    <a:pt x="32" y="12"/>
                    <a:pt x="33" y="13"/>
                  </a:cubicBezTo>
                  <a:cubicBezTo>
                    <a:pt x="34" y="14"/>
                    <a:pt x="36" y="15"/>
                    <a:pt x="37" y="17"/>
                  </a:cubicBezTo>
                  <a:cubicBezTo>
                    <a:pt x="37" y="17"/>
                    <a:pt x="37" y="17"/>
                    <a:pt x="36" y="17"/>
                  </a:cubicBezTo>
                  <a:cubicBezTo>
                    <a:pt x="30" y="22"/>
                    <a:pt x="22" y="27"/>
                    <a:pt x="19" y="39"/>
                  </a:cubicBezTo>
                  <a:cubicBezTo>
                    <a:pt x="17" y="48"/>
                    <a:pt x="14" y="62"/>
                    <a:pt x="37" y="94"/>
                  </a:cubicBezTo>
                  <a:cubicBezTo>
                    <a:pt x="39" y="97"/>
                    <a:pt x="42" y="101"/>
                    <a:pt x="47" y="106"/>
                  </a:cubicBezTo>
                  <a:cubicBezTo>
                    <a:pt x="47" y="106"/>
                    <a:pt x="47" y="106"/>
                    <a:pt x="47" y="106"/>
                  </a:cubicBezTo>
                  <a:cubicBezTo>
                    <a:pt x="46" y="105"/>
                    <a:pt x="46" y="105"/>
                    <a:pt x="45" y="104"/>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grpSp>
      <p:grpSp>
        <p:nvGrpSpPr>
          <p:cNvPr id="25" name="组合 24"/>
          <p:cNvGrpSpPr/>
          <p:nvPr/>
        </p:nvGrpSpPr>
        <p:grpSpPr>
          <a:xfrm>
            <a:off x="2628128" y="3611331"/>
            <a:ext cx="560737" cy="560737"/>
            <a:chOff x="-867949" y="1160513"/>
            <a:chExt cx="560737" cy="560737"/>
          </a:xfrm>
        </p:grpSpPr>
        <p:sp>
          <p:nvSpPr>
            <p:cNvPr id="26" name="Oval 46"/>
            <p:cNvSpPr>
              <a:spLocks noChangeArrowheads="1"/>
            </p:cNvSpPr>
            <p:nvPr/>
          </p:nvSpPr>
          <p:spPr bwMode="auto">
            <a:xfrm>
              <a:off x="-867949" y="1160513"/>
              <a:ext cx="560737" cy="560737"/>
            </a:xfrm>
            <a:prstGeom prst="ellipse">
              <a:avLst/>
            </a:prstGeom>
            <a:gradFill flip="none" rotWithShape="1">
              <a:gsLst>
                <a:gs pos="0">
                  <a:srgbClr val="0196FC"/>
                </a:gs>
                <a:gs pos="41000">
                  <a:srgbClr val="00AFFE"/>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Freeform 93"/>
            <p:cNvSpPr>
              <a:spLocks noEditPoints="1"/>
            </p:cNvSpPr>
            <p:nvPr/>
          </p:nvSpPr>
          <p:spPr bwMode="auto">
            <a:xfrm>
              <a:off x="-757591" y="1281888"/>
              <a:ext cx="331074" cy="323617"/>
            </a:xfrm>
            <a:custGeom>
              <a:avLst/>
              <a:gdLst>
                <a:gd name="T0" fmla="*/ 77 w 153"/>
                <a:gd name="T1" fmla="*/ 0 h 150"/>
                <a:gd name="T2" fmla="*/ 0 w 153"/>
                <a:gd name="T3" fmla="*/ 75 h 150"/>
                <a:gd name="T4" fmla="*/ 77 w 153"/>
                <a:gd name="T5" fmla="*/ 150 h 150"/>
                <a:gd name="T6" fmla="*/ 153 w 153"/>
                <a:gd name="T7" fmla="*/ 75 h 150"/>
                <a:gd name="T8" fmla="*/ 77 w 153"/>
                <a:gd name="T9" fmla="*/ 0 h 150"/>
                <a:gd name="T10" fmla="*/ 83 w 153"/>
                <a:gd name="T11" fmla="*/ 135 h 150"/>
                <a:gd name="T12" fmla="*/ 83 w 153"/>
                <a:gd name="T13" fmla="*/ 121 h 150"/>
                <a:gd name="T14" fmla="*/ 77 w 153"/>
                <a:gd name="T15" fmla="*/ 122 h 150"/>
                <a:gd name="T16" fmla="*/ 70 w 153"/>
                <a:gd name="T17" fmla="*/ 121 h 150"/>
                <a:gd name="T18" fmla="*/ 70 w 153"/>
                <a:gd name="T19" fmla="*/ 135 h 150"/>
                <a:gd name="T20" fmla="*/ 14 w 153"/>
                <a:gd name="T21" fmla="*/ 82 h 150"/>
                <a:gd name="T22" fmla="*/ 29 w 153"/>
                <a:gd name="T23" fmla="*/ 82 h 150"/>
                <a:gd name="T24" fmla="*/ 28 w 153"/>
                <a:gd name="T25" fmla="*/ 75 h 150"/>
                <a:gd name="T26" fmla="*/ 29 w 153"/>
                <a:gd name="T27" fmla="*/ 68 h 150"/>
                <a:gd name="T28" fmla="*/ 14 w 153"/>
                <a:gd name="T29" fmla="*/ 68 h 150"/>
                <a:gd name="T30" fmla="*/ 70 w 153"/>
                <a:gd name="T31" fmla="*/ 15 h 150"/>
                <a:gd name="T32" fmla="*/ 70 w 153"/>
                <a:gd name="T33" fmla="*/ 29 h 150"/>
                <a:gd name="T34" fmla="*/ 77 w 153"/>
                <a:gd name="T35" fmla="*/ 28 h 150"/>
                <a:gd name="T36" fmla="*/ 83 w 153"/>
                <a:gd name="T37" fmla="*/ 29 h 150"/>
                <a:gd name="T38" fmla="*/ 83 w 153"/>
                <a:gd name="T39" fmla="*/ 15 h 150"/>
                <a:gd name="T40" fmla="*/ 139 w 153"/>
                <a:gd name="T41" fmla="*/ 68 h 150"/>
                <a:gd name="T42" fmla="*/ 124 w 153"/>
                <a:gd name="T43" fmla="*/ 68 h 150"/>
                <a:gd name="T44" fmla="*/ 125 w 153"/>
                <a:gd name="T45" fmla="*/ 75 h 150"/>
                <a:gd name="T46" fmla="*/ 124 w 153"/>
                <a:gd name="T47" fmla="*/ 82 h 150"/>
                <a:gd name="T48" fmla="*/ 139 w 153"/>
                <a:gd name="T49" fmla="*/ 82 h 150"/>
                <a:gd name="T50" fmla="*/ 83 w 153"/>
                <a:gd name="T51"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150">
                  <a:moveTo>
                    <a:pt x="77" y="0"/>
                  </a:moveTo>
                  <a:cubicBezTo>
                    <a:pt x="34" y="0"/>
                    <a:pt x="0" y="34"/>
                    <a:pt x="0" y="75"/>
                  </a:cubicBezTo>
                  <a:cubicBezTo>
                    <a:pt x="0" y="116"/>
                    <a:pt x="34" y="150"/>
                    <a:pt x="77" y="150"/>
                  </a:cubicBezTo>
                  <a:cubicBezTo>
                    <a:pt x="119" y="150"/>
                    <a:pt x="153" y="116"/>
                    <a:pt x="153" y="75"/>
                  </a:cubicBezTo>
                  <a:cubicBezTo>
                    <a:pt x="153" y="34"/>
                    <a:pt x="119" y="0"/>
                    <a:pt x="77" y="0"/>
                  </a:cubicBezTo>
                  <a:close/>
                  <a:moveTo>
                    <a:pt x="83" y="135"/>
                  </a:moveTo>
                  <a:cubicBezTo>
                    <a:pt x="83" y="121"/>
                    <a:pt x="83" y="121"/>
                    <a:pt x="83" y="121"/>
                  </a:cubicBezTo>
                  <a:cubicBezTo>
                    <a:pt x="81" y="122"/>
                    <a:pt x="79" y="122"/>
                    <a:pt x="77" y="122"/>
                  </a:cubicBezTo>
                  <a:cubicBezTo>
                    <a:pt x="74" y="122"/>
                    <a:pt x="72" y="122"/>
                    <a:pt x="70" y="121"/>
                  </a:cubicBezTo>
                  <a:cubicBezTo>
                    <a:pt x="70" y="135"/>
                    <a:pt x="70" y="135"/>
                    <a:pt x="70" y="135"/>
                  </a:cubicBezTo>
                  <a:cubicBezTo>
                    <a:pt x="41" y="132"/>
                    <a:pt x="18" y="110"/>
                    <a:pt x="14" y="82"/>
                  </a:cubicBezTo>
                  <a:cubicBezTo>
                    <a:pt x="29" y="82"/>
                    <a:pt x="29" y="82"/>
                    <a:pt x="29" y="82"/>
                  </a:cubicBezTo>
                  <a:cubicBezTo>
                    <a:pt x="28" y="80"/>
                    <a:pt x="28" y="77"/>
                    <a:pt x="28" y="75"/>
                  </a:cubicBezTo>
                  <a:cubicBezTo>
                    <a:pt x="28" y="73"/>
                    <a:pt x="28" y="70"/>
                    <a:pt x="29" y="68"/>
                  </a:cubicBezTo>
                  <a:cubicBezTo>
                    <a:pt x="14" y="68"/>
                    <a:pt x="14" y="68"/>
                    <a:pt x="14" y="68"/>
                  </a:cubicBezTo>
                  <a:cubicBezTo>
                    <a:pt x="18" y="40"/>
                    <a:pt x="41" y="18"/>
                    <a:pt x="70" y="15"/>
                  </a:cubicBezTo>
                  <a:cubicBezTo>
                    <a:pt x="70" y="29"/>
                    <a:pt x="70" y="29"/>
                    <a:pt x="70" y="29"/>
                  </a:cubicBezTo>
                  <a:cubicBezTo>
                    <a:pt x="72" y="28"/>
                    <a:pt x="74" y="28"/>
                    <a:pt x="77" y="28"/>
                  </a:cubicBezTo>
                  <a:cubicBezTo>
                    <a:pt x="79" y="28"/>
                    <a:pt x="81" y="28"/>
                    <a:pt x="83" y="29"/>
                  </a:cubicBezTo>
                  <a:cubicBezTo>
                    <a:pt x="83" y="15"/>
                    <a:pt x="83" y="15"/>
                    <a:pt x="83" y="15"/>
                  </a:cubicBezTo>
                  <a:cubicBezTo>
                    <a:pt x="112" y="18"/>
                    <a:pt x="135" y="40"/>
                    <a:pt x="139" y="68"/>
                  </a:cubicBezTo>
                  <a:cubicBezTo>
                    <a:pt x="124" y="68"/>
                    <a:pt x="124" y="68"/>
                    <a:pt x="124" y="68"/>
                  </a:cubicBezTo>
                  <a:cubicBezTo>
                    <a:pt x="125" y="70"/>
                    <a:pt x="125" y="73"/>
                    <a:pt x="125" y="75"/>
                  </a:cubicBezTo>
                  <a:cubicBezTo>
                    <a:pt x="125" y="77"/>
                    <a:pt x="125" y="80"/>
                    <a:pt x="124" y="82"/>
                  </a:cubicBezTo>
                  <a:cubicBezTo>
                    <a:pt x="139" y="82"/>
                    <a:pt x="139" y="82"/>
                    <a:pt x="139" y="82"/>
                  </a:cubicBezTo>
                  <a:cubicBezTo>
                    <a:pt x="135" y="110"/>
                    <a:pt x="112" y="132"/>
                    <a:pt x="83" y="135"/>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28" name="Freeform 94"/>
            <p:cNvSpPr/>
            <p:nvPr/>
          </p:nvSpPr>
          <p:spPr bwMode="auto">
            <a:xfrm>
              <a:off x="-657673" y="1334085"/>
              <a:ext cx="22370" cy="25353"/>
            </a:xfrm>
            <a:custGeom>
              <a:avLst/>
              <a:gdLst>
                <a:gd name="T0" fmla="*/ 4 w 10"/>
                <a:gd name="T1" fmla="*/ 12 h 12"/>
                <a:gd name="T2" fmla="*/ 10 w 10"/>
                <a:gd name="T3" fmla="*/ 9 h 12"/>
                <a:gd name="T4" fmla="*/ 6 w 10"/>
                <a:gd name="T5" fmla="*/ 2 h 12"/>
                <a:gd name="T6" fmla="*/ 3 w 10"/>
                <a:gd name="T7" fmla="*/ 0 h 12"/>
                <a:gd name="T8" fmla="*/ 1 w 10"/>
                <a:gd name="T9" fmla="*/ 1 h 12"/>
                <a:gd name="T10" fmla="*/ 0 w 10"/>
                <a:gd name="T11" fmla="*/ 3 h 12"/>
                <a:gd name="T12" fmla="*/ 0 w 10"/>
                <a:gd name="T13" fmla="*/ 6 h 12"/>
                <a:gd name="T14" fmla="*/ 4 w 10"/>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4" y="12"/>
                  </a:moveTo>
                  <a:cubicBezTo>
                    <a:pt x="6" y="11"/>
                    <a:pt x="8" y="10"/>
                    <a:pt x="10" y="9"/>
                  </a:cubicBezTo>
                  <a:cubicBezTo>
                    <a:pt x="6" y="2"/>
                    <a:pt x="6" y="2"/>
                    <a:pt x="6" y="2"/>
                  </a:cubicBezTo>
                  <a:cubicBezTo>
                    <a:pt x="6" y="1"/>
                    <a:pt x="5" y="0"/>
                    <a:pt x="3" y="0"/>
                  </a:cubicBezTo>
                  <a:cubicBezTo>
                    <a:pt x="3" y="0"/>
                    <a:pt x="2" y="0"/>
                    <a:pt x="1" y="1"/>
                  </a:cubicBezTo>
                  <a:cubicBezTo>
                    <a:pt x="1" y="1"/>
                    <a:pt x="0" y="2"/>
                    <a:pt x="0" y="3"/>
                  </a:cubicBezTo>
                  <a:cubicBezTo>
                    <a:pt x="0" y="4"/>
                    <a:pt x="0" y="5"/>
                    <a:pt x="0" y="6"/>
                  </a:cubicBezTo>
                  <a:lnTo>
                    <a:pt x="4" y="12"/>
                  </a:ln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29" name="Freeform 95"/>
            <p:cNvSpPr/>
            <p:nvPr/>
          </p:nvSpPr>
          <p:spPr bwMode="auto">
            <a:xfrm>
              <a:off x="-547315" y="1334085"/>
              <a:ext cx="23861" cy="25353"/>
            </a:xfrm>
            <a:custGeom>
              <a:avLst/>
              <a:gdLst>
                <a:gd name="T0" fmla="*/ 9 w 11"/>
                <a:gd name="T1" fmla="*/ 1 h 12"/>
                <a:gd name="T2" fmla="*/ 7 w 11"/>
                <a:gd name="T3" fmla="*/ 0 h 12"/>
                <a:gd name="T4" fmla="*/ 4 w 11"/>
                <a:gd name="T5" fmla="*/ 2 h 12"/>
                <a:gd name="T6" fmla="*/ 0 w 11"/>
                <a:gd name="T7" fmla="*/ 9 h 12"/>
                <a:gd name="T8" fmla="*/ 6 w 11"/>
                <a:gd name="T9" fmla="*/ 12 h 12"/>
                <a:gd name="T10" fmla="*/ 10 w 11"/>
                <a:gd name="T11" fmla="*/ 6 h 12"/>
                <a:gd name="T12" fmla="*/ 9 w 11"/>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1" h="12">
                  <a:moveTo>
                    <a:pt x="9" y="1"/>
                  </a:moveTo>
                  <a:cubicBezTo>
                    <a:pt x="8" y="0"/>
                    <a:pt x="7" y="0"/>
                    <a:pt x="7" y="0"/>
                  </a:cubicBezTo>
                  <a:cubicBezTo>
                    <a:pt x="6" y="0"/>
                    <a:pt x="4" y="1"/>
                    <a:pt x="4" y="2"/>
                  </a:cubicBezTo>
                  <a:cubicBezTo>
                    <a:pt x="0" y="9"/>
                    <a:pt x="0" y="9"/>
                    <a:pt x="0" y="9"/>
                  </a:cubicBezTo>
                  <a:cubicBezTo>
                    <a:pt x="2" y="10"/>
                    <a:pt x="4" y="11"/>
                    <a:pt x="6" y="12"/>
                  </a:cubicBezTo>
                  <a:cubicBezTo>
                    <a:pt x="10" y="6"/>
                    <a:pt x="10" y="6"/>
                    <a:pt x="10" y="6"/>
                  </a:cubicBezTo>
                  <a:cubicBezTo>
                    <a:pt x="11" y="4"/>
                    <a:pt x="10" y="2"/>
                    <a:pt x="9" y="1"/>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0" name="Freeform 96"/>
            <p:cNvSpPr/>
            <p:nvPr/>
          </p:nvSpPr>
          <p:spPr bwMode="auto">
            <a:xfrm>
              <a:off x="-505558" y="1377333"/>
              <a:ext cx="23861" cy="20879"/>
            </a:xfrm>
            <a:custGeom>
              <a:avLst/>
              <a:gdLst>
                <a:gd name="T0" fmla="*/ 10 w 11"/>
                <a:gd name="T1" fmla="*/ 7 h 10"/>
                <a:gd name="T2" fmla="*/ 11 w 11"/>
                <a:gd name="T3" fmla="*/ 5 h 10"/>
                <a:gd name="T4" fmla="*/ 11 w 11"/>
                <a:gd name="T5" fmla="*/ 2 h 10"/>
                <a:gd name="T6" fmla="*/ 8 w 11"/>
                <a:gd name="T7" fmla="*/ 0 h 10"/>
                <a:gd name="T8" fmla="*/ 6 w 11"/>
                <a:gd name="T9" fmla="*/ 1 h 10"/>
                <a:gd name="T10" fmla="*/ 0 w 11"/>
                <a:gd name="T11" fmla="*/ 4 h 10"/>
                <a:gd name="T12" fmla="*/ 4 w 11"/>
                <a:gd name="T13" fmla="*/ 10 h 10"/>
                <a:gd name="T14" fmla="*/ 10 w 11"/>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0" y="7"/>
                  </a:moveTo>
                  <a:cubicBezTo>
                    <a:pt x="10" y="6"/>
                    <a:pt x="11" y="6"/>
                    <a:pt x="11" y="5"/>
                  </a:cubicBezTo>
                  <a:cubicBezTo>
                    <a:pt x="11" y="4"/>
                    <a:pt x="11" y="3"/>
                    <a:pt x="11" y="2"/>
                  </a:cubicBezTo>
                  <a:cubicBezTo>
                    <a:pt x="10" y="1"/>
                    <a:pt x="9" y="0"/>
                    <a:pt x="8" y="0"/>
                  </a:cubicBezTo>
                  <a:cubicBezTo>
                    <a:pt x="7" y="0"/>
                    <a:pt x="7" y="0"/>
                    <a:pt x="6" y="1"/>
                  </a:cubicBezTo>
                  <a:cubicBezTo>
                    <a:pt x="0" y="4"/>
                    <a:pt x="0" y="4"/>
                    <a:pt x="0" y="4"/>
                  </a:cubicBezTo>
                  <a:cubicBezTo>
                    <a:pt x="1" y="6"/>
                    <a:pt x="3" y="8"/>
                    <a:pt x="4" y="10"/>
                  </a:cubicBezTo>
                  <a:lnTo>
                    <a:pt x="10" y="7"/>
                  </a:ln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1" name="Freeform 97"/>
            <p:cNvSpPr/>
            <p:nvPr/>
          </p:nvSpPr>
          <p:spPr bwMode="auto">
            <a:xfrm>
              <a:off x="-700921" y="1377333"/>
              <a:ext cx="23861" cy="20879"/>
            </a:xfrm>
            <a:custGeom>
              <a:avLst/>
              <a:gdLst>
                <a:gd name="T0" fmla="*/ 3 w 11"/>
                <a:gd name="T1" fmla="*/ 0 h 10"/>
                <a:gd name="T2" fmla="*/ 0 w 11"/>
                <a:gd name="T3" fmla="*/ 2 h 10"/>
                <a:gd name="T4" fmla="*/ 0 w 11"/>
                <a:gd name="T5" fmla="*/ 5 h 10"/>
                <a:gd name="T6" fmla="*/ 1 w 11"/>
                <a:gd name="T7" fmla="*/ 7 h 10"/>
                <a:gd name="T8" fmla="*/ 7 w 11"/>
                <a:gd name="T9" fmla="*/ 10 h 10"/>
                <a:gd name="T10" fmla="*/ 11 w 11"/>
                <a:gd name="T11" fmla="*/ 4 h 10"/>
                <a:gd name="T12" fmla="*/ 5 w 11"/>
                <a:gd name="T13" fmla="*/ 1 h 10"/>
                <a:gd name="T14" fmla="*/ 3 w 1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3" y="0"/>
                  </a:moveTo>
                  <a:cubicBezTo>
                    <a:pt x="2" y="0"/>
                    <a:pt x="1" y="1"/>
                    <a:pt x="0" y="2"/>
                  </a:cubicBezTo>
                  <a:cubicBezTo>
                    <a:pt x="0" y="3"/>
                    <a:pt x="0" y="4"/>
                    <a:pt x="0" y="5"/>
                  </a:cubicBezTo>
                  <a:cubicBezTo>
                    <a:pt x="0" y="6"/>
                    <a:pt x="1" y="6"/>
                    <a:pt x="1" y="7"/>
                  </a:cubicBezTo>
                  <a:cubicBezTo>
                    <a:pt x="7" y="10"/>
                    <a:pt x="7" y="10"/>
                    <a:pt x="7" y="10"/>
                  </a:cubicBezTo>
                  <a:cubicBezTo>
                    <a:pt x="8" y="8"/>
                    <a:pt x="10" y="6"/>
                    <a:pt x="11" y="4"/>
                  </a:cubicBezTo>
                  <a:cubicBezTo>
                    <a:pt x="5" y="1"/>
                    <a:pt x="5" y="1"/>
                    <a:pt x="5" y="1"/>
                  </a:cubicBezTo>
                  <a:cubicBezTo>
                    <a:pt x="5" y="0"/>
                    <a:pt x="4" y="0"/>
                    <a:pt x="3" y="0"/>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2" name="Freeform 98"/>
            <p:cNvSpPr/>
            <p:nvPr/>
          </p:nvSpPr>
          <p:spPr bwMode="auto">
            <a:xfrm>
              <a:off x="-505558" y="1489182"/>
              <a:ext cx="23861" cy="22370"/>
            </a:xfrm>
            <a:custGeom>
              <a:avLst/>
              <a:gdLst>
                <a:gd name="T0" fmla="*/ 11 w 11"/>
                <a:gd name="T1" fmla="*/ 5 h 10"/>
                <a:gd name="T2" fmla="*/ 10 w 11"/>
                <a:gd name="T3" fmla="*/ 3 h 10"/>
                <a:gd name="T4" fmla="*/ 4 w 11"/>
                <a:gd name="T5" fmla="*/ 0 h 10"/>
                <a:gd name="T6" fmla="*/ 0 w 11"/>
                <a:gd name="T7" fmla="*/ 6 h 10"/>
                <a:gd name="T8" fmla="*/ 6 w 11"/>
                <a:gd name="T9" fmla="*/ 9 h 10"/>
                <a:gd name="T10" fmla="*/ 8 w 11"/>
                <a:gd name="T11" fmla="*/ 10 h 10"/>
                <a:gd name="T12" fmla="*/ 11 w 11"/>
                <a:gd name="T13" fmla="*/ 8 h 10"/>
                <a:gd name="T14" fmla="*/ 11 w 11"/>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1" y="5"/>
                  </a:moveTo>
                  <a:cubicBezTo>
                    <a:pt x="11" y="4"/>
                    <a:pt x="10" y="4"/>
                    <a:pt x="10" y="3"/>
                  </a:cubicBezTo>
                  <a:cubicBezTo>
                    <a:pt x="4" y="0"/>
                    <a:pt x="4" y="0"/>
                    <a:pt x="4" y="0"/>
                  </a:cubicBezTo>
                  <a:cubicBezTo>
                    <a:pt x="3" y="2"/>
                    <a:pt x="1" y="4"/>
                    <a:pt x="0" y="6"/>
                  </a:cubicBezTo>
                  <a:cubicBezTo>
                    <a:pt x="6" y="9"/>
                    <a:pt x="6" y="9"/>
                    <a:pt x="6" y="9"/>
                  </a:cubicBezTo>
                  <a:cubicBezTo>
                    <a:pt x="7" y="10"/>
                    <a:pt x="7" y="10"/>
                    <a:pt x="8" y="10"/>
                  </a:cubicBezTo>
                  <a:cubicBezTo>
                    <a:pt x="9" y="10"/>
                    <a:pt x="10" y="9"/>
                    <a:pt x="11" y="8"/>
                  </a:cubicBezTo>
                  <a:cubicBezTo>
                    <a:pt x="11" y="7"/>
                    <a:pt x="11" y="6"/>
                    <a:pt x="11" y="5"/>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3" name="Freeform 99"/>
            <p:cNvSpPr/>
            <p:nvPr/>
          </p:nvSpPr>
          <p:spPr bwMode="auto">
            <a:xfrm>
              <a:off x="-700921" y="1489182"/>
              <a:ext cx="23861" cy="22370"/>
            </a:xfrm>
            <a:custGeom>
              <a:avLst/>
              <a:gdLst>
                <a:gd name="T0" fmla="*/ 1 w 11"/>
                <a:gd name="T1" fmla="*/ 3 h 10"/>
                <a:gd name="T2" fmla="*/ 0 w 11"/>
                <a:gd name="T3" fmla="*/ 5 h 10"/>
                <a:gd name="T4" fmla="*/ 0 w 11"/>
                <a:gd name="T5" fmla="*/ 8 h 10"/>
                <a:gd name="T6" fmla="*/ 3 w 11"/>
                <a:gd name="T7" fmla="*/ 10 h 10"/>
                <a:gd name="T8" fmla="*/ 5 w 11"/>
                <a:gd name="T9" fmla="*/ 9 h 10"/>
                <a:gd name="T10" fmla="*/ 11 w 11"/>
                <a:gd name="T11" fmla="*/ 6 h 10"/>
                <a:gd name="T12" fmla="*/ 7 w 11"/>
                <a:gd name="T13" fmla="*/ 0 h 10"/>
                <a:gd name="T14" fmla="*/ 1 w 11"/>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 y="3"/>
                  </a:moveTo>
                  <a:cubicBezTo>
                    <a:pt x="1" y="4"/>
                    <a:pt x="0" y="4"/>
                    <a:pt x="0" y="5"/>
                  </a:cubicBezTo>
                  <a:cubicBezTo>
                    <a:pt x="0" y="6"/>
                    <a:pt x="0" y="7"/>
                    <a:pt x="0" y="8"/>
                  </a:cubicBezTo>
                  <a:cubicBezTo>
                    <a:pt x="1" y="9"/>
                    <a:pt x="2" y="10"/>
                    <a:pt x="3" y="10"/>
                  </a:cubicBezTo>
                  <a:cubicBezTo>
                    <a:pt x="4" y="10"/>
                    <a:pt x="5" y="10"/>
                    <a:pt x="5" y="9"/>
                  </a:cubicBezTo>
                  <a:cubicBezTo>
                    <a:pt x="11" y="6"/>
                    <a:pt x="11" y="6"/>
                    <a:pt x="11" y="6"/>
                  </a:cubicBezTo>
                  <a:cubicBezTo>
                    <a:pt x="10" y="4"/>
                    <a:pt x="8" y="2"/>
                    <a:pt x="7" y="0"/>
                  </a:cubicBezTo>
                  <a:lnTo>
                    <a:pt x="1" y="3"/>
                  </a:ln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4" name="Freeform 100"/>
            <p:cNvSpPr/>
            <p:nvPr/>
          </p:nvSpPr>
          <p:spPr bwMode="auto">
            <a:xfrm>
              <a:off x="-547315" y="1527957"/>
              <a:ext cx="23861" cy="26844"/>
            </a:xfrm>
            <a:custGeom>
              <a:avLst/>
              <a:gdLst>
                <a:gd name="T0" fmla="*/ 6 w 11"/>
                <a:gd name="T1" fmla="*/ 0 h 12"/>
                <a:gd name="T2" fmla="*/ 0 w 11"/>
                <a:gd name="T3" fmla="*/ 4 h 12"/>
                <a:gd name="T4" fmla="*/ 4 w 11"/>
                <a:gd name="T5" fmla="*/ 10 h 12"/>
                <a:gd name="T6" fmla="*/ 7 w 11"/>
                <a:gd name="T7" fmla="*/ 12 h 12"/>
                <a:gd name="T8" fmla="*/ 9 w 11"/>
                <a:gd name="T9" fmla="*/ 11 h 12"/>
                <a:gd name="T10" fmla="*/ 10 w 11"/>
                <a:gd name="T11" fmla="*/ 7 h 12"/>
                <a:gd name="T12" fmla="*/ 6 w 11"/>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1" h="12">
                  <a:moveTo>
                    <a:pt x="6" y="0"/>
                  </a:moveTo>
                  <a:cubicBezTo>
                    <a:pt x="4" y="1"/>
                    <a:pt x="2" y="3"/>
                    <a:pt x="0" y="4"/>
                  </a:cubicBezTo>
                  <a:cubicBezTo>
                    <a:pt x="4" y="10"/>
                    <a:pt x="4" y="10"/>
                    <a:pt x="4" y="10"/>
                  </a:cubicBezTo>
                  <a:cubicBezTo>
                    <a:pt x="4" y="11"/>
                    <a:pt x="6" y="12"/>
                    <a:pt x="7" y="12"/>
                  </a:cubicBezTo>
                  <a:cubicBezTo>
                    <a:pt x="7" y="12"/>
                    <a:pt x="8" y="12"/>
                    <a:pt x="9" y="11"/>
                  </a:cubicBezTo>
                  <a:cubicBezTo>
                    <a:pt x="10" y="10"/>
                    <a:pt x="11" y="8"/>
                    <a:pt x="10" y="7"/>
                  </a:cubicBezTo>
                  <a:lnTo>
                    <a:pt x="6" y="0"/>
                  </a:ln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5" name="Freeform 101"/>
            <p:cNvSpPr/>
            <p:nvPr/>
          </p:nvSpPr>
          <p:spPr bwMode="auto">
            <a:xfrm>
              <a:off x="-657673" y="1527957"/>
              <a:ext cx="22370" cy="26844"/>
            </a:xfrm>
            <a:custGeom>
              <a:avLst/>
              <a:gdLst>
                <a:gd name="T0" fmla="*/ 0 w 10"/>
                <a:gd name="T1" fmla="*/ 7 h 12"/>
                <a:gd name="T2" fmla="*/ 0 w 10"/>
                <a:gd name="T3" fmla="*/ 9 h 12"/>
                <a:gd name="T4" fmla="*/ 1 w 10"/>
                <a:gd name="T5" fmla="*/ 11 h 12"/>
                <a:gd name="T6" fmla="*/ 3 w 10"/>
                <a:gd name="T7" fmla="*/ 12 h 12"/>
                <a:gd name="T8" fmla="*/ 6 w 10"/>
                <a:gd name="T9" fmla="*/ 10 h 12"/>
                <a:gd name="T10" fmla="*/ 10 w 10"/>
                <a:gd name="T11" fmla="*/ 4 h 12"/>
                <a:gd name="T12" fmla="*/ 4 w 10"/>
                <a:gd name="T13" fmla="*/ 0 h 12"/>
                <a:gd name="T14" fmla="*/ 0 w 10"/>
                <a:gd name="T15" fmla="*/ 7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7"/>
                  </a:moveTo>
                  <a:cubicBezTo>
                    <a:pt x="0" y="7"/>
                    <a:pt x="0" y="8"/>
                    <a:pt x="0" y="9"/>
                  </a:cubicBezTo>
                  <a:cubicBezTo>
                    <a:pt x="0" y="10"/>
                    <a:pt x="1" y="11"/>
                    <a:pt x="1" y="11"/>
                  </a:cubicBezTo>
                  <a:cubicBezTo>
                    <a:pt x="2" y="12"/>
                    <a:pt x="3" y="12"/>
                    <a:pt x="3" y="12"/>
                  </a:cubicBezTo>
                  <a:cubicBezTo>
                    <a:pt x="5" y="12"/>
                    <a:pt x="6" y="11"/>
                    <a:pt x="6" y="10"/>
                  </a:cubicBezTo>
                  <a:cubicBezTo>
                    <a:pt x="10" y="4"/>
                    <a:pt x="10" y="4"/>
                    <a:pt x="10" y="4"/>
                  </a:cubicBezTo>
                  <a:cubicBezTo>
                    <a:pt x="8" y="3"/>
                    <a:pt x="6" y="1"/>
                    <a:pt x="4" y="0"/>
                  </a:cubicBezTo>
                  <a:lnTo>
                    <a:pt x="0" y="7"/>
                  </a:ln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6" name="Oval 102"/>
            <p:cNvSpPr>
              <a:spLocks noChangeArrowheads="1"/>
            </p:cNvSpPr>
            <p:nvPr/>
          </p:nvSpPr>
          <p:spPr bwMode="auto">
            <a:xfrm>
              <a:off x="-603985" y="1432512"/>
              <a:ext cx="23861" cy="23861"/>
            </a:xfrm>
            <a:prstGeom prst="ellipse">
              <a:avLst/>
            </a:pr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sp>
          <p:nvSpPr>
            <p:cNvPr id="37" name="Freeform 103"/>
            <p:cNvSpPr/>
            <p:nvPr/>
          </p:nvSpPr>
          <p:spPr bwMode="auto">
            <a:xfrm>
              <a:off x="-639777" y="1363911"/>
              <a:ext cx="58162" cy="67110"/>
            </a:xfrm>
            <a:custGeom>
              <a:avLst/>
              <a:gdLst>
                <a:gd name="T0" fmla="*/ 27 w 27"/>
                <a:gd name="T1" fmla="*/ 30 h 31"/>
                <a:gd name="T2" fmla="*/ 27 w 27"/>
                <a:gd name="T3" fmla="*/ 8 h 31"/>
                <a:gd name="T4" fmla="*/ 22 w 27"/>
                <a:gd name="T5" fmla="*/ 4 h 31"/>
                <a:gd name="T6" fmla="*/ 17 w 27"/>
                <a:gd name="T7" fmla="*/ 9 h 31"/>
                <a:gd name="T8" fmla="*/ 17 w 27"/>
                <a:gd name="T9" fmla="*/ 21 h 31"/>
                <a:gd name="T10" fmla="*/ 6 w 27"/>
                <a:gd name="T11" fmla="*/ 2 h 31"/>
                <a:gd name="T12" fmla="*/ 2 w 27"/>
                <a:gd name="T13" fmla="*/ 1 h 31"/>
                <a:gd name="T14" fmla="*/ 1 w 27"/>
                <a:gd name="T15" fmla="*/ 5 h 31"/>
                <a:gd name="T16" fmla="*/ 16 w 27"/>
                <a:gd name="T17" fmla="*/ 31 h 31"/>
                <a:gd name="T18" fmla="*/ 22 w 27"/>
                <a:gd name="T19" fmla="*/ 29 h 31"/>
                <a:gd name="T20" fmla="*/ 27 w 27"/>
                <a:gd name="T21"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1">
                  <a:moveTo>
                    <a:pt x="27" y="30"/>
                  </a:moveTo>
                  <a:cubicBezTo>
                    <a:pt x="27" y="8"/>
                    <a:pt x="27" y="8"/>
                    <a:pt x="27" y="8"/>
                  </a:cubicBezTo>
                  <a:cubicBezTo>
                    <a:pt x="27" y="6"/>
                    <a:pt x="25" y="4"/>
                    <a:pt x="22" y="4"/>
                  </a:cubicBezTo>
                  <a:cubicBezTo>
                    <a:pt x="19" y="4"/>
                    <a:pt x="17" y="6"/>
                    <a:pt x="17" y="9"/>
                  </a:cubicBezTo>
                  <a:cubicBezTo>
                    <a:pt x="17" y="21"/>
                    <a:pt x="17" y="21"/>
                    <a:pt x="17" y="21"/>
                  </a:cubicBezTo>
                  <a:cubicBezTo>
                    <a:pt x="6" y="2"/>
                    <a:pt x="6" y="2"/>
                    <a:pt x="6" y="2"/>
                  </a:cubicBezTo>
                  <a:cubicBezTo>
                    <a:pt x="6" y="0"/>
                    <a:pt x="4" y="0"/>
                    <a:pt x="2" y="1"/>
                  </a:cubicBezTo>
                  <a:cubicBezTo>
                    <a:pt x="1" y="2"/>
                    <a:pt x="0" y="3"/>
                    <a:pt x="1" y="5"/>
                  </a:cubicBezTo>
                  <a:cubicBezTo>
                    <a:pt x="16" y="31"/>
                    <a:pt x="16" y="31"/>
                    <a:pt x="16" y="31"/>
                  </a:cubicBezTo>
                  <a:cubicBezTo>
                    <a:pt x="18" y="30"/>
                    <a:pt x="20" y="29"/>
                    <a:pt x="22" y="29"/>
                  </a:cubicBezTo>
                  <a:cubicBezTo>
                    <a:pt x="24" y="29"/>
                    <a:pt x="26" y="29"/>
                    <a:pt x="27" y="30"/>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0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587">
        <p:blinds dir="vert"/>
      </p:transition>
    </mc:Choice>
    <mc:Fallback>
      <p:transition spd="slow" advTm="358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64" presetClass="path" presetSubtype="0" decel="100000" fill="hold" grpId="1" nodeType="withEffect">
                                  <p:stCondLst>
                                    <p:cond delay="0"/>
                                  </p:stCondLst>
                                  <p:childTnLst>
                                    <p:animMotion origin="layout" path="M -3.54167E-6 -1.11111E-6 L -3.54167E-6 -0.08657 " pathEditMode="relative" rAng="0" ptsTypes="AA">
                                      <p:cBhvr>
                                        <p:cTn id="9" dur="1000" spd="-100000" fill="hold"/>
                                        <p:tgtEl>
                                          <p:spTgt spid="9"/>
                                        </p:tgtEl>
                                        <p:attrNameLst>
                                          <p:attrName>ppt_x</p:attrName>
                                          <p:attrName>ppt_y</p:attrName>
                                        </p:attrNameLst>
                                      </p:cBhvr>
                                      <p:rCtr x="0" y="-4329"/>
                                    </p:animMotion>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par>
                                <p:cTn id="17" presetID="64" presetClass="path" presetSubtype="0" decel="100000" fill="hold" grpId="1" nodeType="withEffect">
                                  <p:stCondLst>
                                    <p:cond delay="0"/>
                                  </p:stCondLst>
                                  <p:childTnLst>
                                    <p:animMotion origin="layout" path="M 6.25E-7 1.11022E-16 L 6.25E-7 0.06991 " pathEditMode="relative" rAng="0" ptsTypes="AA">
                                      <p:cBhvr>
                                        <p:cTn id="18" dur="1000" spd="-100000" fill="hold"/>
                                        <p:tgtEl>
                                          <p:spTgt spid="11"/>
                                        </p:tgtEl>
                                        <p:attrNameLst>
                                          <p:attrName>ppt_x</p:attrName>
                                          <p:attrName>ppt_y</p:attrName>
                                        </p:attrNameLst>
                                      </p:cBhvr>
                                      <p:rCtr x="0" y="3495"/>
                                    </p:animMotion>
                                  </p:childTnLst>
                                </p:cTn>
                              </p:par>
                              <p:par>
                                <p:cTn id="19" presetID="10" presetClass="entr" presetSubtype="0" fill="hold" nodeType="withEffect">
                                  <p:stCondLst>
                                    <p:cond delay="7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childTnLst>
                                </p:cTn>
                              </p:par>
                              <p:par>
                                <p:cTn id="22" presetID="64" presetClass="path" presetSubtype="0" decel="100000" fill="hold" nodeType="withEffect">
                                  <p:stCondLst>
                                    <p:cond delay="750"/>
                                  </p:stCondLst>
                                  <p:childTnLst>
                                    <p:animMotion origin="layout" path="M 1.66667E-6 2.59259E-6 L 1.66667E-6 -0.18472 " pathEditMode="relative" rAng="0" ptsTypes="AA">
                                      <p:cBhvr>
                                        <p:cTn id="23" dur="1250" spd="-100000" fill="hold"/>
                                        <p:tgtEl>
                                          <p:spTgt spid="19"/>
                                        </p:tgtEl>
                                        <p:attrNameLst>
                                          <p:attrName>ppt_x</p:attrName>
                                          <p:attrName>ppt_y</p:attrName>
                                        </p:attrNameLst>
                                      </p:cBhvr>
                                      <p:rCtr x="0" y="-9236"/>
                                    </p:animMotion>
                                  </p:childTnLst>
                                </p:cTn>
                              </p:par>
                              <p:par>
                                <p:cTn id="24" presetID="10" presetClass="entr" presetSubtype="0" fill="hold" grpId="0" nodeType="withEffect">
                                  <p:stCondLst>
                                    <p:cond delay="75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par>
                                <p:cTn id="27" presetID="64" presetClass="path" presetSubtype="0" decel="100000" fill="hold" grpId="1" nodeType="withEffect">
                                  <p:stCondLst>
                                    <p:cond delay="750"/>
                                  </p:stCondLst>
                                  <p:childTnLst>
                                    <p:animMotion origin="layout" path="M 1.66667E-6 1.11111E-6 L 1.66667E-6 -0.34468 " pathEditMode="relative" rAng="0" ptsTypes="AA">
                                      <p:cBhvr>
                                        <p:cTn id="28" dur="1500" spd="-100000" fill="hold"/>
                                        <p:tgtEl>
                                          <p:spTgt spid="15"/>
                                        </p:tgtEl>
                                        <p:attrNameLst>
                                          <p:attrName>ppt_x</p:attrName>
                                          <p:attrName>ppt_y</p:attrName>
                                        </p:attrNameLst>
                                      </p:cBhvr>
                                      <p:rCtr x="0" y="-17245"/>
                                    </p:animMotion>
                                  </p:childTnLst>
                                </p:cTn>
                              </p:par>
                              <p:par>
                                <p:cTn id="29" presetID="10" presetClass="entr" presetSubtype="0" fill="hold" nodeType="withEffect">
                                  <p:stCondLst>
                                    <p:cond delay="75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childTnLst>
                                </p:cTn>
                              </p:par>
                              <p:par>
                                <p:cTn id="32" presetID="64" presetClass="path" presetSubtype="0" decel="100000" fill="hold" nodeType="withEffect">
                                  <p:stCondLst>
                                    <p:cond delay="750"/>
                                  </p:stCondLst>
                                  <p:childTnLst>
                                    <p:animMotion origin="layout" path="M -1.66667E-6 -1.11111E-6 L -1.66667E-6 -0.50417 " pathEditMode="relative" rAng="0" ptsTypes="AA">
                                      <p:cBhvr>
                                        <p:cTn id="33" dur="1750" spd="-100000" fill="hold"/>
                                        <p:tgtEl>
                                          <p:spTgt spid="25"/>
                                        </p:tgtEl>
                                        <p:attrNameLst>
                                          <p:attrName>ppt_x</p:attrName>
                                          <p:attrName>ppt_y</p:attrName>
                                        </p:attrNameLst>
                                      </p:cBhvr>
                                      <p:rCtr x="0" y="-25208"/>
                                    </p:animMotion>
                                  </p:childTnLst>
                                </p:cTn>
                              </p:par>
                              <p:par>
                                <p:cTn id="34" presetID="10" presetClass="entr" presetSubtype="0" fill="hold" grpId="0" nodeType="withEffect">
                                  <p:stCondLst>
                                    <p:cond delay="7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childTnLst>
                                </p:cTn>
                              </p:par>
                              <p:par>
                                <p:cTn id="37" presetID="64" presetClass="path" presetSubtype="0" decel="100000" fill="hold" grpId="1" nodeType="withEffect">
                                  <p:stCondLst>
                                    <p:cond delay="750"/>
                                  </p:stCondLst>
                                  <p:childTnLst>
                                    <p:animMotion origin="layout" path="M 1.66667E-6 4.07407E-6 L 1.66667E-6 -0.67362 " pathEditMode="relative" rAng="0" ptsTypes="AA">
                                      <p:cBhvr>
                                        <p:cTn id="38" dur="2000" spd="-100000" fill="hold"/>
                                        <p:tgtEl>
                                          <p:spTgt spid="16"/>
                                        </p:tgtEl>
                                        <p:attrNameLst>
                                          <p:attrName>ppt_x</p:attrName>
                                          <p:attrName>ppt_y</p:attrName>
                                        </p:attrNameLst>
                                      </p:cBhvr>
                                      <p:rCtr x="0" y="-33681"/>
                                    </p:animMotion>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750"/>
                                        <p:tgtEl>
                                          <p:spTgt spid="14"/>
                                        </p:tgtEl>
                                      </p:cBhvr>
                                    </p:animEffect>
                                  </p:childTnLst>
                                </p:cTn>
                              </p:par>
                              <p:par>
                                <p:cTn id="43" presetID="35" presetClass="path" presetSubtype="0" decel="100000" fill="hold" grpId="1" nodeType="withEffect">
                                  <p:stCondLst>
                                    <p:cond delay="0"/>
                                  </p:stCondLst>
                                  <p:childTnLst>
                                    <p:animMotion origin="layout" path="M 4.375E-6 7.40741E-7 L -0.04011 7.40741E-7 " pathEditMode="relative" rAng="0" ptsTypes="AA">
                                      <p:cBhvr>
                                        <p:cTn id="44" dur="1250" spd="-100000" fill="hold"/>
                                        <p:tgtEl>
                                          <p:spTgt spid="14"/>
                                        </p:tgtEl>
                                        <p:attrNameLst>
                                          <p:attrName>ppt_x</p:attrName>
                                          <p:attrName>ppt_y</p:attrName>
                                        </p:attrNameLst>
                                      </p:cBhvr>
                                      <p:rCtr x="-2005" y="0"/>
                                    </p:animMotion>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750"/>
                                        <p:tgtEl>
                                          <p:spTgt spid="12"/>
                                        </p:tgtEl>
                                      </p:cBhvr>
                                    </p:animEffect>
                                  </p:childTnLst>
                                </p:cTn>
                              </p:par>
                              <p:par>
                                <p:cTn id="48" presetID="35" presetClass="path" presetSubtype="0" decel="100000" fill="hold" grpId="1" nodeType="withEffect">
                                  <p:stCondLst>
                                    <p:cond delay="0"/>
                                  </p:stCondLst>
                                  <p:childTnLst>
                                    <p:animMotion origin="layout" path="M -4.375E-6 -4.07407E-6 L 0.04493 -4.07407E-6 " pathEditMode="relative" rAng="0" ptsTypes="AA">
                                      <p:cBhvr>
                                        <p:cTn id="49" dur="1250" spd="-100000" fill="hold"/>
                                        <p:tgtEl>
                                          <p:spTgt spid="12"/>
                                        </p:tgtEl>
                                        <p:attrNameLst>
                                          <p:attrName>ppt_x</p:attrName>
                                          <p:attrName>ppt_y</p:attrName>
                                        </p:attrNameLst>
                                      </p:cBhvr>
                                      <p:rCtr x="2240" y="0"/>
                                    </p:animMotion>
                                  </p:childTnLst>
                                </p:cTn>
                              </p:par>
                              <p:par>
                                <p:cTn id="50" presetID="10" presetClass="entr" presetSubtype="0" fill="hold" grpId="0" nodeType="withEffect">
                                  <p:stCondLst>
                                    <p:cond delay="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750"/>
                                        <p:tgtEl>
                                          <p:spTgt spid="13"/>
                                        </p:tgtEl>
                                      </p:cBhvr>
                                    </p:animEffect>
                                  </p:childTnLst>
                                </p:cTn>
                              </p:par>
                              <p:par>
                                <p:cTn id="53" presetID="35" presetClass="path" presetSubtype="0" decel="100000" fill="hold" grpId="1" nodeType="withEffect">
                                  <p:stCondLst>
                                    <p:cond delay="250"/>
                                  </p:stCondLst>
                                  <p:childTnLst>
                                    <p:animMotion origin="layout" path="M 4.375E-6 7.40741E-7 L -0.04011 7.40741E-7 " pathEditMode="relative" rAng="0" ptsTypes="AA">
                                      <p:cBhvr>
                                        <p:cTn id="54" dur="1250" spd="-100000" fill="hold"/>
                                        <p:tgtEl>
                                          <p:spTgt spid="13"/>
                                        </p:tgtEl>
                                        <p:attrNameLst>
                                          <p:attrName>ppt_x</p:attrName>
                                          <p:attrName>ppt_y</p:attrName>
                                        </p:attrNameLst>
                                      </p:cBhvr>
                                      <p:rCtr x="-2005" y="0"/>
                                    </p:animMotion>
                                  </p:childTnLst>
                                </p:cTn>
                              </p:par>
                              <p:par>
                                <p:cTn id="55" presetID="10" presetClass="entr" presetSubtype="0" fill="hold" grpId="0" nodeType="withEffect">
                                  <p:stCondLst>
                                    <p:cond delay="75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750"/>
                                        <p:tgtEl>
                                          <p:spTgt spid="17"/>
                                        </p:tgtEl>
                                      </p:cBhvr>
                                    </p:animEffect>
                                  </p:childTnLst>
                                </p:cTn>
                              </p:par>
                              <p:par>
                                <p:cTn id="58" presetID="35" presetClass="path" presetSubtype="0" decel="100000" fill="hold" grpId="1" nodeType="withEffect">
                                  <p:stCondLst>
                                    <p:cond delay="750"/>
                                  </p:stCondLst>
                                  <p:childTnLst>
                                    <p:animMotion origin="layout" path="M -4.375E-6 -4.07407E-6 L 0.04493 -4.07407E-6 " pathEditMode="relative" rAng="0" ptsTypes="AA">
                                      <p:cBhvr>
                                        <p:cTn id="59" dur="1250" spd="-100000" fill="hold"/>
                                        <p:tgtEl>
                                          <p:spTgt spid="17"/>
                                        </p:tgtEl>
                                        <p:attrNameLst>
                                          <p:attrName>ppt_x</p:attrName>
                                          <p:attrName>ppt_y</p:attrName>
                                        </p:attrNameLst>
                                      </p:cBhvr>
                                      <p:rCtr x="2240" y="0"/>
                                    </p:animMotion>
                                  </p:childTnLst>
                                </p:cTn>
                              </p:par>
                              <p:par>
                                <p:cTn id="60" presetID="10" presetClass="entr" presetSubtype="0" fill="hold" grpId="0" nodeType="withEffect">
                                  <p:stCondLst>
                                    <p:cond delay="100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750"/>
                                        <p:tgtEl>
                                          <p:spTgt spid="18"/>
                                        </p:tgtEl>
                                      </p:cBhvr>
                                    </p:animEffect>
                                  </p:childTnLst>
                                </p:cTn>
                              </p:par>
                              <p:par>
                                <p:cTn id="63" presetID="35" presetClass="path" presetSubtype="0" decel="100000" fill="hold" grpId="1" nodeType="withEffect">
                                  <p:stCondLst>
                                    <p:cond delay="1000"/>
                                  </p:stCondLst>
                                  <p:childTnLst>
                                    <p:animMotion origin="layout" path="M -4.375E-6 -4.07407E-6 L 0.04493 -4.07407E-6 " pathEditMode="relative" rAng="0" ptsTypes="AA">
                                      <p:cBhvr>
                                        <p:cTn id="64" dur="1250" spd="-100000" fill="hold"/>
                                        <p:tgtEl>
                                          <p:spTgt spid="18"/>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1" grpId="0" animBg="1"/>
      <p:bldP spid="11" grpId="1" animBg="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435701" y="734080"/>
            <a:ext cx="3234873" cy="754797"/>
            <a:chOff x="4435701" y="734080"/>
            <a:chExt cx="3234873" cy="754797"/>
          </a:xfrm>
        </p:grpSpPr>
        <p:grpSp>
          <p:nvGrpSpPr>
            <p:cNvPr id="52" name="组合 51"/>
            <p:cNvGrpSpPr/>
            <p:nvPr/>
          </p:nvGrpSpPr>
          <p:grpSpPr>
            <a:xfrm>
              <a:off x="5287639" y="734080"/>
              <a:ext cx="2382935" cy="754797"/>
              <a:chOff x="5034902" y="734080"/>
              <a:chExt cx="2382935" cy="754797"/>
            </a:xfrm>
          </p:grpSpPr>
          <p:sp>
            <p:nvSpPr>
              <p:cNvPr id="56" name="文本框 55"/>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57" name="文本框 56"/>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p:cNvGrpSpPr/>
            <p:nvPr/>
          </p:nvGrpSpPr>
          <p:grpSpPr>
            <a:xfrm>
              <a:off x="4435701" y="792445"/>
              <a:ext cx="961507" cy="668927"/>
              <a:chOff x="5079157" y="1849802"/>
              <a:chExt cx="1972679" cy="1372406"/>
            </a:xfrm>
          </p:grpSpPr>
          <p:pic>
            <p:nvPicPr>
              <p:cNvPr id="54" name="图片 53"/>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p:cNvPicPr>
                <a:picLocks noChangeAspect="1"/>
              </p:cNvPicPr>
              <p:nvPr/>
            </p:nvPicPr>
            <p:blipFill rotWithShape="1">
              <a:blip r:embed="rId2" cstate="print">
                <a:extLst>
                  <a:ext uri="{28A0092B-C50C-407E-A947-70E740481C1C}">
                    <a14:useLocalDpi xmlns:a14="http://schemas.microsoft.com/office/drawing/2010/main" val="0"/>
                  </a:ext>
                </a:extLst>
              </a:blip>
              <a:srcRect l="-1548" r="79042"/>
              <a:stretch>
                <a:fillRect/>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9" name="矩形 8"/>
          <p:cNvSpPr/>
          <p:nvPr/>
        </p:nvSpPr>
        <p:spPr>
          <a:xfrm>
            <a:off x="1386671" y="1903979"/>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0" name="矩形 9"/>
          <p:cNvSpPr/>
          <p:nvPr/>
        </p:nvSpPr>
        <p:spPr>
          <a:xfrm>
            <a:off x="1464677" y="1999319"/>
            <a:ext cx="1984908" cy="1765273"/>
          </a:xfrm>
          <a:prstGeom prst="rect">
            <a:avLst/>
          </a:prstGeom>
          <a:blipFill>
            <a:blip r:embed="rId3" cstate="print"/>
            <a:srcRect/>
            <a:stretch>
              <a:fillRect l="-5607" r="-281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4" cstate="print"/>
          <a:stretch>
            <a:fillRect/>
          </a:stretch>
        </p:blipFill>
        <p:spPr>
          <a:xfrm flipH="1">
            <a:off x="2353444" y="1704320"/>
            <a:ext cx="206751" cy="294999"/>
          </a:xfrm>
          <a:prstGeom prst="rect">
            <a:avLst/>
          </a:prstGeom>
          <a:effectLst>
            <a:outerShdw blurRad="50800" dist="38100" dir="8100000" algn="tr" rotWithShape="0">
              <a:prstClr val="black">
                <a:alpha val="40000"/>
              </a:prstClr>
            </a:outerShdw>
          </a:effectLst>
        </p:spPr>
      </p:pic>
      <p:sp>
        <p:nvSpPr>
          <p:cNvPr id="12" name="矩形 11"/>
          <p:cNvSpPr/>
          <p:nvPr/>
        </p:nvSpPr>
        <p:spPr>
          <a:xfrm>
            <a:off x="3843181" y="2346021"/>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3" name="矩形 12"/>
          <p:cNvSpPr/>
          <p:nvPr/>
        </p:nvSpPr>
        <p:spPr>
          <a:xfrm>
            <a:off x="3921187" y="2441361"/>
            <a:ext cx="1984908" cy="1765273"/>
          </a:xfrm>
          <a:prstGeom prst="rect">
            <a:avLst/>
          </a:prstGeom>
          <a:blipFill>
            <a:blip r:embed="rId5" cstate="print"/>
            <a:srcRect/>
            <a:stretch>
              <a:fillRect l="-16721" r="-167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cstate="print"/>
          <a:stretch>
            <a:fillRect/>
          </a:stretch>
        </p:blipFill>
        <p:spPr>
          <a:xfrm flipH="1">
            <a:off x="4809954" y="2146362"/>
            <a:ext cx="206751" cy="294999"/>
          </a:xfrm>
          <a:prstGeom prst="rect">
            <a:avLst/>
          </a:prstGeom>
          <a:effectLst>
            <a:outerShdw blurRad="50800" dist="38100" dir="8100000" algn="tr" rotWithShape="0">
              <a:prstClr val="black">
                <a:alpha val="40000"/>
              </a:prstClr>
            </a:outerShdw>
          </a:effectLst>
        </p:spPr>
      </p:pic>
      <p:sp>
        <p:nvSpPr>
          <p:cNvPr id="15" name="矩形 14"/>
          <p:cNvSpPr/>
          <p:nvPr/>
        </p:nvSpPr>
        <p:spPr>
          <a:xfrm>
            <a:off x="6299691" y="1903979"/>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6" name="矩形 15"/>
          <p:cNvSpPr/>
          <p:nvPr/>
        </p:nvSpPr>
        <p:spPr>
          <a:xfrm>
            <a:off x="6377697" y="1999319"/>
            <a:ext cx="1984908" cy="1765273"/>
          </a:xfrm>
          <a:prstGeom prst="rect">
            <a:avLst/>
          </a:prstGeom>
          <a:blipFill>
            <a:blip r:embed="rId6" cstate="print"/>
            <a:srcRect/>
            <a:stretch>
              <a:fillRect l="-16879" r="-168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4" cstate="print"/>
          <a:stretch>
            <a:fillRect/>
          </a:stretch>
        </p:blipFill>
        <p:spPr>
          <a:xfrm flipH="1">
            <a:off x="7266464" y="1704320"/>
            <a:ext cx="206751" cy="294999"/>
          </a:xfrm>
          <a:prstGeom prst="rect">
            <a:avLst/>
          </a:prstGeom>
          <a:effectLst>
            <a:outerShdw blurRad="50800" dist="38100" dir="8100000" algn="tr" rotWithShape="0">
              <a:prstClr val="black">
                <a:alpha val="40000"/>
              </a:prstClr>
            </a:outerShdw>
          </a:effectLst>
        </p:spPr>
      </p:pic>
      <p:sp>
        <p:nvSpPr>
          <p:cNvPr id="18" name="矩形 17"/>
          <p:cNvSpPr/>
          <p:nvPr/>
        </p:nvSpPr>
        <p:spPr>
          <a:xfrm>
            <a:off x="8756201" y="2346021"/>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9" name="矩形 18"/>
          <p:cNvSpPr/>
          <p:nvPr/>
        </p:nvSpPr>
        <p:spPr>
          <a:xfrm>
            <a:off x="8834207" y="2441361"/>
            <a:ext cx="1984908" cy="1765273"/>
          </a:xfrm>
          <a:prstGeom prst="rect">
            <a:avLst/>
          </a:prstGeom>
          <a:blipFill>
            <a:blip r:embed="rId3" cstate="print"/>
            <a:srcRect/>
            <a:stretch>
              <a:fillRect l="-34380" r="-79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4" cstate="print"/>
          <a:stretch>
            <a:fillRect/>
          </a:stretch>
        </p:blipFill>
        <p:spPr>
          <a:xfrm flipH="1">
            <a:off x="9722974" y="2146362"/>
            <a:ext cx="206751" cy="294999"/>
          </a:xfrm>
          <a:prstGeom prst="rect">
            <a:avLst/>
          </a:prstGeom>
          <a:effectLst>
            <a:outerShdw blurRad="50800" dist="38100" dir="8100000" algn="tr" rotWithShape="0">
              <a:prstClr val="black">
                <a:alpha val="40000"/>
              </a:prstClr>
            </a:outerShdw>
          </a:effectLst>
        </p:spPr>
      </p:pic>
      <p:sp>
        <p:nvSpPr>
          <p:cNvPr id="21" name="矩形 20"/>
          <p:cNvSpPr/>
          <p:nvPr/>
        </p:nvSpPr>
        <p:spPr>
          <a:xfrm>
            <a:off x="1494685" y="3816664"/>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2" name="矩形 21"/>
          <p:cNvSpPr/>
          <p:nvPr/>
        </p:nvSpPr>
        <p:spPr>
          <a:xfrm>
            <a:off x="3951193" y="4255427"/>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3" name="矩形 22"/>
          <p:cNvSpPr/>
          <p:nvPr/>
        </p:nvSpPr>
        <p:spPr>
          <a:xfrm>
            <a:off x="6408017" y="3816664"/>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4" name="矩形 23"/>
          <p:cNvSpPr/>
          <p:nvPr/>
        </p:nvSpPr>
        <p:spPr>
          <a:xfrm>
            <a:off x="8864525" y="4255427"/>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5" name="Text Placeholder 4"/>
          <p:cNvSpPr txBox="1"/>
          <p:nvPr/>
        </p:nvSpPr>
        <p:spPr>
          <a:xfrm>
            <a:off x="1789375" y="5137824"/>
            <a:ext cx="8613246"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id-ID" altLang="zh-CN" sz="1200" b="1">
                <a:solidFill>
                  <a:prstClr val="white">
                    <a:lumMod val="65000"/>
                  </a:prstClr>
                </a:solidFill>
                <a:latin typeface="Century Gothic" panose="020B0502020202020204" pitchFamily="34" charset="0"/>
                <a:ea typeface="微软雅黑" panose="020B0503020204020204" pitchFamily="34" charset="-122"/>
                <a:cs typeface="Calibri" panose="020F0502020204030204"/>
              </a:rPr>
              <a:t>Ut wisi enim </a:t>
            </a:r>
            <a:r>
              <a:rPr lang="id-ID" altLang="zh-CN" sz="1200">
                <a:solidFill>
                  <a:prstClr val="white">
                    <a:lumMod val="65000"/>
                  </a:prstClr>
                </a:solidFill>
                <a:latin typeface="Century Gothic" panose="020B0502020202020204" pitchFamily="34" charset="0"/>
                <a:ea typeface="微软雅黑" panose="020B0503020204020204" pitchFamily="34" charset="-122"/>
                <a:cs typeface="Calibri" panose="020F0502020204030204"/>
              </a:rPr>
              <a:t>ad minim veniam, quis nostrud exerci tation mcorper nibh euismod tincidunt ut laoreet dolore magna aliquam erat at. Ut wisi enim ad minim veniam, quis nostrud exerci. </a:t>
            </a:r>
            <a:endParaRPr lang="id-ID" altLang="zh-CN" sz="1200">
              <a:solidFill>
                <a:prstClr val="white">
                  <a:lumMod val="65000"/>
                </a:prstClr>
              </a:solidFill>
              <a:latin typeface="Century Gothic" panose="020B0502020202020204" pitchFamily="34" charset="0"/>
              <a:ea typeface="微软雅黑" panose="020B0503020204020204" pitchFamily="34" charset="-122"/>
              <a:cs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600" advTm="3587">
        <p:blinds dir="vert"/>
      </p:transition>
    </mc:Choice>
    <mc:Fallback>
      <p:transition spd="slow" advTm="358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64" presetClass="path" presetSubtype="0" decel="100000" fill="hold" grpId="1" nodeType="withEffect">
                                  <p:stCondLst>
                                    <p:cond delay="1000"/>
                                  </p:stCondLst>
                                  <p:childTnLst>
                                    <p:animMotion origin="layout" path="M -2.29167E-6 1.48148E-6 L -2.29167E-6 0.00023 " pathEditMode="relative" rAng="0" ptsTypes="AA">
                                      <p:cBhvr>
                                        <p:cTn id="9" dur="1000" spd="-100000" fill="hold"/>
                                        <p:tgtEl>
                                          <p:spTgt spid="9"/>
                                        </p:tgtEl>
                                        <p:attrNameLst>
                                          <p:attrName>ppt_x</p:attrName>
                                          <p:attrName>ppt_y</p:attrName>
                                        </p:attrNameLst>
                                      </p:cBhvr>
                                      <p:rCtr x="0" y="0"/>
                                    </p:animMotion>
                                  </p:childTnLst>
                                </p:cTn>
                              </p:par>
                              <p:par>
                                <p:cTn id="10" presetID="10"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64" presetClass="path" presetSubtype="0" decel="100000" fill="hold" grpId="1" nodeType="withEffect">
                                  <p:stCondLst>
                                    <p:cond delay="1000"/>
                                  </p:stCondLst>
                                  <p:childTnLst>
                                    <p:animMotion origin="layout" path="M -2.5E-6 1.11111E-6 L -2.5E-6 -0.08658 " pathEditMode="relative" rAng="0" ptsTypes="AA">
                                      <p:cBhvr>
                                        <p:cTn id="14" dur="1000" spd="-100000" fill="hold"/>
                                        <p:tgtEl>
                                          <p:spTgt spid="10"/>
                                        </p:tgtEl>
                                        <p:attrNameLst>
                                          <p:attrName>ppt_x</p:attrName>
                                          <p:attrName>ppt_y</p:attrName>
                                        </p:attrNameLst>
                                      </p:cBhvr>
                                      <p:rCtr x="0" y="-4329"/>
                                    </p:animMotion>
                                  </p:childTnLst>
                                </p:cTn>
                              </p:par>
                              <p:par>
                                <p:cTn id="15" presetID="10" presetClass="entr" presetSubtype="0" fill="hold" nodeType="withEffect">
                                  <p:stCondLst>
                                    <p:cond delay="1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35" presetClass="path" presetSubtype="0" decel="100000" fill="hold" grpId="1" nodeType="withEffect">
                                  <p:stCondLst>
                                    <p:cond delay="1500"/>
                                  </p:stCondLst>
                                  <p:childTnLst>
                                    <p:animMotion origin="layout" path="M -2.5E-6 2.96296E-6 L 0.04492 2.96296E-6 " pathEditMode="relative" rAng="0" ptsTypes="AA">
                                      <p:cBhvr>
                                        <p:cTn id="22" dur="1250" spd="-100000" fill="hold"/>
                                        <p:tgtEl>
                                          <p:spTgt spid="21"/>
                                        </p:tgtEl>
                                        <p:attrNameLst>
                                          <p:attrName>ppt_x</p:attrName>
                                          <p:attrName>ppt_y</p:attrName>
                                        </p:attrNameLst>
                                      </p:cBhvr>
                                      <p:rCtr x="2240" y="0"/>
                                    </p:animMotion>
                                  </p:childTnLst>
                                </p:cTn>
                              </p:par>
                              <p:par>
                                <p:cTn id="23" presetID="10" presetClass="entr" presetSubtype="0" fill="hold" grpId="0" nodeType="withEffect">
                                  <p:stCondLst>
                                    <p:cond delay="2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childTnLst>
                                </p:cTn>
                              </p:par>
                              <p:par>
                                <p:cTn id="26" presetID="64" presetClass="path" presetSubtype="0" decel="100000" fill="hold" grpId="1" nodeType="withEffect">
                                  <p:stCondLst>
                                    <p:cond delay="2000"/>
                                  </p:stCondLst>
                                  <p:childTnLst>
                                    <p:animMotion origin="layout" path="M -4.79167E-6 -3.7037E-7 L -4.79167E-6 0.00023 " pathEditMode="relative" rAng="0" ptsTypes="AA">
                                      <p:cBhvr>
                                        <p:cTn id="27" dur="1000" spd="-100000" fill="hold"/>
                                        <p:tgtEl>
                                          <p:spTgt spid="12"/>
                                        </p:tgtEl>
                                        <p:attrNameLst>
                                          <p:attrName>ppt_x</p:attrName>
                                          <p:attrName>ppt_y</p:attrName>
                                        </p:attrNameLst>
                                      </p:cBhvr>
                                      <p:rCtr x="0" y="0"/>
                                    </p:animMotion>
                                  </p:childTnLst>
                                </p:cTn>
                              </p:par>
                              <p:par>
                                <p:cTn id="28" presetID="10" presetClass="entr" presetSubtype="0" fill="hold" grpId="0" nodeType="withEffect">
                                  <p:stCondLst>
                                    <p:cond delay="20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childTnLst>
                                </p:cTn>
                              </p:par>
                              <p:par>
                                <p:cTn id="31" presetID="64" presetClass="path" presetSubtype="0" decel="100000" fill="hold" grpId="1" nodeType="withEffect">
                                  <p:stCondLst>
                                    <p:cond delay="2000"/>
                                  </p:stCondLst>
                                  <p:childTnLst>
                                    <p:animMotion origin="layout" path="M -4.79167E-6 -2.22222E-6 L -4.79167E-6 -0.08657 " pathEditMode="relative" rAng="0" ptsTypes="AA">
                                      <p:cBhvr>
                                        <p:cTn id="32" dur="1000" spd="-100000" fill="hold"/>
                                        <p:tgtEl>
                                          <p:spTgt spid="13"/>
                                        </p:tgtEl>
                                        <p:attrNameLst>
                                          <p:attrName>ppt_x</p:attrName>
                                          <p:attrName>ppt_y</p:attrName>
                                        </p:attrNameLst>
                                      </p:cBhvr>
                                      <p:rCtr x="0" y="-4329"/>
                                    </p:animMotion>
                                  </p:childTnLst>
                                </p:cTn>
                              </p:par>
                              <p:par>
                                <p:cTn id="33" presetID="10" presetClass="entr" presetSubtype="0" fill="hold" nodeType="withEffect">
                                  <p:stCondLst>
                                    <p:cond delay="25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250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35" presetClass="path" presetSubtype="0" decel="100000" fill="hold" grpId="1" nodeType="withEffect">
                                  <p:stCondLst>
                                    <p:cond delay="2500"/>
                                  </p:stCondLst>
                                  <p:childTnLst>
                                    <p:animMotion origin="layout" path="M -4.79167E-6 2.59259E-6 L 0.04493 2.59259E-6 " pathEditMode="relative" rAng="0" ptsTypes="AA">
                                      <p:cBhvr>
                                        <p:cTn id="40" dur="1250" spd="-100000" fill="hold"/>
                                        <p:tgtEl>
                                          <p:spTgt spid="22"/>
                                        </p:tgtEl>
                                        <p:attrNameLst>
                                          <p:attrName>ppt_x</p:attrName>
                                          <p:attrName>ppt_y</p:attrName>
                                        </p:attrNameLst>
                                      </p:cBhvr>
                                      <p:rCtr x="2240" y="0"/>
                                    </p:animMotion>
                                  </p:childTnLst>
                                </p:cTn>
                              </p:par>
                              <p:par>
                                <p:cTn id="41" presetID="10" presetClass="entr" presetSubtype="0" fill="hold" grpId="0" nodeType="withEffect">
                                  <p:stCondLst>
                                    <p:cond delay="3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childTnLst>
                                </p:cTn>
                              </p:par>
                              <p:par>
                                <p:cTn id="44" presetID="64" presetClass="path" presetSubtype="0" decel="100000" fill="hold" grpId="1" nodeType="withEffect">
                                  <p:stCondLst>
                                    <p:cond delay="3250"/>
                                  </p:stCondLst>
                                  <p:childTnLst>
                                    <p:animMotion origin="layout" path="M 2.91667E-6 1.48148E-6 L 2.91667E-6 0.00023 " pathEditMode="relative" rAng="0" ptsTypes="AA">
                                      <p:cBhvr>
                                        <p:cTn id="45" dur="1000" spd="-100000" fill="hold"/>
                                        <p:tgtEl>
                                          <p:spTgt spid="15"/>
                                        </p:tgtEl>
                                        <p:attrNameLst>
                                          <p:attrName>ppt_x</p:attrName>
                                          <p:attrName>ppt_y</p:attrName>
                                        </p:attrNameLst>
                                      </p:cBhvr>
                                      <p:rCtr x="0" y="0"/>
                                    </p:animMotion>
                                  </p:childTnLst>
                                </p:cTn>
                              </p:par>
                              <p:par>
                                <p:cTn id="46" presetID="10" presetClass="entr" presetSubtype="0" fill="hold" grpId="0" nodeType="withEffect">
                                  <p:stCondLst>
                                    <p:cond delay="325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childTnLst>
                                </p:cTn>
                              </p:par>
                              <p:par>
                                <p:cTn id="49" presetID="64" presetClass="path" presetSubtype="0" decel="100000" fill="hold" grpId="1" nodeType="withEffect">
                                  <p:stCondLst>
                                    <p:cond delay="3250"/>
                                  </p:stCondLst>
                                  <p:childTnLst>
                                    <p:animMotion origin="layout" path="M 2.91667E-6 1.11111E-6 L 2.91667E-6 -0.08658 " pathEditMode="relative" rAng="0" ptsTypes="AA">
                                      <p:cBhvr>
                                        <p:cTn id="50" dur="1000" spd="-100000" fill="hold"/>
                                        <p:tgtEl>
                                          <p:spTgt spid="16"/>
                                        </p:tgtEl>
                                        <p:attrNameLst>
                                          <p:attrName>ppt_x</p:attrName>
                                          <p:attrName>ppt_y</p:attrName>
                                        </p:attrNameLst>
                                      </p:cBhvr>
                                      <p:rCtr x="0" y="-4329"/>
                                    </p:animMotion>
                                  </p:childTnLst>
                                </p:cTn>
                              </p:par>
                              <p:par>
                                <p:cTn id="51" presetID="10" presetClass="entr" presetSubtype="0" fill="hold" nodeType="withEffect">
                                  <p:stCondLst>
                                    <p:cond delay="375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375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750"/>
                                        <p:tgtEl>
                                          <p:spTgt spid="23"/>
                                        </p:tgtEl>
                                      </p:cBhvr>
                                    </p:animEffect>
                                  </p:childTnLst>
                                </p:cTn>
                              </p:par>
                              <p:par>
                                <p:cTn id="57" presetID="35" presetClass="path" presetSubtype="0" decel="100000" fill="hold" grpId="1" nodeType="withEffect">
                                  <p:stCondLst>
                                    <p:cond delay="3750"/>
                                  </p:stCondLst>
                                  <p:childTnLst>
                                    <p:animMotion origin="layout" path="M 2.70833E-6 2.96296E-6 L 0.04492 2.96296E-6 " pathEditMode="relative" rAng="0" ptsTypes="AA">
                                      <p:cBhvr>
                                        <p:cTn id="58" dur="1250" spd="-100000" fill="hold"/>
                                        <p:tgtEl>
                                          <p:spTgt spid="23"/>
                                        </p:tgtEl>
                                        <p:attrNameLst>
                                          <p:attrName>ppt_x</p:attrName>
                                          <p:attrName>ppt_y</p:attrName>
                                        </p:attrNameLst>
                                      </p:cBhvr>
                                      <p:rCtr x="2240" y="0"/>
                                    </p:animMotion>
                                  </p:childTnLst>
                                </p:cTn>
                              </p:par>
                              <p:par>
                                <p:cTn id="59" presetID="10" presetClass="entr" presetSubtype="0" fill="hold" grpId="0" nodeType="withEffect">
                                  <p:stCondLst>
                                    <p:cond delay="450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childTnLst>
                                </p:cTn>
                              </p:par>
                              <p:par>
                                <p:cTn id="62" presetID="64" presetClass="path" presetSubtype="0" decel="100000" fill="hold" grpId="1" nodeType="withEffect">
                                  <p:stCondLst>
                                    <p:cond delay="4500"/>
                                  </p:stCondLst>
                                  <p:childTnLst>
                                    <p:animMotion origin="layout" path="M 4.16667E-7 -3.7037E-7 L 4.16667E-7 0.00023 " pathEditMode="relative" rAng="0" ptsTypes="AA">
                                      <p:cBhvr>
                                        <p:cTn id="63" dur="1000" spd="-100000" fill="hold"/>
                                        <p:tgtEl>
                                          <p:spTgt spid="18"/>
                                        </p:tgtEl>
                                        <p:attrNameLst>
                                          <p:attrName>ppt_x</p:attrName>
                                          <p:attrName>ppt_y</p:attrName>
                                        </p:attrNameLst>
                                      </p:cBhvr>
                                      <p:rCtr x="0" y="0"/>
                                    </p:animMotion>
                                  </p:childTnLst>
                                </p:cTn>
                              </p:par>
                              <p:par>
                                <p:cTn id="64" presetID="10" presetClass="entr" presetSubtype="0" fill="hold" grpId="0" nodeType="withEffect">
                                  <p:stCondLst>
                                    <p:cond delay="45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childTnLst>
                                </p:cTn>
                              </p:par>
                              <p:par>
                                <p:cTn id="67" presetID="64" presetClass="path" presetSubtype="0" decel="100000" fill="hold" grpId="1" nodeType="withEffect">
                                  <p:stCondLst>
                                    <p:cond delay="4500"/>
                                  </p:stCondLst>
                                  <p:childTnLst>
                                    <p:animMotion origin="layout" path="M 4.16667E-7 -2.22222E-6 L 4.16667E-7 -0.08657 " pathEditMode="relative" rAng="0" ptsTypes="AA">
                                      <p:cBhvr>
                                        <p:cTn id="68" dur="1000" spd="-100000" fill="hold"/>
                                        <p:tgtEl>
                                          <p:spTgt spid="19"/>
                                        </p:tgtEl>
                                        <p:attrNameLst>
                                          <p:attrName>ppt_x</p:attrName>
                                          <p:attrName>ppt_y</p:attrName>
                                        </p:attrNameLst>
                                      </p:cBhvr>
                                      <p:rCtr x="0" y="-4329"/>
                                    </p:animMotion>
                                  </p:childTnLst>
                                </p:cTn>
                              </p:par>
                              <p:par>
                                <p:cTn id="69" presetID="10" presetClass="entr" presetSubtype="0" fill="hold" nodeType="withEffect">
                                  <p:stCondLst>
                                    <p:cond delay="500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500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750"/>
                                        <p:tgtEl>
                                          <p:spTgt spid="24"/>
                                        </p:tgtEl>
                                      </p:cBhvr>
                                    </p:animEffect>
                                  </p:childTnLst>
                                </p:cTn>
                              </p:par>
                              <p:par>
                                <p:cTn id="75" presetID="35" presetClass="path" presetSubtype="0" decel="100000" fill="hold" grpId="1" nodeType="withEffect">
                                  <p:stCondLst>
                                    <p:cond delay="5000"/>
                                  </p:stCondLst>
                                  <p:childTnLst>
                                    <p:animMotion origin="layout" path="M 4.16667E-7 2.59259E-6 L 0.04492 2.59259E-6 " pathEditMode="relative" rAng="0" ptsTypes="AA">
                                      <p:cBhvr>
                                        <p:cTn id="76" dur="1250" spd="-100000" fill="hold"/>
                                        <p:tgtEl>
                                          <p:spTgt spid="24"/>
                                        </p:tgtEl>
                                        <p:attrNameLst>
                                          <p:attrName>ppt_x</p:attrName>
                                          <p:attrName>ppt_y</p:attrName>
                                        </p:attrNameLst>
                                      </p:cBhvr>
                                      <p:rCtr x="2240" y="0"/>
                                    </p:animMotion>
                                  </p:childTnLst>
                                </p:cTn>
                              </p:par>
                              <p:par>
                                <p:cTn id="77" presetID="10" presetClass="entr" presetSubtype="0" fill="hold" grpId="0" nodeType="withEffect">
                                  <p:stCondLst>
                                    <p:cond delay="575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1000"/>
                                        <p:tgtEl>
                                          <p:spTgt spid="25"/>
                                        </p:tgtEl>
                                      </p:cBhvr>
                                    </p:animEffect>
                                  </p:childTnLst>
                                </p:cTn>
                              </p:par>
                              <p:par>
                                <p:cTn id="80" presetID="64" presetClass="path" presetSubtype="0" decel="100000" fill="hold" grpId="1" nodeType="withEffect">
                                  <p:stCondLst>
                                    <p:cond delay="5750"/>
                                  </p:stCondLst>
                                  <p:childTnLst>
                                    <p:animMotion origin="layout" path="M 0 -4.07407E-6 L 0 0.00024 " pathEditMode="relative" rAng="0" ptsTypes="AA">
                                      <p:cBhvr>
                                        <p:cTn id="81" dur="1000" spd="-100000" fill="hold"/>
                                        <p:tgtEl>
                                          <p:spTgt spid="25"/>
                                        </p:tgtEl>
                                        <p:attrNameLst>
                                          <p:attrName>ppt_x</p:attrName>
                                          <p:attrName>ppt_y</p:attrName>
                                        </p:attrNameLst>
                                      </p:cBhvr>
                                      <p:rCtr x="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2" grpId="0" animBg="1"/>
      <p:bldP spid="12" grpId="1" animBg="1"/>
      <p:bldP spid="13" grpId="0" animBg="1"/>
      <p:bldP spid="13" grpId="1" animBg="1"/>
      <p:bldP spid="15" grpId="0" animBg="1"/>
      <p:bldP spid="15" grpId="1" animBg="1"/>
      <p:bldP spid="16" grpId="0" animBg="1"/>
      <p:bldP spid="16" grpId="1" animBg="1"/>
      <p:bldP spid="18" grpId="0" animBg="1"/>
      <p:bldP spid="18" grpId="1" animBg="1"/>
      <p:bldP spid="19" grpId="0" animBg="1"/>
      <p:bldP spid="19" grpId="1" animBg="1"/>
      <p:bldP spid="21" grpId="0"/>
      <p:bldP spid="21" grpId="1"/>
      <p:bldP spid="22" grpId="0"/>
      <p:bldP spid="22" grpId="1"/>
      <p:bldP spid="23" grpId="0"/>
      <p:bldP spid="23" grpId="1"/>
      <p:bldP spid="24" grpId="0"/>
      <p:bldP spid="24" grpId="1"/>
      <p:bldP spid="25" grpId="0"/>
      <p:bldP spid="2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06477" y="939763"/>
            <a:ext cx="4979045" cy="4905449"/>
          </a:xfrm>
          <a:prstGeom prst="rect">
            <a:avLst/>
          </a:prstGeom>
        </p:spPr>
      </p:pic>
      <p:sp>
        <p:nvSpPr>
          <p:cNvPr id="34" name="文本框 33"/>
          <p:cNvSpPr txBox="1"/>
          <p:nvPr/>
        </p:nvSpPr>
        <p:spPr>
          <a:xfrm>
            <a:off x="3492760" y="3695429"/>
            <a:ext cx="5206480" cy="769441"/>
          </a:xfrm>
          <a:prstGeom prst="rect">
            <a:avLst/>
          </a:prstGeom>
          <a:noFill/>
        </p:spPr>
        <p:txBody>
          <a:bodyPr wrap="square" rtlCol="0">
            <a:spAutoFit/>
          </a:bodyPr>
          <a:lstStyle/>
          <a:p>
            <a:pPr algn="ctr"/>
            <a:r>
              <a:rPr lang="zh-CN" altLang="en-US" sz="44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4400" b="1" dirty="0">
              <a:solidFill>
                <a:srgbClr val="0F1D38"/>
              </a:solidFill>
              <a:latin typeface="方正剪纸简体" panose="03000509000000000000" pitchFamily="65" charset="-122"/>
              <a:ea typeface="方正剪纸简体" panose="03000509000000000000" pitchFamily="65" charset="-122"/>
            </a:endParaRPr>
          </a:p>
        </p:txBody>
      </p:sp>
      <p:sp>
        <p:nvSpPr>
          <p:cNvPr id="35" name="文本框 34"/>
          <p:cNvSpPr txBox="1"/>
          <p:nvPr/>
        </p:nvSpPr>
        <p:spPr>
          <a:xfrm>
            <a:off x="4573361" y="4347234"/>
            <a:ext cx="3045278"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1433" y="3343423"/>
            <a:ext cx="783667" cy="261222"/>
          </a:xfrm>
          <a:prstGeom prst="rect">
            <a:avLst/>
          </a:prstGeom>
        </p:spPr>
      </p:pic>
      <p:grpSp>
        <p:nvGrpSpPr>
          <p:cNvPr id="7" name="组合 6"/>
          <p:cNvGrpSpPr/>
          <p:nvPr/>
        </p:nvGrpSpPr>
        <p:grpSpPr>
          <a:xfrm>
            <a:off x="5079157" y="1849802"/>
            <a:ext cx="1896917" cy="1372406"/>
            <a:chOff x="5079157" y="1849802"/>
            <a:chExt cx="1896917" cy="1372406"/>
          </a:xfrm>
        </p:grpSpPr>
        <p:pic>
          <p:nvPicPr>
            <p:cNvPr id="33" name="图片 32"/>
            <p:cNvPicPr>
              <a:picLocks noChangeAspect="1"/>
            </p:cNvPicPr>
            <p:nvPr/>
          </p:nvPicPr>
          <p:blipFill rotWithShape="1">
            <a:blip r:embed="rId3">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400" advTm="1137">
        <p14:ripple/>
      </p:transition>
    </mc:Choice>
    <mc:Fallback>
      <p:transition spd="slow" advTm="1137">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grpSp>
        <p:nvGrpSpPr>
          <p:cNvPr id="118" name="Group 2"/>
          <p:cNvGrpSpPr/>
          <p:nvPr/>
        </p:nvGrpSpPr>
        <p:grpSpPr>
          <a:xfrm>
            <a:off x="2165131" y="2863410"/>
            <a:ext cx="295155" cy="431380"/>
            <a:chOff x="6258454" y="3849160"/>
            <a:chExt cx="330200" cy="482600"/>
          </a:xfrm>
          <a:gradFill>
            <a:gsLst>
              <a:gs pos="0">
                <a:srgbClr val="0196FC"/>
              </a:gs>
              <a:gs pos="41000">
                <a:srgbClr val="00AFFE"/>
              </a:gs>
              <a:gs pos="100000">
                <a:srgbClr val="00D7FE"/>
              </a:gs>
            </a:gsLst>
            <a:lin ang="13500000" scaled="1"/>
          </a:gradFill>
        </p:grpSpPr>
        <p:sp>
          <p:nvSpPr>
            <p:cNvPr id="119"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20"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21" name="组合 120"/>
          <p:cNvGrpSpPr/>
          <p:nvPr/>
        </p:nvGrpSpPr>
        <p:grpSpPr>
          <a:xfrm>
            <a:off x="4389163" y="2812361"/>
            <a:ext cx="429960" cy="429961"/>
            <a:chOff x="4432033" y="3099786"/>
            <a:chExt cx="481012" cy="481013"/>
          </a:xfrm>
          <a:solidFill>
            <a:srgbClr val="FAB857"/>
          </a:solidFill>
        </p:grpSpPr>
        <p:sp>
          <p:nvSpPr>
            <p:cNvPr id="122"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23"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24"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25" name="组合 124"/>
          <p:cNvGrpSpPr/>
          <p:nvPr/>
        </p:nvGrpSpPr>
        <p:grpSpPr>
          <a:xfrm>
            <a:off x="6715361" y="2826139"/>
            <a:ext cx="437056" cy="429961"/>
            <a:chOff x="4428858" y="2136173"/>
            <a:chExt cx="488950" cy="481013"/>
          </a:xfrm>
          <a:solidFill>
            <a:schemeClr val="tx1">
              <a:lumMod val="65000"/>
              <a:lumOff val="35000"/>
            </a:schemeClr>
          </a:solidFill>
        </p:grpSpPr>
        <p:sp>
          <p:nvSpPr>
            <p:cNvPr id="126" name="Freeform 58"/>
            <p:cNvSpPr/>
            <p:nvPr/>
          </p:nvSpPr>
          <p:spPr bwMode="auto">
            <a:xfrm>
              <a:off x="4695558" y="2196498"/>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27" name="Freeform 59"/>
            <p:cNvSpPr>
              <a:spLocks noEditPoints="1"/>
            </p:cNvSpPr>
            <p:nvPr/>
          </p:nvSpPr>
          <p:spPr bwMode="auto">
            <a:xfrm>
              <a:off x="4428858" y="2136173"/>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28" name="Freeform 60"/>
            <p:cNvSpPr/>
            <p:nvPr/>
          </p:nvSpPr>
          <p:spPr bwMode="auto">
            <a:xfrm>
              <a:off x="4687620" y="2136173"/>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cxnSp>
        <p:nvCxnSpPr>
          <p:cNvPr id="129" name="直接连接符 128"/>
          <p:cNvCxnSpPr/>
          <p:nvPr/>
        </p:nvCxnSpPr>
        <p:spPr>
          <a:xfrm>
            <a:off x="3464164" y="2155602"/>
            <a:ext cx="0" cy="3439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5739279" y="2155602"/>
            <a:ext cx="0" cy="3439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1" name="矩形 130"/>
          <p:cNvSpPr/>
          <p:nvPr/>
        </p:nvSpPr>
        <p:spPr>
          <a:xfrm>
            <a:off x="1333825" y="4312257"/>
            <a:ext cx="1957767" cy="1266822"/>
          </a:xfrm>
          <a:prstGeom prst="rect">
            <a:avLst/>
          </a:prstGeom>
        </p:spPr>
        <p:txBody>
          <a:bodyPr wrap="square">
            <a:spAutoFit/>
          </a:bodyPr>
          <a:lstStyle/>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t>
            </a:r>
            <a:r>
              <a:rPr lang="en-US" altLang="zh-CN" sz="1200" dirty="0">
                <a:solidFill>
                  <a:schemeClr val="tx1">
                    <a:lumMod val="50000"/>
                    <a:lumOff val="50000"/>
                  </a:schemeClr>
                </a:solidFill>
                <a:latin typeface="Century Gothic" panose="020B0502020202020204" pitchFamily="34" charset="0"/>
                <a:cs typeface="+mn-ea"/>
                <a:sym typeface="+mn-lt"/>
              </a:rPr>
              <a:t>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32" name="矩形 131"/>
          <p:cNvSpPr/>
          <p:nvPr/>
        </p:nvSpPr>
        <p:spPr>
          <a:xfrm>
            <a:off x="1527878" y="3809334"/>
            <a:ext cx="1569660" cy="452432"/>
          </a:xfrm>
          <a:prstGeom prst="rect">
            <a:avLst/>
          </a:prstGeom>
        </p:spPr>
        <p:txBody>
          <a:bodyPr wrap="non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133" name="矩形 132"/>
          <p:cNvSpPr/>
          <p:nvPr/>
        </p:nvSpPr>
        <p:spPr>
          <a:xfrm>
            <a:off x="3608939" y="4312257"/>
            <a:ext cx="1957767" cy="1266822"/>
          </a:xfrm>
          <a:prstGeom prst="rect">
            <a:avLst/>
          </a:prstGeom>
        </p:spPr>
        <p:txBody>
          <a:bodyPr wrap="square">
            <a:spAutoFit/>
          </a:bodyPr>
          <a:lstStyle/>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t>
            </a:r>
            <a:r>
              <a:rPr lang="en-US" altLang="zh-CN" sz="1200" dirty="0">
                <a:solidFill>
                  <a:schemeClr val="tx1">
                    <a:lumMod val="50000"/>
                    <a:lumOff val="50000"/>
                  </a:schemeClr>
                </a:solidFill>
                <a:latin typeface="Century Gothic" panose="020B0502020202020204" pitchFamily="34" charset="0"/>
                <a:cs typeface="+mn-ea"/>
                <a:sym typeface="+mn-lt"/>
              </a:rPr>
              <a:t>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34" name="矩形 133"/>
          <p:cNvSpPr/>
          <p:nvPr/>
        </p:nvSpPr>
        <p:spPr>
          <a:xfrm>
            <a:off x="3802992" y="3809334"/>
            <a:ext cx="1569660" cy="452432"/>
          </a:xfrm>
          <a:prstGeom prst="rect">
            <a:avLst/>
          </a:prstGeom>
        </p:spPr>
        <p:txBody>
          <a:bodyPr wrap="non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135" name="矩形 134"/>
          <p:cNvSpPr/>
          <p:nvPr/>
        </p:nvSpPr>
        <p:spPr>
          <a:xfrm>
            <a:off x="5884053" y="4312257"/>
            <a:ext cx="1957767" cy="1266822"/>
          </a:xfrm>
          <a:prstGeom prst="rect">
            <a:avLst/>
          </a:prstGeom>
        </p:spPr>
        <p:txBody>
          <a:bodyPr wrap="square">
            <a:spAutoFit/>
          </a:bodyPr>
          <a:lstStyle/>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t>
            </a:r>
            <a:r>
              <a:rPr lang="en-US" altLang="zh-CN" sz="1200" dirty="0">
                <a:solidFill>
                  <a:schemeClr val="tx1">
                    <a:lumMod val="50000"/>
                    <a:lumOff val="50000"/>
                  </a:schemeClr>
                </a:solidFill>
                <a:latin typeface="Century Gothic" panose="020B0502020202020204" pitchFamily="34" charset="0"/>
                <a:cs typeface="+mn-ea"/>
                <a:sym typeface="+mn-lt"/>
              </a:rPr>
              <a:t>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36" name="矩形 135"/>
          <p:cNvSpPr/>
          <p:nvPr/>
        </p:nvSpPr>
        <p:spPr>
          <a:xfrm>
            <a:off x="6078106" y="3809334"/>
            <a:ext cx="1569660" cy="452432"/>
          </a:xfrm>
          <a:prstGeom prst="rect">
            <a:avLst/>
          </a:prstGeom>
        </p:spPr>
        <p:txBody>
          <a:bodyPr wrap="non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278" y="1644255"/>
            <a:ext cx="2493418" cy="37764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1000"/>
                                        <p:tgtEl>
                                          <p:spTgt spid="118"/>
                                        </p:tgtEl>
                                      </p:cBhvr>
                                    </p:animEffect>
                                  </p:childTnLst>
                                </p:cTn>
                              </p:par>
                              <p:par>
                                <p:cTn id="8" presetID="64" presetClass="path" presetSubtype="0" decel="100000" fill="hold" nodeType="withEffect">
                                  <p:stCondLst>
                                    <p:cond delay="2000"/>
                                  </p:stCondLst>
                                  <p:childTnLst>
                                    <p:animMotion origin="layout" path="M -3.54167E-6 -2.59259E-6 L -3.54167E-6 -0.18472 " pathEditMode="relative" rAng="0" ptsTypes="AA">
                                      <p:cBhvr>
                                        <p:cTn id="9" dur="1250" spd="-100000" fill="hold"/>
                                        <p:tgtEl>
                                          <p:spTgt spid="118"/>
                                        </p:tgtEl>
                                        <p:attrNameLst>
                                          <p:attrName>ppt_x</p:attrName>
                                          <p:attrName>ppt_y</p:attrName>
                                        </p:attrNameLst>
                                      </p:cBhvr>
                                      <p:rCtr x="0" y="-9236"/>
                                    </p:animMotion>
                                  </p:childTnLst>
                                </p:cTn>
                              </p:par>
                              <p:par>
                                <p:cTn id="10" presetID="10" presetClass="entr" presetSubtype="0" fill="hold" grpId="0" nodeType="withEffect">
                                  <p:stCondLst>
                                    <p:cond delay="2000"/>
                                  </p:stCondLst>
                                  <p:childTnLst>
                                    <p:set>
                                      <p:cBhvr>
                                        <p:cTn id="11" dur="1" fill="hold">
                                          <p:stCondLst>
                                            <p:cond delay="0"/>
                                          </p:stCondLst>
                                        </p:cTn>
                                        <p:tgtEl>
                                          <p:spTgt spid="132"/>
                                        </p:tgtEl>
                                        <p:attrNameLst>
                                          <p:attrName>style.visibility</p:attrName>
                                        </p:attrNameLst>
                                      </p:cBhvr>
                                      <p:to>
                                        <p:strVal val="visible"/>
                                      </p:to>
                                    </p:set>
                                    <p:animEffect transition="in" filter="fade">
                                      <p:cBhvr>
                                        <p:cTn id="12" dur="1000"/>
                                        <p:tgtEl>
                                          <p:spTgt spid="132"/>
                                        </p:tgtEl>
                                      </p:cBhvr>
                                    </p:animEffect>
                                  </p:childTnLst>
                                </p:cTn>
                              </p:par>
                              <p:par>
                                <p:cTn id="13" presetID="64" presetClass="path" presetSubtype="0" decel="100000" fill="hold" grpId="1" nodeType="withEffect">
                                  <p:stCondLst>
                                    <p:cond delay="2000"/>
                                  </p:stCondLst>
                                  <p:childTnLst>
                                    <p:animMotion origin="layout" path="M -3.33333E-6 4.07407E-6 L -3.33333E-6 -0.34468 " pathEditMode="relative" rAng="0" ptsTypes="AA">
                                      <p:cBhvr>
                                        <p:cTn id="14" dur="1500" spd="-100000" fill="hold"/>
                                        <p:tgtEl>
                                          <p:spTgt spid="132"/>
                                        </p:tgtEl>
                                        <p:attrNameLst>
                                          <p:attrName>ppt_x</p:attrName>
                                          <p:attrName>ppt_y</p:attrName>
                                        </p:attrNameLst>
                                      </p:cBhvr>
                                      <p:rCtr x="0" y="-17245"/>
                                    </p:animMotion>
                                  </p:childTnLst>
                                </p:cTn>
                              </p:par>
                              <p:par>
                                <p:cTn id="15" presetID="10" presetClass="entr" presetSubtype="0" fill="hold" grpId="0" nodeType="withEffect">
                                  <p:stCondLst>
                                    <p:cond delay="2000"/>
                                  </p:stCondLst>
                                  <p:childTnLst>
                                    <p:set>
                                      <p:cBhvr>
                                        <p:cTn id="16" dur="1" fill="hold">
                                          <p:stCondLst>
                                            <p:cond delay="0"/>
                                          </p:stCondLst>
                                        </p:cTn>
                                        <p:tgtEl>
                                          <p:spTgt spid="131"/>
                                        </p:tgtEl>
                                        <p:attrNameLst>
                                          <p:attrName>style.visibility</p:attrName>
                                        </p:attrNameLst>
                                      </p:cBhvr>
                                      <p:to>
                                        <p:strVal val="visible"/>
                                      </p:to>
                                    </p:set>
                                    <p:animEffect transition="in" filter="fade">
                                      <p:cBhvr>
                                        <p:cTn id="17" dur="1000"/>
                                        <p:tgtEl>
                                          <p:spTgt spid="131"/>
                                        </p:tgtEl>
                                      </p:cBhvr>
                                    </p:animEffect>
                                  </p:childTnLst>
                                </p:cTn>
                              </p:par>
                              <p:par>
                                <p:cTn id="18" presetID="64" presetClass="path" presetSubtype="0" decel="100000" fill="hold" grpId="1" nodeType="withEffect">
                                  <p:stCondLst>
                                    <p:cond delay="2000"/>
                                  </p:stCondLst>
                                  <p:childTnLst>
                                    <p:animMotion origin="layout" path="M -3.33333E-6 -4.81481E-6 L -3.33333E-6 -0.50416 " pathEditMode="relative" rAng="0" ptsTypes="AA">
                                      <p:cBhvr>
                                        <p:cTn id="19" dur="1750" spd="-100000" fill="hold"/>
                                        <p:tgtEl>
                                          <p:spTgt spid="131"/>
                                        </p:tgtEl>
                                        <p:attrNameLst>
                                          <p:attrName>ppt_x</p:attrName>
                                          <p:attrName>ppt_y</p:attrName>
                                        </p:attrNameLst>
                                      </p:cBhvr>
                                      <p:rCtr x="0" y="-25208"/>
                                    </p:animMotion>
                                  </p:childTnLst>
                                </p:cTn>
                              </p:par>
                              <p:par>
                                <p:cTn id="20" presetID="16" presetClass="entr" presetSubtype="42" fill="hold" nodeType="withEffect">
                                  <p:stCondLst>
                                    <p:cond delay="3250"/>
                                  </p:stCondLst>
                                  <p:childTnLst>
                                    <p:set>
                                      <p:cBhvr>
                                        <p:cTn id="21" dur="1" fill="hold">
                                          <p:stCondLst>
                                            <p:cond delay="0"/>
                                          </p:stCondLst>
                                        </p:cTn>
                                        <p:tgtEl>
                                          <p:spTgt spid="129"/>
                                        </p:tgtEl>
                                        <p:attrNameLst>
                                          <p:attrName>style.visibility</p:attrName>
                                        </p:attrNameLst>
                                      </p:cBhvr>
                                      <p:to>
                                        <p:strVal val="visible"/>
                                      </p:to>
                                    </p:set>
                                    <p:animEffect transition="in" filter="barn(outHorizontal)">
                                      <p:cBhvr>
                                        <p:cTn id="22" dur="500"/>
                                        <p:tgtEl>
                                          <p:spTgt spid="129"/>
                                        </p:tgtEl>
                                      </p:cBhvr>
                                    </p:animEffect>
                                  </p:childTnLst>
                                </p:cTn>
                              </p:par>
                              <p:par>
                                <p:cTn id="23" presetID="10" presetClass="entr" presetSubtype="0" fill="hold" nodeType="withEffect">
                                  <p:stCondLst>
                                    <p:cond delay="3250"/>
                                  </p:stCondLst>
                                  <p:childTnLst>
                                    <p:set>
                                      <p:cBhvr>
                                        <p:cTn id="24" dur="1" fill="hold">
                                          <p:stCondLst>
                                            <p:cond delay="0"/>
                                          </p:stCondLst>
                                        </p:cTn>
                                        <p:tgtEl>
                                          <p:spTgt spid="121"/>
                                        </p:tgtEl>
                                        <p:attrNameLst>
                                          <p:attrName>style.visibility</p:attrName>
                                        </p:attrNameLst>
                                      </p:cBhvr>
                                      <p:to>
                                        <p:strVal val="visible"/>
                                      </p:to>
                                    </p:set>
                                    <p:animEffect transition="in" filter="fade">
                                      <p:cBhvr>
                                        <p:cTn id="25" dur="1000"/>
                                        <p:tgtEl>
                                          <p:spTgt spid="121"/>
                                        </p:tgtEl>
                                      </p:cBhvr>
                                    </p:animEffect>
                                  </p:childTnLst>
                                </p:cTn>
                              </p:par>
                              <p:par>
                                <p:cTn id="26" presetID="64" presetClass="path" presetSubtype="0" decel="100000" fill="hold" nodeType="withEffect">
                                  <p:stCondLst>
                                    <p:cond delay="3250"/>
                                  </p:stCondLst>
                                  <p:childTnLst>
                                    <p:animMotion origin="layout" path="M -4.16667E-6 4.81481E-6 L -4.16667E-6 -0.18473 " pathEditMode="relative" rAng="0" ptsTypes="AA">
                                      <p:cBhvr>
                                        <p:cTn id="27" dur="1250" spd="-100000" fill="hold"/>
                                        <p:tgtEl>
                                          <p:spTgt spid="121"/>
                                        </p:tgtEl>
                                        <p:attrNameLst>
                                          <p:attrName>ppt_x</p:attrName>
                                          <p:attrName>ppt_y</p:attrName>
                                        </p:attrNameLst>
                                      </p:cBhvr>
                                      <p:rCtr x="0" y="-9236"/>
                                    </p:animMotion>
                                  </p:childTnLst>
                                </p:cTn>
                              </p:par>
                              <p:par>
                                <p:cTn id="28" presetID="10" presetClass="entr" presetSubtype="0" fill="hold" grpId="0" nodeType="withEffect">
                                  <p:stCondLst>
                                    <p:cond delay="3250"/>
                                  </p:stCondLst>
                                  <p:childTnLst>
                                    <p:set>
                                      <p:cBhvr>
                                        <p:cTn id="29" dur="1" fill="hold">
                                          <p:stCondLst>
                                            <p:cond delay="0"/>
                                          </p:stCondLst>
                                        </p:cTn>
                                        <p:tgtEl>
                                          <p:spTgt spid="134"/>
                                        </p:tgtEl>
                                        <p:attrNameLst>
                                          <p:attrName>style.visibility</p:attrName>
                                        </p:attrNameLst>
                                      </p:cBhvr>
                                      <p:to>
                                        <p:strVal val="visible"/>
                                      </p:to>
                                    </p:set>
                                    <p:animEffect transition="in" filter="fade">
                                      <p:cBhvr>
                                        <p:cTn id="30" dur="1000"/>
                                        <p:tgtEl>
                                          <p:spTgt spid="134"/>
                                        </p:tgtEl>
                                      </p:cBhvr>
                                    </p:animEffect>
                                  </p:childTnLst>
                                </p:cTn>
                              </p:par>
                              <p:par>
                                <p:cTn id="31" presetID="64" presetClass="path" presetSubtype="0" decel="100000" fill="hold" grpId="1" nodeType="withEffect">
                                  <p:stCondLst>
                                    <p:cond delay="3250"/>
                                  </p:stCondLst>
                                  <p:childTnLst>
                                    <p:animMotion origin="layout" path="M -2.08333E-6 4.07407E-6 L -2.08333E-6 -0.34468 " pathEditMode="relative" rAng="0" ptsTypes="AA">
                                      <p:cBhvr>
                                        <p:cTn id="32" dur="1500" spd="-100000" fill="hold"/>
                                        <p:tgtEl>
                                          <p:spTgt spid="134"/>
                                        </p:tgtEl>
                                        <p:attrNameLst>
                                          <p:attrName>ppt_x</p:attrName>
                                          <p:attrName>ppt_y</p:attrName>
                                        </p:attrNameLst>
                                      </p:cBhvr>
                                      <p:rCtr x="0" y="-17245"/>
                                    </p:animMotion>
                                  </p:childTnLst>
                                </p:cTn>
                              </p:par>
                              <p:par>
                                <p:cTn id="33" presetID="10" presetClass="entr" presetSubtype="0" fill="hold" grpId="0" nodeType="withEffect">
                                  <p:stCondLst>
                                    <p:cond delay="3250"/>
                                  </p:stCondLst>
                                  <p:childTnLst>
                                    <p:set>
                                      <p:cBhvr>
                                        <p:cTn id="34" dur="1" fill="hold">
                                          <p:stCondLst>
                                            <p:cond delay="0"/>
                                          </p:stCondLst>
                                        </p:cTn>
                                        <p:tgtEl>
                                          <p:spTgt spid="133"/>
                                        </p:tgtEl>
                                        <p:attrNameLst>
                                          <p:attrName>style.visibility</p:attrName>
                                        </p:attrNameLst>
                                      </p:cBhvr>
                                      <p:to>
                                        <p:strVal val="visible"/>
                                      </p:to>
                                    </p:set>
                                    <p:animEffect transition="in" filter="fade">
                                      <p:cBhvr>
                                        <p:cTn id="35" dur="1000"/>
                                        <p:tgtEl>
                                          <p:spTgt spid="133"/>
                                        </p:tgtEl>
                                      </p:cBhvr>
                                    </p:animEffect>
                                  </p:childTnLst>
                                </p:cTn>
                              </p:par>
                              <p:par>
                                <p:cTn id="36" presetID="64" presetClass="path" presetSubtype="0" decel="100000" fill="hold" grpId="1" nodeType="withEffect">
                                  <p:stCondLst>
                                    <p:cond delay="3250"/>
                                  </p:stCondLst>
                                  <p:childTnLst>
                                    <p:animMotion origin="layout" path="M -2.08333E-6 -4.81481E-6 L -2.08333E-6 -0.50416 " pathEditMode="relative" rAng="0" ptsTypes="AA">
                                      <p:cBhvr>
                                        <p:cTn id="37" dur="1750" spd="-100000" fill="hold"/>
                                        <p:tgtEl>
                                          <p:spTgt spid="133"/>
                                        </p:tgtEl>
                                        <p:attrNameLst>
                                          <p:attrName>ppt_x</p:attrName>
                                          <p:attrName>ppt_y</p:attrName>
                                        </p:attrNameLst>
                                      </p:cBhvr>
                                      <p:rCtr x="0" y="-25208"/>
                                    </p:animMotion>
                                  </p:childTnLst>
                                </p:cTn>
                              </p:par>
                              <p:par>
                                <p:cTn id="38" presetID="16" presetClass="entr" presetSubtype="42" fill="hold" nodeType="withEffect">
                                  <p:stCondLst>
                                    <p:cond delay="4500"/>
                                  </p:stCondLst>
                                  <p:childTnLst>
                                    <p:set>
                                      <p:cBhvr>
                                        <p:cTn id="39" dur="1" fill="hold">
                                          <p:stCondLst>
                                            <p:cond delay="0"/>
                                          </p:stCondLst>
                                        </p:cTn>
                                        <p:tgtEl>
                                          <p:spTgt spid="130"/>
                                        </p:tgtEl>
                                        <p:attrNameLst>
                                          <p:attrName>style.visibility</p:attrName>
                                        </p:attrNameLst>
                                      </p:cBhvr>
                                      <p:to>
                                        <p:strVal val="visible"/>
                                      </p:to>
                                    </p:set>
                                    <p:animEffect transition="in" filter="barn(outHorizontal)">
                                      <p:cBhvr>
                                        <p:cTn id="40" dur="500"/>
                                        <p:tgtEl>
                                          <p:spTgt spid="130"/>
                                        </p:tgtEl>
                                      </p:cBhvr>
                                    </p:animEffect>
                                  </p:childTnLst>
                                </p:cTn>
                              </p:par>
                              <p:par>
                                <p:cTn id="41" presetID="10" presetClass="entr" presetSubtype="0" fill="hold" nodeType="withEffect">
                                  <p:stCondLst>
                                    <p:cond delay="4500"/>
                                  </p:stCondLst>
                                  <p:childTnLst>
                                    <p:set>
                                      <p:cBhvr>
                                        <p:cTn id="42" dur="1" fill="hold">
                                          <p:stCondLst>
                                            <p:cond delay="0"/>
                                          </p:stCondLst>
                                        </p:cTn>
                                        <p:tgtEl>
                                          <p:spTgt spid="125"/>
                                        </p:tgtEl>
                                        <p:attrNameLst>
                                          <p:attrName>style.visibility</p:attrName>
                                        </p:attrNameLst>
                                      </p:cBhvr>
                                      <p:to>
                                        <p:strVal val="visible"/>
                                      </p:to>
                                    </p:set>
                                    <p:animEffect transition="in" filter="fade">
                                      <p:cBhvr>
                                        <p:cTn id="43" dur="1000"/>
                                        <p:tgtEl>
                                          <p:spTgt spid="125"/>
                                        </p:tgtEl>
                                      </p:cBhvr>
                                    </p:animEffect>
                                  </p:childTnLst>
                                </p:cTn>
                              </p:par>
                              <p:par>
                                <p:cTn id="44" presetID="64" presetClass="path" presetSubtype="0" decel="100000" fill="hold" nodeType="withEffect">
                                  <p:stCondLst>
                                    <p:cond delay="4500"/>
                                  </p:stCondLst>
                                  <p:childTnLst>
                                    <p:animMotion origin="layout" path="M 2.08333E-7 2.96296E-6 L 2.08333E-7 -0.18473 " pathEditMode="relative" rAng="0" ptsTypes="AA">
                                      <p:cBhvr>
                                        <p:cTn id="45" dur="1250" spd="-100000" fill="hold"/>
                                        <p:tgtEl>
                                          <p:spTgt spid="125"/>
                                        </p:tgtEl>
                                        <p:attrNameLst>
                                          <p:attrName>ppt_x</p:attrName>
                                          <p:attrName>ppt_y</p:attrName>
                                        </p:attrNameLst>
                                      </p:cBhvr>
                                      <p:rCtr x="0" y="-9236"/>
                                    </p:animMotion>
                                  </p:childTnLst>
                                </p:cTn>
                              </p:par>
                              <p:par>
                                <p:cTn id="46" presetID="10" presetClass="entr" presetSubtype="0" fill="hold" grpId="0" nodeType="withEffect">
                                  <p:stCondLst>
                                    <p:cond delay="4500"/>
                                  </p:stCondLst>
                                  <p:childTnLst>
                                    <p:set>
                                      <p:cBhvr>
                                        <p:cTn id="47" dur="1" fill="hold">
                                          <p:stCondLst>
                                            <p:cond delay="0"/>
                                          </p:stCondLst>
                                        </p:cTn>
                                        <p:tgtEl>
                                          <p:spTgt spid="136"/>
                                        </p:tgtEl>
                                        <p:attrNameLst>
                                          <p:attrName>style.visibility</p:attrName>
                                        </p:attrNameLst>
                                      </p:cBhvr>
                                      <p:to>
                                        <p:strVal val="visible"/>
                                      </p:to>
                                    </p:set>
                                    <p:animEffect transition="in" filter="fade">
                                      <p:cBhvr>
                                        <p:cTn id="48" dur="1000"/>
                                        <p:tgtEl>
                                          <p:spTgt spid="136"/>
                                        </p:tgtEl>
                                      </p:cBhvr>
                                    </p:animEffect>
                                  </p:childTnLst>
                                </p:cTn>
                              </p:par>
                              <p:par>
                                <p:cTn id="49" presetID="64" presetClass="path" presetSubtype="0" decel="100000" fill="hold" grpId="1" nodeType="withEffect">
                                  <p:stCondLst>
                                    <p:cond delay="4500"/>
                                  </p:stCondLst>
                                  <p:childTnLst>
                                    <p:animMotion origin="layout" path="M -6.25E-7 4.07407E-6 L -6.25E-7 -0.34468 " pathEditMode="relative" rAng="0" ptsTypes="AA">
                                      <p:cBhvr>
                                        <p:cTn id="50" dur="1500" spd="-100000" fill="hold"/>
                                        <p:tgtEl>
                                          <p:spTgt spid="136"/>
                                        </p:tgtEl>
                                        <p:attrNameLst>
                                          <p:attrName>ppt_x</p:attrName>
                                          <p:attrName>ppt_y</p:attrName>
                                        </p:attrNameLst>
                                      </p:cBhvr>
                                      <p:rCtr x="0" y="-17245"/>
                                    </p:animMotion>
                                  </p:childTnLst>
                                </p:cTn>
                              </p:par>
                              <p:par>
                                <p:cTn id="51" presetID="10" presetClass="entr" presetSubtype="0" fill="hold" grpId="0" nodeType="withEffect">
                                  <p:stCondLst>
                                    <p:cond delay="4500"/>
                                  </p:stCondLst>
                                  <p:childTnLst>
                                    <p:set>
                                      <p:cBhvr>
                                        <p:cTn id="52" dur="1" fill="hold">
                                          <p:stCondLst>
                                            <p:cond delay="0"/>
                                          </p:stCondLst>
                                        </p:cTn>
                                        <p:tgtEl>
                                          <p:spTgt spid="135"/>
                                        </p:tgtEl>
                                        <p:attrNameLst>
                                          <p:attrName>style.visibility</p:attrName>
                                        </p:attrNameLst>
                                      </p:cBhvr>
                                      <p:to>
                                        <p:strVal val="visible"/>
                                      </p:to>
                                    </p:set>
                                    <p:animEffect transition="in" filter="fade">
                                      <p:cBhvr>
                                        <p:cTn id="53" dur="1000"/>
                                        <p:tgtEl>
                                          <p:spTgt spid="135"/>
                                        </p:tgtEl>
                                      </p:cBhvr>
                                    </p:animEffect>
                                  </p:childTnLst>
                                </p:cTn>
                              </p:par>
                              <p:par>
                                <p:cTn id="54" presetID="64" presetClass="path" presetSubtype="0" decel="100000" fill="hold" grpId="1" nodeType="withEffect">
                                  <p:stCondLst>
                                    <p:cond delay="4500"/>
                                  </p:stCondLst>
                                  <p:childTnLst>
                                    <p:animMotion origin="layout" path="M -6.25E-7 -4.81481E-6 L -6.25E-7 -0.50416 " pathEditMode="relative" rAng="0" ptsTypes="AA">
                                      <p:cBhvr>
                                        <p:cTn id="55" dur="1750" spd="-100000" fill="hold"/>
                                        <p:tgtEl>
                                          <p:spTgt spid="135"/>
                                        </p:tgtEl>
                                        <p:attrNameLst>
                                          <p:attrName>ppt_x</p:attrName>
                                          <p:attrName>ppt_y</p:attrName>
                                        </p:attrNameLst>
                                      </p:cBhvr>
                                      <p:rCtr x="0" y="-25208"/>
                                    </p:animMotion>
                                  </p:childTnLst>
                                </p:cTn>
                              </p:par>
                              <p:par>
                                <p:cTn id="56" presetID="10" presetClass="entr" presetSubtype="0" fill="hold" nodeType="withEffect">
                                  <p:stCondLst>
                                    <p:cond delay="125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1000"/>
                                        <p:tgtEl>
                                          <p:spTgt spid="4"/>
                                        </p:tgtEl>
                                      </p:cBhvr>
                                    </p:animEffect>
                                  </p:childTnLst>
                                </p:cTn>
                              </p:par>
                              <p:par>
                                <p:cTn id="59" presetID="64" presetClass="path" presetSubtype="0" decel="100000" fill="hold" nodeType="withEffect">
                                  <p:stCondLst>
                                    <p:cond delay="1250"/>
                                  </p:stCondLst>
                                  <p:childTnLst>
                                    <p:animMotion origin="layout" path="M 1.25E-6 3.7037E-6 L 1.25E-6 0.06643 " pathEditMode="relative" rAng="0" ptsTypes="AA">
                                      <p:cBhvr>
                                        <p:cTn id="60" dur="1000" spd="-100000" fill="hold"/>
                                        <p:tgtEl>
                                          <p:spTgt spid="4"/>
                                        </p:tgtEl>
                                        <p:attrNameLst>
                                          <p:attrName>ppt_x</p:attrName>
                                          <p:attrName>ppt_y</p:attrName>
                                        </p:attrNameLst>
                                      </p:cBhvr>
                                      <p:rCtr x="0" y="3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1" grpId="1"/>
      <p:bldP spid="132" grpId="0"/>
      <p:bldP spid="132" grpId="1"/>
      <p:bldP spid="133" grpId="0"/>
      <p:bldP spid="133" grpId="1"/>
      <p:bldP spid="134" grpId="0"/>
      <p:bldP spid="134" grpId="1"/>
      <p:bldP spid="135" grpId="0"/>
      <p:bldP spid="135" grpId="1"/>
      <p:bldP spid="136" grpId="0"/>
      <p:bldP spid="13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grpSp>
        <p:nvGrpSpPr>
          <p:cNvPr id="10" name="组合 9"/>
          <p:cNvGrpSpPr/>
          <p:nvPr/>
        </p:nvGrpSpPr>
        <p:grpSpPr>
          <a:xfrm>
            <a:off x="756841" y="2240853"/>
            <a:ext cx="6192843" cy="3294378"/>
            <a:chOff x="4913522" y="1098471"/>
            <a:chExt cx="9459679" cy="5032221"/>
          </a:xfrm>
        </p:grpSpPr>
        <p:pic>
          <p:nvPicPr>
            <p:cNvPr id="11" name="图片 10"/>
            <p:cNvPicPr>
              <a:picLocks noChangeAspect="1"/>
            </p:cNvPicPr>
            <p:nvPr/>
          </p:nvPicPr>
          <p:blipFill>
            <a:blip r:embed="rId3"/>
            <a:stretch>
              <a:fillRect/>
            </a:stretch>
          </p:blipFill>
          <p:spPr>
            <a:xfrm>
              <a:off x="4913522" y="1098471"/>
              <a:ext cx="9459679" cy="5032221"/>
            </a:xfrm>
            <a:prstGeom prst="rect">
              <a:avLst/>
            </a:prstGeom>
          </p:spPr>
        </p:pic>
        <p:sp>
          <p:nvSpPr>
            <p:cNvPr id="15" name="矩形 14"/>
            <p:cNvSpPr/>
            <p:nvPr/>
          </p:nvSpPr>
          <p:spPr>
            <a:xfrm>
              <a:off x="6533003" y="1487275"/>
              <a:ext cx="6202496" cy="3833871"/>
            </a:xfrm>
            <a:prstGeom prst="rect">
              <a:avLst/>
            </a:prstGeom>
            <a:blipFill>
              <a:blip r:embed="rId4" cstate="print"/>
              <a:srcRect/>
              <a:stretch>
                <a:fillRect t="-3911" b="-39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 Placeholder 4"/>
          <p:cNvSpPr txBox="1"/>
          <p:nvPr/>
        </p:nvSpPr>
        <p:spPr>
          <a:xfrm>
            <a:off x="6130044" y="4298678"/>
            <a:ext cx="5189769" cy="653769"/>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id-ID" altLang="zh-CN" sz="1600" b="1" dirty="0">
                <a:solidFill>
                  <a:srgbClr val="0196FC"/>
                </a:solidFill>
                <a:latin typeface="Century Gothic" panose="020B0502020202020204" pitchFamily="34" charset="0"/>
                <a:ea typeface="微软雅黑" panose="020B0503020204020204" pitchFamily="34" charset="-122"/>
                <a:cs typeface="Calibri" panose="020F0502020204030204"/>
              </a:rPr>
              <a:t>Ut wisi enim </a:t>
            </a:r>
            <a:r>
              <a:rPr lang="id-ID" altLang="zh-CN" sz="1600" dirty="0">
                <a:solidFill>
                  <a:srgbClr val="0196FC"/>
                </a:solidFill>
                <a:latin typeface="Century Gothic" panose="020B0502020202020204" pitchFamily="34" charset="0"/>
                <a:ea typeface="微软雅黑" panose="020B0503020204020204" pitchFamily="34" charset="-122"/>
                <a:cs typeface="Calibri" panose="020F0502020204030204"/>
              </a:rPr>
              <a:t>ad minim veniam, quis nostrud exerci tation mcorper nibh euismod tincidunt</a:t>
            </a:r>
            <a:endParaRPr lang="id-ID" altLang="zh-CN" sz="1600" dirty="0">
              <a:solidFill>
                <a:srgbClr val="0196FC"/>
              </a:solidFill>
              <a:latin typeface="Century Gothic" panose="020B0502020202020204" pitchFamily="34" charset="0"/>
              <a:ea typeface="微软雅黑" panose="020B0503020204020204" pitchFamily="34" charset="-122"/>
              <a:cs typeface="Calibri" panose="020F0502020204030204"/>
            </a:endParaRPr>
          </a:p>
        </p:txBody>
      </p:sp>
      <p:sp>
        <p:nvSpPr>
          <p:cNvPr id="18" name="矩形 17"/>
          <p:cNvSpPr/>
          <p:nvPr/>
        </p:nvSpPr>
        <p:spPr>
          <a:xfrm>
            <a:off x="6303353" y="3546702"/>
            <a:ext cx="646331" cy="419154"/>
          </a:xfrm>
          <a:prstGeom prst="rect">
            <a:avLst/>
          </a:prstGeom>
        </p:spPr>
        <p:txBody>
          <a:bodyPr wrap="none">
            <a:spAutoFit/>
          </a:bodyPr>
          <a:lstStyle/>
          <a:p>
            <a:pPr lvl="0" algn="ctr">
              <a:lnSpc>
                <a:spcPct val="130000"/>
              </a:lnSpc>
            </a:pPr>
            <a:r>
              <a:rPr lang="zh-CN" altLang="en-US">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rPr>
              <a:t>标题</a:t>
            </a:r>
            <a:endParaRPr lang="en-US" altLang="zh-CN" sz="1200" dirty="0">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endParaRPr>
          </a:p>
        </p:txBody>
      </p:sp>
      <p:sp>
        <p:nvSpPr>
          <p:cNvPr id="19" name="矩形 18"/>
          <p:cNvSpPr/>
          <p:nvPr/>
        </p:nvSpPr>
        <p:spPr>
          <a:xfrm>
            <a:off x="7922833" y="3555558"/>
            <a:ext cx="646331" cy="419154"/>
          </a:xfrm>
          <a:prstGeom prst="rect">
            <a:avLst/>
          </a:prstGeom>
        </p:spPr>
        <p:txBody>
          <a:bodyPr wrap="none">
            <a:spAutoFit/>
          </a:bodyPr>
          <a:lstStyle/>
          <a:p>
            <a:pPr lvl="0" algn="ctr">
              <a:lnSpc>
                <a:spcPct val="130000"/>
              </a:lnSpc>
            </a:pPr>
            <a:r>
              <a:rPr lang="zh-CN" altLang="en-US">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rPr>
              <a:t>标题</a:t>
            </a:r>
            <a:endParaRPr lang="en-US" altLang="zh-CN" sz="1200" dirty="0">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endParaRPr>
          </a:p>
        </p:txBody>
      </p:sp>
      <p:sp>
        <p:nvSpPr>
          <p:cNvPr id="20" name="矩形 19"/>
          <p:cNvSpPr/>
          <p:nvPr/>
        </p:nvSpPr>
        <p:spPr>
          <a:xfrm>
            <a:off x="9542313" y="3564414"/>
            <a:ext cx="646331" cy="419154"/>
          </a:xfrm>
          <a:prstGeom prst="rect">
            <a:avLst/>
          </a:prstGeom>
        </p:spPr>
        <p:txBody>
          <a:bodyPr wrap="none">
            <a:spAutoFit/>
          </a:bodyPr>
          <a:lstStyle/>
          <a:p>
            <a:pPr lvl="0" algn="ctr">
              <a:lnSpc>
                <a:spcPct val="130000"/>
              </a:lnSpc>
            </a:pPr>
            <a:r>
              <a:rPr lang="zh-CN" altLang="en-US">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rPr>
              <a:t>标题</a:t>
            </a:r>
            <a:endParaRPr lang="en-US" altLang="zh-CN" sz="1200" dirty="0">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endParaRPr>
          </a:p>
        </p:txBody>
      </p:sp>
      <p:grpSp>
        <p:nvGrpSpPr>
          <p:cNvPr id="21" name="组合 20"/>
          <p:cNvGrpSpPr/>
          <p:nvPr/>
        </p:nvGrpSpPr>
        <p:grpSpPr>
          <a:xfrm>
            <a:off x="9542313" y="2909885"/>
            <a:ext cx="636817" cy="636817"/>
            <a:chOff x="4254674" y="4638658"/>
            <a:chExt cx="636817" cy="636817"/>
          </a:xfrm>
        </p:grpSpPr>
        <p:sp>
          <p:nvSpPr>
            <p:cNvPr id="22" name="圆角矩形 21"/>
            <p:cNvSpPr/>
            <p:nvPr/>
          </p:nvSpPr>
          <p:spPr>
            <a:xfrm>
              <a:off x="4254674" y="4638658"/>
              <a:ext cx="636817" cy="636817"/>
            </a:xfrm>
            <a:prstGeom prst="round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34"/>
            <p:cNvSpPr>
              <a:spLocks noEditPoints="1"/>
            </p:cNvSpPr>
            <p:nvPr/>
          </p:nvSpPr>
          <p:spPr bwMode="auto">
            <a:xfrm>
              <a:off x="4431943" y="4805761"/>
              <a:ext cx="316237" cy="30714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endParaRPr>
            </a:p>
          </p:txBody>
        </p:sp>
      </p:grpSp>
      <p:grpSp>
        <p:nvGrpSpPr>
          <p:cNvPr id="24" name="组合 23"/>
          <p:cNvGrpSpPr/>
          <p:nvPr/>
        </p:nvGrpSpPr>
        <p:grpSpPr>
          <a:xfrm>
            <a:off x="7922833" y="2904098"/>
            <a:ext cx="636817" cy="636817"/>
            <a:chOff x="2635194" y="4632871"/>
            <a:chExt cx="636817" cy="636817"/>
          </a:xfrm>
        </p:grpSpPr>
        <p:sp>
          <p:nvSpPr>
            <p:cNvPr id="25" name="圆角矩形 24"/>
            <p:cNvSpPr/>
            <p:nvPr/>
          </p:nvSpPr>
          <p:spPr>
            <a:xfrm>
              <a:off x="2635194" y="4632871"/>
              <a:ext cx="636817" cy="636817"/>
            </a:xfrm>
            <a:prstGeom prst="round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7" name="组合 26"/>
            <p:cNvGrpSpPr/>
            <p:nvPr/>
          </p:nvGrpSpPr>
          <p:grpSpPr>
            <a:xfrm>
              <a:off x="2805293" y="4795926"/>
              <a:ext cx="306134" cy="306135"/>
              <a:chOff x="3470008" y="3099786"/>
              <a:chExt cx="481012" cy="481013"/>
            </a:xfrm>
            <a:solidFill>
              <a:schemeClr val="bg1"/>
            </a:solidFill>
          </p:grpSpPr>
          <p:sp>
            <p:nvSpPr>
              <p:cNvPr id="30" name="Freeform 48"/>
              <p:cNvSpPr>
                <a:spLocks noEditPoints="1"/>
              </p:cNvSpPr>
              <p:nvPr/>
            </p:nvSpPr>
            <p:spPr bwMode="auto">
              <a:xfrm>
                <a:off x="3470008" y="3099786"/>
                <a:ext cx="481012" cy="481013"/>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1" name="Freeform 49"/>
              <p:cNvSpPr/>
              <p:nvPr/>
            </p:nvSpPr>
            <p:spPr bwMode="auto">
              <a:xfrm>
                <a:off x="3665270" y="3174398"/>
                <a:ext cx="112712" cy="112713"/>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32" name="组合 31"/>
          <p:cNvGrpSpPr/>
          <p:nvPr/>
        </p:nvGrpSpPr>
        <p:grpSpPr>
          <a:xfrm>
            <a:off x="6303353" y="2898311"/>
            <a:ext cx="636817" cy="636817"/>
            <a:chOff x="1015714" y="4627084"/>
            <a:chExt cx="636817" cy="636817"/>
          </a:xfrm>
        </p:grpSpPr>
        <p:sp>
          <p:nvSpPr>
            <p:cNvPr id="33" name="圆角矩形 32"/>
            <p:cNvSpPr/>
            <p:nvPr/>
          </p:nvSpPr>
          <p:spPr>
            <a:xfrm>
              <a:off x="1015714" y="4627084"/>
              <a:ext cx="636817" cy="636817"/>
            </a:xfrm>
            <a:prstGeom prst="round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181055" y="4792424"/>
              <a:ext cx="306134" cy="306135"/>
              <a:chOff x="2507983" y="3099786"/>
              <a:chExt cx="481012" cy="481013"/>
            </a:xfrm>
            <a:solidFill>
              <a:schemeClr val="bg1"/>
            </a:solidFill>
          </p:grpSpPr>
          <p:sp>
            <p:nvSpPr>
              <p:cNvPr id="35" name="Freeform 50"/>
              <p:cNvSpPr>
                <a:spLocks noEditPoints="1"/>
              </p:cNvSpPr>
              <p:nvPr/>
            </p:nvSpPr>
            <p:spPr bwMode="auto">
              <a:xfrm>
                <a:off x="2507983" y="3099786"/>
                <a:ext cx="481012" cy="48101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6" name="Freeform 51"/>
              <p:cNvSpPr>
                <a:spLocks noEditPoints="1"/>
              </p:cNvSpPr>
              <p:nvPr/>
            </p:nvSpPr>
            <p:spPr bwMode="auto">
              <a:xfrm>
                <a:off x="2809608" y="3160111"/>
                <a:ext cx="119062" cy="119063"/>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35" presetClass="path" presetSubtype="0" decel="100000" fill="hold" nodeType="withEffect">
                                  <p:stCondLst>
                                    <p:cond delay="0"/>
                                  </p:stCondLst>
                                  <p:childTnLst>
                                    <p:animMotion origin="layout" path="M 4.375E-6 1.85185E-6 L 0.04492 1.85185E-6 " pathEditMode="relative" rAng="0" ptsTypes="AA">
                                      <p:cBhvr>
                                        <p:cTn id="9" dur="1250" spd="-100000" fill="hold"/>
                                        <p:tgtEl>
                                          <p:spTgt spid="10"/>
                                        </p:tgtEl>
                                        <p:attrNameLst>
                                          <p:attrName>ppt_x</p:attrName>
                                          <p:attrName>ppt_y</p:attrName>
                                        </p:attrNameLst>
                                      </p:cBhvr>
                                      <p:rCtr x="2240" y="0"/>
                                    </p:animMotion>
                                  </p:childTnLst>
                                </p:cTn>
                              </p:par>
                              <p:par>
                                <p:cTn id="10" presetID="10" presetClass="entr" presetSubtype="0" fill="hold" grpId="0" nodeType="withEffect">
                                  <p:stCondLst>
                                    <p:cond delay="75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750"/>
                                        <p:tgtEl>
                                          <p:spTgt spid="16"/>
                                        </p:tgtEl>
                                      </p:cBhvr>
                                    </p:animEffect>
                                  </p:childTnLst>
                                </p:cTn>
                              </p:par>
                              <p:par>
                                <p:cTn id="13" presetID="35" presetClass="path" presetSubtype="0" decel="100000" fill="hold" grpId="1" nodeType="withEffect">
                                  <p:stCondLst>
                                    <p:cond delay="750"/>
                                  </p:stCondLst>
                                  <p:childTnLst>
                                    <p:animMotion origin="layout" path="M 5E-6 2.96296E-6 L 0.04493 2.96296E-6 " pathEditMode="relative" rAng="0" ptsTypes="AA">
                                      <p:cBhvr>
                                        <p:cTn id="14" dur="1250" spd="-100000" fill="hold"/>
                                        <p:tgtEl>
                                          <p:spTgt spid="16"/>
                                        </p:tgtEl>
                                        <p:attrNameLst>
                                          <p:attrName>ppt_x</p:attrName>
                                          <p:attrName>ppt_y</p:attrName>
                                        </p:attrNameLst>
                                      </p:cBhvr>
                                      <p:rCtr x="2240" y="0"/>
                                    </p:animMotion>
                                  </p:childTnLst>
                                </p:cTn>
                              </p:par>
                              <p:par>
                                <p:cTn id="15" presetID="10" presetClass="entr" presetSubtype="0" fill="hold" nodeType="withEffect">
                                  <p:stCondLst>
                                    <p:cond delay="15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childTnLst>
                                </p:cTn>
                              </p:par>
                              <p:par>
                                <p:cTn id="18" presetID="64" presetClass="path" presetSubtype="0" decel="100000" fill="hold" nodeType="withEffect">
                                  <p:stCondLst>
                                    <p:cond delay="1500"/>
                                  </p:stCondLst>
                                  <p:childTnLst>
                                    <p:animMotion origin="layout" path="M 1.04167E-6 -1.48148E-6 L 1.04167E-6 -0.08657 " pathEditMode="relative" rAng="0" ptsTypes="AA">
                                      <p:cBhvr>
                                        <p:cTn id="19" dur="1000" spd="-100000" fill="hold"/>
                                        <p:tgtEl>
                                          <p:spTgt spid="32"/>
                                        </p:tgtEl>
                                        <p:attrNameLst>
                                          <p:attrName>ppt_x</p:attrName>
                                          <p:attrName>ppt_y</p:attrName>
                                        </p:attrNameLst>
                                      </p:cBhvr>
                                      <p:rCtr x="0" y="-4329"/>
                                    </p:animMotion>
                                  </p:childTnLst>
                                </p:cTn>
                              </p:par>
                              <p:par>
                                <p:cTn id="20" presetID="10" presetClass="entr" presetSubtype="0" fill="hold" grpId="0" nodeType="withEffect">
                                  <p:stCondLst>
                                    <p:cond delay="1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childTnLst>
                                </p:cTn>
                              </p:par>
                              <p:par>
                                <p:cTn id="23" presetID="35" presetClass="path" presetSubtype="0" decel="100000" fill="hold" grpId="1" nodeType="withEffect">
                                  <p:stCondLst>
                                    <p:cond delay="1500"/>
                                  </p:stCondLst>
                                  <p:childTnLst>
                                    <p:animMotion origin="layout" path="M 4.16667E-7 4.81481E-6 L 0.04492 4.81481E-6 " pathEditMode="relative" rAng="0" ptsTypes="AA">
                                      <p:cBhvr>
                                        <p:cTn id="24" dur="1250" spd="-100000" fill="hold"/>
                                        <p:tgtEl>
                                          <p:spTgt spid="18"/>
                                        </p:tgtEl>
                                        <p:attrNameLst>
                                          <p:attrName>ppt_x</p:attrName>
                                          <p:attrName>ppt_y</p:attrName>
                                        </p:attrNameLst>
                                      </p:cBhvr>
                                      <p:rCtr x="2240" y="0"/>
                                    </p:animMotion>
                                  </p:childTnLst>
                                </p:cTn>
                              </p:par>
                              <p:par>
                                <p:cTn id="25" presetID="10" presetClass="entr" presetSubtype="0" fill="hold" nodeType="withEffect">
                                  <p:stCondLst>
                                    <p:cond delay="2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childTnLst>
                                </p:cTn>
                              </p:par>
                              <p:par>
                                <p:cTn id="28" presetID="64" presetClass="path" presetSubtype="0" decel="100000" fill="hold" nodeType="withEffect">
                                  <p:stCondLst>
                                    <p:cond delay="2000"/>
                                  </p:stCondLst>
                                  <p:childTnLst>
                                    <p:animMotion origin="layout" path="M -1.45833E-6 4.07407E-6 L -1.45833E-6 -0.08658 " pathEditMode="relative" rAng="0" ptsTypes="AA">
                                      <p:cBhvr>
                                        <p:cTn id="29" dur="1000" spd="-100000" fill="hold"/>
                                        <p:tgtEl>
                                          <p:spTgt spid="24"/>
                                        </p:tgtEl>
                                        <p:attrNameLst>
                                          <p:attrName>ppt_x</p:attrName>
                                          <p:attrName>ppt_y</p:attrName>
                                        </p:attrNameLst>
                                      </p:cBhvr>
                                      <p:rCtr x="0" y="-4329"/>
                                    </p:animMotion>
                                  </p:childTnLst>
                                </p:cTn>
                              </p:par>
                              <p:par>
                                <p:cTn id="30" presetID="10" presetClass="entr" presetSubtype="0" fill="hold" grpId="0" nodeType="withEffect">
                                  <p:stCondLst>
                                    <p:cond delay="20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35" presetClass="path" presetSubtype="0" decel="100000" fill="hold" grpId="1" nodeType="withEffect">
                                  <p:stCondLst>
                                    <p:cond delay="2000"/>
                                  </p:stCondLst>
                                  <p:childTnLst>
                                    <p:animMotion origin="layout" path="M -2.08333E-6 -4.07407E-6 L 0.04492 -4.07407E-6 " pathEditMode="relative" rAng="0" ptsTypes="AA">
                                      <p:cBhvr>
                                        <p:cTn id="34" dur="1250" spd="-100000" fill="hold"/>
                                        <p:tgtEl>
                                          <p:spTgt spid="19"/>
                                        </p:tgtEl>
                                        <p:attrNameLst>
                                          <p:attrName>ppt_x</p:attrName>
                                          <p:attrName>ppt_y</p:attrName>
                                        </p:attrNameLst>
                                      </p:cBhvr>
                                      <p:rCtr x="2240" y="0"/>
                                    </p:animMotion>
                                  </p:childTnLst>
                                </p:cTn>
                              </p:par>
                              <p:par>
                                <p:cTn id="35" presetID="10" presetClass="entr" presetSubtype="0" fill="hold" nodeType="withEffect">
                                  <p:stCondLst>
                                    <p:cond delay="27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childTnLst>
                                </p:cTn>
                              </p:par>
                              <p:par>
                                <p:cTn id="38" presetID="64" presetClass="path" presetSubtype="0" decel="100000" fill="hold" nodeType="withEffect">
                                  <p:stCondLst>
                                    <p:cond delay="2750"/>
                                  </p:stCondLst>
                                  <p:childTnLst>
                                    <p:animMotion origin="layout" path="M -3.95833E-6 -1.85185E-6 L -3.95833E-6 -0.08657 " pathEditMode="relative" rAng="0" ptsTypes="AA">
                                      <p:cBhvr>
                                        <p:cTn id="39" dur="1000" spd="-100000" fill="hold"/>
                                        <p:tgtEl>
                                          <p:spTgt spid="21"/>
                                        </p:tgtEl>
                                        <p:attrNameLst>
                                          <p:attrName>ppt_x</p:attrName>
                                          <p:attrName>ppt_y</p:attrName>
                                        </p:attrNameLst>
                                      </p:cBhvr>
                                      <p:rCtr x="0" y="-4329"/>
                                    </p:animMotion>
                                  </p:childTnLst>
                                </p:cTn>
                              </p:par>
                              <p:par>
                                <p:cTn id="40" presetID="10" presetClass="entr" presetSubtype="0" fill="hold" grpId="0" nodeType="withEffect">
                                  <p:stCondLst>
                                    <p:cond delay="27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35" presetClass="path" presetSubtype="0" decel="100000" fill="hold" grpId="1" nodeType="withEffect">
                                  <p:stCondLst>
                                    <p:cond delay="2750"/>
                                  </p:stCondLst>
                                  <p:childTnLst>
                                    <p:animMotion origin="layout" path="M -4.58333E-6 -1.48148E-6 L 0.04493 -1.48148E-6 " pathEditMode="relative" rAng="0" ptsTypes="AA">
                                      <p:cBhvr>
                                        <p:cTn id="44" dur="1250" spd="-100000" fill="hold"/>
                                        <p:tgtEl>
                                          <p:spTgt spid="20"/>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8" grpId="0"/>
      <p:bldP spid="18" grpId="1"/>
      <p:bldP spid="19" grpId="0"/>
      <p:bldP spid="19" grpId="1"/>
      <p:bldP spid="20" grpId="0"/>
      <p:bldP spid="20"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sp>
        <p:nvSpPr>
          <p:cNvPr id="9" name="任意多边形 8"/>
          <p:cNvSpPr/>
          <p:nvPr/>
        </p:nvSpPr>
        <p:spPr>
          <a:xfrm>
            <a:off x="1689612" y="1848846"/>
            <a:ext cx="3496235" cy="2752165"/>
          </a:xfrm>
          <a:custGeom>
            <a:avLst/>
            <a:gdLst>
              <a:gd name="connsiteX0" fmla="*/ 82180 w 3496235"/>
              <a:gd name="connsiteY0" fmla="*/ 0 h 2752165"/>
              <a:gd name="connsiteX1" fmla="*/ 3496235 w 3496235"/>
              <a:gd name="connsiteY1" fmla="*/ 0 h 2752165"/>
              <a:gd name="connsiteX2" fmla="*/ 3496235 w 3496235"/>
              <a:gd name="connsiteY2" fmla="*/ 2752165 h 2752165"/>
              <a:gd name="connsiteX3" fmla="*/ 82180 w 3496235"/>
              <a:gd name="connsiteY3" fmla="*/ 2752165 h 2752165"/>
              <a:gd name="connsiteX4" fmla="*/ 0 w 3496235"/>
              <a:gd name="connsiteY4" fmla="*/ 2669985 h 2752165"/>
              <a:gd name="connsiteX5" fmla="*/ 0 w 3496235"/>
              <a:gd name="connsiteY5" fmla="*/ 82180 h 2752165"/>
              <a:gd name="connsiteX6" fmla="*/ 82180 w 3496235"/>
              <a:gd name="connsiteY6" fmla="*/ 0 h 275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6235" h="2752165">
                <a:moveTo>
                  <a:pt x="82180" y="0"/>
                </a:moveTo>
                <a:lnTo>
                  <a:pt x="3496235" y="0"/>
                </a:lnTo>
                <a:lnTo>
                  <a:pt x="3496235" y="2752165"/>
                </a:lnTo>
                <a:lnTo>
                  <a:pt x="82180" y="2752165"/>
                </a:lnTo>
                <a:cubicBezTo>
                  <a:pt x="36793" y="2752165"/>
                  <a:pt x="0" y="2715372"/>
                  <a:pt x="0" y="2669985"/>
                </a:cubicBezTo>
                <a:lnTo>
                  <a:pt x="0" y="82180"/>
                </a:lnTo>
                <a:cubicBezTo>
                  <a:pt x="0" y="36793"/>
                  <a:pt x="36793" y="0"/>
                  <a:pt x="82180" y="0"/>
                </a:cubicBez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10" name="圆角矩形 9"/>
          <p:cNvSpPr/>
          <p:nvPr/>
        </p:nvSpPr>
        <p:spPr>
          <a:xfrm>
            <a:off x="1895799" y="2869540"/>
            <a:ext cx="3039035" cy="703499"/>
          </a:xfrm>
          <a:prstGeom prst="roundRect">
            <a:avLst>
              <a:gd name="adj" fmla="val 50000"/>
            </a:avLst>
          </a:prstGeom>
          <a:gradFill flip="none" rotWithShape="1">
            <a:gsLst>
              <a:gs pos="0">
                <a:srgbClr val="79C5D9"/>
              </a:gs>
              <a:gs pos="41000">
                <a:srgbClr val="79C5D9"/>
              </a:gs>
              <a:gs pos="100000">
                <a:srgbClr val="00D7F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185847" y="1848846"/>
            <a:ext cx="5701553" cy="2752165"/>
          </a:xfrm>
          <a:custGeom>
            <a:avLst/>
            <a:gdLst>
              <a:gd name="connsiteX0" fmla="*/ 0 w 5701553"/>
              <a:gd name="connsiteY0" fmla="*/ 0 h 2752165"/>
              <a:gd name="connsiteX1" fmla="*/ 5619373 w 5701553"/>
              <a:gd name="connsiteY1" fmla="*/ 0 h 2752165"/>
              <a:gd name="connsiteX2" fmla="*/ 5701553 w 5701553"/>
              <a:gd name="connsiteY2" fmla="*/ 82180 h 2752165"/>
              <a:gd name="connsiteX3" fmla="*/ 5701553 w 5701553"/>
              <a:gd name="connsiteY3" fmla="*/ 2669985 h 2752165"/>
              <a:gd name="connsiteX4" fmla="*/ 5619373 w 5701553"/>
              <a:gd name="connsiteY4" fmla="*/ 2752165 h 2752165"/>
              <a:gd name="connsiteX5" fmla="*/ 0 w 5701553"/>
              <a:gd name="connsiteY5" fmla="*/ 2752165 h 2752165"/>
              <a:gd name="connsiteX6" fmla="*/ 0 w 5701553"/>
              <a:gd name="connsiteY6" fmla="*/ 0 h 275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1553" h="2752165">
                <a:moveTo>
                  <a:pt x="0" y="0"/>
                </a:moveTo>
                <a:lnTo>
                  <a:pt x="5619373" y="0"/>
                </a:lnTo>
                <a:cubicBezTo>
                  <a:pt x="5664760" y="0"/>
                  <a:pt x="5701553" y="36793"/>
                  <a:pt x="5701553" y="82180"/>
                </a:cubicBezTo>
                <a:lnTo>
                  <a:pt x="5701553" y="2669985"/>
                </a:lnTo>
                <a:cubicBezTo>
                  <a:pt x="5701553" y="2715372"/>
                  <a:pt x="5664760" y="2752165"/>
                  <a:pt x="5619373" y="2752165"/>
                </a:cubicBezTo>
                <a:lnTo>
                  <a:pt x="0" y="2752165"/>
                </a:lnTo>
                <a:lnTo>
                  <a:pt x="0" y="0"/>
                </a:lnTo>
                <a:close/>
              </a:path>
            </a:pathLst>
          </a:custGeom>
          <a:blipFill>
            <a:blip r:embed="rId3" cstate="print"/>
            <a:srcRect/>
            <a:stretch>
              <a:fillRect t="-27178" b="-10892"/>
            </a:stretch>
          </a:blip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15" name="任意多边形 14"/>
          <p:cNvSpPr/>
          <p:nvPr/>
        </p:nvSpPr>
        <p:spPr>
          <a:xfrm>
            <a:off x="5185846" y="1862907"/>
            <a:ext cx="5701553" cy="2758992"/>
          </a:xfrm>
          <a:custGeom>
            <a:avLst/>
            <a:gdLst>
              <a:gd name="connsiteX0" fmla="*/ 0 w 5701553"/>
              <a:gd name="connsiteY0" fmla="*/ 0 h 2752165"/>
              <a:gd name="connsiteX1" fmla="*/ 5619373 w 5701553"/>
              <a:gd name="connsiteY1" fmla="*/ 0 h 2752165"/>
              <a:gd name="connsiteX2" fmla="*/ 5701553 w 5701553"/>
              <a:gd name="connsiteY2" fmla="*/ 82180 h 2752165"/>
              <a:gd name="connsiteX3" fmla="*/ 5701553 w 5701553"/>
              <a:gd name="connsiteY3" fmla="*/ 2669985 h 2752165"/>
              <a:gd name="connsiteX4" fmla="*/ 5619373 w 5701553"/>
              <a:gd name="connsiteY4" fmla="*/ 2752165 h 2752165"/>
              <a:gd name="connsiteX5" fmla="*/ 0 w 5701553"/>
              <a:gd name="connsiteY5" fmla="*/ 2752165 h 2752165"/>
              <a:gd name="connsiteX6" fmla="*/ 0 w 5701553"/>
              <a:gd name="connsiteY6" fmla="*/ 0 h 275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1553" h="2752165">
                <a:moveTo>
                  <a:pt x="0" y="0"/>
                </a:moveTo>
                <a:lnTo>
                  <a:pt x="5619373" y="0"/>
                </a:lnTo>
                <a:cubicBezTo>
                  <a:pt x="5664760" y="0"/>
                  <a:pt x="5701553" y="36793"/>
                  <a:pt x="5701553" y="82180"/>
                </a:cubicBezTo>
                <a:lnTo>
                  <a:pt x="5701553" y="2669985"/>
                </a:lnTo>
                <a:cubicBezTo>
                  <a:pt x="5701553" y="2715372"/>
                  <a:pt x="5664760" y="2752165"/>
                  <a:pt x="5619373" y="2752165"/>
                </a:cubicBezTo>
                <a:lnTo>
                  <a:pt x="0" y="2752165"/>
                </a:lnTo>
                <a:lnTo>
                  <a:pt x="0" y="0"/>
                </a:lnTo>
                <a:close/>
              </a:path>
            </a:pathLst>
          </a:custGeom>
          <a:gradFill flip="none" rotWithShape="1">
            <a:gsLst>
              <a:gs pos="0">
                <a:srgbClr val="79C5D9">
                  <a:alpha val="52000"/>
                </a:srgbClr>
              </a:gs>
              <a:gs pos="41000">
                <a:srgbClr val="79C5D9">
                  <a:alpha val="73000"/>
                </a:srgbClr>
              </a:gs>
              <a:gs pos="100000">
                <a:srgbClr val="00D7FE">
                  <a:alpha val="46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nvGrpSpPr>
          <p:cNvPr id="16" name="组合 15"/>
          <p:cNvGrpSpPr/>
          <p:nvPr/>
        </p:nvGrpSpPr>
        <p:grpSpPr>
          <a:xfrm>
            <a:off x="5655093" y="2437885"/>
            <a:ext cx="633412" cy="633413"/>
            <a:chOff x="4432033" y="3099786"/>
            <a:chExt cx="481012" cy="481013"/>
          </a:xfrm>
          <a:solidFill>
            <a:schemeClr val="bg1"/>
          </a:solidFill>
          <a:effectLst>
            <a:outerShdw blurRad="50800" dist="38100" dir="5400000" algn="t" rotWithShape="0">
              <a:prstClr val="black">
                <a:alpha val="40000"/>
              </a:prstClr>
            </a:outerShdw>
          </a:effectLst>
        </p:grpSpPr>
        <p:sp>
          <p:nvSpPr>
            <p:cNvPr id="17"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8"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9"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20" name="组合 19"/>
          <p:cNvGrpSpPr/>
          <p:nvPr/>
        </p:nvGrpSpPr>
        <p:grpSpPr>
          <a:xfrm>
            <a:off x="1976482" y="2127260"/>
            <a:ext cx="546847" cy="546847"/>
            <a:chOff x="1783977" y="3811138"/>
            <a:chExt cx="546847" cy="546847"/>
          </a:xfrm>
        </p:grpSpPr>
        <p:sp>
          <p:nvSpPr>
            <p:cNvPr id="21" name="椭圆 20"/>
            <p:cNvSpPr/>
            <p:nvPr/>
          </p:nvSpPr>
          <p:spPr>
            <a:xfrm>
              <a:off x="1783977" y="3811138"/>
              <a:ext cx="546847" cy="546847"/>
            </a:xfrm>
            <a:prstGeom prst="ellipse">
              <a:avLst/>
            </a:prstGeom>
            <a:no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52"/>
            <p:cNvSpPr>
              <a:spLocks noEditPoints="1"/>
            </p:cNvSpPr>
            <p:nvPr/>
          </p:nvSpPr>
          <p:spPr bwMode="auto">
            <a:xfrm>
              <a:off x="1927410" y="3984803"/>
              <a:ext cx="259976" cy="199516"/>
            </a:xfrm>
            <a:custGeom>
              <a:avLst/>
              <a:gdLst>
                <a:gd name="T0" fmla="*/ 113 w 128"/>
                <a:gd name="T1" fmla="*/ 0 h 98"/>
                <a:gd name="T2" fmla="*/ 98 w 128"/>
                <a:gd name="T3" fmla="*/ 15 h 98"/>
                <a:gd name="T4" fmla="*/ 103 w 128"/>
                <a:gd name="T5" fmla="*/ 26 h 98"/>
                <a:gd name="T6" fmla="*/ 84 w 128"/>
                <a:gd name="T7" fmla="*/ 54 h 98"/>
                <a:gd name="T8" fmla="*/ 79 w 128"/>
                <a:gd name="T9" fmla="*/ 52 h 98"/>
                <a:gd name="T10" fmla="*/ 66 w 128"/>
                <a:gd name="T11" fmla="*/ 60 h 98"/>
                <a:gd name="T12" fmla="*/ 55 w 128"/>
                <a:gd name="T13" fmla="*/ 54 h 98"/>
                <a:gd name="T14" fmla="*/ 56 w 128"/>
                <a:gd name="T15" fmla="*/ 49 h 98"/>
                <a:gd name="T16" fmla="*/ 41 w 128"/>
                <a:gd name="T17" fmla="*/ 34 h 98"/>
                <a:gd name="T18" fmla="*/ 26 w 128"/>
                <a:gd name="T19" fmla="*/ 49 h 98"/>
                <a:gd name="T20" fmla="*/ 31 w 128"/>
                <a:gd name="T21" fmla="*/ 60 h 98"/>
                <a:gd name="T22" fmla="*/ 23 w 128"/>
                <a:gd name="T23" fmla="*/ 70 h 98"/>
                <a:gd name="T24" fmla="*/ 15 w 128"/>
                <a:gd name="T25" fmla="*/ 68 h 98"/>
                <a:gd name="T26" fmla="*/ 0 w 128"/>
                <a:gd name="T27" fmla="*/ 83 h 98"/>
                <a:gd name="T28" fmla="*/ 15 w 128"/>
                <a:gd name="T29" fmla="*/ 98 h 98"/>
                <a:gd name="T30" fmla="*/ 30 w 128"/>
                <a:gd name="T31" fmla="*/ 83 h 98"/>
                <a:gd name="T32" fmla="*/ 26 w 128"/>
                <a:gd name="T33" fmla="*/ 73 h 98"/>
                <a:gd name="T34" fmla="*/ 34 w 128"/>
                <a:gd name="T35" fmla="*/ 62 h 98"/>
                <a:gd name="T36" fmla="*/ 41 w 128"/>
                <a:gd name="T37" fmla="*/ 64 h 98"/>
                <a:gd name="T38" fmla="*/ 53 w 128"/>
                <a:gd name="T39" fmla="*/ 57 h 98"/>
                <a:gd name="T40" fmla="*/ 64 w 128"/>
                <a:gd name="T41" fmla="*/ 64 h 98"/>
                <a:gd name="T42" fmla="*/ 64 w 128"/>
                <a:gd name="T43" fmla="*/ 68 h 98"/>
                <a:gd name="T44" fmla="*/ 79 w 128"/>
                <a:gd name="T45" fmla="*/ 83 h 98"/>
                <a:gd name="T46" fmla="*/ 94 w 128"/>
                <a:gd name="T47" fmla="*/ 68 h 98"/>
                <a:gd name="T48" fmla="*/ 88 w 128"/>
                <a:gd name="T49" fmla="*/ 56 h 98"/>
                <a:gd name="T50" fmla="*/ 106 w 128"/>
                <a:gd name="T51" fmla="*/ 28 h 98"/>
                <a:gd name="T52" fmla="*/ 113 w 128"/>
                <a:gd name="T53" fmla="*/ 30 h 98"/>
                <a:gd name="T54" fmla="*/ 128 w 128"/>
                <a:gd name="T55" fmla="*/ 15 h 98"/>
                <a:gd name="T56" fmla="*/ 113 w 128"/>
                <a:gd name="T57" fmla="*/ 0 h 98"/>
                <a:gd name="T58" fmla="*/ 15 w 128"/>
                <a:gd name="T59" fmla="*/ 90 h 98"/>
                <a:gd name="T60" fmla="*/ 7 w 128"/>
                <a:gd name="T61" fmla="*/ 83 h 98"/>
                <a:gd name="T62" fmla="*/ 15 w 128"/>
                <a:gd name="T63" fmla="*/ 75 h 98"/>
                <a:gd name="T64" fmla="*/ 22 w 128"/>
                <a:gd name="T65" fmla="*/ 83 h 98"/>
                <a:gd name="T66" fmla="*/ 15 w 128"/>
                <a:gd name="T67" fmla="*/ 90 h 98"/>
                <a:gd name="T68" fmla="*/ 41 w 128"/>
                <a:gd name="T69" fmla="*/ 56 h 98"/>
                <a:gd name="T70" fmla="*/ 34 w 128"/>
                <a:gd name="T71" fmla="*/ 49 h 98"/>
                <a:gd name="T72" fmla="*/ 41 w 128"/>
                <a:gd name="T73" fmla="*/ 41 h 98"/>
                <a:gd name="T74" fmla="*/ 49 w 128"/>
                <a:gd name="T75" fmla="*/ 49 h 98"/>
                <a:gd name="T76" fmla="*/ 41 w 128"/>
                <a:gd name="T77" fmla="*/ 56 h 98"/>
                <a:gd name="T78" fmla="*/ 79 w 128"/>
                <a:gd name="T79" fmla="*/ 75 h 98"/>
                <a:gd name="T80" fmla="*/ 71 w 128"/>
                <a:gd name="T81" fmla="*/ 68 h 98"/>
                <a:gd name="T82" fmla="*/ 79 w 128"/>
                <a:gd name="T83" fmla="*/ 60 h 98"/>
                <a:gd name="T84" fmla="*/ 86 w 128"/>
                <a:gd name="T85" fmla="*/ 68 h 98"/>
                <a:gd name="T86" fmla="*/ 79 w 128"/>
                <a:gd name="T87" fmla="*/ 75 h 98"/>
                <a:gd name="T88" fmla="*/ 113 w 128"/>
                <a:gd name="T89" fmla="*/ 22 h 98"/>
                <a:gd name="T90" fmla="*/ 105 w 128"/>
                <a:gd name="T91" fmla="*/ 15 h 98"/>
                <a:gd name="T92" fmla="*/ 113 w 128"/>
                <a:gd name="T93" fmla="*/ 7 h 98"/>
                <a:gd name="T94" fmla="*/ 120 w 128"/>
                <a:gd name="T95" fmla="*/ 15 h 98"/>
                <a:gd name="T96" fmla="*/ 113 w 128"/>
                <a:gd name="T97" fmla="*/ 2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98">
                  <a:moveTo>
                    <a:pt x="113" y="0"/>
                  </a:moveTo>
                  <a:cubicBezTo>
                    <a:pt x="104" y="0"/>
                    <a:pt x="98" y="7"/>
                    <a:pt x="98" y="15"/>
                  </a:cubicBezTo>
                  <a:cubicBezTo>
                    <a:pt x="98" y="19"/>
                    <a:pt x="100" y="23"/>
                    <a:pt x="103" y="26"/>
                  </a:cubicBezTo>
                  <a:cubicBezTo>
                    <a:pt x="84" y="54"/>
                    <a:pt x="84" y="54"/>
                    <a:pt x="84" y="54"/>
                  </a:cubicBezTo>
                  <a:cubicBezTo>
                    <a:pt x="83" y="53"/>
                    <a:pt x="81" y="52"/>
                    <a:pt x="79" y="52"/>
                  </a:cubicBezTo>
                  <a:cubicBezTo>
                    <a:pt x="73" y="52"/>
                    <a:pt x="68" y="56"/>
                    <a:pt x="66" y="60"/>
                  </a:cubicBezTo>
                  <a:cubicBezTo>
                    <a:pt x="55" y="54"/>
                    <a:pt x="55" y="54"/>
                    <a:pt x="55" y="54"/>
                  </a:cubicBezTo>
                  <a:cubicBezTo>
                    <a:pt x="56" y="53"/>
                    <a:pt x="56" y="51"/>
                    <a:pt x="56" y="49"/>
                  </a:cubicBezTo>
                  <a:cubicBezTo>
                    <a:pt x="56" y="40"/>
                    <a:pt x="49" y="34"/>
                    <a:pt x="41" y="34"/>
                  </a:cubicBezTo>
                  <a:cubicBezTo>
                    <a:pt x="33" y="34"/>
                    <a:pt x="26" y="40"/>
                    <a:pt x="26" y="49"/>
                  </a:cubicBezTo>
                  <a:cubicBezTo>
                    <a:pt x="26" y="53"/>
                    <a:pt x="28" y="57"/>
                    <a:pt x="31" y="60"/>
                  </a:cubicBezTo>
                  <a:cubicBezTo>
                    <a:pt x="23" y="70"/>
                    <a:pt x="23" y="70"/>
                    <a:pt x="23" y="70"/>
                  </a:cubicBezTo>
                  <a:cubicBezTo>
                    <a:pt x="21" y="69"/>
                    <a:pt x="18" y="68"/>
                    <a:pt x="15" y="68"/>
                  </a:cubicBezTo>
                  <a:cubicBezTo>
                    <a:pt x="6" y="68"/>
                    <a:pt x="0" y="74"/>
                    <a:pt x="0" y="83"/>
                  </a:cubicBezTo>
                  <a:cubicBezTo>
                    <a:pt x="0" y="91"/>
                    <a:pt x="6" y="98"/>
                    <a:pt x="15" y="98"/>
                  </a:cubicBezTo>
                  <a:cubicBezTo>
                    <a:pt x="23" y="98"/>
                    <a:pt x="30" y="91"/>
                    <a:pt x="30" y="83"/>
                  </a:cubicBezTo>
                  <a:cubicBezTo>
                    <a:pt x="30" y="79"/>
                    <a:pt x="28" y="76"/>
                    <a:pt x="26" y="73"/>
                  </a:cubicBezTo>
                  <a:cubicBezTo>
                    <a:pt x="34" y="62"/>
                    <a:pt x="34" y="62"/>
                    <a:pt x="34" y="62"/>
                  </a:cubicBezTo>
                  <a:cubicBezTo>
                    <a:pt x="36" y="63"/>
                    <a:pt x="39" y="64"/>
                    <a:pt x="41" y="64"/>
                  </a:cubicBezTo>
                  <a:cubicBezTo>
                    <a:pt x="46" y="64"/>
                    <a:pt x="51" y="61"/>
                    <a:pt x="53" y="57"/>
                  </a:cubicBezTo>
                  <a:cubicBezTo>
                    <a:pt x="64" y="64"/>
                    <a:pt x="64" y="64"/>
                    <a:pt x="64" y="64"/>
                  </a:cubicBezTo>
                  <a:cubicBezTo>
                    <a:pt x="64" y="65"/>
                    <a:pt x="64" y="66"/>
                    <a:pt x="64" y="68"/>
                  </a:cubicBezTo>
                  <a:cubicBezTo>
                    <a:pt x="64" y="76"/>
                    <a:pt x="70" y="83"/>
                    <a:pt x="79" y="83"/>
                  </a:cubicBezTo>
                  <a:cubicBezTo>
                    <a:pt x="87" y="83"/>
                    <a:pt x="94" y="76"/>
                    <a:pt x="94" y="68"/>
                  </a:cubicBezTo>
                  <a:cubicBezTo>
                    <a:pt x="94" y="63"/>
                    <a:pt x="91" y="58"/>
                    <a:pt x="88" y="56"/>
                  </a:cubicBezTo>
                  <a:cubicBezTo>
                    <a:pt x="106" y="28"/>
                    <a:pt x="106" y="28"/>
                    <a:pt x="106" y="28"/>
                  </a:cubicBezTo>
                  <a:cubicBezTo>
                    <a:pt x="108" y="29"/>
                    <a:pt x="110" y="30"/>
                    <a:pt x="113" y="30"/>
                  </a:cubicBezTo>
                  <a:cubicBezTo>
                    <a:pt x="121" y="30"/>
                    <a:pt x="128" y="23"/>
                    <a:pt x="128" y="15"/>
                  </a:cubicBezTo>
                  <a:cubicBezTo>
                    <a:pt x="128" y="7"/>
                    <a:pt x="121" y="0"/>
                    <a:pt x="113" y="0"/>
                  </a:cubicBezTo>
                  <a:close/>
                  <a:moveTo>
                    <a:pt x="15" y="90"/>
                  </a:moveTo>
                  <a:cubicBezTo>
                    <a:pt x="11" y="90"/>
                    <a:pt x="7" y="87"/>
                    <a:pt x="7" y="83"/>
                  </a:cubicBezTo>
                  <a:cubicBezTo>
                    <a:pt x="7" y="78"/>
                    <a:pt x="11" y="75"/>
                    <a:pt x="15" y="75"/>
                  </a:cubicBezTo>
                  <a:cubicBezTo>
                    <a:pt x="19" y="75"/>
                    <a:pt x="22" y="78"/>
                    <a:pt x="22" y="83"/>
                  </a:cubicBezTo>
                  <a:cubicBezTo>
                    <a:pt x="22" y="87"/>
                    <a:pt x="19" y="90"/>
                    <a:pt x="15" y="90"/>
                  </a:cubicBezTo>
                  <a:close/>
                  <a:moveTo>
                    <a:pt x="41" y="56"/>
                  </a:moveTo>
                  <a:cubicBezTo>
                    <a:pt x="37" y="56"/>
                    <a:pt x="34" y="53"/>
                    <a:pt x="34" y="49"/>
                  </a:cubicBezTo>
                  <a:cubicBezTo>
                    <a:pt x="34" y="45"/>
                    <a:pt x="37" y="41"/>
                    <a:pt x="41" y="41"/>
                  </a:cubicBezTo>
                  <a:cubicBezTo>
                    <a:pt x="45" y="41"/>
                    <a:pt x="49" y="45"/>
                    <a:pt x="49" y="49"/>
                  </a:cubicBezTo>
                  <a:cubicBezTo>
                    <a:pt x="49" y="53"/>
                    <a:pt x="45" y="56"/>
                    <a:pt x="41" y="56"/>
                  </a:cubicBezTo>
                  <a:close/>
                  <a:moveTo>
                    <a:pt x="79" y="75"/>
                  </a:moveTo>
                  <a:cubicBezTo>
                    <a:pt x="75" y="75"/>
                    <a:pt x="71" y="72"/>
                    <a:pt x="71" y="68"/>
                  </a:cubicBezTo>
                  <a:cubicBezTo>
                    <a:pt x="71" y="63"/>
                    <a:pt x="75" y="60"/>
                    <a:pt x="79" y="60"/>
                  </a:cubicBezTo>
                  <a:cubicBezTo>
                    <a:pt x="83" y="60"/>
                    <a:pt x="86" y="63"/>
                    <a:pt x="86" y="68"/>
                  </a:cubicBezTo>
                  <a:cubicBezTo>
                    <a:pt x="86" y="72"/>
                    <a:pt x="83" y="75"/>
                    <a:pt x="79" y="75"/>
                  </a:cubicBezTo>
                  <a:close/>
                  <a:moveTo>
                    <a:pt x="113" y="22"/>
                  </a:moveTo>
                  <a:cubicBezTo>
                    <a:pt x="108" y="22"/>
                    <a:pt x="105" y="19"/>
                    <a:pt x="105" y="15"/>
                  </a:cubicBezTo>
                  <a:cubicBezTo>
                    <a:pt x="105" y="11"/>
                    <a:pt x="108" y="7"/>
                    <a:pt x="113" y="7"/>
                  </a:cubicBezTo>
                  <a:cubicBezTo>
                    <a:pt x="117" y="7"/>
                    <a:pt x="120" y="11"/>
                    <a:pt x="120" y="15"/>
                  </a:cubicBezTo>
                  <a:cubicBezTo>
                    <a:pt x="120" y="19"/>
                    <a:pt x="117" y="22"/>
                    <a:pt x="113" y="22"/>
                  </a:cubicBezTo>
                  <a:close/>
                </a:path>
              </a:pathLst>
            </a:custGeom>
            <a:solidFill>
              <a:schemeClr val="tx1"/>
            </a:solidFill>
            <a:ln>
              <a:noFill/>
            </a:ln>
          </p:spPr>
          <p:txBody>
            <a:bodyPr vert="horz" wrap="square" lIns="91440" tIns="45720" rIns="91440" bIns="45720" numCol="1" anchor="t" anchorCtr="0" compatLnSpc="1"/>
            <a:lstStyle/>
            <a:p>
              <a:endParaRPr lang="id-ID">
                <a:solidFill>
                  <a:prstClr val="black"/>
                </a:solidFill>
              </a:endParaRPr>
            </a:p>
          </p:txBody>
        </p:sp>
      </p:grpSp>
      <p:grpSp>
        <p:nvGrpSpPr>
          <p:cNvPr id="23" name="组合 22"/>
          <p:cNvGrpSpPr/>
          <p:nvPr/>
        </p:nvGrpSpPr>
        <p:grpSpPr>
          <a:xfrm>
            <a:off x="1976480" y="3762128"/>
            <a:ext cx="546847" cy="546847"/>
            <a:chOff x="1783975" y="5446006"/>
            <a:chExt cx="546847" cy="546847"/>
          </a:xfrm>
        </p:grpSpPr>
        <p:sp>
          <p:nvSpPr>
            <p:cNvPr id="24" name="椭圆 23"/>
            <p:cNvSpPr/>
            <p:nvPr/>
          </p:nvSpPr>
          <p:spPr>
            <a:xfrm>
              <a:off x="1783975" y="5446006"/>
              <a:ext cx="546847" cy="546847"/>
            </a:xfrm>
            <a:prstGeom prst="ellipse">
              <a:avLst/>
            </a:prstGeom>
            <a:no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2"/>
            <p:cNvGrpSpPr/>
            <p:nvPr/>
          </p:nvGrpSpPr>
          <p:grpSpPr>
            <a:xfrm>
              <a:off x="1959444" y="5584867"/>
              <a:ext cx="201695" cy="294785"/>
              <a:chOff x="6258454" y="3849160"/>
              <a:chExt cx="330200" cy="482600"/>
            </a:xfrm>
          </p:grpSpPr>
          <p:sp>
            <p:nvSpPr>
              <p:cNvPr id="27"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0"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31" name="组合 30"/>
          <p:cNvGrpSpPr/>
          <p:nvPr/>
        </p:nvGrpSpPr>
        <p:grpSpPr>
          <a:xfrm>
            <a:off x="1976481" y="2944694"/>
            <a:ext cx="546847" cy="546847"/>
            <a:chOff x="1783976" y="4628572"/>
            <a:chExt cx="546847" cy="546847"/>
          </a:xfrm>
        </p:grpSpPr>
        <p:sp>
          <p:nvSpPr>
            <p:cNvPr id="32" name="椭圆 31"/>
            <p:cNvSpPr/>
            <p:nvPr/>
          </p:nvSpPr>
          <p:spPr>
            <a:xfrm>
              <a:off x="1783976" y="4628572"/>
              <a:ext cx="546847" cy="546847"/>
            </a:xfrm>
            <a:prstGeom prst="ellipse">
              <a:avLst/>
            </a:prstGeom>
            <a:solidFill>
              <a:schemeClr val="bg1">
                <a:alpha val="3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953657" y="4788378"/>
              <a:ext cx="207482" cy="238017"/>
              <a:chOff x="9242213" y="3106929"/>
              <a:chExt cx="420687" cy="482600"/>
            </a:xfrm>
          </p:grpSpPr>
          <p:sp>
            <p:nvSpPr>
              <p:cNvPr id="34" name="Freeform 49"/>
              <p:cNvSpPr>
                <a:spLocks noEditPoints="1"/>
              </p:cNvSpPr>
              <p:nvPr/>
            </p:nvSpPr>
            <p:spPr bwMode="auto">
              <a:xfrm>
                <a:off x="9242213" y="3106929"/>
                <a:ext cx="420687" cy="48260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5" name="Oval 50"/>
              <p:cNvSpPr>
                <a:spLocks noChangeArrowheads="1"/>
              </p:cNvSpPr>
              <p:nvPr/>
            </p:nvSpPr>
            <p:spPr bwMode="auto">
              <a:xfrm>
                <a:off x="9572413" y="3483166"/>
                <a:ext cx="30162" cy="3016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6" name="Oval 51"/>
              <p:cNvSpPr>
                <a:spLocks noChangeArrowheads="1"/>
              </p:cNvSpPr>
              <p:nvPr/>
            </p:nvSpPr>
            <p:spPr bwMode="auto">
              <a:xfrm>
                <a:off x="9572413" y="3392679"/>
                <a:ext cx="30162" cy="3016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7" name="Oval 52"/>
              <p:cNvSpPr>
                <a:spLocks noChangeArrowheads="1"/>
              </p:cNvSpPr>
              <p:nvPr/>
            </p:nvSpPr>
            <p:spPr bwMode="auto">
              <a:xfrm>
                <a:off x="9572413" y="3302191"/>
                <a:ext cx="30162" cy="3016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sp>
        <p:nvSpPr>
          <p:cNvPr id="38" name="Rectangle 32"/>
          <p:cNvSpPr/>
          <p:nvPr/>
        </p:nvSpPr>
        <p:spPr>
          <a:xfrm flipH="1">
            <a:off x="5490644" y="3242403"/>
            <a:ext cx="2757486" cy="400110"/>
          </a:xfrm>
          <a:prstGeom prst="rect">
            <a:avLst/>
          </a:prstGeom>
        </p:spPr>
        <p:txBody>
          <a:bodyPr wrap="none">
            <a:spAutoFit/>
          </a:bodyPr>
          <a:lstStyle/>
          <a:p>
            <a:r>
              <a:rPr lang="en-US" altLang="zh-CN" sz="2000" dirty="0">
                <a:solidFill>
                  <a:schemeClr val="bg1"/>
                </a:solidFill>
                <a:latin typeface="Century Gothic" panose="020B0502020202020204" pitchFamily="34" charset="0"/>
                <a:ea typeface="Lato" panose="020F0502020204030203" pitchFamily="34" charset="0"/>
                <a:cs typeface="Lato" panose="020F0502020204030203" pitchFamily="34" charset="0"/>
              </a:rPr>
              <a:t>ADD PROJECT NAME</a:t>
            </a:r>
            <a:endParaRPr lang="id-ID" altLang="zh-CN" sz="2000" dirty="0">
              <a:solidFill>
                <a:schemeClr val="bg1"/>
              </a:solidFill>
              <a:latin typeface="Century Gothic" panose="020B0502020202020204" pitchFamily="34" charset="0"/>
              <a:ea typeface="Lato" panose="020F0502020204030203" pitchFamily="34" charset="0"/>
              <a:cs typeface="Lato" panose="020F0502020204030203" pitchFamily="34" charset="0"/>
            </a:endParaRPr>
          </a:p>
        </p:txBody>
      </p:sp>
      <p:sp>
        <p:nvSpPr>
          <p:cNvPr id="39" name="Text Placeholder 4"/>
          <p:cNvSpPr txBox="1"/>
          <p:nvPr/>
        </p:nvSpPr>
        <p:spPr>
          <a:xfrm>
            <a:off x="5490644" y="3686454"/>
            <a:ext cx="5109885" cy="723853"/>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b="1" dirty="0">
                <a:solidFill>
                  <a:schemeClr val="bg1"/>
                </a:solidFill>
                <a:latin typeface="Century Gothic" panose="020B0502020202020204" pitchFamily="34" charset="0"/>
                <a:ea typeface="微软雅黑" panose="020B0503020204020204" pitchFamily="34" charset="-122"/>
                <a:cs typeface="Calibri" panose="020F0502020204030204"/>
              </a:rPr>
              <a:t>Ut wisi enim </a:t>
            </a:r>
            <a:r>
              <a:rPr lang="id-ID" sz="1200" dirty="0">
                <a:solidFill>
                  <a:schemeClr val="bg1"/>
                </a:solidFill>
                <a:latin typeface="Century Gothic" panose="020B0502020202020204" pitchFamily="34" charset="0"/>
                <a:ea typeface="微软雅黑" panose="020B0503020204020204" pitchFamily="34" charset="-122"/>
                <a:cs typeface="Calibri" panose="020F0502020204030204"/>
              </a:rPr>
              <a:t>ad minim veniam, quis nostrud xerci tation ullamcorper nibh euismod tincidunt ut et dolore magna aliquam erat volutpat. Ut wisi enim ad minim veniam</a:t>
            </a:r>
            <a:endParaRPr lang="id-ID" sz="1200" dirty="0">
              <a:solidFill>
                <a:schemeClr val="bg1"/>
              </a:solidFill>
              <a:latin typeface="Century Gothic" panose="020B0502020202020204" pitchFamily="34" charset="0"/>
              <a:ea typeface="微软雅黑" panose="020B0503020204020204" pitchFamily="34" charset="-122"/>
              <a:cs typeface="Calibri" panose="020F0502020204030204"/>
            </a:endParaRPr>
          </a:p>
        </p:txBody>
      </p:sp>
      <p:sp>
        <p:nvSpPr>
          <p:cNvPr id="40" name="矩形 39"/>
          <p:cNvSpPr/>
          <p:nvPr/>
        </p:nvSpPr>
        <p:spPr>
          <a:xfrm>
            <a:off x="2564360" y="2091569"/>
            <a:ext cx="2443796" cy="612475"/>
          </a:xfrm>
          <a:prstGeom prst="rect">
            <a:avLst/>
          </a:prstGeom>
        </p:spPr>
        <p:txBody>
          <a:bodyPr wrap="square">
            <a:spAutoFit/>
          </a:bodyPr>
          <a:lstStyle/>
          <a:p>
            <a:pPr>
              <a:lnSpc>
                <a:spcPct val="13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panose="020B0503020204020204" pitchFamily="34" charset="-122"/>
              <a:cs typeface="+mn-ea"/>
              <a:sym typeface="+mn-lt"/>
            </a:endParaRPr>
          </a:p>
          <a:p>
            <a:pPr>
              <a:lnSpc>
                <a:spcPct val="130000"/>
              </a:lnSpc>
            </a:pPr>
            <a:r>
              <a:rPr lang="en-US" altLang="zh-CN" sz="10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add your text </a:t>
            </a:r>
            <a:r>
              <a:rPr lang="en-US" altLang="zh-CN" sz="100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content here</a:t>
            </a:r>
            <a:endParaRPr lang="en-US" altLang="zh-CN" sz="10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41" name="矩形 40"/>
          <p:cNvSpPr/>
          <p:nvPr/>
        </p:nvSpPr>
        <p:spPr>
          <a:xfrm>
            <a:off x="2564360" y="2877253"/>
            <a:ext cx="2443796" cy="612475"/>
          </a:xfrm>
          <a:prstGeom prst="rect">
            <a:avLst/>
          </a:prstGeom>
        </p:spPr>
        <p:txBody>
          <a:bodyPr wrap="square">
            <a:spAutoFit/>
          </a:bodyPr>
          <a:lstStyle/>
          <a:p>
            <a:pPr>
              <a:lnSpc>
                <a:spcPct val="130000"/>
              </a:lnSpc>
            </a:pPr>
            <a:r>
              <a:rPr lang="zh-CN" altLang="en-US" sz="1600"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chemeClr val="bg1"/>
              </a:solidFill>
              <a:latin typeface="Century Gothic" panose="020B0502020202020204" pitchFamily="34" charset="0"/>
              <a:ea typeface="微软雅黑" panose="020B0503020204020204" pitchFamily="34" charset="-122"/>
              <a:cs typeface="+mn-ea"/>
              <a:sym typeface="+mn-lt"/>
            </a:endParaRPr>
          </a:p>
          <a:p>
            <a:pPr>
              <a:lnSpc>
                <a:spcPct val="130000"/>
              </a:lnSpc>
            </a:pPr>
            <a:r>
              <a:rPr lang="en-US" altLang="zh-CN" sz="1000" dirty="0">
                <a:solidFill>
                  <a:schemeClr val="bg1"/>
                </a:solidFill>
                <a:latin typeface="Century Gothic" panose="020B0502020202020204" pitchFamily="34" charset="0"/>
                <a:ea typeface="微软雅黑" panose="020B0503020204020204" pitchFamily="34" charset="-122"/>
                <a:cs typeface="+mn-ea"/>
                <a:sym typeface="+mn-lt"/>
              </a:rPr>
              <a:t>Please add your text content here</a:t>
            </a:r>
            <a:endParaRPr lang="en-US" altLang="zh-CN" sz="1000" dirty="0">
              <a:solidFill>
                <a:schemeClr val="bg1"/>
              </a:solidFill>
              <a:latin typeface="Century Gothic" panose="020B0502020202020204" pitchFamily="34" charset="0"/>
              <a:ea typeface="微软雅黑" panose="020B0503020204020204" pitchFamily="34" charset="-122"/>
              <a:cs typeface="+mn-ea"/>
              <a:sym typeface="+mn-lt"/>
            </a:endParaRPr>
          </a:p>
        </p:txBody>
      </p:sp>
      <p:sp>
        <p:nvSpPr>
          <p:cNvPr id="42" name="矩形 41"/>
          <p:cNvSpPr/>
          <p:nvPr/>
        </p:nvSpPr>
        <p:spPr>
          <a:xfrm>
            <a:off x="2564360" y="3723954"/>
            <a:ext cx="2443796" cy="612475"/>
          </a:xfrm>
          <a:prstGeom prst="rect">
            <a:avLst/>
          </a:prstGeom>
        </p:spPr>
        <p:txBody>
          <a:bodyPr wrap="square">
            <a:spAutoFit/>
          </a:bodyPr>
          <a:lstStyle/>
          <a:p>
            <a:pPr>
              <a:lnSpc>
                <a:spcPct val="13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panose="020B0503020204020204" pitchFamily="34" charset="-122"/>
              <a:cs typeface="+mn-ea"/>
              <a:sym typeface="+mn-lt"/>
            </a:endParaRPr>
          </a:p>
          <a:p>
            <a:pPr>
              <a:lnSpc>
                <a:spcPct val="130000"/>
              </a:lnSpc>
            </a:pPr>
            <a:r>
              <a:rPr lang="en-US" altLang="zh-CN" sz="10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add your text </a:t>
            </a:r>
            <a:r>
              <a:rPr lang="en-US" altLang="zh-CN" sz="100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content here</a:t>
            </a:r>
            <a:endParaRPr lang="en-US" altLang="zh-CN" sz="100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43" name="Text Placeholder 4"/>
          <p:cNvSpPr txBox="1"/>
          <p:nvPr/>
        </p:nvSpPr>
        <p:spPr>
          <a:xfrm>
            <a:off x="2205318" y="4888811"/>
            <a:ext cx="7781364"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b="1" dirty="0">
                <a:solidFill>
                  <a:prstClr val="white">
                    <a:lumMod val="65000"/>
                  </a:prstClr>
                </a:solidFill>
                <a:latin typeface="Century Gothic" panose="020B0502020202020204" pitchFamily="34" charset="0"/>
                <a:ea typeface="微软雅黑" panose="020B0503020204020204" pitchFamily="34" charset="-122"/>
                <a:cs typeface="Calibri" panose="020F0502020204030204"/>
              </a:rPr>
              <a:t>Ut wisi enim </a:t>
            </a:r>
            <a:r>
              <a:rPr lang="id-ID" sz="1200" dirty="0">
                <a:solidFill>
                  <a:prstClr val="white">
                    <a:lumMod val="65000"/>
                  </a:prstClr>
                </a:solidFill>
                <a:latin typeface="Century Gothic" panose="020B0502020202020204" pitchFamily="34" charset="0"/>
                <a:ea typeface="微软雅黑" panose="020B0503020204020204" pitchFamily="34" charset="-122"/>
                <a:cs typeface="Calibri" panose="020F0502020204030204"/>
              </a:rPr>
              <a:t>ad minim veniam, quis nostrud exerci tation mcorper nibh euismod tincidunt ut laoreet dolore magna aliquam erat at. Ut wisi enim ad minim veniam, quis nostrud exerci. </a:t>
            </a:r>
            <a:endParaRPr lang="id-ID" altLang="zh-CN" sz="1200" dirty="0">
              <a:solidFill>
                <a:prstClr val="white">
                  <a:lumMod val="65000"/>
                </a:prstClr>
              </a:solidFill>
              <a:latin typeface="Century Gothic" panose="020B0502020202020204" pitchFamily="34" charset="0"/>
              <a:ea typeface="微软雅黑" panose="020B0503020204020204" pitchFamily="34" charset="-122"/>
              <a:cs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35" presetClass="path" presetSubtype="0" decel="100000" fill="hold" grpId="1" nodeType="withEffect">
                                  <p:stCondLst>
                                    <p:cond delay="0"/>
                                  </p:stCondLst>
                                  <p:childTnLst>
                                    <p:animMotion origin="layout" path="M -1.04167E-6 1.11111E-6 L -0.0401 1.11111E-6 " pathEditMode="relative" rAng="0" ptsTypes="AA">
                                      <p:cBhvr>
                                        <p:cTn id="9" dur="1250" spd="-100000" fill="hold"/>
                                        <p:tgtEl>
                                          <p:spTgt spid="9"/>
                                        </p:tgtEl>
                                        <p:attrNameLst>
                                          <p:attrName>ppt_x</p:attrName>
                                          <p:attrName>ppt_y</p:attrName>
                                        </p:attrNameLst>
                                      </p:cBhvr>
                                      <p:rCtr x="-2005" y="0"/>
                                    </p:animMotion>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750"/>
                                        <p:tgtEl>
                                          <p:spTgt spid="11"/>
                                        </p:tgtEl>
                                      </p:cBhvr>
                                    </p:animEffect>
                                  </p:childTnLst>
                                </p:cTn>
                              </p:par>
                              <p:par>
                                <p:cTn id="13" presetID="35" presetClass="path" presetSubtype="0" decel="100000" fill="hold" grpId="1" nodeType="withEffect">
                                  <p:stCondLst>
                                    <p:cond delay="0"/>
                                  </p:stCondLst>
                                  <p:childTnLst>
                                    <p:animMotion origin="layout" path="M -4.58333E-6 1.11111E-6 L 0.04493 1.11111E-6 " pathEditMode="relative" rAng="0" ptsTypes="AA">
                                      <p:cBhvr>
                                        <p:cTn id="14" dur="1250" spd="-100000" fill="hold"/>
                                        <p:tgtEl>
                                          <p:spTgt spid="11"/>
                                        </p:tgtEl>
                                        <p:attrNameLst>
                                          <p:attrName>ppt_x</p:attrName>
                                          <p:attrName>ppt_y</p:attrName>
                                        </p:attrNameLst>
                                      </p:cBhvr>
                                      <p:rCtr x="2240" y="0"/>
                                    </p:animMotion>
                                  </p:childTnLst>
                                </p:cTn>
                              </p:par>
                              <p:par>
                                <p:cTn id="15" presetID="10" presetClass="entr" presetSubtype="0" fill="hold" nodeType="withEffect">
                                  <p:stCondLst>
                                    <p:cond delay="75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childTnLst>
                                </p:cTn>
                              </p:par>
                              <p:par>
                                <p:cTn id="18" presetID="64" presetClass="path" presetSubtype="0" decel="100000" fill="hold" nodeType="withEffect">
                                  <p:stCondLst>
                                    <p:cond delay="750"/>
                                  </p:stCondLst>
                                  <p:childTnLst>
                                    <p:animMotion origin="layout" path="M 4.79167E-6 0 L 4.79167E-6 -0.18472 " pathEditMode="relative" rAng="0" ptsTypes="AA">
                                      <p:cBhvr>
                                        <p:cTn id="19" dur="1250" spd="-100000" fill="hold"/>
                                        <p:tgtEl>
                                          <p:spTgt spid="20"/>
                                        </p:tgtEl>
                                        <p:attrNameLst>
                                          <p:attrName>ppt_x</p:attrName>
                                          <p:attrName>ppt_y</p:attrName>
                                        </p:attrNameLst>
                                      </p:cBhvr>
                                      <p:rCtr x="0" y="-9236"/>
                                    </p:animMotion>
                                  </p:childTnLst>
                                </p:cTn>
                              </p:par>
                              <p:par>
                                <p:cTn id="20" presetID="10" presetClass="entr" presetSubtype="0" fill="hold" nodeType="withEffect">
                                  <p:stCondLst>
                                    <p:cond delay="75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childTnLst>
                                </p:cTn>
                              </p:par>
                              <p:par>
                                <p:cTn id="23" presetID="64" presetClass="path" presetSubtype="0" decel="100000" fill="hold" nodeType="withEffect">
                                  <p:stCondLst>
                                    <p:cond delay="750"/>
                                  </p:stCondLst>
                                  <p:childTnLst>
                                    <p:animMotion origin="layout" path="M 4.79167E-6 -2.96296E-6 L 4.79167E-6 -0.34467 " pathEditMode="relative" rAng="0" ptsTypes="AA">
                                      <p:cBhvr>
                                        <p:cTn id="24" dur="1500" spd="-100000" fill="hold"/>
                                        <p:tgtEl>
                                          <p:spTgt spid="31"/>
                                        </p:tgtEl>
                                        <p:attrNameLst>
                                          <p:attrName>ppt_x</p:attrName>
                                          <p:attrName>ppt_y</p:attrName>
                                        </p:attrNameLst>
                                      </p:cBhvr>
                                      <p:rCtr x="0" y="-17245"/>
                                    </p:animMotion>
                                  </p:childTnLst>
                                </p:cTn>
                              </p:par>
                              <p:par>
                                <p:cTn id="25" presetID="10" presetClass="entr" presetSubtype="0" fill="hold" nodeType="withEffect">
                                  <p:stCondLst>
                                    <p:cond delay="75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par>
                                <p:cTn id="28" presetID="64" presetClass="path" presetSubtype="0" decel="100000" fill="hold" nodeType="withEffect">
                                  <p:stCondLst>
                                    <p:cond delay="750"/>
                                  </p:stCondLst>
                                  <p:childTnLst>
                                    <p:animMotion origin="layout" path="M 4.79167E-6 4.07407E-6 L 4.79167E-6 -0.34468 " pathEditMode="relative" rAng="0" ptsTypes="AA">
                                      <p:cBhvr>
                                        <p:cTn id="29" dur="1500" spd="-100000" fill="hold"/>
                                        <p:tgtEl>
                                          <p:spTgt spid="23"/>
                                        </p:tgtEl>
                                        <p:attrNameLst>
                                          <p:attrName>ppt_x</p:attrName>
                                          <p:attrName>ppt_y</p:attrName>
                                        </p:attrNameLst>
                                      </p:cBhvr>
                                      <p:rCtr x="0" y="-17245"/>
                                    </p:animMotion>
                                  </p:childTnLst>
                                </p:cTn>
                              </p:par>
                              <p:par>
                                <p:cTn id="30" presetID="10" presetClass="entr" presetSubtype="0" fill="hold" grpId="0" nodeType="withEffect">
                                  <p:stCondLst>
                                    <p:cond delay="150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750"/>
                                        <p:tgtEl>
                                          <p:spTgt spid="40"/>
                                        </p:tgtEl>
                                      </p:cBhvr>
                                    </p:animEffect>
                                  </p:childTnLst>
                                </p:cTn>
                              </p:par>
                              <p:par>
                                <p:cTn id="33" presetID="35" presetClass="path" presetSubtype="0" decel="100000" fill="hold" grpId="1" nodeType="withEffect">
                                  <p:stCondLst>
                                    <p:cond delay="1500"/>
                                  </p:stCondLst>
                                  <p:childTnLst>
                                    <p:animMotion origin="layout" path="M 3.125E-6 2.96296E-6 L 0.04492 2.96296E-6 " pathEditMode="relative" rAng="0" ptsTypes="AA">
                                      <p:cBhvr>
                                        <p:cTn id="34" dur="1250" spd="-100000" fill="hold"/>
                                        <p:tgtEl>
                                          <p:spTgt spid="40"/>
                                        </p:tgtEl>
                                        <p:attrNameLst>
                                          <p:attrName>ppt_x</p:attrName>
                                          <p:attrName>ppt_y</p:attrName>
                                        </p:attrNameLst>
                                      </p:cBhvr>
                                      <p:rCtr x="2240" y="0"/>
                                    </p:animMotion>
                                  </p:childTnLst>
                                </p:cTn>
                              </p:par>
                              <p:par>
                                <p:cTn id="35" presetID="10" presetClass="entr" presetSubtype="0" fill="hold" grpId="0" nodeType="withEffect">
                                  <p:stCondLst>
                                    <p:cond delay="15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750"/>
                                        <p:tgtEl>
                                          <p:spTgt spid="41"/>
                                        </p:tgtEl>
                                      </p:cBhvr>
                                    </p:animEffect>
                                  </p:childTnLst>
                                </p:cTn>
                              </p:par>
                              <p:par>
                                <p:cTn id="38" presetID="35" presetClass="path" presetSubtype="0" decel="100000" fill="hold" grpId="1" nodeType="withEffect">
                                  <p:stCondLst>
                                    <p:cond delay="1500"/>
                                  </p:stCondLst>
                                  <p:childTnLst>
                                    <p:animMotion origin="layout" path="M 3.125E-6 -3.7037E-7 L 0.04492 -3.7037E-7 " pathEditMode="relative" rAng="0" ptsTypes="AA">
                                      <p:cBhvr>
                                        <p:cTn id="39" dur="1250" spd="-100000" fill="hold"/>
                                        <p:tgtEl>
                                          <p:spTgt spid="41"/>
                                        </p:tgtEl>
                                        <p:attrNameLst>
                                          <p:attrName>ppt_x</p:attrName>
                                          <p:attrName>ppt_y</p:attrName>
                                        </p:attrNameLst>
                                      </p:cBhvr>
                                      <p:rCtr x="2240" y="0"/>
                                    </p:animMotion>
                                  </p:childTnLst>
                                </p:cTn>
                              </p:par>
                              <p:par>
                                <p:cTn id="40" presetID="10" presetClass="entr" presetSubtype="0" fill="hold" grpId="0" nodeType="withEffect">
                                  <p:stCondLst>
                                    <p:cond delay="15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750"/>
                                        <p:tgtEl>
                                          <p:spTgt spid="42"/>
                                        </p:tgtEl>
                                      </p:cBhvr>
                                    </p:animEffect>
                                  </p:childTnLst>
                                </p:cTn>
                              </p:par>
                              <p:par>
                                <p:cTn id="43" presetID="35" presetClass="path" presetSubtype="0" decel="100000" fill="hold" grpId="1" nodeType="withEffect">
                                  <p:stCondLst>
                                    <p:cond delay="1500"/>
                                  </p:stCondLst>
                                  <p:childTnLst>
                                    <p:animMotion origin="layout" path="M 3.125E-6 -1.48148E-6 L 0.04492 -1.48148E-6 " pathEditMode="relative" rAng="0" ptsTypes="AA">
                                      <p:cBhvr>
                                        <p:cTn id="44" dur="1250" spd="-100000" fill="hold"/>
                                        <p:tgtEl>
                                          <p:spTgt spid="42"/>
                                        </p:tgtEl>
                                        <p:attrNameLst>
                                          <p:attrName>ppt_x</p:attrName>
                                          <p:attrName>ppt_y</p:attrName>
                                        </p:attrNameLst>
                                      </p:cBhvr>
                                      <p:rCtr x="2240" y="0"/>
                                    </p:animMotion>
                                  </p:childTnLst>
                                </p:cTn>
                              </p:par>
                              <p:par>
                                <p:cTn id="45" presetID="10" presetClass="entr" presetSubtype="0" fill="hold" grpId="0" nodeType="withEffect">
                                  <p:stCondLst>
                                    <p:cond delay="150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750"/>
                                        <p:tgtEl>
                                          <p:spTgt spid="10"/>
                                        </p:tgtEl>
                                      </p:cBhvr>
                                    </p:animEffect>
                                  </p:childTnLst>
                                </p:cTn>
                              </p:par>
                              <p:par>
                                <p:cTn id="48" presetID="35" presetClass="path" presetSubtype="0" decel="100000" fill="hold" grpId="1" nodeType="withEffect">
                                  <p:stCondLst>
                                    <p:cond delay="1500"/>
                                  </p:stCondLst>
                                  <p:childTnLst>
                                    <p:animMotion origin="layout" path="M 1.875E-6 4.07407E-6 L -0.04011 4.07407E-6 " pathEditMode="relative" rAng="0" ptsTypes="AA">
                                      <p:cBhvr>
                                        <p:cTn id="49" dur="1250" spd="-100000" fill="hold"/>
                                        <p:tgtEl>
                                          <p:spTgt spid="10"/>
                                        </p:tgtEl>
                                        <p:attrNameLst>
                                          <p:attrName>ppt_x</p:attrName>
                                          <p:attrName>ppt_y</p:attrName>
                                        </p:attrNameLst>
                                      </p:cBhvr>
                                      <p:rCtr x="-2005" y="0"/>
                                    </p:animMotion>
                                  </p:childTnLst>
                                </p:cTn>
                              </p:par>
                              <p:par>
                                <p:cTn id="50" presetID="10" presetClass="entr" presetSubtype="0" fill="hold" grpId="0" nodeType="withEffect">
                                  <p:stCondLst>
                                    <p:cond delay="225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225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childTnLst>
                                </p:cTn>
                              </p:par>
                              <p:par>
                                <p:cTn id="56" presetID="64" presetClass="path" presetSubtype="0" decel="100000" fill="hold" nodeType="withEffect">
                                  <p:stCondLst>
                                    <p:cond delay="2250"/>
                                  </p:stCondLst>
                                  <p:childTnLst>
                                    <p:animMotion origin="layout" path="M -3.54167E-6 -3.7037E-7 L -3.54167E-6 -0.08657 " pathEditMode="relative" rAng="0" ptsTypes="AA">
                                      <p:cBhvr>
                                        <p:cTn id="57" dur="1000" spd="-100000" fill="hold"/>
                                        <p:tgtEl>
                                          <p:spTgt spid="16"/>
                                        </p:tgtEl>
                                        <p:attrNameLst>
                                          <p:attrName>ppt_x</p:attrName>
                                          <p:attrName>ppt_y</p:attrName>
                                        </p:attrNameLst>
                                      </p:cBhvr>
                                      <p:rCtr x="0" y="-4329"/>
                                    </p:animMotion>
                                  </p:childTnLst>
                                </p:cTn>
                              </p:par>
                              <p:par>
                                <p:cTn id="58" presetID="10" presetClass="entr" presetSubtype="0" fill="hold" grpId="0" nodeType="withEffect">
                                  <p:stCondLst>
                                    <p:cond delay="225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750"/>
                                        <p:tgtEl>
                                          <p:spTgt spid="38"/>
                                        </p:tgtEl>
                                      </p:cBhvr>
                                    </p:animEffect>
                                  </p:childTnLst>
                                </p:cTn>
                              </p:par>
                              <p:par>
                                <p:cTn id="61" presetID="35" presetClass="path" presetSubtype="0" decel="100000" fill="hold" grpId="1" nodeType="withEffect">
                                  <p:stCondLst>
                                    <p:cond delay="2250"/>
                                  </p:stCondLst>
                                  <p:childTnLst>
                                    <p:animMotion origin="layout" path="M -1.45833E-6 -1.85185E-6 L -0.0401 -1.85185E-6 " pathEditMode="relative" rAng="0" ptsTypes="AA">
                                      <p:cBhvr>
                                        <p:cTn id="62" dur="1250" spd="-100000" fill="hold"/>
                                        <p:tgtEl>
                                          <p:spTgt spid="38"/>
                                        </p:tgtEl>
                                        <p:attrNameLst>
                                          <p:attrName>ppt_x</p:attrName>
                                          <p:attrName>ppt_y</p:attrName>
                                        </p:attrNameLst>
                                      </p:cBhvr>
                                      <p:rCtr x="-2005" y="0"/>
                                    </p:animMotion>
                                  </p:childTnLst>
                                </p:cTn>
                              </p:par>
                              <p:par>
                                <p:cTn id="63" presetID="10" presetClass="entr" presetSubtype="0" fill="hold" grpId="0" nodeType="withEffect">
                                  <p:stCondLst>
                                    <p:cond delay="225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750"/>
                                        <p:tgtEl>
                                          <p:spTgt spid="39"/>
                                        </p:tgtEl>
                                      </p:cBhvr>
                                    </p:animEffect>
                                  </p:childTnLst>
                                </p:cTn>
                              </p:par>
                              <p:par>
                                <p:cTn id="66" presetID="35" presetClass="path" presetSubtype="0" decel="100000" fill="hold" grpId="1" nodeType="withEffect">
                                  <p:stCondLst>
                                    <p:cond delay="2250"/>
                                  </p:stCondLst>
                                  <p:childTnLst>
                                    <p:animMotion origin="layout" path="M 4.16667E-6 2.22222E-6 L 0.04492 2.22222E-6 " pathEditMode="relative" rAng="0" ptsTypes="AA">
                                      <p:cBhvr>
                                        <p:cTn id="67" dur="1250" spd="-100000" fill="hold"/>
                                        <p:tgtEl>
                                          <p:spTgt spid="39"/>
                                        </p:tgtEl>
                                        <p:attrNameLst>
                                          <p:attrName>ppt_x</p:attrName>
                                          <p:attrName>ppt_y</p:attrName>
                                        </p:attrNameLst>
                                      </p:cBhvr>
                                      <p:rCtr x="2240" y="0"/>
                                    </p:animMotion>
                                  </p:childTnLst>
                                </p:cTn>
                              </p:par>
                              <p:par>
                                <p:cTn id="68" presetID="10" presetClass="entr" presetSubtype="0" fill="hold" grpId="0" nodeType="withEffect">
                                  <p:stCondLst>
                                    <p:cond delay="75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1000"/>
                                        <p:tgtEl>
                                          <p:spTgt spid="43"/>
                                        </p:tgtEl>
                                      </p:cBhvr>
                                    </p:animEffect>
                                  </p:childTnLst>
                                </p:cTn>
                              </p:par>
                              <p:par>
                                <p:cTn id="71" presetID="64" presetClass="path" presetSubtype="0" decel="100000" fill="hold" grpId="1" nodeType="withEffect">
                                  <p:stCondLst>
                                    <p:cond delay="750"/>
                                  </p:stCondLst>
                                  <p:childTnLst>
                                    <p:animMotion origin="layout" path="M 0 -1.48148E-6 L 0 -0.08657 " pathEditMode="relative" rAng="0" ptsTypes="AA">
                                      <p:cBhvr>
                                        <p:cTn id="72" dur="1000" spd="-100000" fill="hold"/>
                                        <p:tgtEl>
                                          <p:spTgt spid="43"/>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5" grpId="0" animBg="1"/>
      <p:bldP spid="38" grpId="0"/>
      <p:bldP spid="38" grpId="1"/>
      <p:bldP spid="39" grpId="0"/>
      <p:bldP spid="39" grpId="1"/>
      <p:bldP spid="40" grpId="0"/>
      <p:bldP spid="40" grpId="1"/>
      <p:bldP spid="41" grpId="0"/>
      <p:bldP spid="41" grpId="1"/>
      <p:bldP spid="42" grpId="0"/>
      <p:bldP spid="42" grpId="1"/>
      <p:bldP spid="43" grpId="0"/>
      <p:bldP spid="4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grpSp>
        <p:nvGrpSpPr>
          <p:cNvPr id="9" name="组合 8"/>
          <p:cNvGrpSpPr/>
          <p:nvPr/>
        </p:nvGrpSpPr>
        <p:grpSpPr>
          <a:xfrm>
            <a:off x="3247445" y="2195254"/>
            <a:ext cx="1699087" cy="1699087"/>
            <a:chOff x="3247445" y="2820896"/>
            <a:chExt cx="1699087" cy="1699087"/>
          </a:xfrm>
        </p:grpSpPr>
        <p:sp>
          <p:nvSpPr>
            <p:cNvPr id="10" name="椭圆 9"/>
            <p:cNvSpPr/>
            <p:nvPr/>
          </p:nvSpPr>
          <p:spPr>
            <a:xfrm>
              <a:off x="3247445" y="2820896"/>
              <a:ext cx="1699087" cy="1699087"/>
            </a:xfrm>
            <a:prstGeom prst="ellipse">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11" name="Freeform 8"/>
            <p:cNvSpPr>
              <a:spLocks noEditPoints="1"/>
            </p:cNvSpPr>
            <p:nvPr/>
          </p:nvSpPr>
          <p:spPr bwMode="auto">
            <a:xfrm>
              <a:off x="3882299" y="3417910"/>
              <a:ext cx="429377" cy="433466"/>
            </a:xfrm>
            <a:custGeom>
              <a:avLst/>
              <a:gdLst>
                <a:gd name="T0" fmla="*/ 185 w 210"/>
                <a:gd name="T1" fmla="*/ 212 h 212"/>
                <a:gd name="T2" fmla="*/ 111 w 210"/>
                <a:gd name="T3" fmla="*/ 212 h 212"/>
                <a:gd name="T4" fmla="*/ 111 w 210"/>
                <a:gd name="T5" fmla="*/ 168 h 212"/>
                <a:gd name="T6" fmla="*/ 99 w 210"/>
                <a:gd name="T7" fmla="*/ 168 h 212"/>
                <a:gd name="T8" fmla="*/ 99 w 210"/>
                <a:gd name="T9" fmla="*/ 212 h 212"/>
                <a:gd name="T10" fmla="*/ 24 w 210"/>
                <a:gd name="T11" fmla="*/ 212 h 212"/>
                <a:gd name="T12" fmla="*/ 24 w 210"/>
                <a:gd name="T13" fmla="*/ 139 h 212"/>
                <a:gd name="T14" fmla="*/ 0 w 210"/>
                <a:gd name="T15" fmla="*/ 139 h 212"/>
                <a:gd name="T16" fmla="*/ 0 w 210"/>
                <a:gd name="T17" fmla="*/ 124 h 212"/>
                <a:gd name="T18" fmla="*/ 105 w 210"/>
                <a:gd name="T19" fmla="*/ 0 h 212"/>
                <a:gd name="T20" fmla="*/ 136 w 210"/>
                <a:gd name="T21" fmla="*/ 37 h 212"/>
                <a:gd name="T22" fmla="*/ 136 w 210"/>
                <a:gd name="T23" fmla="*/ 11 h 212"/>
                <a:gd name="T24" fmla="*/ 173 w 210"/>
                <a:gd name="T25" fmla="*/ 11 h 212"/>
                <a:gd name="T26" fmla="*/ 173 w 210"/>
                <a:gd name="T27" fmla="*/ 80 h 212"/>
                <a:gd name="T28" fmla="*/ 210 w 210"/>
                <a:gd name="T29" fmla="*/ 124 h 212"/>
                <a:gd name="T30" fmla="*/ 210 w 210"/>
                <a:gd name="T31" fmla="*/ 139 h 212"/>
                <a:gd name="T32" fmla="*/ 185 w 210"/>
                <a:gd name="T33" fmla="*/ 139 h 212"/>
                <a:gd name="T34" fmla="*/ 185 w 210"/>
                <a:gd name="T35" fmla="*/ 212 h 212"/>
                <a:gd name="T36" fmla="*/ 123 w 210"/>
                <a:gd name="T37" fmla="*/ 199 h 212"/>
                <a:gd name="T38" fmla="*/ 173 w 210"/>
                <a:gd name="T39" fmla="*/ 199 h 212"/>
                <a:gd name="T40" fmla="*/ 173 w 210"/>
                <a:gd name="T41" fmla="*/ 127 h 212"/>
                <a:gd name="T42" fmla="*/ 196 w 210"/>
                <a:gd name="T43" fmla="*/ 127 h 212"/>
                <a:gd name="T44" fmla="*/ 160 w 210"/>
                <a:gd name="T45" fmla="*/ 85 h 212"/>
                <a:gd name="T46" fmla="*/ 160 w 210"/>
                <a:gd name="T47" fmla="*/ 23 h 212"/>
                <a:gd name="T48" fmla="*/ 148 w 210"/>
                <a:gd name="T49" fmla="*/ 23 h 212"/>
                <a:gd name="T50" fmla="*/ 148 w 210"/>
                <a:gd name="T51" fmla="*/ 69 h 212"/>
                <a:gd name="T52" fmla="*/ 105 w 210"/>
                <a:gd name="T53" fmla="*/ 20 h 212"/>
                <a:gd name="T54" fmla="*/ 14 w 210"/>
                <a:gd name="T55" fmla="*/ 127 h 212"/>
                <a:gd name="T56" fmla="*/ 37 w 210"/>
                <a:gd name="T57" fmla="*/ 127 h 212"/>
                <a:gd name="T58" fmla="*/ 37 w 210"/>
                <a:gd name="T59" fmla="*/ 199 h 212"/>
                <a:gd name="T60" fmla="*/ 86 w 210"/>
                <a:gd name="T61" fmla="*/ 199 h 212"/>
                <a:gd name="T62" fmla="*/ 86 w 210"/>
                <a:gd name="T63" fmla="*/ 156 h 212"/>
                <a:gd name="T64" fmla="*/ 123 w 210"/>
                <a:gd name="T65" fmla="*/ 156 h 212"/>
                <a:gd name="T66" fmla="*/ 123 w 210"/>
                <a:gd name="T67" fmla="*/ 19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 h="212">
                  <a:moveTo>
                    <a:pt x="185" y="212"/>
                  </a:moveTo>
                  <a:lnTo>
                    <a:pt x="111" y="212"/>
                  </a:lnTo>
                  <a:lnTo>
                    <a:pt x="111" y="168"/>
                  </a:lnTo>
                  <a:lnTo>
                    <a:pt x="99" y="168"/>
                  </a:lnTo>
                  <a:lnTo>
                    <a:pt x="99" y="212"/>
                  </a:lnTo>
                  <a:lnTo>
                    <a:pt x="24" y="212"/>
                  </a:lnTo>
                  <a:lnTo>
                    <a:pt x="24" y="139"/>
                  </a:lnTo>
                  <a:lnTo>
                    <a:pt x="0" y="139"/>
                  </a:lnTo>
                  <a:lnTo>
                    <a:pt x="0" y="124"/>
                  </a:lnTo>
                  <a:lnTo>
                    <a:pt x="105" y="0"/>
                  </a:lnTo>
                  <a:lnTo>
                    <a:pt x="136" y="37"/>
                  </a:lnTo>
                  <a:lnTo>
                    <a:pt x="136" y="11"/>
                  </a:lnTo>
                  <a:lnTo>
                    <a:pt x="173" y="11"/>
                  </a:lnTo>
                  <a:lnTo>
                    <a:pt x="173" y="80"/>
                  </a:lnTo>
                  <a:lnTo>
                    <a:pt x="210" y="124"/>
                  </a:lnTo>
                  <a:lnTo>
                    <a:pt x="210" y="139"/>
                  </a:lnTo>
                  <a:lnTo>
                    <a:pt x="185" y="139"/>
                  </a:lnTo>
                  <a:lnTo>
                    <a:pt x="185" y="212"/>
                  </a:lnTo>
                  <a:close/>
                  <a:moveTo>
                    <a:pt x="123" y="199"/>
                  </a:moveTo>
                  <a:lnTo>
                    <a:pt x="173" y="199"/>
                  </a:lnTo>
                  <a:lnTo>
                    <a:pt x="173" y="127"/>
                  </a:lnTo>
                  <a:lnTo>
                    <a:pt x="196" y="127"/>
                  </a:lnTo>
                  <a:lnTo>
                    <a:pt x="160" y="85"/>
                  </a:lnTo>
                  <a:lnTo>
                    <a:pt x="160" y="23"/>
                  </a:lnTo>
                  <a:lnTo>
                    <a:pt x="148" y="23"/>
                  </a:lnTo>
                  <a:lnTo>
                    <a:pt x="148" y="69"/>
                  </a:lnTo>
                  <a:lnTo>
                    <a:pt x="105" y="20"/>
                  </a:lnTo>
                  <a:lnTo>
                    <a:pt x="14" y="127"/>
                  </a:lnTo>
                  <a:lnTo>
                    <a:pt x="37" y="127"/>
                  </a:lnTo>
                  <a:lnTo>
                    <a:pt x="37" y="199"/>
                  </a:lnTo>
                  <a:lnTo>
                    <a:pt x="86" y="199"/>
                  </a:lnTo>
                  <a:lnTo>
                    <a:pt x="86" y="156"/>
                  </a:lnTo>
                  <a:lnTo>
                    <a:pt x="123" y="156"/>
                  </a:lnTo>
                  <a:lnTo>
                    <a:pt x="123" y="199"/>
                  </a:lnTo>
                  <a:close/>
                </a:path>
              </a:pathLst>
            </a:custGeom>
            <a:solidFill>
              <a:schemeClr val="tx1">
                <a:lumMod val="75000"/>
                <a:lumOff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nvGrpSpPr>
          <p:cNvPr id="15" name="组合 14"/>
          <p:cNvGrpSpPr/>
          <p:nvPr/>
        </p:nvGrpSpPr>
        <p:grpSpPr>
          <a:xfrm>
            <a:off x="5989847" y="2195254"/>
            <a:ext cx="1699087" cy="1699087"/>
            <a:chOff x="5989847" y="2820896"/>
            <a:chExt cx="1699087" cy="1699087"/>
          </a:xfrm>
        </p:grpSpPr>
        <p:sp>
          <p:nvSpPr>
            <p:cNvPr id="16" name="椭圆 15"/>
            <p:cNvSpPr/>
            <p:nvPr/>
          </p:nvSpPr>
          <p:spPr>
            <a:xfrm>
              <a:off x="5989847" y="2820896"/>
              <a:ext cx="1699087" cy="1699087"/>
            </a:xfrm>
            <a:prstGeom prst="ellipse">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grpSp>
          <p:nvGrpSpPr>
            <p:cNvPr id="17" name="组合 16"/>
            <p:cNvGrpSpPr/>
            <p:nvPr/>
          </p:nvGrpSpPr>
          <p:grpSpPr>
            <a:xfrm>
              <a:off x="6583207" y="3444917"/>
              <a:ext cx="509618" cy="451043"/>
              <a:chOff x="3418715" y="3207488"/>
              <a:chExt cx="322621" cy="285539"/>
            </a:xfrm>
            <a:solidFill>
              <a:schemeClr val="tx1">
                <a:lumMod val="75000"/>
                <a:lumOff val="25000"/>
              </a:schemeClr>
            </a:solidFill>
          </p:grpSpPr>
          <p:sp>
            <p:nvSpPr>
              <p:cNvPr id="18" name="Freeform 90"/>
              <p:cNvSpPr>
                <a:spLocks noEditPoints="1"/>
              </p:cNvSpPr>
              <p:nvPr/>
            </p:nvSpPr>
            <p:spPr bwMode="auto">
              <a:xfrm>
                <a:off x="3418715" y="3352111"/>
                <a:ext cx="322621" cy="111249"/>
              </a:xfrm>
              <a:custGeom>
                <a:avLst/>
                <a:gdLst>
                  <a:gd name="T0" fmla="*/ 261 w 261"/>
                  <a:gd name="T1" fmla="*/ 90 h 90"/>
                  <a:gd name="T2" fmla="*/ 0 w 261"/>
                  <a:gd name="T3" fmla="*/ 90 h 90"/>
                  <a:gd name="T4" fmla="*/ 0 w 261"/>
                  <a:gd name="T5" fmla="*/ 67 h 90"/>
                  <a:gd name="T6" fmla="*/ 34 w 261"/>
                  <a:gd name="T7" fmla="*/ 0 h 90"/>
                  <a:gd name="T8" fmla="*/ 79 w 261"/>
                  <a:gd name="T9" fmla="*/ 0 h 90"/>
                  <a:gd name="T10" fmla="*/ 130 w 261"/>
                  <a:gd name="T11" fmla="*/ 51 h 90"/>
                  <a:gd name="T12" fmla="*/ 182 w 261"/>
                  <a:gd name="T13" fmla="*/ 0 h 90"/>
                  <a:gd name="T14" fmla="*/ 227 w 261"/>
                  <a:gd name="T15" fmla="*/ 0 h 90"/>
                  <a:gd name="T16" fmla="*/ 261 w 261"/>
                  <a:gd name="T17" fmla="*/ 67 h 90"/>
                  <a:gd name="T18" fmla="*/ 261 w 261"/>
                  <a:gd name="T19" fmla="*/ 90 h 90"/>
                  <a:gd name="T20" fmla="*/ 13 w 261"/>
                  <a:gd name="T21" fmla="*/ 77 h 90"/>
                  <a:gd name="T22" fmla="*/ 249 w 261"/>
                  <a:gd name="T23" fmla="*/ 77 h 90"/>
                  <a:gd name="T24" fmla="*/ 249 w 261"/>
                  <a:gd name="T25" fmla="*/ 70 h 90"/>
                  <a:gd name="T26" fmla="*/ 219 w 261"/>
                  <a:gd name="T27" fmla="*/ 12 h 90"/>
                  <a:gd name="T28" fmla="*/ 187 w 261"/>
                  <a:gd name="T29" fmla="*/ 12 h 90"/>
                  <a:gd name="T30" fmla="*/ 130 w 261"/>
                  <a:gd name="T31" fmla="*/ 70 h 90"/>
                  <a:gd name="T32" fmla="*/ 73 w 261"/>
                  <a:gd name="T33" fmla="*/ 12 h 90"/>
                  <a:gd name="T34" fmla="*/ 40 w 261"/>
                  <a:gd name="T35" fmla="*/ 12 h 90"/>
                  <a:gd name="T36" fmla="*/ 13 w 261"/>
                  <a:gd name="T37" fmla="*/ 70 h 90"/>
                  <a:gd name="T38" fmla="*/ 13 w 261"/>
                  <a:gd name="T39" fmla="*/ 7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1" h="90">
                    <a:moveTo>
                      <a:pt x="261" y="90"/>
                    </a:moveTo>
                    <a:lnTo>
                      <a:pt x="0" y="90"/>
                    </a:lnTo>
                    <a:lnTo>
                      <a:pt x="0" y="67"/>
                    </a:lnTo>
                    <a:lnTo>
                      <a:pt x="34" y="0"/>
                    </a:lnTo>
                    <a:lnTo>
                      <a:pt x="79" y="0"/>
                    </a:lnTo>
                    <a:lnTo>
                      <a:pt x="130" y="51"/>
                    </a:lnTo>
                    <a:lnTo>
                      <a:pt x="182" y="0"/>
                    </a:lnTo>
                    <a:lnTo>
                      <a:pt x="227" y="0"/>
                    </a:lnTo>
                    <a:lnTo>
                      <a:pt x="261" y="67"/>
                    </a:lnTo>
                    <a:lnTo>
                      <a:pt x="261" y="90"/>
                    </a:lnTo>
                    <a:close/>
                    <a:moveTo>
                      <a:pt x="13" y="77"/>
                    </a:moveTo>
                    <a:lnTo>
                      <a:pt x="249" y="77"/>
                    </a:lnTo>
                    <a:lnTo>
                      <a:pt x="249" y="70"/>
                    </a:lnTo>
                    <a:lnTo>
                      <a:pt x="219" y="12"/>
                    </a:lnTo>
                    <a:lnTo>
                      <a:pt x="187" y="12"/>
                    </a:lnTo>
                    <a:lnTo>
                      <a:pt x="130" y="70"/>
                    </a:lnTo>
                    <a:lnTo>
                      <a:pt x="73" y="12"/>
                    </a:lnTo>
                    <a:lnTo>
                      <a:pt x="40" y="12"/>
                    </a:lnTo>
                    <a:lnTo>
                      <a:pt x="13" y="70"/>
                    </a:lnTo>
                    <a:lnTo>
                      <a:pt x="13"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19" name="Rectangle 91"/>
              <p:cNvSpPr>
                <a:spLocks noChangeArrowheads="1"/>
              </p:cNvSpPr>
              <p:nvPr/>
            </p:nvSpPr>
            <p:spPr bwMode="auto">
              <a:xfrm>
                <a:off x="3418715" y="3485610"/>
                <a:ext cx="320149" cy="74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20" name="Freeform 92"/>
              <p:cNvSpPr>
                <a:spLocks noEditPoints="1"/>
              </p:cNvSpPr>
              <p:nvPr/>
            </p:nvSpPr>
            <p:spPr bwMode="auto">
              <a:xfrm>
                <a:off x="3484228" y="3207488"/>
                <a:ext cx="190359" cy="171818"/>
              </a:xfrm>
              <a:custGeom>
                <a:avLst/>
                <a:gdLst>
                  <a:gd name="T0" fmla="*/ 77 w 154"/>
                  <a:gd name="T1" fmla="*/ 139 h 139"/>
                  <a:gd name="T2" fmla="*/ 0 w 154"/>
                  <a:gd name="T3" fmla="*/ 62 h 139"/>
                  <a:gd name="T4" fmla="*/ 58 w 154"/>
                  <a:gd name="T5" fmla="*/ 62 h 139"/>
                  <a:gd name="T6" fmla="*/ 58 w 154"/>
                  <a:gd name="T7" fmla="*/ 0 h 139"/>
                  <a:gd name="T8" fmla="*/ 95 w 154"/>
                  <a:gd name="T9" fmla="*/ 0 h 139"/>
                  <a:gd name="T10" fmla="*/ 95 w 154"/>
                  <a:gd name="T11" fmla="*/ 62 h 139"/>
                  <a:gd name="T12" fmla="*/ 154 w 154"/>
                  <a:gd name="T13" fmla="*/ 62 h 139"/>
                  <a:gd name="T14" fmla="*/ 77 w 154"/>
                  <a:gd name="T15" fmla="*/ 139 h 139"/>
                  <a:gd name="T16" fmla="*/ 15 w 154"/>
                  <a:gd name="T17" fmla="*/ 68 h 139"/>
                  <a:gd name="T18" fmla="*/ 77 w 154"/>
                  <a:gd name="T19" fmla="*/ 129 h 139"/>
                  <a:gd name="T20" fmla="*/ 140 w 154"/>
                  <a:gd name="T21" fmla="*/ 68 h 139"/>
                  <a:gd name="T22" fmla="*/ 89 w 154"/>
                  <a:gd name="T23" fmla="*/ 68 h 139"/>
                  <a:gd name="T24" fmla="*/ 89 w 154"/>
                  <a:gd name="T25" fmla="*/ 6 h 139"/>
                  <a:gd name="T26" fmla="*/ 65 w 154"/>
                  <a:gd name="T27" fmla="*/ 6 h 139"/>
                  <a:gd name="T28" fmla="*/ 65 w 154"/>
                  <a:gd name="T29" fmla="*/ 68 h 139"/>
                  <a:gd name="T30" fmla="*/ 15 w 154"/>
                  <a:gd name="T31" fmla="*/ 6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39">
                    <a:moveTo>
                      <a:pt x="77" y="139"/>
                    </a:moveTo>
                    <a:lnTo>
                      <a:pt x="0" y="62"/>
                    </a:lnTo>
                    <a:lnTo>
                      <a:pt x="58" y="62"/>
                    </a:lnTo>
                    <a:lnTo>
                      <a:pt x="58" y="0"/>
                    </a:lnTo>
                    <a:lnTo>
                      <a:pt x="95" y="0"/>
                    </a:lnTo>
                    <a:lnTo>
                      <a:pt x="95" y="62"/>
                    </a:lnTo>
                    <a:lnTo>
                      <a:pt x="154" y="62"/>
                    </a:lnTo>
                    <a:lnTo>
                      <a:pt x="77" y="139"/>
                    </a:lnTo>
                    <a:close/>
                    <a:moveTo>
                      <a:pt x="15" y="68"/>
                    </a:moveTo>
                    <a:lnTo>
                      <a:pt x="77" y="129"/>
                    </a:lnTo>
                    <a:lnTo>
                      <a:pt x="140" y="68"/>
                    </a:lnTo>
                    <a:lnTo>
                      <a:pt x="89" y="68"/>
                    </a:lnTo>
                    <a:lnTo>
                      <a:pt x="89" y="6"/>
                    </a:lnTo>
                    <a:lnTo>
                      <a:pt x="65" y="6"/>
                    </a:lnTo>
                    <a:lnTo>
                      <a:pt x="65" y="68"/>
                    </a:lnTo>
                    <a:lnTo>
                      <a:pt x="15"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sp>
        <p:nvSpPr>
          <p:cNvPr id="21" name="弧形 20"/>
          <p:cNvSpPr/>
          <p:nvPr/>
        </p:nvSpPr>
        <p:spPr>
          <a:xfrm>
            <a:off x="1773720" y="1047390"/>
            <a:ext cx="2295728" cy="2295728"/>
          </a:xfrm>
          <a:prstGeom prst="arc">
            <a:avLst>
              <a:gd name="adj1" fmla="val 16649752"/>
              <a:gd name="adj2" fmla="val 0"/>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p:nvPr/>
        </p:nvSpPr>
        <p:spPr>
          <a:xfrm flipH="1" flipV="1">
            <a:off x="6796942" y="2593068"/>
            <a:ext cx="2295728" cy="2295728"/>
          </a:xfrm>
          <a:prstGeom prst="arc">
            <a:avLst>
              <a:gd name="adj1" fmla="val 14140833"/>
              <a:gd name="adj2" fmla="val 21095466"/>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p:cNvSpPr/>
          <p:nvPr/>
        </p:nvSpPr>
        <p:spPr>
          <a:xfrm flipV="1">
            <a:off x="3262367" y="2612846"/>
            <a:ext cx="2295728" cy="2295728"/>
          </a:xfrm>
          <a:prstGeom prst="arc">
            <a:avLst>
              <a:gd name="adj1" fmla="val 14140833"/>
              <a:gd name="adj2" fmla="val 21095466"/>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矩形 23"/>
          <p:cNvSpPr/>
          <p:nvPr/>
        </p:nvSpPr>
        <p:spPr>
          <a:xfrm>
            <a:off x="8467316" y="1090504"/>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panose="020B0503020204020204" pitchFamily="34" charset="-122"/>
              <a:cs typeface="+mn-ea"/>
              <a:sym typeface="+mn-lt"/>
            </a:endParaRPr>
          </a:p>
          <a:p>
            <a:pPr algn="ctr">
              <a:lnSpc>
                <a:spcPct val="150000"/>
              </a:lnSpc>
            </a:pP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add your text content here, or copy your text, Please add your text content here, or copy your text, Please add your text content here</a:t>
            </a:r>
            <a:endPar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25" name="矩形 24"/>
          <p:cNvSpPr/>
          <p:nvPr/>
        </p:nvSpPr>
        <p:spPr>
          <a:xfrm>
            <a:off x="7688934" y="4607312"/>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panose="020B0503020204020204" pitchFamily="34" charset="-122"/>
              <a:cs typeface="+mn-ea"/>
              <a:sym typeface="+mn-lt"/>
            </a:endParaRPr>
          </a:p>
          <a:p>
            <a:pPr algn="ctr">
              <a:lnSpc>
                <a:spcPct val="150000"/>
              </a:lnSpc>
            </a:pP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add your text content here, or copy your text, Please add your text content here, or copy your text, Please add your text content here</a:t>
            </a:r>
            <a:endPar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27" name="矩形 26"/>
          <p:cNvSpPr/>
          <p:nvPr/>
        </p:nvSpPr>
        <p:spPr>
          <a:xfrm>
            <a:off x="1079372" y="4616513"/>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panose="020B0503020204020204" pitchFamily="34" charset="-122"/>
              <a:cs typeface="+mn-ea"/>
              <a:sym typeface="+mn-lt"/>
            </a:endParaRPr>
          </a:p>
          <a:p>
            <a:pPr algn="ctr">
              <a:lnSpc>
                <a:spcPct val="150000"/>
              </a:lnSpc>
            </a:pP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add your text content here, or copy your text, Please add your text content here, or copy your text, Please add your text content here</a:t>
            </a:r>
            <a:endPar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sp>
        <p:nvSpPr>
          <p:cNvPr id="30" name="矩形 29"/>
          <p:cNvSpPr/>
          <p:nvPr/>
        </p:nvSpPr>
        <p:spPr>
          <a:xfrm>
            <a:off x="398697" y="1079056"/>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panose="020B0503020204020204" pitchFamily="34" charset="-122"/>
              <a:cs typeface="+mn-ea"/>
              <a:sym typeface="+mn-lt"/>
            </a:endParaRPr>
          </a:p>
          <a:p>
            <a:pPr algn="ctr">
              <a:lnSpc>
                <a:spcPct val="150000"/>
              </a:lnSpc>
            </a:pPr>
            <a:r>
              <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rPr>
              <a:t>Please add your text content here, or copy your text, Please add your text content here, or copy your text, Please add your text content here</a:t>
            </a:r>
            <a:endParaRPr lang="en-US" altLang="zh-CN" sz="1050" dirty="0">
              <a:solidFill>
                <a:prstClr val="black">
                  <a:lumMod val="50000"/>
                  <a:lumOff val="50000"/>
                </a:prstClr>
              </a:solidFill>
              <a:latin typeface="Century Gothic" panose="020B0502020202020204" pitchFamily="34" charset="0"/>
              <a:ea typeface="微软雅黑" panose="020B0503020204020204" pitchFamily="34" charset="-122"/>
              <a:cs typeface="+mn-ea"/>
              <a:sym typeface="+mn-lt"/>
            </a:endParaRPr>
          </a:p>
        </p:txBody>
      </p:sp>
      <p:grpSp>
        <p:nvGrpSpPr>
          <p:cNvPr id="31" name="组合 30"/>
          <p:cNvGrpSpPr/>
          <p:nvPr/>
        </p:nvGrpSpPr>
        <p:grpSpPr>
          <a:xfrm>
            <a:off x="4599589" y="2195254"/>
            <a:ext cx="1699087" cy="1699087"/>
            <a:chOff x="4599589" y="2820896"/>
            <a:chExt cx="1699087" cy="1699087"/>
          </a:xfrm>
        </p:grpSpPr>
        <p:sp>
          <p:nvSpPr>
            <p:cNvPr id="32" name="椭圆 31"/>
            <p:cNvSpPr/>
            <p:nvPr/>
          </p:nvSpPr>
          <p:spPr>
            <a:xfrm>
              <a:off x="4599589" y="2820896"/>
              <a:ext cx="1699087" cy="1699087"/>
            </a:xfrm>
            <a:prstGeom prst="ellipse">
              <a:avLst/>
            </a:prstGeom>
            <a:gradFill flip="none" rotWithShape="1">
              <a:gsLst>
                <a:gs pos="0">
                  <a:srgbClr val="79C5D9"/>
                </a:gs>
                <a:gs pos="39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179675" y="3408942"/>
              <a:ext cx="533672" cy="531778"/>
              <a:chOff x="2672112" y="2460885"/>
              <a:chExt cx="348580" cy="347343"/>
            </a:xfrm>
            <a:solidFill>
              <a:schemeClr val="bg1"/>
            </a:solidFill>
          </p:grpSpPr>
          <p:sp>
            <p:nvSpPr>
              <p:cNvPr id="34" name="Freeform 64"/>
              <p:cNvSpPr>
                <a:spLocks noEditPoints="1"/>
              </p:cNvSpPr>
              <p:nvPr/>
            </p:nvSpPr>
            <p:spPr bwMode="auto">
              <a:xfrm>
                <a:off x="2672112" y="2460885"/>
                <a:ext cx="348580" cy="347343"/>
              </a:xfrm>
              <a:custGeom>
                <a:avLst/>
                <a:gdLst>
                  <a:gd name="T0" fmla="*/ 77 w 183"/>
                  <a:gd name="T1" fmla="*/ 165 h 182"/>
                  <a:gd name="T2" fmla="*/ 46 w 183"/>
                  <a:gd name="T3" fmla="*/ 171 h 182"/>
                  <a:gd name="T4" fmla="*/ 35 w 183"/>
                  <a:gd name="T5" fmla="*/ 164 h 182"/>
                  <a:gd name="T6" fmla="*/ 29 w 183"/>
                  <a:gd name="T7" fmla="*/ 133 h 182"/>
                  <a:gd name="T8" fmla="*/ 18 w 183"/>
                  <a:gd name="T9" fmla="*/ 106 h 182"/>
                  <a:gd name="T10" fmla="*/ 0 w 183"/>
                  <a:gd name="T11" fmla="*/ 80 h 182"/>
                  <a:gd name="T12" fmla="*/ 3 w 183"/>
                  <a:gd name="T13" fmla="*/ 67 h 182"/>
                  <a:gd name="T14" fmla="*/ 29 w 183"/>
                  <a:gd name="T15" fmla="*/ 49 h 182"/>
                  <a:gd name="T16" fmla="*/ 49 w 183"/>
                  <a:gd name="T17" fmla="*/ 29 h 182"/>
                  <a:gd name="T18" fmla="*/ 67 w 183"/>
                  <a:gd name="T19" fmla="*/ 3 h 182"/>
                  <a:gd name="T20" fmla="*/ 80 w 183"/>
                  <a:gd name="T21" fmla="*/ 0 h 182"/>
                  <a:gd name="T22" fmla="*/ 107 w 183"/>
                  <a:gd name="T23" fmla="*/ 17 h 182"/>
                  <a:gd name="T24" fmla="*/ 133 w 183"/>
                  <a:gd name="T25" fmla="*/ 28 h 182"/>
                  <a:gd name="T26" fmla="*/ 164 w 183"/>
                  <a:gd name="T27" fmla="*/ 35 h 182"/>
                  <a:gd name="T28" fmla="*/ 171 w 183"/>
                  <a:gd name="T29" fmla="*/ 46 h 182"/>
                  <a:gd name="T30" fmla="*/ 165 w 183"/>
                  <a:gd name="T31" fmla="*/ 77 h 182"/>
                  <a:gd name="T32" fmla="*/ 165 w 183"/>
                  <a:gd name="T33" fmla="*/ 106 h 182"/>
                  <a:gd name="T34" fmla="*/ 171 w 183"/>
                  <a:gd name="T35" fmla="*/ 136 h 182"/>
                  <a:gd name="T36" fmla="*/ 164 w 183"/>
                  <a:gd name="T37" fmla="*/ 148 h 182"/>
                  <a:gd name="T38" fmla="*/ 133 w 183"/>
                  <a:gd name="T39" fmla="*/ 154 h 182"/>
                  <a:gd name="T40" fmla="*/ 107 w 183"/>
                  <a:gd name="T41" fmla="*/ 165 h 182"/>
                  <a:gd name="T42" fmla="*/ 87 w 183"/>
                  <a:gd name="T43" fmla="*/ 174 h 182"/>
                  <a:gd name="T44" fmla="*/ 102 w 183"/>
                  <a:gd name="T45" fmla="*/ 158 h 182"/>
                  <a:gd name="T46" fmla="*/ 119 w 183"/>
                  <a:gd name="T47" fmla="*/ 170 h 182"/>
                  <a:gd name="T48" fmla="*/ 127 w 183"/>
                  <a:gd name="T49" fmla="*/ 149 h 182"/>
                  <a:gd name="T50" fmla="*/ 147 w 183"/>
                  <a:gd name="T51" fmla="*/ 153 h 182"/>
                  <a:gd name="T52" fmla="*/ 146 w 183"/>
                  <a:gd name="T53" fmla="*/ 131 h 182"/>
                  <a:gd name="T54" fmla="*/ 167 w 183"/>
                  <a:gd name="T55" fmla="*/ 127 h 182"/>
                  <a:gd name="T56" fmla="*/ 157 w 183"/>
                  <a:gd name="T57" fmla="*/ 107 h 182"/>
                  <a:gd name="T58" fmla="*/ 175 w 183"/>
                  <a:gd name="T59" fmla="*/ 96 h 182"/>
                  <a:gd name="T60" fmla="*/ 158 w 183"/>
                  <a:gd name="T61" fmla="*/ 81 h 182"/>
                  <a:gd name="T62" fmla="*/ 170 w 183"/>
                  <a:gd name="T63" fmla="*/ 64 h 182"/>
                  <a:gd name="T64" fmla="*/ 149 w 183"/>
                  <a:gd name="T65" fmla="*/ 56 h 182"/>
                  <a:gd name="T66" fmla="*/ 154 w 183"/>
                  <a:gd name="T67" fmla="*/ 36 h 182"/>
                  <a:gd name="T68" fmla="*/ 131 w 183"/>
                  <a:gd name="T69" fmla="*/ 37 h 182"/>
                  <a:gd name="T70" fmla="*/ 128 w 183"/>
                  <a:gd name="T71" fmla="*/ 16 h 182"/>
                  <a:gd name="T72" fmla="*/ 107 w 183"/>
                  <a:gd name="T73" fmla="*/ 26 h 182"/>
                  <a:gd name="T74" fmla="*/ 96 w 183"/>
                  <a:gd name="T75" fmla="*/ 8 h 182"/>
                  <a:gd name="T76" fmla="*/ 81 w 183"/>
                  <a:gd name="T77" fmla="*/ 25 h 182"/>
                  <a:gd name="T78" fmla="*/ 64 w 183"/>
                  <a:gd name="T79" fmla="*/ 13 h 182"/>
                  <a:gd name="T80" fmla="*/ 57 w 183"/>
                  <a:gd name="T81" fmla="*/ 34 h 182"/>
                  <a:gd name="T82" fmla="*/ 36 w 183"/>
                  <a:gd name="T83" fmla="*/ 29 h 182"/>
                  <a:gd name="T84" fmla="*/ 37 w 183"/>
                  <a:gd name="T85" fmla="*/ 51 h 182"/>
                  <a:gd name="T86" fmla="*/ 16 w 183"/>
                  <a:gd name="T87" fmla="*/ 55 h 182"/>
                  <a:gd name="T88" fmla="*/ 26 w 183"/>
                  <a:gd name="T89" fmla="*/ 75 h 182"/>
                  <a:gd name="T90" fmla="*/ 8 w 183"/>
                  <a:gd name="T91" fmla="*/ 87 h 182"/>
                  <a:gd name="T92" fmla="*/ 25 w 183"/>
                  <a:gd name="T93" fmla="*/ 102 h 182"/>
                  <a:gd name="T94" fmla="*/ 13 w 183"/>
                  <a:gd name="T95" fmla="*/ 119 h 182"/>
                  <a:gd name="T96" fmla="*/ 34 w 183"/>
                  <a:gd name="T97" fmla="*/ 126 h 182"/>
                  <a:gd name="T98" fmla="*/ 29 w 183"/>
                  <a:gd name="T99" fmla="*/ 147 h 182"/>
                  <a:gd name="T100" fmla="*/ 52 w 183"/>
                  <a:gd name="T101" fmla="*/ 146 h 182"/>
                  <a:gd name="T102" fmla="*/ 55 w 183"/>
                  <a:gd name="T103" fmla="*/ 166 h 182"/>
                  <a:gd name="T104" fmla="*/ 76 w 183"/>
                  <a:gd name="T105" fmla="*/ 157 h 182"/>
                  <a:gd name="T106" fmla="*/ 87 w 183"/>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 h="182">
                    <a:moveTo>
                      <a:pt x="103" y="182"/>
                    </a:moveTo>
                    <a:cubicBezTo>
                      <a:pt x="80" y="182"/>
                      <a:pt x="80" y="182"/>
                      <a:pt x="80" y="182"/>
                    </a:cubicBezTo>
                    <a:cubicBezTo>
                      <a:pt x="77" y="165"/>
                      <a:pt x="77" y="165"/>
                      <a:pt x="77" y="165"/>
                    </a:cubicBezTo>
                    <a:cubicBezTo>
                      <a:pt x="77" y="165"/>
                      <a:pt x="77" y="165"/>
                      <a:pt x="77" y="165"/>
                    </a:cubicBezTo>
                    <a:cubicBezTo>
                      <a:pt x="67" y="180"/>
                      <a:pt x="67" y="180"/>
                      <a:pt x="67" y="180"/>
                    </a:cubicBezTo>
                    <a:cubicBezTo>
                      <a:pt x="46" y="171"/>
                      <a:pt x="46" y="171"/>
                      <a:pt x="46" y="171"/>
                    </a:cubicBezTo>
                    <a:cubicBezTo>
                      <a:pt x="50" y="154"/>
                      <a:pt x="50" y="154"/>
                      <a:pt x="50" y="154"/>
                    </a:cubicBezTo>
                    <a:cubicBezTo>
                      <a:pt x="50" y="154"/>
                      <a:pt x="50" y="154"/>
                      <a:pt x="49" y="154"/>
                    </a:cubicBezTo>
                    <a:cubicBezTo>
                      <a:pt x="35" y="164"/>
                      <a:pt x="35" y="164"/>
                      <a:pt x="35" y="164"/>
                    </a:cubicBezTo>
                    <a:cubicBezTo>
                      <a:pt x="19" y="148"/>
                      <a:pt x="19" y="148"/>
                      <a:pt x="19" y="148"/>
                    </a:cubicBezTo>
                    <a:cubicBezTo>
                      <a:pt x="29" y="133"/>
                      <a:pt x="29" y="133"/>
                      <a:pt x="29" y="133"/>
                    </a:cubicBezTo>
                    <a:cubicBezTo>
                      <a:pt x="29" y="133"/>
                      <a:pt x="29" y="133"/>
                      <a:pt x="29" y="133"/>
                    </a:cubicBezTo>
                    <a:cubicBezTo>
                      <a:pt x="12" y="136"/>
                      <a:pt x="12" y="136"/>
                      <a:pt x="12" y="136"/>
                    </a:cubicBezTo>
                    <a:cubicBezTo>
                      <a:pt x="3" y="116"/>
                      <a:pt x="3" y="116"/>
                      <a:pt x="3" y="116"/>
                    </a:cubicBezTo>
                    <a:cubicBezTo>
                      <a:pt x="18" y="106"/>
                      <a:pt x="18" y="106"/>
                      <a:pt x="18" y="106"/>
                    </a:cubicBezTo>
                    <a:cubicBezTo>
                      <a:pt x="18" y="106"/>
                      <a:pt x="18" y="106"/>
                      <a:pt x="18" y="106"/>
                    </a:cubicBezTo>
                    <a:cubicBezTo>
                      <a:pt x="0" y="102"/>
                      <a:pt x="0" y="102"/>
                      <a:pt x="0" y="102"/>
                    </a:cubicBezTo>
                    <a:cubicBezTo>
                      <a:pt x="0" y="80"/>
                      <a:pt x="0" y="80"/>
                      <a:pt x="0" y="80"/>
                    </a:cubicBezTo>
                    <a:cubicBezTo>
                      <a:pt x="18" y="77"/>
                      <a:pt x="18" y="77"/>
                      <a:pt x="18" y="77"/>
                    </a:cubicBezTo>
                    <a:cubicBezTo>
                      <a:pt x="18" y="77"/>
                      <a:pt x="18" y="76"/>
                      <a:pt x="18" y="76"/>
                    </a:cubicBezTo>
                    <a:cubicBezTo>
                      <a:pt x="3" y="67"/>
                      <a:pt x="3" y="67"/>
                      <a:pt x="3" y="67"/>
                    </a:cubicBezTo>
                    <a:cubicBezTo>
                      <a:pt x="12" y="46"/>
                      <a:pt x="12" y="46"/>
                      <a:pt x="12" y="46"/>
                    </a:cubicBezTo>
                    <a:cubicBezTo>
                      <a:pt x="29" y="50"/>
                      <a:pt x="29" y="50"/>
                      <a:pt x="29" y="50"/>
                    </a:cubicBezTo>
                    <a:cubicBezTo>
                      <a:pt x="29" y="49"/>
                      <a:pt x="29" y="49"/>
                      <a:pt x="29" y="49"/>
                    </a:cubicBezTo>
                    <a:cubicBezTo>
                      <a:pt x="19" y="35"/>
                      <a:pt x="19" y="35"/>
                      <a:pt x="19" y="35"/>
                    </a:cubicBezTo>
                    <a:cubicBezTo>
                      <a:pt x="35" y="19"/>
                      <a:pt x="35" y="19"/>
                      <a:pt x="35" y="19"/>
                    </a:cubicBezTo>
                    <a:cubicBezTo>
                      <a:pt x="49" y="29"/>
                      <a:pt x="49" y="29"/>
                      <a:pt x="49" y="29"/>
                    </a:cubicBezTo>
                    <a:cubicBezTo>
                      <a:pt x="50" y="29"/>
                      <a:pt x="50" y="28"/>
                      <a:pt x="50" y="28"/>
                    </a:cubicBezTo>
                    <a:cubicBezTo>
                      <a:pt x="46" y="11"/>
                      <a:pt x="46" y="11"/>
                      <a:pt x="46" y="11"/>
                    </a:cubicBezTo>
                    <a:cubicBezTo>
                      <a:pt x="67" y="3"/>
                      <a:pt x="67" y="3"/>
                      <a:pt x="67" y="3"/>
                    </a:cubicBezTo>
                    <a:cubicBezTo>
                      <a:pt x="77" y="17"/>
                      <a:pt x="77" y="17"/>
                      <a:pt x="77" y="17"/>
                    </a:cubicBezTo>
                    <a:cubicBezTo>
                      <a:pt x="77" y="17"/>
                      <a:pt x="77" y="17"/>
                      <a:pt x="77" y="17"/>
                    </a:cubicBezTo>
                    <a:cubicBezTo>
                      <a:pt x="80" y="0"/>
                      <a:pt x="80" y="0"/>
                      <a:pt x="80" y="0"/>
                    </a:cubicBezTo>
                    <a:cubicBezTo>
                      <a:pt x="103" y="0"/>
                      <a:pt x="103" y="0"/>
                      <a:pt x="103" y="0"/>
                    </a:cubicBezTo>
                    <a:cubicBezTo>
                      <a:pt x="106" y="17"/>
                      <a:pt x="106" y="17"/>
                      <a:pt x="106" y="17"/>
                    </a:cubicBezTo>
                    <a:cubicBezTo>
                      <a:pt x="106" y="17"/>
                      <a:pt x="106" y="17"/>
                      <a:pt x="107" y="17"/>
                    </a:cubicBezTo>
                    <a:cubicBezTo>
                      <a:pt x="116" y="3"/>
                      <a:pt x="116" y="3"/>
                      <a:pt x="116" y="3"/>
                    </a:cubicBezTo>
                    <a:cubicBezTo>
                      <a:pt x="137" y="11"/>
                      <a:pt x="137" y="11"/>
                      <a:pt x="137" y="11"/>
                    </a:cubicBezTo>
                    <a:cubicBezTo>
                      <a:pt x="133" y="28"/>
                      <a:pt x="133" y="28"/>
                      <a:pt x="133" y="28"/>
                    </a:cubicBezTo>
                    <a:cubicBezTo>
                      <a:pt x="133" y="28"/>
                      <a:pt x="133" y="29"/>
                      <a:pt x="134" y="29"/>
                    </a:cubicBezTo>
                    <a:cubicBezTo>
                      <a:pt x="148" y="19"/>
                      <a:pt x="148" y="19"/>
                      <a:pt x="148" y="19"/>
                    </a:cubicBezTo>
                    <a:cubicBezTo>
                      <a:pt x="164" y="35"/>
                      <a:pt x="164" y="35"/>
                      <a:pt x="164" y="35"/>
                    </a:cubicBezTo>
                    <a:cubicBezTo>
                      <a:pt x="154" y="49"/>
                      <a:pt x="154" y="49"/>
                      <a:pt x="154" y="49"/>
                    </a:cubicBezTo>
                    <a:cubicBezTo>
                      <a:pt x="154" y="49"/>
                      <a:pt x="154" y="49"/>
                      <a:pt x="154" y="50"/>
                    </a:cubicBezTo>
                    <a:cubicBezTo>
                      <a:pt x="171" y="46"/>
                      <a:pt x="171" y="46"/>
                      <a:pt x="171" y="46"/>
                    </a:cubicBezTo>
                    <a:cubicBezTo>
                      <a:pt x="180" y="67"/>
                      <a:pt x="180" y="67"/>
                      <a:pt x="180" y="67"/>
                    </a:cubicBezTo>
                    <a:cubicBezTo>
                      <a:pt x="165" y="76"/>
                      <a:pt x="165" y="76"/>
                      <a:pt x="165" y="76"/>
                    </a:cubicBezTo>
                    <a:cubicBezTo>
                      <a:pt x="165" y="76"/>
                      <a:pt x="165" y="77"/>
                      <a:pt x="165" y="77"/>
                    </a:cubicBezTo>
                    <a:cubicBezTo>
                      <a:pt x="183" y="80"/>
                      <a:pt x="183" y="80"/>
                      <a:pt x="183" y="80"/>
                    </a:cubicBezTo>
                    <a:cubicBezTo>
                      <a:pt x="183" y="102"/>
                      <a:pt x="183" y="102"/>
                      <a:pt x="183" y="102"/>
                    </a:cubicBezTo>
                    <a:cubicBezTo>
                      <a:pt x="165" y="106"/>
                      <a:pt x="165" y="106"/>
                      <a:pt x="165" y="106"/>
                    </a:cubicBezTo>
                    <a:cubicBezTo>
                      <a:pt x="165" y="106"/>
                      <a:pt x="165" y="106"/>
                      <a:pt x="165" y="106"/>
                    </a:cubicBezTo>
                    <a:cubicBezTo>
                      <a:pt x="180" y="116"/>
                      <a:pt x="180" y="116"/>
                      <a:pt x="180" y="116"/>
                    </a:cubicBezTo>
                    <a:cubicBezTo>
                      <a:pt x="171" y="136"/>
                      <a:pt x="171" y="136"/>
                      <a:pt x="171" y="136"/>
                    </a:cubicBezTo>
                    <a:cubicBezTo>
                      <a:pt x="154" y="133"/>
                      <a:pt x="154" y="133"/>
                      <a:pt x="154" y="133"/>
                    </a:cubicBezTo>
                    <a:cubicBezTo>
                      <a:pt x="154" y="133"/>
                      <a:pt x="154" y="133"/>
                      <a:pt x="154" y="133"/>
                    </a:cubicBezTo>
                    <a:cubicBezTo>
                      <a:pt x="164" y="148"/>
                      <a:pt x="164" y="148"/>
                      <a:pt x="164" y="148"/>
                    </a:cubicBezTo>
                    <a:cubicBezTo>
                      <a:pt x="148" y="164"/>
                      <a:pt x="148" y="164"/>
                      <a:pt x="148" y="164"/>
                    </a:cubicBezTo>
                    <a:cubicBezTo>
                      <a:pt x="134" y="154"/>
                      <a:pt x="134" y="154"/>
                      <a:pt x="134" y="154"/>
                    </a:cubicBezTo>
                    <a:cubicBezTo>
                      <a:pt x="133" y="154"/>
                      <a:pt x="133" y="154"/>
                      <a:pt x="133" y="154"/>
                    </a:cubicBezTo>
                    <a:cubicBezTo>
                      <a:pt x="137" y="171"/>
                      <a:pt x="137" y="171"/>
                      <a:pt x="137" y="171"/>
                    </a:cubicBezTo>
                    <a:cubicBezTo>
                      <a:pt x="116" y="180"/>
                      <a:pt x="116" y="180"/>
                      <a:pt x="116" y="180"/>
                    </a:cubicBezTo>
                    <a:cubicBezTo>
                      <a:pt x="107" y="165"/>
                      <a:pt x="107" y="165"/>
                      <a:pt x="107" y="165"/>
                    </a:cubicBezTo>
                    <a:cubicBezTo>
                      <a:pt x="106" y="165"/>
                      <a:pt x="106" y="165"/>
                      <a:pt x="106" y="165"/>
                    </a:cubicBezTo>
                    <a:lnTo>
                      <a:pt x="103" y="182"/>
                    </a:lnTo>
                    <a:close/>
                    <a:moveTo>
                      <a:pt x="87" y="174"/>
                    </a:moveTo>
                    <a:cubicBezTo>
                      <a:pt x="96" y="174"/>
                      <a:pt x="96" y="174"/>
                      <a:pt x="96" y="174"/>
                    </a:cubicBezTo>
                    <a:cubicBezTo>
                      <a:pt x="99" y="158"/>
                      <a:pt x="99" y="158"/>
                      <a:pt x="99" y="158"/>
                    </a:cubicBezTo>
                    <a:cubicBezTo>
                      <a:pt x="102" y="158"/>
                      <a:pt x="102" y="158"/>
                      <a:pt x="102" y="158"/>
                    </a:cubicBezTo>
                    <a:cubicBezTo>
                      <a:pt x="104" y="157"/>
                      <a:pt x="106" y="157"/>
                      <a:pt x="107" y="157"/>
                    </a:cubicBezTo>
                    <a:cubicBezTo>
                      <a:pt x="110" y="156"/>
                      <a:pt x="110" y="156"/>
                      <a:pt x="110" y="156"/>
                    </a:cubicBezTo>
                    <a:cubicBezTo>
                      <a:pt x="119" y="170"/>
                      <a:pt x="119" y="170"/>
                      <a:pt x="119" y="170"/>
                    </a:cubicBezTo>
                    <a:cubicBezTo>
                      <a:pt x="128" y="166"/>
                      <a:pt x="128" y="166"/>
                      <a:pt x="128" y="166"/>
                    </a:cubicBezTo>
                    <a:cubicBezTo>
                      <a:pt x="124" y="150"/>
                      <a:pt x="124" y="150"/>
                      <a:pt x="124" y="150"/>
                    </a:cubicBezTo>
                    <a:cubicBezTo>
                      <a:pt x="127" y="149"/>
                      <a:pt x="127" y="149"/>
                      <a:pt x="127" y="149"/>
                    </a:cubicBezTo>
                    <a:cubicBezTo>
                      <a:pt x="128" y="148"/>
                      <a:pt x="130" y="147"/>
                      <a:pt x="131" y="146"/>
                    </a:cubicBezTo>
                    <a:cubicBezTo>
                      <a:pt x="134" y="144"/>
                      <a:pt x="134" y="144"/>
                      <a:pt x="134" y="144"/>
                    </a:cubicBezTo>
                    <a:cubicBezTo>
                      <a:pt x="147" y="153"/>
                      <a:pt x="147" y="153"/>
                      <a:pt x="147" y="153"/>
                    </a:cubicBezTo>
                    <a:cubicBezTo>
                      <a:pt x="154" y="147"/>
                      <a:pt x="154" y="147"/>
                      <a:pt x="154" y="147"/>
                    </a:cubicBezTo>
                    <a:cubicBezTo>
                      <a:pt x="144" y="133"/>
                      <a:pt x="144" y="133"/>
                      <a:pt x="144" y="133"/>
                    </a:cubicBezTo>
                    <a:cubicBezTo>
                      <a:pt x="146" y="131"/>
                      <a:pt x="146" y="131"/>
                      <a:pt x="146" y="131"/>
                    </a:cubicBezTo>
                    <a:cubicBezTo>
                      <a:pt x="147" y="129"/>
                      <a:pt x="148" y="128"/>
                      <a:pt x="149" y="126"/>
                    </a:cubicBezTo>
                    <a:cubicBezTo>
                      <a:pt x="150" y="124"/>
                      <a:pt x="150" y="124"/>
                      <a:pt x="150" y="124"/>
                    </a:cubicBezTo>
                    <a:cubicBezTo>
                      <a:pt x="167" y="127"/>
                      <a:pt x="167" y="127"/>
                      <a:pt x="167" y="127"/>
                    </a:cubicBezTo>
                    <a:cubicBezTo>
                      <a:pt x="170" y="119"/>
                      <a:pt x="170" y="119"/>
                      <a:pt x="170" y="119"/>
                    </a:cubicBezTo>
                    <a:cubicBezTo>
                      <a:pt x="156" y="110"/>
                      <a:pt x="156" y="110"/>
                      <a:pt x="156" y="110"/>
                    </a:cubicBezTo>
                    <a:cubicBezTo>
                      <a:pt x="157" y="107"/>
                      <a:pt x="157" y="107"/>
                      <a:pt x="157" y="107"/>
                    </a:cubicBezTo>
                    <a:cubicBezTo>
                      <a:pt x="157" y="105"/>
                      <a:pt x="158" y="103"/>
                      <a:pt x="158" y="102"/>
                    </a:cubicBezTo>
                    <a:cubicBezTo>
                      <a:pt x="158" y="99"/>
                      <a:pt x="158" y="99"/>
                      <a:pt x="158" y="99"/>
                    </a:cubicBezTo>
                    <a:cubicBezTo>
                      <a:pt x="175" y="96"/>
                      <a:pt x="175" y="96"/>
                      <a:pt x="175" y="96"/>
                    </a:cubicBezTo>
                    <a:cubicBezTo>
                      <a:pt x="175" y="87"/>
                      <a:pt x="175" y="87"/>
                      <a:pt x="175" y="87"/>
                    </a:cubicBezTo>
                    <a:cubicBezTo>
                      <a:pt x="158" y="84"/>
                      <a:pt x="158" y="84"/>
                      <a:pt x="158" y="84"/>
                    </a:cubicBezTo>
                    <a:cubicBezTo>
                      <a:pt x="158" y="81"/>
                      <a:pt x="158" y="81"/>
                      <a:pt x="158" y="81"/>
                    </a:cubicBezTo>
                    <a:cubicBezTo>
                      <a:pt x="158" y="79"/>
                      <a:pt x="157" y="77"/>
                      <a:pt x="157" y="75"/>
                    </a:cubicBezTo>
                    <a:cubicBezTo>
                      <a:pt x="156" y="72"/>
                      <a:pt x="156" y="72"/>
                      <a:pt x="156" y="72"/>
                    </a:cubicBezTo>
                    <a:cubicBezTo>
                      <a:pt x="170" y="64"/>
                      <a:pt x="170" y="64"/>
                      <a:pt x="170" y="64"/>
                    </a:cubicBezTo>
                    <a:cubicBezTo>
                      <a:pt x="167" y="55"/>
                      <a:pt x="167" y="55"/>
                      <a:pt x="167" y="55"/>
                    </a:cubicBezTo>
                    <a:cubicBezTo>
                      <a:pt x="151" y="59"/>
                      <a:pt x="151" y="59"/>
                      <a:pt x="151" y="59"/>
                    </a:cubicBezTo>
                    <a:cubicBezTo>
                      <a:pt x="149" y="56"/>
                      <a:pt x="149" y="56"/>
                      <a:pt x="149" y="56"/>
                    </a:cubicBezTo>
                    <a:cubicBezTo>
                      <a:pt x="148" y="55"/>
                      <a:pt x="147" y="53"/>
                      <a:pt x="146" y="51"/>
                    </a:cubicBezTo>
                    <a:cubicBezTo>
                      <a:pt x="144" y="49"/>
                      <a:pt x="144" y="49"/>
                      <a:pt x="144" y="49"/>
                    </a:cubicBezTo>
                    <a:cubicBezTo>
                      <a:pt x="154" y="36"/>
                      <a:pt x="154" y="36"/>
                      <a:pt x="154" y="36"/>
                    </a:cubicBezTo>
                    <a:cubicBezTo>
                      <a:pt x="147" y="29"/>
                      <a:pt x="147" y="29"/>
                      <a:pt x="147" y="29"/>
                    </a:cubicBezTo>
                    <a:cubicBezTo>
                      <a:pt x="134" y="38"/>
                      <a:pt x="134" y="38"/>
                      <a:pt x="134" y="38"/>
                    </a:cubicBezTo>
                    <a:cubicBezTo>
                      <a:pt x="131" y="37"/>
                      <a:pt x="131" y="37"/>
                      <a:pt x="131" y="37"/>
                    </a:cubicBezTo>
                    <a:cubicBezTo>
                      <a:pt x="130" y="36"/>
                      <a:pt x="128" y="35"/>
                      <a:pt x="127" y="34"/>
                    </a:cubicBezTo>
                    <a:cubicBezTo>
                      <a:pt x="124" y="32"/>
                      <a:pt x="124" y="32"/>
                      <a:pt x="124" y="32"/>
                    </a:cubicBezTo>
                    <a:cubicBezTo>
                      <a:pt x="128" y="16"/>
                      <a:pt x="128" y="16"/>
                      <a:pt x="128" y="16"/>
                    </a:cubicBezTo>
                    <a:cubicBezTo>
                      <a:pt x="119" y="13"/>
                      <a:pt x="119" y="13"/>
                      <a:pt x="119" y="13"/>
                    </a:cubicBezTo>
                    <a:cubicBezTo>
                      <a:pt x="110" y="26"/>
                      <a:pt x="110" y="26"/>
                      <a:pt x="110" y="26"/>
                    </a:cubicBezTo>
                    <a:cubicBezTo>
                      <a:pt x="107" y="26"/>
                      <a:pt x="107" y="26"/>
                      <a:pt x="107" y="26"/>
                    </a:cubicBezTo>
                    <a:cubicBezTo>
                      <a:pt x="106" y="25"/>
                      <a:pt x="104" y="25"/>
                      <a:pt x="102" y="25"/>
                    </a:cubicBezTo>
                    <a:cubicBezTo>
                      <a:pt x="99" y="24"/>
                      <a:pt x="99" y="24"/>
                      <a:pt x="99" y="24"/>
                    </a:cubicBezTo>
                    <a:cubicBezTo>
                      <a:pt x="96" y="8"/>
                      <a:pt x="96" y="8"/>
                      <a:pt x="96" y="8"/>
                    </a:cubicBezTo>
                    <a:cubicBezTo>
                      <a:pt x="87" y="8"/>
                      <a:pt x="87" y="8"/>
                      <a:pt x="87" y="8"/>
                    </a:cubicBezTo>
                    <a:cubicBezTo>
                      <a:pt x="84" y="24"/>
                      <a:pt x="84" y="24"/>
                      <a:pt x="84" y="24"/>
                    </a:cubicBezTo>
                    <a:cubicBezTo>
                      <a:pt x="81" y="25"/>
                      <a:pt x="81" y="25"/>
                      <a:pt x="81" y="25"/>
                    </a:cubicBezTo>
                    <a:cubicBezTo>
                      <a:pt x="79" y="25"/>
                      <a:pt x="77" y="25"/>
                      <a:pt x="76" y="26"/>
                    </a:cubicBezTo>
                    <a:cubicBezTo>
                      <a:pt x="73" y="26"/>
                      <a:pt x="73" y="26"/>
                      <a:pt x="73" y="26"/>
                    </a:cubicBezTo>
                    <a:cubicBezTo>
                      <a:pt x="64" y="13"/>
                      <a:pt x="64" y="13"/>
                      <a:pt x="64" y="13"/>
                    </a:cubicBezTo>
                    <a:cubicBezTo>
                      <a:pt x="55" y="16"/>
                      <a:pt x="55" y="16"/>
                      <a:pt x="55" y="16"/>
                    </a:cubicBezTo>
                    <a:cubicBezTo>
                      <a:pt x="59" y="32"/>
                      <a:pt x="59" y="32"/>
                      <a:pt x="59" y="32"/>
                    </a:cubicBezTo>
                    <a:cubicBezTo>
                      <a:pt x="57" y="34"/>
                      <a:pt x="57" y="34"/>
                      <a:pt x="57" y="34"/>
                    </a:cubicBezTo>
                    <a:cubicBezTo>
                      <a:pt x="55" y="35"/>
                      <a:pt x="53" y="36"/>
                      <a:pt x="52" y="37"/>
                    </a:cubicBezTo>
                    <a:cubicBezTo>
                      <a:pt x="50" y="39"/>
                      <a:pt x="50" y="39"/>
                      <a:pt x="50" y="39"/>
                    </a:cubicBezTo>
                    <a:cubicBezTo>
                      <a:pt x="36" y="29"/>
                      <a:pt x="36" y="29"/>
                      <a:pt x="36" y="29"/>
                    </a:cubicBezTo>
                    <a:cubicBezTo>
                      <a:pt x="29" y="36"/>
                      <a:pt x="29" y="36"/>
                      <a:pt x="29" y="36"/>
                    </a:cubicBezTo>
                    <a:cubicBezTo>
                      <a:pt x="39" y="49"/>
                      <a:pt x="39" y="49"/>
                      <a:pt x="39" y="49"/>
                    </a:cubicBezTo>
                    <a:cubicBezTo>
                      <a:pt x="37" y="51"/>
                      <a:pt x="37" y="51"/>
                      <a:pt x="37" y="51"/>
                    </a:cubicBezTo>
                    <a:cubicBezTo>
                      <a:pt x="36" y="53"/>
                      <a:pt x="35" y="55"/>
                      <a:pt x="34" y="56"/>
                    </a:cubicBezTo>
                    <a:cubicBezTo>
                      <a:pt x="33" y="59"/>
                      <a:pt x="33" y="59"/>
                      <a:pt x="33" y="59"/>
                    </a:cubicBezTo>
                    <a:cubicBezTo>
                      <a:pt x="16" y="55"/>
                      <a:pt x="16" y="55"/>
                      <a:pt x="16" y="55"/>
                    </a:cubicBezTo>
                    <a:cubicBezTo>
                      <a:pt x="13" y="64"/>
                      <a:pt x="13" y="64"/>
                      <a:pt x="13" y="64"/>
                    </a:cubicBezTo>
                    <a:cubicBezTo>
                      <a:pt x="27" y="72"/>
                      <a:pt x="27" y="72"/>
                      <a:pt x="27" y="72"/>
                    </a:cubicBezTo>
                    <a:cubicBezTo>
                      <a:pt x="26" y="75"/>
                      <a:pt x="26" y="75"/>
                      <a:pt x="26" y="75"/>
                    </a:cubicBezTo>
                    <a:cubicBezTo>
                      <a:pt x="26" y="77"/>
                      <a:pt x="25" y="79"/>
                      <a:pt x="25" y="81"/>
                    </a:cubicBezTo>
                    <a:cubicBezTo>
                      <a:pt x="25" y="84"/>
                      <a:pt x="25" y="84"/>
                      <a:pt x="25" y="84"/>
                    </a:cubicBezTo>
                    <a:cubicBezTo>
                      <a:pt x="8" y="87"/>
                      <a:pt x="8" y="87"/>
                      <a:pt x="8" y="87"/>
                    </a:cubicBezTo>
                    <a:cubicBezTo>
                      <a:pt x="8" y="96"/>
                      <a:pt x="8" y="96"/>
                      <a:pt x="8" y="96"/>
                    </a:cubicBezTo>
                    <a:cubicBezTo>
                      <a:pt x="25" y="99"/>
                      <a:pt x="25" y="99"/>
                      <a:pt x="25" y="99"/>
                    </a:cubicBezTo>
                    <a:cubicBezTo>
                      <a:pt x="25" y="102"/>
                      <a:pt x="25" y="102"/>
                      <a:pt x="25" y="102"/>
                    </a:cubicBezTo>
                    <a:cubicBezTo>
                      <a:pt x="25" y="103"/>
                      <a:pt x="26" y="105"/>
                      <a:pt x="26" y="107"/>
                    </a:cubicBezTo>
                    <a:cubicBezTo>
                      <a:pt x="27" y="110"/>
                      <a:pt x="27" y="110"/>
                      <a:pt x="27" y="110"/>
                    </a:cubicBezTo>
                    <a:cubicBezTo>
                      <a:pt x="13" y="119"/>
                      <a:pt x="13" y="119"/>
                      <a:pt x="13" y="119"/>
                    </a:cubicBezTo>
                    <a:cubicBezTo>
                      <a:pt x="16" y="127"/>
                      <a:pt x="16" y="127"/>
                      <a:pt x="16" y="127"/>
                    </a:cubicBezTo>
                    <a:cubicBezTo>
                      <a:pt x="33" y="124"/>
                      <a:pt x="33" y="124"/>
                      <a:pt x="33" y="124"/>
                    </a:cubicBezTo>
                    <a:cubicBezTo>
                      <a:pt x="34" y="126"/>
                      <a:pt x="34" y="126"/>
                      <a:pt x="34" y="126"/>
                    </a:cubicBezTo>
                    <a:cubicBezTo>
                      <a:pt x="35" y="128"/>
                      <a:pt x="36" y="129"/>
                      <a:pt x="37" y="131"/>
                    </a:cubicBezTo>
                    <a:cubicBezTo>
                      <a:pt x="39" y="133"/>
                      <a:pt x="39" y="133"/>
                      <a:pt x="39" y="133"/>
                    </a:cubicBezTo>
                    <a:cubicBezTo>
                      <a:pt x="29" y="147"/>
                      <a:pt x="29" y="147"/>
                      <a:pt x="29" y="147"/>
                    </a:cubicBezTo>
                    <a:cubicBezTo>
                      <a:pt x="36" y="153"/>
                      <a:pt x="36" y="153"/>
                      <a:pt x="36" y="153"/>
                    </a:cubicBezTo>
                    <a:cubicBezTo>
                      <a:pt x="50" y="144"/>
                      <a:pt x="50" y="144"/>
                      <a:pt x="50" y="144"/>
                    </a:cubicBezTo>
                    <a:cubicBezTo>
                      <a:pt x="52" y="146"/>
                      <a:pt x="52" y="146"/>
                      <a:pt x="52" y="146"/>
                    </a:cubicBezTo>
                    <a:cubicBezTo>
                      <a:pt x="53" y="147"/>
                      <a:pt x="55" y="148"/>
                      <a:pt x="56" y="149"/>
                    </a:cubicBezTo>
                    <a:cubicBezTo>
                      <a:pt x="59" y="150"/>
                      <a:pt x="59" y="150"/>
                      <a:pt x="59" y="150"/>
                    </a:cubicBezTo>
                    <a:cubicBezTo>
                      <a:pt x="55" y="166"/>
                      <a:pt x="55" y="166"/>
                      <a:pt x="55" y="166"/>
                    </a:cubicBezTo>
                    <a:cubicBezTo>
                      <a:pt x="64" y="170"/>
                      <a:pt x="64" y="170"/>
                      <a:pt x="64" y="170"/>
                    </a:cubicBezTo>
                    <a:cubicBezTo>
                      <a:pt x="73" y="156"/>
                      <a:pt x="73" y="156"/>
                      <a:pt x="73" y="156"/>
                    </a:cubicBezTo>
                    <a:cubicBezTo>
                      <a:pt x="76" y="157"/>
                      <a:pt x="76" y="157"/>
                      <a:pt x="76" y="157"/>
                    </a:cubicBezTo>
                    <a:cubicBezTo>
                      <a:pt x="77" y="157"/>
                      <a:pt x="79" y="157"/>
                      <a:pt x="81" y="158"/>
                    </a:cubicBezTo>
                    <a:cubicBezTo>
                      <a:pt x="84" y="158"/>
                      <a:pt x="84" y="158"/>
                      <a:pt x="84" y="158"/>
                    </a:cubicBezTo>
                    <a:lnTo>
                      <a:pt x="87"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35" name="Freeform 65"/>
              <p:cNvSpPr>
                <a:spLocks noEditPoints="1"/>
              </p:cNvSpPr>
              <p:nvPr/>
            </p:nvSpPr>
            <p:spPr bwMode="auto">
              <a:xfrm>
                <a:off x="2777181" y="2565953"/>
                <a:ext cx="138443" cy="139679"/>
              </a:xfrm>
              <a:custGeom>
                <a:avLst/>
                <a:gdLst>
                  <a:gd name="T0" fmla="*/ 37 w 73"/>
                  <a:gd name="T1" fmla="*/ 73 h 73"/>
                  <a:gd name="T2" fmla="*/ 0 w 73"/>
                  <a:gd name="T3" fmla="*/ 36 h 73"/>
                  <a:gd name="T4" fmla="*/ 37 w 73"/>
                  <a:gd name="T5" fmla="*/ 0 h 73"/>
                  <a:gd name="T6" fmla="*/ 73 w 73"/>
                  <a:gd name="T7" fmla="*/ 36 h 73"/>
                  <a:gd name="T8" fmla="*/ 37 w 73"/>
                  <a:gd name="T9" fmla="*/ 73 h 73"/>
                  <a:gd name="T10" fmla="*/ 37 w 73"/>
                  <a:gd name="T11" fmla="*/ 4 h 73"/>
                  <a:gd name="T12" fmla="*/ 4 w 73"/>
                  <a:gd name="T13" fmla="*/ 36 h 73"/>
                  <a:gd name="T14" fmla="*/ 37 w 73"/>
                  <a:gd name="T15" fmla="*/ 69 h 73"/>
                  <a:gd name="T16" fmla="*/ 69 w 73"/>
                  <a:gd name="T17" fmla="*/ 36 h 73"/>
                  <a:gd name="T18" fmla="*/ 37 w 73"/>
                  <a:gd name="T19"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37" y="73"/>
                    </a:moveTo>
                    <a:cubicBezTo>
                      <a:pt x="16" y="73"/>
                      <a:pt x="0" y="56"/>
                      <a:pt x="0" y="36"/>
                    </a:cubicBezTo>
                    <a:cubicBezTo>
                      <a:pt x="0" y="16"/>
                      <a:pt x="16" y="0"/>
                      <a:pt x="37" y="0"/>
                    </a:cubicBezTo>
                    <a:cubicBezTo>
                      <a:pt x="57" y="0"/>
                      <a:pt x="73" y="16"/>
                      <a:pt x="73" y="36"/>
                    </a:cubicBezTo>
                    <a:cubicBezTo>
                      <a:pt x="73" y="56"/>
                      <a:pt x="57" y="73"/>
                      <a:pt x="37" y="73"/>
                    </a:cubicBezTo>
                    <a:close/>
                    <a:moveTo>
                      <a:pt x="37" y="4"/>
                    </a:moveTo>
                    <a:cubicBezTo>
                      <a:pt x="19" y="4"/>
                      <a:pt x="4" y="18"/>
                      <a:pt x="4" y="36"/>
                    </a:cubicBezTo>
                    <a:cubicBezTo>
                      <a:pt x="4" y="54"/>
                      <a:pt x="19" y="69"/>
                      <a:pt x="37" y="69"/>
                    </a:cubicBezTo>
                    <a:cubicBezTo>
                      <a:pt x="54" y="69"/>
                      <a:pt x="69" y="54"/>
                      <a:pt x="69" y="36"/>
                    </a:cubicBezTo>
                    <a:cubicBezTo>
                      <a:pt x="69" y="18"/>
                      <a:pt x="54" y="4"/>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grpSp>
        <p:nvGrpSpPr>
          <p:cNvPr id="36" name="组合 35"/>
          <p:cNvGrpSpPr/>
          <p:nvPr/>
        </p:nvGrpSpPr>
        <p:grpSpPr>
          <a:xfrm>
            <a:off x="7289269" y="2195254"/>
            <a:ext cx="1699087" cy="1699087"/>
            <a:chOff x="7289269" y="2820896"/>
            <a:chExt cx="1699087" cy="1699087"/>
          </a:xfrm>
        </p:grpSpPr>
        <p:sp>
          <p:nvSpPr>
            <p:cNvPr id="37" name="椭圆 36"/>
            <p:cNvSpPr/>
            <p:nvPr/>
          </p:nvSpPr>
          <p:spPr>
            <a:xfrm>
              <a:off x="7289269" y="2820896"/>
              <a:ext cx="1699087" cy="1699087"/>
            </a:xfrm>
            <a:prstGeom prst="ellipse">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885378" y="3439222"/>
              <a:ext cx="535562" cy="501498"/>
              <a:chOff x="4877311" y="3938022"/>
              <a:chExt cx="349815" cy="327565"/>
            </a:xfrm>
            <a:solidFill>
              <a:schemeClr val="bg1"/>
            </a:solidFill>
          </p:grpSpPr>
          <p:sp>
            <p:nvSpPr>
              <p:cNvPr id="39" name="Freeform 132"/>
              <p:cNvSpPr>
                <a:spLocks noEditPoints="1"/>
              </p:cNvSpPr>
              <p:nvPr/>
            </p:nvSpPr>
            <p:spPr bwMode="auto">
              <a:xfrm>
                <a:off x="4929227" y="3938022"/>
                <a:ext cx="169345" cy="123610"/>
              </a:xfrm>
              <a:custGeom>
                <a:avLst/>
                <a:gdLst>
                  <a:gd name="T0" fmla="*/ 40 w 89"/>
                  <a:gd name="T1" fmla="*/ 4 h 65"/>
                  <a:gd name="T2" fmla="*/ 77 w 89"/>
                  <a:gd name="T3" fmla="*/ 20 h 65"/>
                  <a:gd name="T4" fmla="*/ 83 w 89"/>
                  <a:gd name="T5" fmla="*/ 26 h 65"/>
                  <a:gd name="T6" fmla="*/ 49 w 89"/>
                  <a:gd name="T7" fmla="*/ 60 h 65"/>
                  <a:gd name="T8" fmla="*/ 6 w 89"/>
                  <a:gd name="T9" fmla="*/ 17 h 65"/>
                  <a:gd name="T10" fmla="*/ 40 w 89"/>
                  <a:gd name="T11" fmla="*/ 4 h 65"/>
                  <a:gd name="T12" fmla="*/ 40 w 89"/>
                  <a:gd name="T13" fmla="*/ 0 h 65"/>
                  <a:gd name="T14" fmla="*/ 0 w 89"/>
                  <a:gd name="T15" fmla="*/ 16 h 65"/>
                  <a:gd name="T16" fmla="*/ 49 w 89"/>
                  <a:gd name="T17" fmla="*/ 65 h 65"/>
                  <a:gd name="T18" fmla="*/ 89 w 89"/>
                  <a:gd name="T19" fmla="*/ 26 h 65"/>
                  <a:gd name="T20" fmla="*/ 80 w 89"/>
                  <a:gd name="T21" fmla="*/ 17 h 65"/>
                  <a:gd name="T22" fmla="*/ 40 w 89"/>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65">
                    <a:moveTo>
                      <a:pt x="40" y="4"/>
                    </a:moveTo>
                    <a:cubicBezTo>
                      <a:pt x="54" y="4"/>
                      <a:pt x="67" y="10"/>
                      <a:pt x="77" y="20"/>
                    </a:cubicBezTo>
                    <a:cubicBezTo>
                      <a:pt x="83" y="26"/>
                      <a:pt x="83" y="26"/>
                      <a:pt x="83" y="26"/>
                    </a:cubicBezTo>
                    <a:cubicBezTo>
                      <a:pt x="49" y="60"/>
                      <a:pt x="49" y="60"/>
                      <a:pt x="49" y="60"/>
                    </a:cubicBezTo>
                    <a:cubicBezTo>
                      <a:pt x="6" y="17"/>
                      <a:pt x="6" y="17"/>
                      <a:pt x="6" y="17"/>
                    </a:cubicBezTo>
                    <a:cubicBezTo>
                      <a:pt x="15" y="9"/>
                      <a:pt x="27" y="4"/>
                      <a:pt x="40" y="4"/>
                    </a:cubicBezTo>
                    <a:moveTo>
                      <a:pt x="40" y="0"/>
                    </a:moveTo>
                    <a:cubicBezTo>
                      <a:pt x="25" y="0"/>
                      <a:pt x="11" y="6"/>
                      <a:pt x="0" y="16"/>
                    </a:cubicBezTo>
                    <a:cubicBezTo>
                      <a:pt x="49" y="65"/>
                      <a:pt x="49" y="65"/>
                      <a:pt x="49" y="65"/>
                    </a:cubicBezTo>
                    <a:cubicBezTo>
                      <a:pt x="89" y="26"/>
                      <a:pt x="89" y="26"/>
                      <a:pt x="89" y="26"/>
                    </a:cubicBezTo>
                    <a:cubicBezTo>
                      <a:pt x="80" y="17"/>
                      <a:pt x="80" y="17"/>
                      <a:pt x="80" y="17"/>
                    </a:cubicBezTo>
                    <a:cubicBezTo>
                      <a:pt x="69" y="6"/>
                      <a:pt x="5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40" name="Freeform 133"/>
              <p:cNvSpPr>
                <a:spLocks noEditPoints="1"/>
              </p:cNvSpPr>
              <p:nvPr/>
            </p:nvSpPr>
            <p:spPr bwMode="auto">
              <a:xfrm>
                <a:off x="4946532" y="3997354"/>
                <a:ext cx="280594" cy="268233"/>
              </a:xfrm>
              <a:custGeom>
                <a:avLst/>
                <a:gdLst>
                  <a:gd name="T0" fmla="*/ 85 w 147"/>
                  <a:gd name="T1" fmla="*/ 11 h 141"/>
                  <a:gd name="T2" fmla="*/ 119 w 147"/>
                  <a:gd name="T3" fmla="*/ 45 h 141"/>
                  <a:gd name="T4" fmla="*/ 133 w 147"/>
                  <a:gd name="T5" fmla="*/ 80 h 141"/>
                  <a:gd name="T6" fmla="*/ 119 w 147"/>
                  <a:gd name="T7" fmla="*/ 115 h 141"/>
                  <a:gd name="T8" fmla="*/ 115 w 147"/>
                  <a:gd name="T9" fmla="*/ 119 h 141"/>
                  <a:gd name="T10" fmla="*/ 80 w 147"/>
                  <a:gd name="T11" fmla="*/ 133 h 141"/>
                  <a:gd name="T12" fmla="*/ 46 w 147"/>
                  <a:gd name="T13" fmla="*/ 119 h 141"/>
                  <a:gd name="T14" fmla="*/ 12 w 147"/>
                  <a:gd name="T15" fmla="*/ 85 h 141"/>
                  <a:gd name="T16" fmla="*/ 85 w 147"/>
                  <a:gd name="T17" fmla="*/ 11 h 141"/>
                  <a:gd name="T18" fmla="*/ 85 w 147"/>
                  <a:gd name="T19" fmla="*/ 0 h 141"/>
                  <a:gd name="T20" fmla="*/ 0 w 147"/>
                  <a:gd name="T21" fmla="*/ 85 h 141"/>
                  <a:gd name="T22" fmla="*/ 40 w 147"/>
                  <a:gd name="T23" fmla="*/ 124 h 141"/>
                  <a:gd name="T24" fmla="*/ 80 w 147"/>
                  <a:gd name="T25" fmla="*/ 141 h 141"/>
                  <a:gd name="T26" fmla="*/ 121 w 147"/>
                  <a:gd name="T27" fmla="*/ 124 h 141"/>
                  <a:gd name="T28" fmla="*/ 125 w 147"/>
                  <a:gd name="T29" fmla="*/ 120 h 141"/>
                  <a:gd name="T30" fmla="*/ 125 w 147"/>
                  <a:gd name="T31" fmla="*/ 40 h 141"/>
                  <a:gd name="T32" fmla="*/ 85 w 147"/>
                  <a:gd name="T3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41">
                    <a:moveTo>
                      <a:pt x="85" y="11"/>
                    </a:moveTo>
                    <a:cubicBezTo>
                      <a:pt x="119" y="45"/>
                      <a:pt x="119" y="45"/>
                      <a:pt x="119" y="45"/>
                    </a:cubicBezTo>
                    <a:cubicBezTo>
                      <a:pt x="128" y="55"/>
                      <a:pt x="133" y="67"/>
                      <a:pt x="133" y="80"/>
                    </a:cubicBezTo>
                    <a:cubicBezTo>
                      <a:pt x="133" y="93"/>
                      <a:pt x="128" y="105"/>
                      <a:pt x="119" y="115"/>
                    </a:cubicBezTo>
                    <a:cubicBezTo>
                      <a:pt x="115" y="119"/>
                      <a:pt x="115" y="119"/>
                      <a:pt x="115" y="119"/>
                    </a:cubicBezTo>
                    <a:cubicBezTo>
                      <a:pt x="106" y="128"/>
                      <a:pt x="93" y="133"/>
                      <a:pt x="80" y="133"/>
                    </a:cubicBezTo>
                    <a:cubicBezTo>
                      <a:pt x="67" y="133"/>
                      <a:pt x="55" y="128"/>
                      <a:pt x="46" y="119"/>
                    </a:cubicBezTo>
                    <a:cubicBezTo>
                      <a:pt x="12" y="85"/>
                      <a:pt x="12" y="85"/>
                      <a:pt x="12" y="85"/>
                    </a:cubicBezTo>
                    <a:cubicBezTo>
                      <a:pt x="85" y="11"/>
                      <a:pt x="85" y="11"/>
                      <a:pt x="85" y="11"/>
                    </a:cubicBezTo>
                    <a:moveTo>
                      <a:pt x="85" y="0"/>
                    </a:moveTo>
                    <a:cubicBezTo>
                      <a:pt x="0" y="85"/>
                      <a:pt x="0" y="85"/>
                      <a:pt x="0" y="85"/>
                    </a:cubicBezTo>
                    <a:cubicBezTo>
                      <a:pt x="40" y="124"/>
                      <a:pt x="40" y="124"/>
                      <a:pt x="40" y="124"/>
                    </a:cubicBezTo>
                    <a:cubicBezTo>
                      <a:pt x="51" y="135"/>
                      <a:pt x="66" y="141"/>
                      <a:pt x="80" y="141"/>
                    </a:cubicBezTo>
                    <a:cubicBezTo>
                      <a:pt x="95" y="141"/>
                      <a:pt x="109" y="135"/>
                      <a:pt x="121" y="124"/>
                    </a:cubicBezTo>
                    <a:cubicBezTo>
                      <a:pt x="125" y="120"/>
                      <a:pt x="125" y="120"/>
                      <a:pt x="125" y="120"/>
                    </a:cubicBezTo>
                    <a:cubicBezTo>
                      <a:pt x="147" y="98"/>
                      <a:pt x="147" y="62"/>
                      <a:pt x="125" y="40"/>
                    </a:cubicBezTo>
                    <a:cubicBezTo>
                      <a:pt x="85" y="0"/>
                      <a:pt x="85"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41" name="Freeform 134"/>
              <p:cNvSpPr>
                <a:spLocks noEditPoints="1"/>
              </p:cNvSpPr>
              <p:nvPr/>
            </p:nvSpPr>
            <p:spPr bwMode="auto">
              <a:xfrm>
                <a:off x="4877311" y="3980049"/>
                <a:ext cx="135971" cy="168109"/>
              </a:xfrm>
              <a:custGeom>
                <a:avLst/>
                <a:gdLst>
                  <a:gd name="T0" fmla="*/ 22 w 71"/>
                  <a:gd name="T1" fmla="*/ 6 h 88"/>
                  <a:gd name="T2" fmla="*/ 65 w 71"/>
                  <a:gd name="T3" fmla="*/ 49 h 88"/>
                  <a:gd name="T4" fmla="*/ 31 w 71"/>
                  <a:gd name="T5" fmla="*/ 83 h 88"/>
                  <a:gd name="T6" fmla="*/ 25 w 71"/>
                  <a:gd name="T7" fmla="*/ 77 h 88"/>
                  <a:gd name="T8" fmla="*/ 22 w 71"/>
                  <a:gd name="T9" fmla="*/ 6 h 88"/>
                  <a:gd name="T10" fmla="*/ 22 w 71"/>
                  <a:gd name="T11" fmla="*/ 0 h 88"/>
                  <a:gd name="T12" fmla="*/ 22 w 71"/>
                  <a:gd name="T13" fmla="*/ 80 h 88"/>
                  <a:gd name="T14" fmla="*/ 31 w 71"/>
                  <a:gd name="T15" fmla="*/ 88 h 88"/>
                  <a:gd name="T16" fmla="*/ 71 w 71"/>
                  <a:gd name="T17" fmla="*/ 49 h 88"/>
                  <a:gd name="T18" fmla="*/ 22 w 71"/>
                  <a:gd name="T1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8">
                    <a:moveTo>
                      <a:pt x="22" y="6"/>
                    </a:moveTo>
                    <a:cubicBezTo>
                      <a:pt x="65" y="49"/>
                      <a:pt x="65" y="49"/>
                      <a:pt x="65" y="49"/>
                    </a:cubicBezTo>
                    <a:cubicBezTo>
                      <a:pt x="31" y="83"/>
                      <a:pt x="31" y="83"/>
                      <a:pt x="31" y="83"/>
                    </a:cubicBezTo>
                    <a:cubicBezTo>
                      <a:pt x="25" y="77"/>
                      <a:pt x="25" y="77"/>
                      <a:pt x="25" y="77"/>
                    </a:cubicBezTo>
                    <a:cubicBezTo>
                      <a:pt x="6" y="57"/>
                      <a:pt x="5" y="26"/>
                      <a:pt x="22" y="6"/>
                    </a:cubicBezTo>
                    <a:moveTo>
                      <a:pt x="22" y="0"/>
                    </a:moveTo>
                    <a:cubicBezTo>
                      <a:pt x="0" y="22"/>
                      <a:pt x="0" y="58"/>
                      <a:pt x="22" y="80"/>
                    </a:cubicBezTo>
                    <a:cubicBezTo>
                      <a:pt x="31" y="88"/>
                      <a:pt x="31" y="88"/>
                      <a:pt x="31" y="88"/>
                    </a:cubicBezTo>
                    <a:cubicBezTo>
                      <a:pt x="71" y="49"/>
                      <a:pt x="71" y="49"/>
                      <a:pt x="71" y="49"/>
                    </a:cubicBezTo>
                    <a:cubicBezTo>
                      <a:pt x="22" y="0"/>
                      <a:pt x="22"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sp>
        <p:nvSpPr>
          <p:cNvPr id="42" name="弧形 41"/>
          <p:cNvSpPr/>
          <p:nvPr/>
        </p:nvSpPr>
        <p:spPr>
          <a:xfrm flipH="1">
            <a:off x="8067651" y="1047390"/>
            <a:ext cx="2295728" cy="2295728"/>
          </a:xfrm>
          <a:prstGeom prst="arc">
            <a:avLst>
              <a:gd name="adj1" fmla="val 16649752"/>
              <a:gd name="adj2" fmla="val 0"/>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64" presetClass="path" presetSubtype="0" decel="100000" fill="hold" nodeType="withEffect">
                                  <p:stCondLst>
                                    <p:cond delay="1250"/>
                                  </p:stCondLst>
                                  <p:childTnLst>
                                    <p:animMotion origin="layout" path="M 2.29167E-6 -1.48148E-6 L 2.29167E-6 -0.08657 " pathEditMode="relative" rAng="0" ptsTypes="AA">
                                      <p:cBhvr>
                                        <p:cTn id="9" dur="1000" spd="-100000" fill="hold"/>
                                        <p:tgtEl>
                                          <p:spTgt spid="9"/>
                                        </p:tgtEl>
                                        <p:attrNameLst>
                                          <p:attrName>ppt_x</p:attrName>
                                          <p:attrName>ppt_y</p:attrName>
                                        </p:attrNameLst>
                                      </p:cBhvr>
                                      <p:rCtr x="0" y="-4329"/>
                                    </p:animMotion>
                                  </p:childTnLst>
                                </p:cTn>
                              </p:par>
                              <p:par>
                                <p:cTn id="10" presetID="22" presetClass="entr" presetSubtype="4" fill="hold" grpId="0" nodeType="withEffect">
                                  <p:stCondLst>
                                    <p:cond delay="175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par>
                                <p:cTn id="13" presetID="10" presetClass="entr" presetSubtype="0" fill="hold" grpId="0" nodeType="withEffect">
                                  <p:stCondLst>
                                    <p:cond delay="175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750"/>
                                        <p:tgtEl>
                                          <p:spTgt spid="30"/>
                                        </p:tgtEl>
                                      </p:cBhvr>
                                    </p:animEffect>
                                  </p:childTnLst>
                                </p:cTn>
                              </p:par>
                              <p:par>
                                <p:cTn id="16" presetID="35" presetClass="path" presetSubtype="0" decel="100000" fill="hold" grpId="1" nodeType="withEffect">
                                  <p:stCondLst>
                                    <p:cond delay="1750"/>
                                  </p:stCondLst>
                                  <p:childTnLst>
                                    <p:animMotion origin="layout" path="M 3.33333E-6 -1.48148E-6 L -0.04011 -1.48148E-6 " pathEditMode="relative" rAng="0" ptsTypes="AA">
                                      <p:cBhvr>
                                        <p:cTn id="17" dur="1250" spd="-100000" fill="hold"/>
                                        <p:tgtEl>
                                          <p:spTgt spid="30"/>
                                        </p:tgtEl>
                                        <p:attrNameLst>
                                          <p:attrName>ppt_x</p:attrName>
                                          <p:attrName>ppt_y</p:attrName>
                                        </p:attrNameLst>
                                      </p:cBhvr>
                                      <p:rCtr x="-2005" y="0"/>
                                    </p:animMotion>
                                  </p:childTnLst>
                                </p:cTn>
                              </p:par>
                              <p:par>
                                <p:cTn id="18" presetID="10" presetClass="entr" presetSubtype="0" fill="hold" nodeType="withEffect">
                                  <p:stCondLst>
                                    <p:cond delay="250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par>
                                <p:cTn id="21" presetID="64" presetClass="path" presetSubtype="0" decel="100000" fill="hold" nodeType="withEffect">
                                  <p:stCondLst>
                                    <p:cond delay="2500"/>
                                  </p:stCondLst>
                                  <p:childTnLst>
                                    <p:animMotion origin="layout" path="M 5E-6 -1.48148E-6 L 5E-6 0.07824 " pathEditMode="relative" rAng="0" ptsTypes="AA">
                                      <p:cBhvr>
                                        <p:cTn id="22" dur="1000" spd="-100000" fill="hold"/>
                                        <p:tgtEl>
                                          <p:spTgt spid="31"/>
                                        </p:tgtEl>
                                        <p:attrNameLst>
                                          <p:attrName>ppt_x</p:attrName>
                                          <p:attrName>ppt_y</p:attrName>
                                        </p:attrNameLst>
                                      </p:cBhvr>
                                      <p:rCtr x="0" y="3912"/>
                                    </p:animMotion>
                                  </p:childTnLst>
                                </p:cTn>
                              </p:par>
                              <p:par>
                                <p:cTn id="23" presetID="22" presetClass="entr" presetSubtype="2" fill="hold" grpId="0" nodeType="withEffect">
                                  <p:stCondLst>
                                    <p:cond delay="2500"/>
                                  </p:st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par>
                                <p:cTn id="26" presetID="10" presetClass="entr" presetSubtype="0" fill="hold" grpId="0" nodeType="withEffect">
                                  <p:stCondLst>
                                    <p:cond delay="25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750"/>
                                        <p:tgtEl>
                                          <p:spTgt spid="27"/>
                                        </p:tgtEl>
                                      </p:cBhvr>
                                    </p:animEffect>
                                  </p:childTnLst>
                                </p:cTn>
                              </p:par>
                              <p:par>
                                <p:cTn id="29" presetID="35" presetClass="path" presetSubtype="0" decel="100000" fill="hold" grpId="1" nodeType="withEffect">
                                  <p:stCondLst>
                                    <p:cond delay="2500"/>
                                  </p:stCondLst>
                                  <p:childTnLst>
                                    <p:animMotion origin="layout" path="M 3.95833E-6 -2.22222E-6 L -0.04011 -2.22222E-6 " pathEditMode="relative" rAng="0" ptsTypes="AA">
                                      <p:cBhvr>
                                        <p:cTn id="30" dur="1250" spd="-100000" fill="hold"/>
                                        <p:tgtEl>
                                          <p:spTgt spid="27"/>
                                        </p:tgtEl>
                                        <p:attrNameLst>
                                          <p:attrName>ppt_x</p:attrName>
                                          <p:attrName>ppt_y</p:attrName>
                                        </p:attrNameLst>
                                      </p:cBhvr>
                                      <p:rCtr x="-2005" y="0"/>
                                    </p:animMotion>
                                  </p:childTnLst>
                                </p:cTn>
                              </p:par>
                              <p:par>
                                <p:cTn id="31" presetID="10" presetClass="entr" presetSubtype="0" fill="hold" nodeType="withEffect">
                                  <p:stCondLst>
                                    <p:cond delay="325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par>
                                <p:cTn id="34" presetID="64" presetClass="path" presetSubtype="0" decel="100000" fill="hold" nodeType="withEffect">
                                  <p:stCondLst>
                                    <p:cond delay="3250"/>
                                  </p:stCondLst>
                                  <p:childTnLst>
                                    <p:animMotion origin="layout" path="M 2.5E-6 -1.48148E-6 L 2.5E-6 -0.08657 " pathEditMode="relative" rAng="0" ptsTypes="AA">
                                      <p:cBhvr>
                                        <p:cTn id="35" dur="1000" spd="-100000" fill="hold"/>
                                        <p:tgtEl>
                                          <p:spTgt spid="15"/>
                                        </p:tgtEl>
                                        <p:attrNameLst>
                                          <p:attrName>ppt_x</p:attrName>
                                          <p:attrName>ppt_y</p:attrName>
                                        </p:attrNameLst>
                                      </p:cBhvr>
                                      <p:rCtr x="0" y="-4329"/>
                                    </p:animMotion>
                                  </p:childTnLst>
                                </p:cTn>
                              </p:par>
                              <p:par>
                                <p:cTn id="36" presetID="22" presetClass="entr" presetSubtype="8" fill="hold" grpId="0" nodeType="withEffect">
                                  <p:stCondLst>
                                    <p:cond delay="375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par>
                                <p:cTn id="39" presetID="10" presetClass="entr" presetSubtype="0" fill="hold" grpId="0" nodeType="withEffect">
                                  <p:stCondLst>
                                    <p:cond delay="375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750"/>
                                        <p:tgtEl>
                                          <p:spTgt spid="25"/>
                                        </p:tgtEl>
                                      </p:cBhvr>
                                    </p:animEffect>
                                  </p:childTnLst>
                                </p:cTn>
                              </p:par>
                              <p:par>
                                <p:cTn id="42" presetID="35" presetClass="path" presetSubtype="0" decel="100000" fill="hold" grpId="1" nodeType="withEffect">
                                  <p:stCondLst>
                                    <p:cond delay="3750"/>
                                  </p:stCondLst>
                                  <p:childTnLst>
                                    <p:animMotion origin="layout" path="M -3.33333E-6 -3.33333E-6 L 0.04493 -3.33333E-6 " pathEditMode="relative" rAng="0" ptsTypes="AA">
                                      <p:cBhvr>
                                        <p:cTn id="43" dur="1250" spd="-100000" fill="hold"/>
                                        <p:tgtEl>
                                          <p:spTgt spid="25"/>
                                        </p:tgtEl>
                                        <p:attrNameLst>
                                          <p:attrName>ppt_x</p:attrName>
                                          <p:attrName>ppt_y</p:attrName>
                                        </p:attrNameLst>
                                      </p:cBhvr>
                                      <p:rCtr x="2240" y="0"/>
                                    </p:animMotion>
                                  </p:childTnLst>
                                </p:cTn>
                              </p:par>
                              <p:par>
                                <p:cTn id="44" presetID="10" presetClass="entr" presetSubtype="0" fill="hold" nodeType="withEffect">
                                  <p:stCondLst>
                                    <p:cond delay="450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childTnLst>
                                </p:cTn>
                              </p:par>
                              <p:par>
                                <p:cTn id="47" presetID="64" presetClass="path" presetSubtype="0" decel="100000" fill="hold" nodeType="withEffect">
                                  <p:stCondLst>
                                    <p:cond delay="4500"/>
                                  </p:stCondLst>
                                  <p:childTnLst>
                                    <p:animMotion origin="layout" path="M 1.875E-6 -1.48148E-6 L 1.875E-6 0.07824 " pathEditMode="relative" rAng="0" ptsTypes="AA">
                                      <p:cBhvr>
                                        <p:cTn id="48" dur="1000" spd="-100000" fill="hold"/>
                                        <p:tgtEl>
                                          <p:spTgt spid="36"/>
                                        </p:tgtEl>
                                        <p:attrNameLst>
                                          <p:attrName>ppt_x</p:attrName>
                                          <p:attrName>ppt_y</p:attrName>
                                        </p:attrNameLst>
                                      </p:cBhvr>
                                      <p:rCtr x="0" y="3912"/>
                                    </p:animMotion>
                                  </p:childTnLst>
                                </p:cTn>
                              </p:par>
                              <p:par>
                                <p:cTn id="49" presetID="22" presetClass="entr" presetSubtype="8" fill="hold" grpId="0" nodeType="withEffect">
                                  <p:stCondLst>
                                    <p:cond delay="500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10" presetClass="entr" presetSubtype="0" fill="hold" grpId="0" nodeType="withEffect">
                                  <p:stCondLst>
                                    <p:cond delay="500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750"/>
                                        <p:tgtEl>
                                          <p:spTgt spid="24"/>
                                        </p:tgtEl>
                                      </p:cBhvr>
                                    </p:animEffect>
                                  </p:childTnLst>
                                </p:cTn>
                              </p:par>
                              <p:par>
                                <p:cTn id="55" presetID="35" presetClass="path" presetSubtype="0" decel="100000" fill="hold" grpId="1" nodeType="withEffect">
                                  <p:stCondLst>
                                    <p:cond delay="5000"/>
                                  </p:stCondLst>
                                  <p:childTnLst>
                                    <p:animMotion origin="layout" path="M 4.375E-6 -1.85185E-6 L 0.04492 -1.85185E-6 " pathEditMode="relative" rAng="0" ptsTypes="AA">
                                      <p:cBhvr>
                                        <p:cTn id="56" dur="1250" spd="-100000" fill="hold"/>
                                        <p:tgtEl>
                                          <p:spTgt spid="2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4" grpId="1"/>
      <p:bldP spid="25" grpId="0"/>
      <p:bldP spid="25" grpId="1"/>
      <p:bldP spid="27" grpId="0"/>
      <p:bldP spid="27" grpId="1"/>
      <p:bldP spid="30" grpId="0"/>
      <p:bldP spid="30" grpId="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sp>
        <p:nvSpPr>
          <p:cNvPr id="9" name="圆角矩形 15"/>
          <p:cNvSpPr/>
          <p:nvPr/>
        </p:nvSpPr>
        <p:spPr>
          <a:xfrm>
            <a:off x="1520539" y="2245027"/>
            <a:ext cx="3803904" cy="1544336"/>
          </a:xfrm>
          <a:prstGeom prst="rect">
            <a:avLst/>
          </a:prstGeom>
          <a:blipFill dpi="0" rotWithShape="1">
            <a:blip r:embed="rId3"/>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16"/>
          <p:cNvSpPr/>
          <p:nvPr/>
        </p:nvSpPr>
        <p:spPr>
          <a:xfrm>
            <a:off x="6850742" y="4037539"/>
            <a:ext cx="3803904" cy="1544336"/>
          </a:xfrm>
          <a:prstGeom prst="rect">
            <a:avLst/>
          </a:prstGeom>
          <a:blipFill dpi="0" rotWithShape="1">
            <a:blip r:embed="rId3"/>
            <a:srcRect/>
            <a:tile tx="0" ty="0" sx="50000" sy="5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718629" y="2634048"/>
            <a:ext cx="754742" cy="754742"/>
          </a:xfrm>
          <a:prstGeom prst="ellipse">
            <a:avLst/>
          </a:prstGeom>
          <a:solidFill>
            <a:srgbClr val="79C5D9"/>
          </a:solidFill>
          <a:ln>
            <a:solidFill>
              <a:srgbClr val="0F1D3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椭圆 14"/>
          <p:cNvSpPr/>
          <p:nvPr/>
        </p:nvSpPr>
        <p:spPr>
          <a:xfrm>
            <a:off x="5718629" y="4432337"/>
            <a:ext cx="754742" cy="754742"/>
          </a:xfrm>
          <a:prstGeom prst="ellipse">
            <a:avLst/>
          </a:prstGeom>
          <a:solidFill>
            <a:srgbClr val="E0BC5D"/>
          </a:solidFill>
          <a:ln>
            <a:solidFill>
              <a:srgbClr val="0F1D38"/>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16" name="椭圆 21"/>
          <p:cNvSpPr/>
          <p:nvPr/>
        </p:nvSpPr>
        <p:spPr>
          <a:xfrm>
            <a:off x="5909101" y="2827889"/>
            <a:ext cx="354749" cy="36706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 name="椭圆 22"/>
          <p:cNvSpPr/>
          <p:nvPr/>
        </p:nvSpPr>
        <p:spPr>
          <a:xfrm>
            <a:off x="5902945" y="4636518"/>
            <a:ext cx="367060" cy="346380"/>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endParaRPr>
          </a:p>
        </p:txBody>
      </p:sp>
      <p:grpSp>
        <p:nvGrpSpPr>
          <p:cNvPr id="18" name="组合 17"/>
          <p:cNvGrpSpPr/>
          <p:nvPr/>
        </p:nvGrpSpPr>
        <p:grpSpPr>
          <a:xfrm>
            <a:off x="6998208" y="2607038"/>
            <a:ext cx="3803904" cy="781752"/>
            <a:chOff x="3624780" y="2412339"/>
            <a:chExt cx="3803904" cy="781752"/>
          </a:xfrm>
        </p:grpSpPr>
        <p:sp>
          <p:nvSpPr>
            <p:cNvPr id="19" name="文本框 1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20" name="文本框 19"/>
            <p:cNvSpPr txBox="1"/>
            <p:nvPr/>
          </p:nvSpPr>
          <p:spPr>
            <a:xfrm>
              <a:off x="3624780" y="2750893"/>
              <a:ext cx="3803904"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chemeClr val="tx1">
                    <a:lumMod val="65000"/>
                    <a:lumOff val="35000"/>
                  </a:schemeClr>
                </a:solidFill>
                <a:latin typeface="Century Gothic" panose="020B0502020202020204" pitchFamily="34" charset="0"/>
                <a:ea typeface="+mj-ea"/>
              </a:endParaRPr>
            </a:p>
          </p:txBody>
        </p:sp>
      </p:grpSp>
      <p:grpSp>
        <p:nvGrpSpPr>
          <p:cNvPr id="21" name="组合 20"/>
          <p:cNvGrpSpPr/>
          <p:nvPr/>
        </p:nvGrpSpPr>
        <p:grpSpPr>
          <a:xfrm>
            <a:off x="1537355" y="4432337"/>
            <a:ext cx="3803904" cy="781752"/>
            <a:chOff x="3624780" y="2412339"/>
            <a:chExt cx="3803904" cy="781752"/>
          </a:xfrm>
        </p:grpSpPr>
        <p:sp>
          <p:nvSpPr>
            <p:cNvPr id="22" name="文本框 21"/>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23" name="文本框 22"/>
            <p:cNvSpPr txBox="1"/>
            <p:nvPr/>
          </p:nvSpPr>
          <p:spPr>
            <a:xfrm>
              <a:off x="3624780" y="2750893"/>
              <a:ext cx="3803904"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chemeClr val="tx1">
                    <a:lumMod val="65000"/>
                    <a:lumOff val="3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par>
                                <p:cTn id="36" presetID="22" presetClass="entr" presetSubtype="8"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animBg="1"/>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grpSp>
        <p:nvGrpSpPr>
          <p:cNvPr id="9" name="组合 8"/>
          <p:cNvGrpSpPr/>
          <p:nvPr/>
        </p:nvGrpSpPr>
        <p:grpSpPr>
          <a:xfrm>
            <a:off x="1556896" y="1640740"/>
            <a:ext cx="9078208" cy="3777477"/>
            <a:chOff x="1556896" y="1899423"/>
            <a:chExt cx="9078208" cy="3777477"/>
          </a:xfrm>
          <a:blipFill dpi="0" rotWithShape="1">
            <a:blip r:embed="rId3"/>
            <a:srcRect/>
            <a:tile tx="0" ty="0" sx="80000" sy="80000" flip="none" algn="b"/>
          </a:blipFill>
        </p:grpSpPr>
        <p:sp>
          <p:nvSpPr>
            <p:cNvPr id="10" name="矩形 9"/>
            <p:cNvSpPr/>
            <p:nvPr/>
          </p:nvSpPr>
          <p:spPr>
            <a:xfrm>
              <a:off x="5782841" y="1899423"/>
              <a:ext cx="2387575" cy="1273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247529" y="1899423"/>
              <a:ext cx="2387575" cy="37774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263871" y="3249368"/>
              <a:ext cx="4904652" cy="2427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556896" y="3249368"/>
              <a:ext cx="1623602" cy="2427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556895" y="1640740"/>
            <a:ext cx="4148534" cy="1273487"/>
            <a:chOff x="1055688" y="1899423"/>
            <a:chExt cx="4610100" cy="1415175"/>
          </a:xfrm>
        </p:grpSpPr>
        <p:sp>
          <p:nvSpPr>
            <p:cNvPr id="18" name="矩形 17"/>
            <p:cNvSpPr/>
            <p:nvPr/>
          </p:nvSpPr>
          <p:spPr>
            <a:xfrm>
              <a:off x="1055688" y="1899423"/>
              <a:ext cx="4610100" cy="1415175"/>
            </a:xfrm>
            <a:prstGeom prst="rect">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457672" y="2120943"/>
              <a:ext cx="3806131" cy="781754"/>
              <a:chOff x="3624779" y="2348829"/>
              <a:chExt cx="3806131" cy="781754"/>
            </a:xfrm>
          </p:grpSpPr>
          <p:sp>
            <p:nvSpPr>
              <p:cNvPr id="20" name="文本框 19"/>
              <p:cNvSpPr txBox="1"/>
              <p:nvPr/>
            </p:nvSpPr>
            <p:spPr>
              <a:xfrm>
                <a:off x="3624780" y="2348829"/>
                <a:ext cx="2133781" cy="369331"/>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21" name="文本框 20"/>
              <p:cNvSpPr txBox="1"/>
              <p:nvPr/>
            </p:nvSpPr>
            <p:spPr>
              <a:xfrm>
                <a:off x="3624779" y="2687385"/>
                <a:ext cx="3806131"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rgbClr val="0F1D38"/>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rgbClr val="0F1D38"/>
                  </a:solidFill>
                  <a:latin typeface="Century Gothic" panose="020B0502020202020204" pitchFamily="34" charset="0"/>
                  <a:ea typeface="+mj-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p:tgtEl>
                                          <p:spTgt spid="17"/>
                                        </p:tgtEl>
                                        <p:attrNameLst>
                                          <p:attrName>ppt_x</p:attrName>
                                        </p:attrNameLst>
                                      </p:cBhvr>
                                      <p:tavLst>
                                        <p:tav tm="0">
                                          <p:val>
                                            <p:strVal val="#ppt_x+#ppt_w*1.125000"/>
                                          </p:val>
                                        </p:tav>
                                        <p:tav tm="100000">
                                          <p:val>
                                            <p:strVal val="#ppt_x"/>
                                          </p:val>
                                        </p:tav>
                                      </p:tavLst>
                                    </p:anim>
                                    <p:animEffect transition="in" filter="wipe(left)">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sp>
        <p:nvSpPr>
          <p:cNvPr id="9" name="矩形 8"/>
          <p:cNvSpPr/>
          <p:nvPr/>
        </p:nvSpPr>
        <p:spPr>
          <a:xfrm>
            <a:off x="1582582" y="1877532"/>
            <a:ext cx="4513418" cy="3454444"/>
          </a:xfrm>
          <a:prstGeom prst="rect">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096000" y="1877532"/>
            <a:ext cx="4513418" cy="3454444"/>
          </a:xfrm>
          <a:prstGeom prst="rect">
            <a:avLst/>
          </a:prstGeom>
          <a:blipFill dpi="0" rotWithShape="1">
            <a:blip r:embed="rId3" cstate="print"/>
            <a:srcRect/>
            <a:stretch>
              <a:fillRect t="-27178" b="-108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629732" y="3138486"/>
            <a:ext cx="932536" cy="932536"/>
            <a:chOff x="5629732" y="3138486"/>
            <a:chExt cx="932536" cy="932536"/>
          </a:xfrm>
        </p:grpSpPr>
        <p:sp>
          <p:nvSpPr>
            <p:cNvPr id="15" name="椭圆 14"/>
            <p:cNvSpPr/>
            <p:nvPr/>
          </p:nvSpPr>
          <p:spPr>
            <a:xfrm>
              <a:off x="5629732" y="3138486"/>
              <a:ext cx="932536" cy="932536"/>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200">
                <a:solidFill>
                  <a:prstClr val="white"/>
                </a:solidFill>
                <a:latin typeface="Arial" panose="020B0604020202020204"/>
                <a:ea typeface="微软雅黑" panose="020B0503020204020204" pitchFamily="34" charset="-122"/>
              </a:endParaRPr>
            </a:p>
          </p:txBody>
        </p:sp>
        <p:sp>
          <p:nvSpPr>
            <p:cNvPr id="16" name="椭圆 21"/>
            <p:cNvSpPr/>
            <p:nvPr/>
          </p:nvSpPr>
          <p:spPr>
            <a:xfrm>
              <a:off x="5902106" y="3371620"/>
              <a:ext cx="387787" cy="466268"/>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rgbClr val="E0BC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2321225" y="2274247"/>
            <a:ext cx="3438745" cy="700031"/>
            <a:chOff x="3624780" y="2412339"/>
            <a:chExt cx="3840182" cy="781752"/>
          </a:xfrm>
        </p:grpSpPr>
        <p:sp>
          <p:nvSpPr>
            <p:cNvPr id="18" name="文本框 17"/>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19" name="文本框 18"/>
            <p:cNvSpPr txBox="1"/>
            <p:nvPr/>
          </p:nvSpPr>
          <p:spPr>
            <a:xfrm>
              <a:off x="3624780" y="2750893"/>
              <a:ext cx="38401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rgbClr val="0F1D38"/>
                  </a:solidFill>
                  <a:latin typeface="Century Gothic" panose="020B0502020202020204" pitchFamily="34" charset="0"/>
                  <a:ea typeface="+mj-ea"/>
                </a:rPr>
                <a:t>The user can demonstrate on a projector or computer, or presentation and make it film to be used in a wider field</a:t>
              </a:r>
              <a:endParaRPr lang="en-US" altLang="zh-CN" sz="900" dirty="0">
                <a:solidFill>
                  <a:srgbClr val="0F1D38"/>
                </a:solidFill>
                <a:latin typeface="Century Gothic" panose="020B0502020202020204" pitchFamily="34" charset="0"/>
                <a:ea typeface="+mj-ea"/>
              </a:endParaRPr>
            </a:p>
          </p:txBody>
        </p:sp>
      </p:grpSp>
      <p:grpSp>
        <p:nvGrpSpPr>
          <p:cNvPr id="20" name="组合 19"/>
          <p:cNvGrpSpPr/>
          <p:nvPr/>
        </p:nvGrpSpPr>
        <p:grpSpPr>
          <a:xfrm>
            <a:off x="2321225" y="3264895"/>
            <a:ext cx="3438745" cy="700031"/>
            <a:chOff x="3624780" y="2412339"/>
            <a:chExt cx="3840182" cy="781752"/>
          </a:xfrm>
        </p:grpSpPr>
        <p:sp>
          <p:nvSpPr>
            <p:cNvPr id="21" name="文本框 20"/>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22" name="文本框 21"/>
            <p:cNvSpPr txBox="1"/>
            <p:nvPr/>
          </p:nvSpPr>
          <p:spPr>
            <a:xfrm>
              <a:off x="3624780" y="2750893"/>
              <a:ext cx="38401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rgbClr val="0F1D38"/>
                  </a:solidFill>
                  <a:latin typeface="Century Gothic" panose="020B0502020202020204" pitchFamily="34" charset="0"/>
                  <a:ea typeface="+mj-ea"/>
                </a:rPr>
                <a:t>The user can demonstrate on a projector or computer, or presentation and make it film to be used in a wider field</a:t>
              </a:r>
              <a:endParaRPr lang="en-US" altLang="zh-CN" sz="900" dirty="0">
                <a:solidFill>
                  <a:srgbClr val="0F1D38"/>
                </a:solidFill>
                <a:latin typeface="Century Gothic" panose="020B0502020202020204" pitchFamily="34" charset="0"/>
                <a:ea typeface="+mj-ea"/>
              </a:endParaRPr>
            </a:p>
          </p:txBody>
        </p:sp>
      </p:grpSp>
      <p:grpSp>
        <p:nvGrpSpPr>
          <p:cNvPr id="23" name="组合 22"/>
          <p:cNvGrpSpPr/>
          <p:nvPr/>
        </p:nvGrpSpPr>
        <p:grpSpPr>
          <a:xfrm>
            <a:off x="2321225" y="4255543"/>
            <a:ext cx="3438745" cy="700031"/>
            <a:chOff x="3624780" y="2412339"/>
            <a:chExt cx="3840182" cy="781752"/>
          </a:xfrm>
        </p:grpSpPr>
        <p:sp>
          <p:nvSpPr>
            <p:cNvPr id="24" name="文本框 23"/>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25" name="文本框 24"/>
            <p:cNvSpPr txBox="1"/>
            <p:nvPr/>
          </p:nvSpPr>
          <p:spPr>
            <a:xfrm>
              <a:off x="3624780" y="2750893"/>
              <a:ext cx="38401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rgbClr val="0F1D38"/>
                  </a:solidFill>
                  <a:latin typeface="Century Gothic" panose="020B0502020202020204" pitchFamily="34" charset="0"/>
                  <a:ea typeface="+mj-ea"/>
                </a:rPr>
                <a:t>The user can demonstrate on a projector or computer, or presentation and make it film to be used in a wider field</a:t>
              </a:r>
              <a:endParaRPr lang="en-US" altLang="zh-CN" sz="900" dirty="0">
                <a:solidFill>
                  <a:srgbClr val="0F1D38"/>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1500"/>
                            </p:stCondLst>
                            <p:childTnLst>
                              <p:par>
                                <p:cTn id="16" presetID="23" presetClass="entr" presetSubtype="3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strVal val="4*#ppt_w"/>
                                          </p:val>
                                        </p:tav>
                                        <p:tav tm="100000">
                                          <p:val>
                                            <p:strVal val="#ppt_w"/>
                                          </p:val>
                                        </p:tav>
                                      </p:tavLst>
                                    </p:anim>
                                    <p:anim calcmode="lin" valueType="num">
                                      <p:cBhvr>
                                        <p:cTn id="19" dur="500" fill="hold"/>
                                        <p:tgtEl>
                                          <p:spTgt spid="11"/>
                                        </p:tgtEl>
                                        <p:attrNameLst>
                                          <p:attrName>ppt_h</p:attrName>
                                        </p:attrNameLst>
                                      </p:cBhvr>
                                      <p:tavLst>
                                        <p:tav tm="0">
                                          <p:val>
                                            <p:strVal val="4*#ppt_h"/>
                                          </p:val>
                                        </p:tav>
                                        <p:tav tm="100000">
                                          <p:val>
                                            <p:strVal val="#ppt_h"/>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2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4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sp>
        <p:nvSpPr>
          <p:cNvPr id="9" name="任意多边形 18"/>
          <p:cNvSpPr/>
          <p:nvPr/>
        </p:nvSpPr>
        <p:spPr>
          <a:xfrm>
            <a:off x="1853608" y="1935897"/>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dpi="0" rotWithShape="1">
            <a:blip r:embed="rId3"/>
            <a:srcRect/>
            <a:tile tx="0" ty="0" sx="50000" sy="50000" flip="none" algn="ctr"/>
          </a:blip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19"/>
          <p:cNvSpPr/>
          <p:nvPr/>
        </p:nvSpPr>
        <p:spPr>
          <a:xfrm>
            <a:off x="4952316" y="1935897"/>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dpi="0" rotWithShape="1">
            <a:blip r:embed="rId3"/>
            <a:srcRect/>
            <a:tile tx="0" ty="0" sx="50000" sy="50000" flip="none" algn="tl"/>
          </a:blip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20"/>
          <p:cNvSpPr/>
          <p:nvPr/>
        </p:nvSpPr>
        <p:spPr>
          <a:xfrm>
            <a:off x="8127819" y="1935897"/>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dpi="0" rotWithShape="1">
            <a:blip r:embed="rId3"/>
            <a:srcRect/>
            <a:tile tx="0" ty="0" sx="50000" sy="50000" flip="none" algn="br"/>
          </a:blip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755867" y="4579038"/>
            <a:ext cx="2482850" cy="1132618"/>
            <a:chOff x="3769435" y="2412339"/>
            <a:chExt cx="2482850" cy="1132618"/>
          </a:xfrm>
        </p:grpSpPr>
        <p:sp>
          <p:nvSpPr>
            <p:cNvPr id="16" name="文本框 15"/>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17" name="文本框 16"/>
            <p:cNvSpPr txBox="1"/>
            <p:nvPr/>
          </p:nvSpPr>
          <p:spPr>
            <a:xfrm>
              <a:off x="3769435" y="2750893"/>
              <a:ext cx="2482850"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chemeClr val="tx1">
                    <a:lumMod val="65000"/>
                    <a:lumOff val="35000"/>
                  </a:schemeClr>
                </a:solidFill>
                <a:latin typeface="Century Gothic" panose="020B0502020202020204" pitchFamily="34" charset="0"/>
                <a:ea typeface="+mj-ea"/>
              </a:endParaRPr>
            </a:p>
          </p:txBody>
        </p:sp>
      </p:grpSp>
      <p:grpSp>
        <p:nvGrpSpPr>
          <p:cNvPr id="18" name="组合 17"/>
          <p:cNvGrpSpPr/>
          <p:nvPr/>
        </p:nvGrpSpPr>
        <p:grpSpPr>
          <a:xfrm>
            <a:off x="4854576" y="4579038"/>
            <a:ext cx="2482850" cy="1132618"/>
            <a:chOff x="3769435" y="2412339"/>
            <a:chExt cx="2482850" cy="1132618"/>
          </a:xfrm>
        </p:grpSpPr>
        <p:sp>
          <p:nvSpPr>
            <p:cNvPr id="19" name="文本框 18"/>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20" name="文本框 19"/>
            <p:cNvSpPr txBox="1"/>
            <p:nvPr/>
          </p:nvSpPr>
          <p:spPr>
            <a:xfrm>
              <a:off x="3769435" y="2750893"/>
              <a:ext cx="2482850"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chemeClr val="tx1">
                    <a:lumMod val="65000"/>
                    <a:lumOff val="35000"/>
                  </a:schemeClr>
                </a:solidFill>
                <a:latin typeface="Century Gothic" panose="020B0502020202020204" pitchFamily="34" charset="0"/>
                <a:ea typeface="+mj-ea"/>
              </a:endParaRPr>
            </a:p>
          </p:txBody>
        </p:sp>
      </p:grpSp>
      <p:grpSp>
        <p:nvGrpSpPr>
          <p:cNvPr id="21" name="组合 20"/>
          <p:cNvGrpSpPr/>
          <p:nvPr/>
        </p:nvGrpSpPr>
        <p:grpSpPr>
          <a:xfrm>
            <a:off x="8030078" y="4579038"/>
            <a:ext cx="2482850" cy="1132618"/>
            <a:chOff x="3769435" y="2412339"/>
            <a:chExt cx="2482850" cy="1132618"/>
          </a:xfrm>
        </p:grpSpPr>
        <p:sp>
          <p:nvSpPr>
            <p:cNvPr id="22" name="文本框 21"/>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23" name="文本框 22"/>
            <p:cNvSpPr txBox="1"/>
            <p:nvPr/>
          </p:nvSpPr>
          <p:spPr>
            <a:xfrm>
              <a:off x="3769435" y="2750893"/>
              <a:ext cx="2482850"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endParaRPr lang="en-US" altLang="zh-CN" sz="1000" dirty="0">
                <a:solidFill>
                  <a:schemeClr val="tx1">
                    <a:lumMod val="65000"/>
                    <a:lumOff val="3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35701" y="734080"/>
            <a:ext cx="3234873" cy="754797"/>
            <a:chOff x="4435701" y="734080"/>
            <a:chExt cx="3234873" cy="754797"/>
          </a:xfrm>
        </p:grpSpPr>
        <p:grpSp>
          <p:nvGrpSpPr>
            <p:cNvPr id="26" name="组合 25"/>
            <p:cNvGrpSpPr/>
            <p:nvPr/>
          </p:nvGrpSpPr>
          <p:grpSpPr>
            <a:xfrm>
              <a:off x="5287639" y="734080"/>
              <a:ext cx="2382935" cy="754797"/>
              <a:chOff x="5034902" y="734080"/>
              <a:chExt cx="2382935" cy="754797"/>
            </a:xfrm>
          </p:grpSpPr>
          <p:sp>
            <p:nvSpPr>
              <p:cNvPr id="28" name="文本框 27"/>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endParaRPr lang="zh-CN" altLang="en-US" sz="2800" b="1" dirty="0">
                  <a:solidFill>
                    <a:srgbClr val="0F1D38"/>
                  </a:solidFill>
                  <a:latin typeface="方正剪纸简体" panose="03000509000000000000" pitchFamily="65" charset="-122"/>
                  <a:ea typeface="方正剪纸简体" panose="03000509000000000000" pitchFamily="65" charset="-122"/>
                </a:endParaRPr>
              </a:p>
            </p:txBody>
          </p:sp>
          <p:sp>
            <p:nvSpPr>
              <p:cNvPr id="29" name="文本框 28"/>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p:cNvGrpSpPr/>
            <p:nvPr/>
          </p:nvGrpSpPr>
          <p:grpSpPr>
            <a:xfrm>
              <a:off x="4435701" y="797660"/>
              <a:ext cx="910163" cy="658496"/>
              <a:chOff x="5079157" y="1849802"/>
              <a:chExt cx="1896917" cy="1372406"/>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0759" r="44531"/>
              <a:stretch>
                <a:fillRect/>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1978"/>
              <a:stretch>
                <a:fillRect/>
              </a:stretch>
            </p:blipFill>
            <p:spPr>
              <a:xfrm>
                <a:off x="6327775" y="1849802"/>
                <a:ext cx="648299" cy="1372406"/>
              </a:xfrm>
              <a:prstGeom prst="rect">
                <a:avLst/>
              </a:prstGeom>
            </p:spPr>
          </p:pic>
        </p:grpSp>
      </p:grpSp>
      <p:sp>
        <p:nvSpPr>
          <p:cNvPr id="9" name="矩形 8"/>
          <p:cNvSpPr/>
          <p:nvPr/>
        </p:nvSpPr>
        <p:spPr>
          <a:xfrm>
            <a:off x="6216072" y="2211539"/>
            <a:ext cx="4362928" cy="3261632"/>
          </a:xfrm>
          <a:prstGeom prst="rect">
            <a:avLst/>
          </a:prstGeom>
          <a:blipFill dpi="0" rotWithShape="1">
            <a:blip r:embed="rId3"/>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77383" y="2103804"/>
            <a:ext cx="4081740" cy="3477102"/>
            <a:chOff x="6459260" y="1628712"/>
            <a:chExt cx="5022149" cy="4695583"/>
          </a:xfrm>
        </p:grpSpPr>
        <p:sp>
          <p:nvSpPr>
            <p:cNvPr id="11" name="矩形 83"/>
            <p:cNvSpPr>
              <a:spLocks noChangeArrowheads="1"/>
            </p:cNvSpPr>
            <p:nvPr/>
          </p:nvSpPr>
          <p:spPr bwMode="auto">
            <a:xfrm>
              <a:off x="6520226" y="1720171"/>
              <a:ext cx="4863138" cy="4536836"/>
            </a:xfrm>
            <a:prstGeom prst="rect">
              <a:avLst/>
            </a:prstGeom>
            <a:noFill/>
            <a:ln w="9525" cmpd="sng">
              <a:solidFill>
                <a:srgbClr val="0F1D38"/>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15" name="Freeform 12"/>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79C5D9"/>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16" name="Freeform 12"/>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0BC5D"/>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endParaRPr>
            </a:p>
          </p:txBody>
        </p:sp>
      </p:grpSp>
      <p:grpSp>
        <p:nvGrpSpPr>
          <p:cNvPr id="17" name="组合 16"/>
          <p:cNvGrpSpPr/>
          <p:nvPr/>
        </p:nvGrpSpPr>
        <p:grpSpPr>
          <a:xfrm>
            <a:off x="2263568" y="2564164"/>
            <a:ext cx="3480729" cy="2543529"/>
            <a:chOff x="6959891" y="2082463"/>
            <a:chExt cx="5050768" cy="1226396"/>
          </a:xfrm>
        </p:grpSpPr>
        <p:sp>
          <p:nvSpPr>
            <p:cNvPr id="18" name="TextBox 19"/>
            <p:cNvSpPr txBox="1"/>
            <p:nvPr/>
          </p:nvSpPr>
          <p:spPr>
            <a:xfrm>
              <a:off x="7753555" y="2082463"/>
              <a:ext cx="3171058" cy="17807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800" b="1" dirty="0">
                  <a:solidFill>
                    <a:srgbClr val="0F1D38"/>
                  </a:solidFill>
                  <a:latin typeface="方正北魏楷书简体" panose="03000509000000000000" pitchFamily="65" charset="-122"/>
                  <a:ea typeface="方正北魏楷书简体" panose="03000509000000000000" pitchFamily="65" charset="-122"/>
                </a:rPr>
                <a:t>单击添加标题</a:t>
              </a:r>
              <a:endParaRPr lang="zh-CN" altLang="en-US" sz="1800" b="1" dirty="0">
                <a:solidFill>
                  <a:srgbClr val="0F1D38"/>
                </a:solidFill>
                <a:latin typeface="方正北魏楷书简体" panose="03000509000000000000" pitchFamily="65" charset="-122"/>
                <a:ea typeface="方正北魏楷书简体" panose="03000509000000000000" pitchFamily="65" charset="-122"/>
              </a:endParaRPr>
            </a:p>
          </p:txBody>
        </p:sp>
        <p:sp>
          <p:nvSpPr>
            <p:cNvPr id="19" name="文本框 18"/>
            <p:cNvSpPr txBox="1"/>
            <p:nvPr/>
          </p:nvSpPr>
          <p:spPr>
            <a:xfrm>
              <a:off x="6959891" y="2293196"/>
              <a:ext cx="5050768" cy="1015663"/>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tx1">
                      <a:lumMod val="75000"/>
                      <a:lumOff val="25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tx1">
                      <a:lumMod val="75000"/>
                      <a:lumOff val="25000"/>
                    </a:schemeClr>
                  </a:solidFill>
                  <a:latin typeface="Century Gothic" panose="020B0502020202020204" pitchFamily="34" charset="0"/>
                </a:rPr>
                <a:t>filmThe</a:t>
              </a:r>
              <a:r>
                <a:rPr lang="en-US" altLang="zh-CN" sz="1000" dirty="0">
                  <a:solidFill>
                    <a:schemeClr val="tx1">
                      <a:lumMod val="75000"/>
                      <a:lumOff val="25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tx1">
                      <a:lumMod val="75000"/>
                      <a:lumOff val="25000"/>
                    </a:schemeClr>
                  </a:solidFill>
                  <a:latin typeface="Century Gothic" panose="020B0502020202020204" pitchFamily="34" charset="0"/>
                </a:rPr>
                <a:t>filmThe</a:t>
              </a:r>
              <a:r>
                <a:rPr lang="en-US" altLang="zh-CN" sz="1000" dirty="0">
                  <a:solidFill>
                    <a:schemeClr val="tx1">
                      <a:lumMod val="75000"/>
                      <a:lumOff val="25000"/>
                    </a:schemeClr>
                  </a:solidFill>
                  <a:latin typeface="Century Gothic" panose="020B0502020202020204" pitchFamily="34" charset="0"/>
                </a:rPr>
                <a:t> user can demonstrate on a projector or computer, or print the presentation and make it into a film</a:t>
              </a:r>
              <a:endParaRPr lang="en-US" altLang="zh-CN" sz="1000" dirty="0">
                <a:solidFill>
                  <a:schemeClr val="tx1">
                    <a:lumMod val="75000"/>
                    <a:lumOff val="25000"/>
                  </a:schemeClr>
                </a:solidFill>
                <a:latin typeface="Century Gothic" panose="020B0502020202020204" pitchFamily="34" charset="0"/>
              </a:endParaRPr>
            </a:p>
          </p:txBody>
        </p:sp>
      </p:grpSp>
      <p:grpSp>
        <p:nvGrpSpPr>
          <p:cNvPr id="20" name="组合 19"/>
          <p:cNvGrpSpPr/>
          <p:nvPr/>
        </p:nvGrpSpPr>
        <p:grpSpPr>
          <a:xfrm>
            <a:off x="2520664" y="4436604"/>
            <a:ext cx="2765042" cy="947985"/>
            <a:chOff x="5895423" y="4145902"/>
            <a:chExt cx="4034760" cy="1383303"/>
          </a:xfrm>
        </p:grpSpPr>
        <p:grpSp>
          <p:nvGrpSpPr>
            <p:cNvPr id="21" name="组合 20"/>
            <p:cNvGrpSpPr/>
            <p:nvPr/>
          </p:nvGrpSpPr>
          <p:grpSpPr>
            <a:xfrm>
              <a:off x="6156120" y="4145902"/>
              <a:ext cx="851874" cy="851874"/>
              <a:chOff x="5731058" y="2070100"/>
              <a:chExt cx="851874" cy="851874"/>
            </a:xfrm>
          </p:grpSpPr>
          <p:sp>
            <p:nvSpPr>
              <p:cNvPr id="34" name="椭圆 33"/>
              <p:cNvSpPr/>
              <p:nvPr/>
            </p:nvSpPr>
            <p:spPr>
              <a:xfrm>
                <a:off x="5731058" y="2070100"/>
                <a:ext cx="851874" cy="851874"/>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7486866" y="4145902"/>
              <a:ext cx="851874" cy="851874"/>
              <a:chOff x="8148329" y="2070100"/>
              <a:chExt cx="851874" cy="851874"/>
            </a:xfrm>
          </p:grpSpPr>
          <p:sp>
            <p:nvSpPr>
              <p:cNvPr id="32" name="椭圆 31"/>
              <p:cNvSpPr/>
              <p:nvPr/>
            </p:nvSpPr>
            <p:spPr>
              <a:xfrm>
                <a:off x="8148329" y="2070100"/>
                <a:ext cx="851874" cy="851874"/>
              </a:xfrm>
              <a:prstGeom prst="ellipse">
                <a:avLst/>
              </a:prstGeom>
              <a:solidFill>
                <a:srgbClr val="0F1D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8817612" y="4145902"/>
              <a:ext cx="851874" cy="851874"/>
              <a:chOff x="10565600" y="2070100"/>
              <a:chExt cx="851874" cy="851874"/>
            </a:xfrm>
          </p:grpSpPr>
          <p:sp>
            <p:nvSpPr>
              <p:cNvPr id="30" name="椭圆 29"/>
              <p:cNvSpPr/>
              <p:nvPr/>
            </p:nvSpPr>
            <p:spPr>
              <a:xfrm>
                <a:off x="10565600" y="2070100"/>
                <a:ext cx="851874" cy="851874"/>
              </a:xfrm>
              <a:prstGeom prst="ellipse">
                <a:avLst/>
              </a:prstGeom>
              <a:solidFill>
                <a:srgbClr val="E0BC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TextBox 19"/>
            <p:cNvSpPr txBox="1"/>
            <p:nvPr/>
          </p:nvSpPr>
          <p:spPr>
            <a:xfrm>
              <a:off x="5895423" y="5125007"/>
              <a:ext cx="1373268" cy="40419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dirty="0">
                  <a:solidFill>
                    <a:srgbClr val="0F1D38"/>
                  </a:solidFill>
                  <a:latin typeface="方正北魏楷书简体" panose="03000509000000000000" pitchFamily="65" charset="-122"/>
                  <a:ea typeface="方正北魏楷书简体" panose="03000509000000000000" pitchFamily="65" charset="-122"/>
                </a:rPr>
                <a:t>添加文字</a:t>
              </a:r>
              <a:endParaRPr lang="en-US" dirty="0">
                <a:solidFill>
                  <a:srgbClr val="0F1D38"/>
                </a:solidFill>
                <a:latin typeface="方正北魏楷书简体" panose="03000509000000000000" pitchFamily="65" charset="-122"/>
                <a:ea typeface="方正北魏楷书简体" panose="03000509000000000000" pitchFamily="65" charset="-122"/>
              </a:endParaRPr>
            </a:p>
          </p:txBody>
        </p:sp>
        <p:sp>
          <p:nvSpPr>
            <p:cNvPr id="25" name="TextBox 19"/>
            <p:cNvSpPr txBox="1"/>
            <p:nvPr/>
          </p:nvSpPr>
          <p:spPr>
            <a:xfrm>
              <a:off x="7226169" y="5125007"/>
              <a:ext cx="1373268" cy="40419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dirty="0">
                  <a:solidFill>
                    <a:srgbClr val="0F1D38"/>
                  </a:solidFill>
                  <a:latin typeface="方正北魏楷书简体" panose="03000509000000000000" pitchFamily="65" charset="-122"/>
                  <a:ea typeface="方正北魏楷书简体" panose="03000509000000000000" pitchFamily="65" charset="-122"/>
                </a:rPr>
                <a:t>添加文字</a:t>
              </a:r>
              <a:endParaRPr lang="en-US" altLang="zh-CN" dirty="0">
                <a:solidFill>
                  <a:srgbClr val="0F1D38"/>
                </a:solidFill>
                <a:latin typeface="方正北魏楷书简体" panose="03000509000000000000" pitchFamily="65" charset="-122"/>
                <a:ea typeface="方正北魏楷书简体" panose="03000509000000000000" pitchFamily="65" charset="-122"/>
              </a:endParaRPr>
            </a:p>
          </p:txBody>
        </p:sp>
        <p:sp>
          <p:nvSpPr>
            <p:cNvPr id="27" name="TextBox 19"/>
            <p:cNvSpPr txBox="1"/>
            <p:nvPr/>
          </p:nvSpPr>
          <p:spPr>
            <a:xfrm>
              <a:off x="8556915" y="5125007"/>
              <a:ext cx="1373268" cy="40419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dirty="0">
                  <a:solidFill>
                    <a:srgbClr val="0F1D38"/>
                  </a:solidFill>
                  <a:latin typeface="方正北魏楷书简体" panose="03000509000000000000" pitchFamily="65" charset="-122"/>
                  <a:ea typeface="方正北魏楷书简体" panose="03000509000000000000" pitchFamily="65" charset="-122"/>
                </a:rPr>
                <a:t>添加文字</a:t>
              </a:r>
              <a:endParaRPr lang="en-US" altLang="zh-CN" dirty="0">
                <a:solidFill>
                  <a:srgbClr val="0F1D38"/>
                </a:solidFill>
                <a:latin typeface="方正北魏楷书简体" panose="03000509000000000000" pitchFamily="65" charset="-122"/>
                <a:ea typeface="方正北魏楷书简体" panose="03000509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682">
        <p:blinds dir="vert"/>
      </p:transition>
    </mc:Choice>
    <mc:Fallback>
      <p:transition spd="slow" advTm="368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92760" y="2768768"/>
            <a:ext cx="5206480" cy="1015663"/>
          </a:xfrm>
          <a:prstGeom prst="rect">
            <a:avLst/>
          </a:prstGeom>
          <a:noFill/>
        </p:spPr>
        <p:txBody>
          <a:bodyPr wrap="square" rtlCol="0">
            <a:spAutoFit/>
          </a:bodyPr>
          <a:lstStyle/>
          <a:p>
            <a:pPr algn="ctr"/>
            <a:r>
              <a:rPr lang="zh-CN" altLang="en-US" sz="6000" b="1" dirty="0" smtClean="0">
                <a:solidFill>
                  <a:srgbClr val="0F1D38"/>
                </a:solidFill>
                <a:latin typeface="方正剪纸简体" panose="03000509000000000000" pitchFamily="65" charset="-122"/>
                <a:ea typeface="方正剪纸简体" panose="03000509000000000000" pitchFamily="65" charset="-122"/>
              </a:rPr>
              <a:t>谢谢聆听</a:t>
            </a:r>
            <a:endParaRPr lang="zh-CN" altLang="en-US" sz="6000" b="1" dirty="0">
              <a:solidFill>
                <a:srgbClr val="0F1D38"/>
              </a:solidFill>
              <a:latin typeface="方正剪纸简体" panose="03000509000000000000" pitchFamily="65" charset="-122"/>
              <a:ea typeface="方正剪纸简体" panose="03000509000000000000" pitchFamily="65" charset="-122"/>
            </a:endParaRPr>
          </a:p>
        </p:txBody>
      </p:sp>
      <p:sp>
        <p:nvSpPr>
          <p:cNvPr id="6" name="文本框 5"/>
          <p:cNvSpPr txBox="1"/>
          <p:nvPr/>
        </p:nvSpPr>
        <p:spPr>
          <a:xfrm>
            <a:off x="3984172" y="3711160"/>
            <a:ext cx="4223656"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THINKS FOR YOUR LISTING</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98588" y="4452943"/>
            <a:ext cx="1223424" cy="407808"/>
          </a:xfrm>
          <a:prstGeom prst="rect">
            <a:avLst/>
          </a:prstGeom>
        </p:spPr>
      </p:pic>
      <p:pic>
        <p:nvPicPr>
          <p:cNvPr id="35" name="图片 34"/>
          <p:cNvPicPr>
            <a:picLocks noChangeAspect="1"/>
          </p:cNvPicPr>
          <p:nvPr/>
        </p:nvPicPr>
        <p:blipFill>
          <a:blip r:embed="rId2">
            <a:extLst>
              <a:ext uri="{BEBA8EAE-BF5A-486C-A8C5-ECC9F3942E4B}">
                <a14:imgProps xmlns:a14="http://schemas.microsoft.com/office/drawing/2010/main">
                  <a14:imgLayer r:embed="rId3">
                    <a14:imgEffect>
                      <a14:backgroundRemoval t="2827" b="96113" l="5221" r="98394">
                        <a14:foregroundMark x1="34940" y1="15194" x2="33333" y2="29329"/>
                        <a14:foregroundMark x1="35207" y1="9541" x2="34137" y2="16608"/>
                        <a14:foregroundMark x1="35341" y1="5654" x2="37349" y2="25442"/>
                        <a14:foregroundMark x1="34806" y1="7067" x2="30656" y2="28622"/>
                        <a14:foregroundMark x1="35743" y1="4594" x2="38019" y2="32155"/>
                        <a14:foregroundMark x1="53414" y1="32509" x2="83266" y2="57244"/>
                        <a14:foregroundMark x1="82329" y1="42049" x2="88220" y2="62544"/>
                        <a14:foregroundMark x1="88487" y1="61484" x2="95181" y2="83039"/>
                        <a14:foregroundMark x1="91031" y1="62191" x2="98126" y2="85159"/>
                        <a14:foregroundMark x1="88621" y1="57244" x2="98126" y2="88339"/>
                        <a14:foregroundMark x1="77510" y1="85866" x2="84873" y2="87633"/>
                        <a14:backgroundMark x1="47390" y1="23675" x2="81794" y2="12367"/>
                        <a14:backgroundMark x1="49398" y1="29329" x2="51272" y2="30389"/>
                        <a14:backgroundMark x1="67871" y1="21908" x2="70013" y2="22615"/>
                        <a14:backgroundMark x1="88889" y1="36749" x2="92637" y2="39576"/>
                        <a14:backgroundMark x1="96787" y1="72792" x2="98126" y2="78092"/>
                        <a14:backgroundMark x1="68139" y1="92933" x2="73092" y2="92933"/>
                        <a14:backgroundMark x1="78581" y1="94346" x2="85676" y2="93640"/>
                        <a14:backgroundMark x1="93039" y1="92580" x2="97189" y2="96113"/>
                        <a14:backgroundMark x1="91432" y1="67138" x2="95850" y2="84099"/>
                        <a14:backgroundMark x1="90763" y1="63251" x2="97456" y2="86219"/>
                        <a14:backgroundMark x1="91299" y1="63958" x2="97858" y2="85159"/>
                        <a14:backgroundMark x1="88755" y1="56537" x2="98795" y2="87633"/>
                        <a14:backgroundMark x1="91165" y1="63958" x2="98394" y2="86572"/>
                        <a14:backgroundMark x1="66131" y1="25088" x2="70147" y2="26148"/>
                        <a14:backgroundMark x1="91299" y1="62191" x2="97858" y2="83039"/>
                        <a14:backgroundMark x1="90629" y1="62544" x2="95047" y2="73498"/>
                      </a14:backgroundRemoval>
                    </a14:imgEffect>
                  </a14:imgLayer>
                </a14:imgProps>
              </a:ext>
            </a:extLst>
          </a:blip>
          <a:stretch>
            <a:fillRect/>
          </a:stretch>
        </p:blipFill>
        <p:spPr>
          <a:xfrm>
            <a:off x="4273310" y="4361958"/>
            <a:ext cx="3460377" cy="131095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4309">
        <p14:vortex dir="r"/>
      </p:transition>
    </mc:Choice>
    <mc:Fallback>
      <p:transition spd="slow" advTm="43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900" decel="100000" fill="hold"/>
                                        <p:tgtEl>
                                          <p:spTgt spid="3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ISPRING_ULTRA_SCORM_COURSE_ID" val="786C693A-66A6-43F5-A7A6-87BC6C2A4DB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清新蓝年终汇报时尚风2018报告PPT模版 - 副本"/>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8031</Words>
  <Application>WPS 演示</Application>
  <PresentationFormat>自定义</PresentationFormat>
  <Paragraphs>362</Paragraphs>
  <Slides>26</Slides>
  <Notes>26</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26</vt:i4>
      </vt:variant>
    </vt:vector>
  </HeadingPairs>
  <TitlesOfParts>
    <vt:vector size="52" baseType="lpstr">
      <vt:lpstr>Arial</vt:lpstr>
      <vt:lpstr>宋体</vt:lpstr>
      <vt:lpstr>Wingdings</vt:lpstr>
      <vt:lpstr>微软雅黑</vt:lpstr>
      <vt:lpstr>方正剪纸简体</vt:lpstr>
      <vt:lpstr>Microsoft YaHei UI Light</vt:lpstr>
      <vt:lpstr>Verdana</vt:lpstr>
      <vt:lpstr>Century Gothic</vt:lpstr>
      <vt:lpstr>Verdana</vt:lpstr>
      <vt:lpstr>微软雅黑 Light</vt:lpstr>
      <vt:lpstr>Segoe UI</vt:lpstr>
      <vt:lpstr>微软雅黑 Light</vt:lpstr>
      <vt:lpstr>Calibri</vt:lpstr>
      <vt:lpstr>Arial Unicode MS</vt:lpstr>
      <vt:lpstr>等线 Light</vt:lpstr>
      <vt:lpstr>等线</vt:lpstr>
      <vt:lpstr>Intro-Black-Inline-Caps</vt:lpstr>
      <vt:lpstr>黑体</vt:lpstr>
      <vt:lpstr>Lato</vt:lpstr>
      <vt:lpstr>方正北魏楷书简体</vt:lpstr>
      <vt:lpstr>Arial</vt:lpstr>
      <vt:lpstr>EngraversGothic BT</vt:lpstr>
      <vt:lpstr>NumberOnly</vt:lpstr>
      <vt:lpstr>Wide Latin</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拉普耶鲁</cp:lastModifiedBy>
  <cp:revision>2</cp:revision>
  <dcterms:created xsi:type="dcterms:W3CDTF">2017-12-04T13:07:00Z</dcterms:created>
  <dcterms:modified xsi:type="dcterms:W3CDTF">2020-08-14T09:30:57Z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