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7" r:id="rId4"/>
    <p:sldId id="259" r:id="rId5"/>
    <p:sldId id="265" r:id="rId6"/>
    <p:sldId id="266" r:id="rId7"/>
    <p:sldId id="267" r:id="rId8"/>
    <p:sldId id="268" r:id="rId9"/>
    <p:sldId id="260" r:id="rId10"/>
    <p:sldId id="269" r:id="rId11"/>
    <p:sldId id="270" r:id="rId12"/>
    <p:sldId id="271" r:id="rId13"/>
    <p:sldId id="272" r:id="rId14"/>
    <p:sldId id="261" r:id="rId15"/>
    <p:sldId id="273" r:id="rId16"/>
    <p:sldId id="274" r:id="rId17"/>
    <p:sldId id="275" r:id="rId18"/>
    <p:sldId id="276" r:id="rId19"/>
    <p:sldId id="262" r:id="rId20"/>
    <p:sldId id="277" r:id="rId21"/>
    <p:sldId id="278" r:id="rId22"/>
    <p:sldId id="279" r:id="rId23"/>
    <p:sldId id="280" r:id="rId24"/>
    <p:sldId id="26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4698F4"/>
    <a:srgbClr val="E87F7A"/>
    <a:srgbClr val="D9FF83"/>
    <a:srgbClr val="FFB991"/>
    <a:srgbClr val="F9786E"/>
    <a:srgbClr val="83BDFF"/>
    <a:srgbClr val="EA6F47"/>
    <a:srgbClr val="BCEEDB"/>
    <a:srgbClr val="E2E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578" y="1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67862-14FC-4D3D-96FA-2D4803A293C4}" type="datetimeFigureOut">
              <a:rPr lang="zh-CN" altLang="en-US" smtClean="0"/>
              <a:t>2019/8/7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EFC6B-ED52-40B3-8674-C9AFC4926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502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331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93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036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713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820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57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876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835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810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238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055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52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421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397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322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3566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804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368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038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00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19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898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365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8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任意多边形: 形状 78">
            <a:extLst>
              <a:ext uri="{FF2B5EF4-FFF2-40B4-BE49-F238E27FC236}">
                <a16:creationId xmlns:a16="http://schemas.microsoft.com/office/drawing/2014/main" id="{8EE74842-F51C-4030-9E66-7A29BE70623D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: 形状 77">
            <a:extLst>
              <a:ext uri="{FF2B5EF4-FFF2-40B4-BE49-F238E27FC236}">
                <a16:creationId xmlns:a16="http://schemas.microsoft.com/office/drawing/2014/main" id="{1FDFD89D-DD6D-4DDD-8BED-D9B2BF589C90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7010A4B9-353A-40BD-A3F6-CFF2FA708C5B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F77DE74-6CA6-499B-AD12-4AB3C31803C7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D93B727-F5B7-4358-967D-AE128AC1AC36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432C916-543C-426C-9408-171EAF0287DB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BE5E362-970E-4C5D-8B50-0A6B0C7366CD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六边形 8">
            <a:extLst>
              <a:ext uri="{FF2B5EF4-FFF2-40B4-BE49-F238E27FC236}">
                <a16:creationId xmlns:a16="http://schemas.microsoft.com/office/drawing/2014/main" id="{E444A5C1-61FC-46F7-AEFD-86B08C91510D}"/>
              </a:ext>
            </a:extLst>
          </p:cNvPr>
          <p:cNvSpPr/>
          <p:nvPr userDrawn="1"/>
        </p:nvSpPr>
        <p:spPr>
          <a:xfrm rot="19600534">
            <a:off x="11479365" y="7772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3E54F37-C089-479E-92BD-E73B96733B3E}"/>
              </a:ext>
            </a:extLst>
          </p:cNvPr>
          <p:cNvGrpSpPr/>
          <p:nvPr userDrawn="1"/>
        </p:nvGrpSpPr>
        <p:grpSpPr>
          <a:xfrm rot="2241672">
            <a:off x="9673746" y="5921956"/>
            <a:ext cx="1507850" cy="977029"/>
            <a:chOff x="7742796" y="1197128"/>
            <a:chExt cx="1507850" cy="977029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33203BE-73EF-4C52-8D98-7435BA35AC08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C761975-28C5-4B62-9818-722C579517F6}"/>
                </a:ext>
              </a:extLst>
            </p:cNvPr>
            <p:cNvSpPr/>
            <p:nvPr userDrawn="1"/>
          </p:nvSpPr>
          <p:spPr>
            <a:xfrm>
              <a:off x="7742796" y="1351197"/>
              <a:ext cx="1353312" cy="822960"/>
            </a:xfrm>
            <a:prstGeom prst="rect">
              <a:avLst/>
            </a:prstGeom>
            <a:noFill/>
            <a:ln w="38100">
              <a:solidFill>
                <a:srgbClr val="D9FF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0" name="六边形 29">
            <a:extLst>
              <a:ext uri="{FF2B5EF4-FFF2-40B4-BE49-F238E27FC236}">
                <a16:creationId xmlns:a16="http://schemas.microsoft.com/office/drawing/2014/main" id="{BF39CD58-BD89-45F3-AB6C-C45A7839A577}"/>
              </a:ext>
            </a:extLst>
          </p:cNvPr>
          <p:cNvSpPr/>
          <p:nvPr userDrawn="1"/>
        </p:nvSpPr>
        <p:spPr>
          <a:xfrm rot="19600534">
            <a:off x="9155459" y="5105523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六边形 30">
            <a:extLst>
              <a:ext uri="{FF2B5EF4-FFF2-40B4-BE49-F238E27FC236}">
                <a16:creationId xmlns:a16="http://schemas.microsoft.com/office/drawing/2014/main" id="{4DC88299-9428-4C79-80E2-AE74F835C85E}"/>
              </a:ext>
            </a:extLst>
          </p:cNvPr>
          <p:cNvSpPr/>
          <p:nvPr userDrawn="1"/>
        </p:nvSpPr>
        <p:spPr>
          <a:xfrm rot="19600534">
            <a:off x="2419320" y="6142195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FC27CB2-8B7E-4FC3-8CC0-556831941641}"/>
              </a:ext>
            </a:extLst>
          </p:cNvPr>
          <p:cNvSpPr/>
          <p:nvPr userDrawn="1"/>
        </p:nvSpPr>
        <p:spPr>
          <a:xfrm>
            <a:off x="2360565" y="645944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8FD09771-A30D-482C-B641-D87CFC30FE4B}"/>
              </a:ext>
            </a:extLst>
          </p:cNvPr>
          <p:cNvSpPr/>
          <p:nvPr userDrawn="1"/>
        </p:nvSpPr>
        <p:spPr>
          <a:xfrm>
            <a:off x="9015015" y="61427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3C38EC-2BDD-4F10-B2CD-71DA482CB6BD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48EA7067-274F-434A-89E3-31E4F74B7642}"/>
              </a:ext>
            </a:extLst>
          </p:cNvPr>
          <p:cNvSpPr/>
          <p:nvPr userDrawn="1"/>
        </p:nvSpPr>
        <p:spPr>
          <a:xfrm>
            <a:off x="294192" y="1961975"/>
            <a:ext cx="853184" cy="853184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E6405D0-C5DE-4955-B352-93C3100A3508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D3193F2-C328-4184-BA6B-3937FC589B4D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DDB40BF-87F0-4E4D-B6F8-9F7EED447458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D763A18-7C85-4282-9C5E-C1298CA1E307}"/>
              </a:ext>
            </a:extLst>
          </p:cNvPr>
          <p:cNvGrpSpPr/>
          <p:nvPr userDrawn="1"/>
        </p:nvGrpSpPr>
        <p:grpSpPr>
          <a:xfrm rot="18067170">
            <a:off x="2848027" y="133491"/>
            <a:ext cx="1810653" cy="431865"/>
            <a:chOff x="7277100" y="2214041"/>
            <a:chExt cx="1810653" cy="431865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6B72B09-A516-4A05-8FE5-8B9688F4D015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D8D7D1FC-F372-4AC7-9656-4EBBA1DFA2AC}"/>
                </a:ext>
              </a:extLst>
            </p:cNvPr>
            <p:cNvSpPr/>
            <p:nvPr userDrawn="1"/>
          </p:nvSpPr>
          <p:spPr>
            <a:xfrm>
              <a:off x="7582803" y="2393839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椭圆 41">
            <a:extLst>
              <a:ext uri="{FF2B5EF4-FFF2-40B4-BE49-F238E27FC236}">
                <a16:creationId xmlns:a16="http://schemas.microsoft.com/office/drawing/2014/main" id="{5F364B0A-FF0E-4669-B82E-F2EA642D0FEA}"/>
              </a:ext>
            </a:extLst>
          </p:cNvPr>
          <p:cNvSpPr/>
          <p:nvPr userDrawn="1"/>
        </p:nvSpPr>
        <p:spPr>
          <a:xfrm>
            <a:off x="3983929" y="626404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>
            <a:extLst>
              <a:ext uri="{FF2B5EF4-FFF2-40B4-BE49-F238E27FC236}">
                <a16:creationId xmlns:a16="http://schemas.microsoft.com/office/drawing/2014/main" id="{5096BA69-B421-4057-8A1B-473A4C9FD81F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ACB2B1F8-D927-4179-8D52-3F4C0FF7A487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3A04CA9-9E84-41AA-AEEA-C87FCBF1BEF4}"/>
              </a:ext>
            </a:extLst>
          </p:cNvPr>
          <p:cNvGrpSpPr/>
          <p:nvPr userDrawn="1"/>
        </p:nvGrpSpPr>
        <p:grpSpPr>
          <a:xfrm>
            <a:off x="9525555" y="626404"/>
            <a:ext cx="342539" cy="242445"/>
            <a:chOff x="9047753" y="350657"/>
            <a:chExt cx="342539" cy="242445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0F9063EE-809F-49F2-884D-DB15A4B9EFC4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C22FEC4C-8760-4A62-A8B0-FA40DAACDFC7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>
            <a:extLst>
              <a:ext uri="{FF2B5EF4-FFF2-40B4-BE49-F238E27FC236}">
                <a16:creationId xmlns:a16="http://schemas.microsoft.com/office/drawing/2014/main" id="{8803CBBE-C1E9-4220-B51E-8DD1E586AA2F}"/>
              </a:ext>
            </a:extLst>
          </p:cNvPr>
          <p:cNvSpPr/>
          <p:nvPr userDrawn="1"/>
        </p:nvSpPr>
        <p:spPr>
          <a:xfrm>
            <a:off x="6336463" y="536341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C2B6632C-0368-40D7-BB73-533EEDFCAE37}"/>
              </a:ext>
            </a:extLst>
          </p:cNvPr>
          <p:cNvSpPr/>
          <p:nvPr userDrawn="1"/>
        </p:nvSpPr>
        <p:spPr>
          <a:xfrm>
            <a:off x="11047508" y="208837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A48D4069-3863-495B-B31E-387F70C19D6C}"/>
              </a:ext>
            </a:extLst>
          </p:cNvPr>
          <p:cNvSpPr/>
          <p:nvPr userDrawn="1"/>
        </p:nvSpPr>
        <p:spPr>
          <a:xfrm>
            <a:off x="1969727" y="2949486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503ECD9B-BE9D-4044-8EE5-C5D005A77B2F}"/>
              </a:ext>
            </a:extLst>
          </p:cNvPr>
          <p:cNvSpPr/>
          <p:nvPr userDrawn="1"/>
        </p:nvSpPr>
        <p:spPr>
          <a:xfrm>
            <a:off x="10535834" y="467594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6927D387-B3B6-4845-9CB9-330C34D83FC5}"/>
              </a:ext>
            </a:extLst>
          </p:cNvPr>
          <p:cNvSpPr/>
          <p:nvPr userDrawn="1"/>
        </p:nvSpPr>
        <p:spPr>
          <a:xfrm>
            <a:off x="11411474" y="59243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33363EA-7FB0-40FD-9DA2-C7FBA18FA795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FF846E7B-6319-4C86-A7FA-07FF2F88F8E4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BD58041A-E23C-4316-B543-6675C3A92A6A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2FA7E2F2-3D86-45B2-898C-602E4133784B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CB13A3A7-75BC-4994-AB32-32D014E1DB8E}"/>
              </a:ext>
            </a:extLst>
          </p:cNvPr>
          <p:cNvGrpSpPr/>
          <p:nvPr userDrawn="1"/>
        </p:nvGrpSpPr>
        <p:grpSpPr>
          <a:xfrm rot="17187348">
            <a:off x="10610212" y="4660525"/>
            <a:ext cx="1570247" cy="250587"/>
            <a:chOff x="6942078" y="2892336"/>
            <a:chExt cx="1878072" cy="299711"/>
          </a:xfrm>
        </p:grpSpPr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4A1FAF41-5661-416A-A3F7-E63A2FF22CDB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77538E77-4DD5-4784-8FEE-7B1C46712403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DA9B4078-9921-4CE8-A96C-382AD3F42885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00CF2AE-4662-452C-8FA8-BCD173B775B8}"/>
              </a:ext>
            </a:extLst>
          </p:cNvPr>
          <p:cNvGrpSpPr/>
          <p:nvPr userDrawn="1"/>
        </p:nvGrpSpPr>
        <p:grpSpPr>
          <a:xfrm rot="19436757">
            <a:off x="9984810" y="2805171"/>
            <a:ext cx="521147" cy="521557"/>
            <a:chOff x="10020300" y="3429000"/>
            <a:chExt cx="605698" cy="606174"/>
          </a:xfrm>
        </p:grpSpPr>
        <p:sp>
          <p:nvSpPr>
            <p:cNvPr id="62" name="十字形 61">
              <a:extLst>
                <a:ext uri="{FF2B5EF4-FFF2-40B4-BE49-F238E27FC236}">
                  <a16:creationId xmlns:a16="http://schemas.microsoft.com/office/drawing/2014/main" id="{69DC9785-8F63-480D-9CAF-D3A23AEE9961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十字形 62">
              <a:extLst>
                <a:ext uri="{FF2B5EF4-FFF2-40B4-BE49-F238E27FC236}">
                  <a16:creationId xmlns:a16="http://schemas.microsoft.com/office/drawing/2014/main" id="{A8658855-B8F6-4D9B-8A05-C4B11652BDC8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CC804969-0611-474A-99A5-78379AE82D42}"/>
              </a:ext>
            </a:extLst>
          </p:cNvPr>
          <p:cNvGrpSpPr/>
          <p:nvPr userDrawn="1"/>
        </p:nvGrpSpPr>
        <p:grpSpPr>
          <a:xfrm rot="17731559">
            <a:off x="1976845" y="5378042"/>
            <a:ext cx="328805" cy="329064"/>
            <a:chOff x="10020300" y="3429000"/>
            <a:chExt cx="605698" cy="606174"/>
          </a:xfrm>
        </p:grpSpPr>
        <p:sp>
          <p:nvSpPr>
            <p:cNvPr id="66" name="十字形 65">
              <a:extLst>
                <a:ext uri="{FF2B5EF4-FFF2-40B4-BE49-F238E27FC236}">
                  <a16:creationId xmlns:a16="http://schemas.microsoft.com/office/drawing/2014/main" id="{E484FF56-90F7-4FB6-BF5A-551470A526E6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十字形 66">
              <a:extLst>
                <a:ext uri="{FF2B5EF4-FFF2-40B4-BE49-F238E27FC236}">
                  <a16:creationId xmlns:a16="http://schemas.microsoft.com/office/drawing/2014/main" id="{A44AA690-5B12-40FF-94E3-2A460DB01DAB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椭圆 67">
            <a:extLst>
              <a:ext uri="{FF2B5EF4-FFF2-40B4-BE49-F238E27FC236}">
                <a16:creationId xmlns:a16="http://schemas.microsoft.com/office/drawing/2014/main" id="{E248F222-7BB3-41E4-BB63-E4FCC4094511}"/>
              </a:ext>
            </a:extLst>
          </p:cNvPr>
          <p:cNvSpPr/>
          <p:nvPr userDrawn="1"/>
        </p:nvSpPr>
        <p:spPr>
          <a:xfrm>
            <a:off x="2037280" y="4241254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 descr="图片包含 玩具&#10;&#10;描述已自动生成">
            <a:extLst>
              <a:ext uri="{FF2B5EF4-FFF2-40B4-BE49-F238E27FC236}">
                <a16:creationId xmlns:a16="http://schemas.microsoft.com/office/drawing/2014/main" id="{7ED029FD-883B-4DA9-8942-C6CA0D767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20"/>
          <a:stretch/>
        </p:blipFill>
        <p:spPr>
          <a:xfrm>
            <a:off x="3047585" y="3722181"/>
            <a:ext cx="6096830" cy="329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1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8" grpId="0" animBg="1"/>
      <p:bldP spid="19" grpId="0" animBg="1"/>
      <p:bldP spid="3" grpId="0" animBg="1"/>
      <p:bldP spid="9" grpId="0" animBg="1"/>
      <p:bldP spid="30" grpId="0" animBg="1"/>
      <p:bldP spid="31" grpId="0" animBg="1"/>
      <p:bldP spid="12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4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6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椭圆 84">
            <a:extLst>
              <a:ext uri="{FF2B5EF4-FFF2-40B4-BE49-F238E27FC236}">
                <a16:creationId xmlns:a16="http://schemas.microsoft.com/office/drawing/2014/main" id="{2EF78FF9-5BB3-48C0-81C3-2F7F954B1097}"/>
              </a:ext>
            </a:extLst>
          </p:cNvPr>
          <p:cNvSpPr/>
          <p:nvPr userDrawn="1"/>
        </p:nvSpPr>
        <p:spPr>
          <a:xfrm>
            <a:off x="5870663" y="-725146"/>
            <a:ext cx="8233023" cy="8233023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任意多边形: 形状 141">
            <a:extLst>
              <a:ext uri="{FF2B5EF4-FFF2-40B4-BE49-F238E27FC236}">
                <a16:creationId xmlns:a16="http://schemas.microsoft.com/office/drawing/2014/main" id="{0DE96109-87D7-4963-9324-89B3107A8919}"/>
              </a:ext>
            </a:extLst>
          </p:cNvPr>
          <p:cNvSpPr/>
          <p:nvPr userDrawn="1"/>
        </p:nvSpPr>
        <p:spPr>
          <a:xfrm rot="1801554">
            <a:off x="8803041" y="-350314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5417B275-166E-4951-A7BE-DBF98651A88F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8" name="图片 117" descr="图片包含 玩具&#10;&#10;描述已自动生成">
            <a:extLst>
              <a:ext uri="{FF2B5EF4-FFF2-40B4-BE49-F238E27FC236}">
                <a16:creationId xmlns:a16="http://schemas.microsoft.com/office/drawing/2014/main" id="{A7020371-8EF3-495B-AC98-AE8FF86125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20"/>
          <a:stretch/>
        </p:blipFill>
        <p:spPr>
          <a:xfrm>
            <a:off x="7782351" y="4441161"/>
            <a:ext cx="4409649" cy="2385897"/>
          </a:xfrm>
          <a:prstGeom prst="rect">
            <a:avLst/>
          </a:prstGeom>
        </p:spPr>
      </p:pic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827A4DD6-8AB3-485B-B488-45F5A9534151}"/>
              </a:ext>
            </a:extLst>
          </p:cNvPr>
          <p:cNvGrpSpPr/>
          <p:nvPr userDrawn="1"/>
        </p:nvGrpSpPr>
        <p:grpSpPr>
          <a:xfrm rot="18067170">
            <a:off x="11156785" y="1557845"/>
            <a:ext cx="1810653" cy="431865"/>
            <a:chOff x="7277100" y="2214041"/>
            <a:chExt cx="1810653" cy="431865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191C6F15-A561-4548-8019-9323FA5789AD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600B373A-B51D-47B1-AB75-DE781B792DB4}"/>
                </a:ext>
              </a:extLst>
            </p:cNvPr>
            <p:cNvSpPr/>
            <p:nvPr userDrawn="1"/>
          </p:nvSpPr>
          <p:spPr>
            <a:xfrm>
              <a:off x="7582803" y="2393839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08803A64-72A6-4290-95B8-1BC78AFAE1D2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9852B5BB-4EF6-40DD-AE09-E0AD09190EE9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8C34F48E-20F2-4FE2-8C74-04C7DF5EC07B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5" name="任意多边形: 形状 124">
            <a:extLst>
              <a:ext uri="{FF2B5EF4-FFF2-40B4-BE49-F238E27FC236}">
                <a16:creationId xmlns:a16="http://schemas.microsoft.com/office/drawing/2014/main" id="{F86AEB76-6CF9-47E0-B9AD-D3DF75AC2D26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六边形 125">
            <a:extLst>
              <a:ext uri="{FF2B5EF4-FFF2-40B4-BE49-F238E27FC236}">
                <a16:creationId xmlns:a16="http://schemas.microsoft.com/office/drawing/2014/main" id="{6F1DBDA2-77B8-4190-9320-F934C957F976}"/>
              </a:ext>
            </a:extLst>
          </p:cNvPr>
          <p:cNvSpPr/>
          <p:nvPr userDrawn="1"/>
        </p:nvSpPr>
        <p:spPr>
          <a:xfrm rot="19600534">
            <a:off x="4758188" y="12579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699EDFA3-37E8-40B1-B9BC-0241A1BBC40D}"/>
              </a:ext>
            </a:extLst>
          </p:cNvPr>
          <p:cNvSpPr/>
          <p:nvPr userDrawn="1"/>
        </p:nvSpPr>
        <p:spPr>
          <a:xfrm>
            <a:off x="4699433" y="443050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19BA0249-70F4-4A37-A92A-5C7640BB5BFA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等腰三角形 128">
            <a:extLst>
              <a:ext uri="{FF2B5EF4-FFF2-40B4-BE49-F238E27FC236}">
                <a16:creationId xmlns:a16="http://schemas.microsoft.com/office/drawing/2014/main" id="{D75F357F-37AE-41DA-A81F-0250D08A6A37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0" name="组合 129">
            <a:extLst>
              <a:ext uri="{FF2B5EF4-FFF2-40B4-BE49-F238E27FC236}">
                <a16:creationId xmlns:a16="http://schemas.microsoft.com/office/drawing/2014/main" id="{05755940-7D89-4351-A12F-95C378F1EBF9}"/>
              </a:ext>
            </a:extLst>
          </p:cNvPr>
          <p:cNvGrpSpPr/>
          <p:nvPr userDrawn="1"/>
        </p:nvGrpSpPr>
        <p:grpSpPr>
          <a:xfrm rot="17731559">
            <a:off x="6673862" y="5321094"/>
            <a:ext cx="328805" cy="329064"/>
            <a:chOff x="10020300" y="3429000"/>
            <a:chExt cx="605698" cy="606174"/>
          </a:xfrm>
        </p:grpSpPr>
        <p:sp>
          <p:nvSpPr>
            <p:cNvPr id="131" name="十字形 130">
              <a:extLst>
                <a:ext uri="{FF2B5EF4-FFF2-40B4-BE49-F238E27FC236}">
                  <a16:creationId xmlns:a16="http://schemas.microsoft.com/office/drawing/2014/main" id="{FFE3242C-6940-42B5-A03B-3F553D5E04C4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十字形 131">
              <a:extLst>
                <a:ext uri="{FF2B5EF4-FFF2-40B4-BE49-F238E27FC236}">
                  <a16:creationId xmlns:a16="http://schemas.microsoft.com/office/drawing/2014/main" id="{CDC0EC6F-8EFA-4C1E-9318-18ACCB87D323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" name="椭圆 132">
            <a:extLst>
              <a:ext uri="{FF2B5EF4-FFF2-40B4-BE49-F238E27FC236}">
                <a16:creationId xmlns:a16="http://schemas.microsoft.com/office/drawing/2014/main" id="{67D62708-0F2F-47CA-87D3-3118A1C87AE8}"/>
              </a:ext>
            </a:extLst>
          </p:cNvPr>
          <p:cNvSpPr/>
          <p:nvPr userDrawn="1"/>
        </p:nvSpPr>
        <p:spPr>
          <a:xfrm>
            <a:off x="2037280" y="4241254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id="{B6B519F2-C2A9-4AB4-AB4C-AE18E225A5A3}"/>
              </a:ext>
            </a:extLst>
          </p:cNvPr>
          <p:cNvSpPr/>
          <p:nvPr userDrawn="1"/>
        </p:nvSpPr>
        <p:spPr>
          <a:xfrm>
            <a:off x="5096613" y="6496991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>
            <a:extLst>
              <a:ext uri="{FF2B5EF4-FFF2-40B4-BE49-F238E27FC236}">
                <a16:creationId xmlns:a16="http://schemas.microsoft.com/office/drawing/2014/main" id="{9D6C49D1-457A-4146-94F6-00BF058058D9}"/>
              </a:ext>
            </a:extLst>
          </p:cNvPr>
          <p:cNvSpPr/>
          <p:nvPr userDrawn="1"/>
        </p:nvSpPr>
        <p:spPr>
          <a:xfrm>
            <a:off x="7493072" y="6278569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等腰三角形 139">
            <a:extLst>
              <a:ext uri="{FF2B5EF4-FFF2-40B4-BE49-F238E27FC236}">
                <a16:creationId xmlns:a16="http://schemas.microsoft.com/office/drawing/2014/main" id="{A8FDE285-EF4E-4CE7-8498-B31D85BABCAE}"/>
              </a:ext>
            </a:extLst>
          </p:cNvPr>
          <p:cNvSpPr/>
          <p:nvPr userDrawn="1"/>
        </p:nvSpPr>
        <p:spPr>
          <a:xfrm rot="915417">
            <a:off x="424815" y="2474820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>
            <a:extLst>
              <a:ext uri="{FF2B5EF4-FFF2-40B4-BE49-F238E27FC236}">
                <a16:creationId xmlns:a16="http://schemas.microsoft.com/office/drawing/2014/main" id="{8AFEB0CE-29E1-4D3E-9A1B-8F86CAF9F819}"/>
              </a:ext>
            </a:extLst>
          </p:cNvPr>
          <p:cNvSpPr/>
          <p:nvPr userDrawn="1"/>
        </p:nvSpPr>
        <p:spPr>
          <a:xfrm>
            <a:off x="44384" y="3213788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3" name="组合 142">
            <a:extLst>
              <a:ext uri="{FF2B5EF4-FFF2-40B4-BE49-F238E27FC236}">
                <a16:creationId xmlns:a16="http://schemas.microsoft.com/office/drawing/2014/main" id="{86A6CEB7-14CD-4D5E-A7DD-E385CD0498AA}"/>
              </a:ext>
            </a:extLst>
          </p:cNvPr>
          <p:cNvGrpSpPr/>
          <p:nvPr userDrawn="1"/>
        </p:nvGrpSpPr>
        <p:grpSpPr>
          <a:xfrm rot="17731559">
            <a:off x="4547261" y="4377682"/>
            <a:ext cx="931997" cy="932731"/>
            <a:chOff x="10020300" y="3429000"/>
            <a:chExt cx="605698" cy="606174"/>
          </a:xfrm>
        </p:grpSpPr>
        <p:sp>
          <p:nvSpPr>
            <p:cNvPr id="144" name="十字形 143">
              <a:extLst>
                <a:ext uri="{FF2B5EF4-FFF2-40B4-BE49-F238E27FC236}">
                  <a16:creationId xmlns:a16="http://schemas.microsoft.com/office/drawing/2014/main" id="{6A753B8F-FA58-420F-B91A-212968D93098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十字形 144">
              <a:extLst>
                <a:ext uri="{FF2B5EF4-FFF2-40B4-BE49-F238E27FC236}">
                  <a16:creationId xmlns:a16="http://schemas.microsoft.com/office/drawing/2014/main" id="{A52A4FAC-2C38-4648-B588-ADF4B31288C8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0C5F9419-312E-4D1B-9A6C-DF41C22CB79E}"/>
              </a:ext>
            </a:extLst>
          </p:cNvPr>
          <p:cNvGrpSpPr/>
          <p:nvPr userDrawn="1"/>
        </p:nvGrpSpPr>
        <p:grpSpPr>
          <a:xfrm rot="14873900">
            <a:off x="1284789" y="1497826"/>
            <a:ext cx="633263" cy="633762"/>
            <a:chOff x="10020300" y="3429000"/>
            <a:chExt cx="605698" cy="606174"/>
          </a:xfrm>
        </p:grpSpPr>
        <p:sp>
          <p:nvSpPr>
            <p:cNvPr id="147" name="十字形 146">
              <a:extLst>
                <a:ext uri="{FF2B5EF4-FFF2-40B4-BE49-F238E27FC236}">
                  <a16:creationId xmlns:a16="http://schemas.microsoft.com/office/drawing/2014/main" id="{68FB6F20-1267-415D-B60A-9355CBF75E15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十字形 147">
              <a:extLst>
                <a:ext uri="{FF2B5EF4-FFF2-40B4-BE49-F238E27FC236}">
                  <a16:creationId xmlns:a16="http://schemas.microsoft.com/office/drawing/2014/main" id="{32D567D2-8954-4BD6-B79B-565C74E496A3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9" name="椭圆 148">
            <a:extLst>
              <a:ext uri="{FF2B5EF4-FFF2-40B4-BE49-F238E27FC236}">
                <a16:creationId xmlns:a16="http://schemas.microsoft.com/office/drawing/2014/main" id="{262E0F23-B0DE-4769-82D8-F0D0311AA8C5}"/>
              </a:ext>
            </a:extLst>
          </p:cNvPr>
          <p:cNvSpPr/>
          <p:nvPr userDrawn="1"/>
        </p:nvSpPr>
        <p:spPr>
          <a:xfrm>
            <a:off x="11045788" y="40719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>
            <a:extLst>
              <a:ext uri="{FF2B5EF4-FFF2-40B4-BE49-F238E27FC236}">
                <a16:creationId xmlns:a16="http://schemas.microsoft.com/office/drawing/2014/main" id="{FD58C34D-696A-4861-80AB-0937418B7C48}"/>
              </a:ext>
            </a:extLst>
          </p:cNvPr>
          <p:cNvSpPr/>
          <p:nvPr userDrawn="1"/>
        </p:nvSpPr>
        <p:spPr>
          <a:xfrm>
            <a:off x="7688267" y="915194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84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142" grpId="0" animBg="1"/>
      <p:bldP spid="7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3" grpId="0" animBg="1"/>
      <p:bldP spid="134" grpId="0" animBg="1"/>
      <p:bldP spid="135" grpId="0" animBg="1"/>
      <p:bldP spid="140" grpId="0" animBg="1"/>
      <p:bldP spid="141" grpId="0" animBg="1"/>
      <p:bldP spid="149" grpId="0" animBg="1"/>
      <p:bldP spid="15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E24F2B8E-590F-4E83-A39F-0119473D29AE}"/>
              </a:ext>
            </a:extLst>
          </p:cNvPr>
          <p:cNvSpPr/>
          <p:nvPr userDrawn="1"/>
        </p:nvSpPr>
        <p:spPr>
          <a:xfrm>
            <a:off x="1888487" y="-804081"/>
            <a:ext cx="8508713" cy="8508713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5C468E0E-F666-48BA-B55A-ECEC3B628F2B}"/>
              </a:ext>
            </a:extLst>
          </p:cNvPr>
          <p:cNvSpPr/>
          <p:nvPr userDrawn="1"/>
        </p:nvSpPr>
        <p:spPr>
          <a:xfrm>
            <a:off x="2037280" y="1834946"/>
            <a:ext cx="8116122" cy="3246252"/>
          </a:xfrm>
          <a:prstGeom prst="roundRect">
            <a:avLst>
              <a:gd name="adj" fmla="val 0"/>
            </a:avLst>
          </a:prstGeom>
          <a:noFill/>
          <a:ln w="635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99E06CA1-7AD4-4EB8-A9CA-FC3DBDC86648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04CC0952-D5D9-408B-883C-60577608A311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4CD1C22D-D273-490F-AF55-328CBD202895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2F34D80-5A9E-4A38-8FD3-E3CAEE0C2457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34A46E1-BE5E-40C7-8750-873477B81010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4713DC7-F81A-44A1-ABE8-111363F97227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六边形 28">
            <a:extLst>
              <a:ext uri="{FF2B5EF4-FFF2-40B4-BE49-F238E27FC236}">
                <a16:creationId xmlns:a16="http://schemas.microsoft.com/office/drawing/2014/main" id="{2B4125BA-6434-4906-906A-187C28AB017E}"/>
              </a:ext>
            </a:extLst>
          </p:cNvPr>
          <p:cNvSpPr/>
          <p:nvPr userDrawn="1"/>
        </p:nvSpPr>
        <p:spPr>
          <a:xfrm rot="19600534">
            <a:off x="10872428" y="592522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773EE30-D824-4A4A-AA80-1B88FFD66E6A}"/>
              </a:ext>
            </a:extLst>
          </p:cNvPr>
          <p:cNvGrpSpPr/>
          <p:nvPr userDrawn="1"/>
        </p:nvGrpSpPr>
        <p:grpSpPr>
          <a:xfrm rot="2241672">
            <a:off x="9948163" y="6178986"/>
            <a:ext cx="1507850" cy="977029"/>
            <a:chOff x="7742796" y="1197128"/>
            <a:chExt cx="1507850" cy="977029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966AFF16-6CD8-43AF-927C-7374C042E9F2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58FB37E-8167-4904-A219-E70A432EB76F}"/>
                </a:ext>
              </a:extLst>
            </p:cNvPr>
            <p:cNvSpPr/>
            <p:nvPr userDrawn="1"/>
          </p:nvSpPr>
          <p:spPr>
            <a:xfrm>
              <a:off x="7742796" y="1351197"/>
              <a:ext cx="1353312" cy="822960"/>
            </a:xfrm>
            <a:prstGeom prst="rect">
              <a:avLst/>
            </a:prstGeom>
            <a:noFill/>
            <a:ln w="38100">
              <a:solidFill>
                <a:srgbClr val="D9FF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4" name="六边形 33">
            <a:extLst>
              <a:ext uri="{FF2B5EF4-FFF2-40B4-BE49-F238E27FC236}">
                <a16:creationId xmlns:a16="http://schemas.microsoft.com/office/drawing/2014/main" id="{45BEFA55-33F5-4D89-AB0B-FC2C87D1BF08}"/>
              </a:ext>
            </a:extLst>
          </p:cNvPr>
          <p:cNvSpPr/>
          <p:nvPr userDrawn="1"/>
        </p:nvSpPr>
        <p:spPr>
          <a:xfrm rot="19600534">
            <a:off x="2571865" y="5947506"/>
            <a:ext cx="617220" cy="532086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26415F0-25C5-4F8B-B9A3-FBC5C5A6C1DB}"/>
              </a:ext>
            </a:extLst>
          </p:cNvPr>
          <p:cNvSpPr/>
          <p:nvPr userDrawn="1"/>
        </p:nvSpPr>
        <p:spPr>
          <a:xfrm>
            <a:off x="2513110" y="6264757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59C0D45C-471D-4608-9D98-7F057632A88E}"/>
              </a:ext>
            </a:extLst>
          </p:cNvPr>
          <p:cNvSpPr/>
          <p:nvPr userDrawn="1"/>
        </p:nvSpPr>
        <p:spPr>
          <a:xfrm>
            <a:off x="9015015" y="61427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16088B53-1824-4CA3-A373-46919039CF96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3E7D56A-86DB-49F9-9B97-FF6C836443FB}"/>
              </a:ext>
            </a:extLst>
          </p:cNvPr>
          <p:cNvSpPr/>
          <p:nvPr userDrawn="1"/>
        </p:nvSpPr>
        <p:spPr>
          <a:xfrm>
            <a:off x="471588" y="1995268"/>
            <a:ext cx="853184" cy="85318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23FF9CE-3FFE-4E60-90E6-ACE78F78F1C3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A7F6370F-2869-41DA-8AD6-F17EB29C2F3F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61BC304-92F9-472F-A199-97F21FD76B3C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椭圆 44">
            <a:extLst>
              <a:ext uri="{FF2B5EF4-FFF2-40B4-BE49-F238E27FC236}">
                <a16:creationId xmlns:a16="http://schemas.microsoft.com/office/drawing/2014/main" id="{4CEB3720-53B5-45A3-82D7-0B34AA04A866}"/>
              </a:ext>
            </a:extLst>
          </p:cNvPr>
          <p:cNvSpPr/>
          <p:nvPr userDrawn="1"/>
        </p:nvSpPr>
        <p:spPr>
          <a:xfrm>
            <a:off x="3983929" y="626404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>
            <a:extLst>
              <a:ext uri="{FF2B5EF4-FFF2-40B4-BE49-F238E27FC236}">
                <a16:creationId xmlns:a16="http://schemas.microsoft.com/office/drawing/2014/main" id="{AF3C50DC-596D-4E05-B674-00B6752880B8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>
            <a:extLst>
              <a:ext uri="{FF2B5EF4-FFF2-40B4-BE49-F238E27FC236}">
                <a16:creationId xmlns:a16="http://schemas.microsoft.com/office/drawing/2014/main" id="{E8C0FAF7-3DDE-4BD6-895A-936C1E5681F3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F2BD9E5-C33B-49E6-B369-4C30E05A4D6F}"/>
              </a:ext>
            </a:extLst>
          </p:cNvPr>
          <p:cNvGrpSpPr/>
          <p:nvPr userDrawn="1"/>
        </p:nvGrpSpPr>
        <p:grpSpPr>
          <a:xfrm>
            <a:off x="9525555" y="626404"/>
            <a:ext cx="342539" cy="242445"/>
            <a:chOff x="9047753" y="350657"/>
            <a:chExt cx="342539" cy="242445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226695FE-650D-48FD-9C57-F12541E90B06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73EF0C09-7CF1-4B76-BFB1-11224B02D5B9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50">
            <a:extLst>
              <a:ext uri="{FF2B5EF4-FFF2-40B4-BE49-F238E27FC236}">
                <a16:creationId xmlns:a16="http://schemas.microsoft.com/office/drawing/2014/main" id="{4E9F024C-6B85-44CB-B9EB-B9F004C86001}"/>
              </a:ext>
            </a:extLst>
          </p:cNvPr>
          <p:cNvSpPr/>
          <p:nvPr userDrawn="1"/>
        </p:nvSpPr>
        <p:spPr>
          <a:xfrm>
            <a:off x="6353698" y="122190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F391E7FF-3C50-44B5-80DB-4DDAC0D8AD64}"/>
              </a:ext>
            </a:extLst>
          </p:cNvPr>
          <p:cNvSpPr/>
          <p:nvPr userDrawn="1"/>
        </p:nvSpPr>
        <p:spPr>
          <a:xfrm>
            <a:off x="11047508" y="208837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F359E02E-76C4-4787-9285-4D6BC42053FF}"/>
              </a:ext>
            </a:extLst>
          </p:cNvPr>
          <p:cNvSpPr/>
          <p:nvPr userDrawn="1"/>
        </p:nvSpPr>
        <p:spPr>
          <a:xfrm>
            <a:off x="1969727" y="2949486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F5DA65A2-C586-4870-8A1E-EB119CCF9484}"/>
              </a:ext>
            </a:extLst>
          </p:cNvPr>
          <p:cNvSpPr/>
          <p:nvPr userDrawn="1"/>
        </p:nvSpPr>
        <p:spPr>
          <a:xfrm>
            <a:off x="10535834" y="467594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87E56D2E-C3CF-44C3-B956-FD2636906178}"/>
              </a:ext>
            </a:extLst>
          </p:cNvPr>
          <p:cNvSpPr/>
          <p:nvPr userDrawn="1"/>
        </p:nvSpPr>
        <p:spPr>
          <a:xfrm>
            <a:off x="11411474" y="59243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E13F9C5E-63A5-4B48-A1E8-787809F6C5E2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1F483AD4-6BDA-46FD-AA0F-31B56877E391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FFA30872-E996-47BC-8398-80E1E0ED9520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5144C5DF-0EEC-466C-A3C6-7C6A8C04BC15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483E2993-5C76-431B-8AA5-10B9DAB1F7D6}"/>
              </a:ext>
            </a:extLst>
          </p:cNvPr>
          <p:cNvGrpSpPr/>
          <p:nvPr userDrawn="1"/>
        </p:nvGrpSpPr>
        <p:grpSpPr>
          <a:xfrm rot="17187348">
            <a:off x="10610212" y="4660525"/>
            <a:ext cx="1570247" cy="250587"/>
            <a:chOff x="6942078" y="2892336"/>
            <a:chExt cx="1878072" cy="299711"/>
          </a:xfrm>
        </p:grpSpPr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88A49528-A344-453B-BB05-6DD484E302FD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8442F660-63ED-4AE8-B664-6F092BC33AED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1FF3F8A5-53AE-46FD-AAAB-96CC3243BFBE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BA6FBD62-E492-4A30-B340-441697AA68CA}"/>
              </a:ext>
            </a:extLst>
          </p:cNvPr>
          <p:cNvGrpSpPr/>
          <p:nvPr userDrawn="1"/>
        </p:nvGrpSpPr>
        <p:grpSpPr>
          <a:xfrm rot="19436757">
            <a:off x="7989214" y="4597563"/>
            <a:ext cx="985160" cy="985941"/>
            <a:chOff x="10020300" y="3429000"/>
            <a:chExt cx="605694" cy="606174"/>
          </a:xfrm>
        </p:grpSpPr>
        <p:sp>
          <p:nvSpPr>
            <p:cNvPr id="65" name="十字形 64">
              <a:extLst>
                <a:ext uri="{FF2B5EF4-FFF2-40B4-BE49-F238E27FC236}">
                  <a16:creationId xmlns:a16="http://schemas.microsoft.com/office/drawing/2014/main" id="{948EC6A4-DE65-4BEA-ADA3-46BFD3E43040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十字形 65">
              <a:extLst>
                <a:ext uri="{FF2B5EF4-FFF2-40B4-BE49-F238E27FC236}">
                  <a16:creationId xmlns:a16="http://schemas.microsoft.com/office/drawing/2014/main" id="{14355D4A-D882-4720-A018-178DEB06C289}"/>
                </a:ext>
              </a:extLst>
            </p:cNvPr>
            <p:cNvSpPr/>
            <p:nvPr userDrawn="1"/>
          </p:nvSpPr>
          <p:spPr>
            <a:xfrm>
              <a:off x="10077562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4B3CFAEC-FCAD-48E8-85CA-78C87260EB1A}"/>
              </a:ext>
            </a:extLst>
          </p:cNvPr>
          <p:cNvGrpSpPr/>
          <p:nvPr userDrawn="1"/>
        </p:nvGrpSpPr>
        <p:grpSpPr>
          <a:xfrm rot="17731559">
            <a:off x="1976845" y="5378042"/>
            <a:ext cx="328805" cy="329064"/>
            <a:chOff x="10020300" y="3429000"/>
            <a:chExt cx="605698" cy="606174"/>
          </a:xfrm>
        </p:grpSpPr>
        <p:sp>
          <p:nvSpPr>
            <p:cNvPr id="68" name="十字形 67">
              <a:extLst>
                <a:ext uri="{FF2B5EF4-FFF2-40B4-BE49-F238E27FC236}">
                  <a16:creationId xmlns:a16="http://schemas.microsoft.com/office/drawing/2014/main" id="{022408CD-B403-4ECD-93E8-94A74A2BAEE4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十字形 68">
              <a:extLst>
                <a:ext uri="{FF2B5EF4-FFF2-40B4-BE49-F238E27FC236}">
                  <a16:creationId xmlns:a16="http://schemas.microsoft.com/office/drawing/2014/main" id="{CA0CAD62-6F23-44BB-9378-9B2D6CF1ECD8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椭圆 69">
            <a:extLst>
              <a:ext uri="{FF2B5EF4-FFF2-40B4-BE49-F238E27FC236}">
                <a16:creationId xmlns:a16="http://schemas.microsoft.com/office/drawing/2014/main" id="{424068F7-CCA9-4D79-B6A3-FD9CA1C4D43B}"/>
              </a:ext>
            </a:extLst>
          </p:cNvPr>
          <p:cNvSpPr/>
          <p:nvPr userDrawn="1"/>
        </p:nvSpPr>
        <p:spPr>
          <a:xfrm>
            <a:off x="2037280" y="4241254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90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9" grpId="0" animBg="1"/>
      <p:bldP spid="20" grpId="0" animBg="1"/>
      <p:bldP spid="24" grpId="0" animBg="1"/>
      <p:bldP spid="29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5" grpId="0" animBg="1"/>
      <p:bldP spid="46" grpId="0" animBg="1"/>
      <p:bldP spid="47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70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13C1F3F5-0809-4138-BAF8-8B825EAA4FC6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8ADE46A5-D22D-4F07-8B90-BCE5E2FEE0BD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AF33AC77-B042-4409-8988-C3A0E2770DEB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A86A83D-EA3E-4477-948B-5F7919AE2559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91BF805-842A-44A1-9E58-0F2A749B3002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EA4924B-70B2-49D0-A3AB-193C9FA63D0B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D888F62-732C-46A5-984B-52F6610B4C06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六边形 24">
            <a:extLst>
              <a:ext uri="{FF2B5EF4-FFF2-40B4-BE49-F238E27FC236}">
                <a16:creationId xmlns:a16="http://schemas.microsoft.com/office/drawing/2014/main" id="{549553BF-A771-4FCC-A6F3-A4631913C01B}"/>
              </a:ext>
            </a:extLst>
          </p:cNvPr>
          <p:cNvSpPr/>
          <p:nvPr userDrawn="1"/>
        </p:nvSpPr>
        <p:spPr>
          <a:xfrm rot="19600534">
            <a:off x="11479365" y="7772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54D2F53-C3D7-4013-B0BC-108DCCB18AEA}"/>
              </a:ext>
            </a:extLst>
          </p:cNvPr>
          <p:cNvGrpSpPr/>
          <p:nvPr userDrawn="1"/>
        </p:nvGrpSpPr>
        <p:grpSpPr>
          <a:xfrm>
            <a:off x="1039788" y="6199841"/>
            <a:ext cx="675975" cy="532086"/>
            <a:chOff x="2360565" y="6142195"/>
            <a:chExt cx="675975" cy="532086"/>
          </a:xfrm>
        </p:grpSpPr>
        <p:sp>
          <p:nvSpPr>
            <p:cNvPr id="30" name="六边形 29">
              <a:extLst>
                <a:ext uri="{FF2B5EF4-FFF2-40B4-BE49-F238E27FC236}">
                  <a16:creationId xmlns:a16="http://schemas.microsoft.com/office/drawing/2014/main" id="{1B7278B6-CA9E-46EF-B9CB-0D15A2D1EFC2}"/>
                </a:ext>
              </a:extLst>
            </p:cNvPr>
            <p:cNvSpPr/>
            <p:nvPr userDrawn="1"/>
          </p:nvSpPr>
          <p:spPr>
            <a:xfrm rot="19600534">
              <a:off x="2419320" y="6142195"/>
              <a:ext cx="617220" cy="532086"/>
            </a:xfrm>
            <a:prstGeom prst="hexagon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8E9B287-0F5C-404F-A959-4A27774C3EFC}"/>
                </a:ext>
              </a:extLst>
            </p:cNvPr>
            <p:cNvSpPr/>
            <p:nvPr userDrawn="1"/>
          </p:nvSpPr>
          <p:spPr>
            <a:xfrm>
              <a:off x="2360565" y="6459446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D7A03F35-C15D-44E6-85FF-F3B258E9B37D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E2A1103-F0DE-4AC5-8CF4-54FF974017EB}"/>
              </a:ext>
            </a:extLst>
          </p:cNvPr>
          <p:cNvSpPr/>
          <p:nvPr userDrawn="1"/>
        </p:nvSpPr>
        <p:spPr>
          <a:xfrm>
            <a:off x="294192" y="1961975"/>
            <a:ext cx="853184" cy="853184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AD13D60-7DC7-4A33-8E0C-57A6A6A99F9D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28112E6-F8E9-46CF-B598-A30664C56588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9E97EB6-808E-4FC8-934A-A4AABD375898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椭圆 40">
            <a:extLst>
              <a:ext uri="{FF2B5EF4-FFF2-40B4-BE49-F238E27FC236}">
                <a16:creationId xmlns:a16="http://schemas.microsoft.com/office/drawing/2014/main" id="{165A0722-30C2-4090-979E-8E0640A701D3}"/>
              </a:ext>
            </a:extLst>
          </p:cNvPr>
          <p:cNvSpPr/>
          <p:nvPr userDrawn="1"/>
        </p:nvSpPr>
        <p:spPr>
          <a:xfrm>
            <a:off x="6201168" y="635023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>
            <a:extLst>
              <a:ext uri="{FF2B5EF4-FFF2-40B4-BE49-F238E27FC236}">
                <a16:creationId xmlns:a16="http://schemas.microsoft.com/office/drawing/2014/main" id="{52124ABD-70CB-4BE2-867E-846F24152E35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>
            <a:extLst>
              <a:ext uri="{FF2B5EF4-FFF2-40B4-BE49-F238E27FC236}">
                <a16:creationId xmlns:a16="http://schemas.microsoft.com/office/drawing/2014/main" id="{3E02BAF6-DFA1-47A5-BD5C-1A50E448427C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127161B4-1C53-437B-8BEB-5EC06D7AEB39}"/>
              </a:ext>
            </a:extLst>
          </p:cNvPr>
          <p:cNvGrpSpPr/>
          <p:nvPr userDrawn="1"/>
        </p:nvGrpSpPr>
        <p:grpSpPr>
          <a:xfrm>
            <a:off x="9525555" y="626404"/>
            <a:ext cx="342539" cy="242445"/>
            <a:chOff x="9047753" y="350657"/>
            <a:chExt cx="342539" cy="242445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5CAB7284-7A13-481F-9D3E-5254E2B100CB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92CE475A-492F-4CDF-B4CE-3F6CF550C514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椭圆 46">
            <a:extLst>
              <a:ext uri="{FF2B5EF4-FFF2-40B4-BE49-F238E27FC236}">
                <a16:creationId xmlns:a16="http://schemas.microsoft.com/office/drawing/2014/main" id="{C86B9D7D-456C-4F3C-BA95-078179E7EBC1}"/>
              </a:ext>
            </a:extLst>
          </p:cNvPr>
          <p:cNvSpPr/>
          <p:nvPr userDrawn="1"/>
        </p:nvSpPr>
        <p:spPr>
          <a:xfrm>
            <a:off x="6336463" y="536341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23285B57-CB0E-4078-BA19-8C0F696C0469}"/>
              </a:ext>
            </a:extLst>
          </p:cNvPr>
          <p:cNvSpPr/>
          <p:nvPr userDrawn="1"/>
        </p:nvSpPr>
        <p:spPr>
          <a:xfrm>
            <a:off x="11047508" y="208837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CB244E3F-3343-44B0-B767-1188360D0072}"/>
              </a:ext>
            </a:extLst>
          </p:cNvPr>
          <p:cNvSpPr/>
          <p:nvPr userDrawn="1"/>
        </p:nvSpPr>
        <p:spPr>
          <a:xfrm>
            <a:off x="1266803" y="1065208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8F4F663-6750-45F4-BA59-B88047BDDFA4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45677BB8-FFCD-4F24-8088-06359A221CA0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F0FABC6B-B14A-473A-83E4-F07A674EDFFC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A3EBB4E1-026A-4712-937E-FD92011E358D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D7A10DDC-0293-454E-B23A-CCDFC9A6E6BC}"/>
              </a:ext>
            </a:extLst>
          </p:cNvPr>
          <p:cNvGrpSpPr/>
          <p:nvPr userDrawn="1"/>
        </p:nvGrpSpPr>
        <p:grpSpPr>
          <a:xfrm rot="19436757">
            <a:off x="3939901" y="6233033"/>
            <a:ext cx="521147" cy="521557"/>
            <a:chOff x="10020300" y="3429000"/>
            <a:chExt cx="605698" cy="606174"/>
          </a:xfrm>
        </p:grpSpPr>
        <p:sp>
          <p:nvSpPr>
            <p:cNvPr id="61" name="十字形 60">
              <a:extLst>
                <a:ext uri="{FF2B5EF4-FFF2-40B4-BE49-F238E27FC236}">
                  <a16:creationId xmlns:a16="http://schemas.microsoft.com/office/drawing/2014/main" id="{E45FC6B5-729D-4CF6-828E-812DCD1FD726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十字形 61">
              <a:extLst>
                <a:ext uri="{FF2B5EF4-FFF2-40B4-BE49-F238E27FC236}">
                  <a16:creationId xmlns:a16="http://schemas.microsoft.com/office/drawing/2014/main" id="{8F97C411-71EC-4839-8E1E-8CABDECE72E8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94CBD574-550F-4B08-853E-6C7FC3072004}"/>
              </a:ext>
            </a:extLst>
          </p:cNvPr>
          <p:cNvGrpSpPr/>
          <p:nvPr userDrawn="1"/>
        </p:nvGrpSpPr>
        <p:grpSpPr>
          <a:xfrm rot="17731559">
            <a:off x="212919" y="1489729"/>
            <a:ext cx="328805" cy="329064"/>
            <a:chOff x="10020300" y="3429000"/>
            <a:chExt cx="605698" cy="606174"/>
          </a:xfrm>
        </p:grpSpPr>
        <p:sp>
          <p:nvSpPr>
            <p:cNvPr id="64" name="十字形 63">
              <a:extLst>
                <a:ext uri="{FF2B5EF4-FFF2-40B4-BE49-F238E27FC236}">
                  <a16:creationId xmlns:a16="http://schemas.microsoft.com/office/drawing/2014/main" id="{90C1B2BB-0E57-499E-A7FA-1AD44F7CF327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十字形 64">
              <a:extLst>
                <a:ext uri="{FF2B5EF4-FFF2-40B4-BE49-F238E27FC236}">
                  <a16:creationId xmlns:a16="http://schemas.microsoft.com/office/drawing/2014/main" id="{7D7330B2-BD14-47F9-9224-83CE6829857C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椭圆 65">
            <a:extLst>
              <a:ext uri="{FF2B5EF4-FFF2-40B4-BE49-F238E27FC236}">
                <a16:creationId xmlns:a16="http://schemas.microsoft.com/office/drawing/2014/main" id="{DE96316F-5149-436B-95F4-E1C1D11D8851}"/>
              </a:ext>
            </a:extLst>
          </p:cNvPr>
          <p:cNvSpPr/>
          <p:nvPr userDrawn="1"/>
        </p:nvSpPr>
        <p:spPr>
          <a:xfrm>
            <a:off x="1334356" y="23569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7" name="图片 66" descr="图片包含 玩具&#10;&#10;描述已自动生成">
            <a:extLst>
              <a:ext uri="{FF2B5EF4-FFF2-40B4-BE49-F238E27FC236}">
                <a16:creationId xmlns:a16="http://schemas.microsoft.com/office/drawing/2014/main" id="{ADEFA623-62E6-4E1C-81C0-25C083AC57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20"/>
          <a:stretch/>
        </p:blipFill>
        <p:spPr>
          <a:xfrm>
            <a:off x="7627382" y="4447927"/>
            <a:ext cx="4564618" cy="2469745"/>
          </a:xfrm>
          <a:prstGeom prst="rect">
            <a:avLst/>
          </a:prstGeom>
        </p:spPr>
      </p:pic>
      <p:sp>
        <p:nvSpPr>
          <p:cNvPr id="68" name="等腰三角形 67">
            <a:extLst>
              <a:ext uri="{FF2B5EF4-FFF2-40B4-BE49-F238E27FC236}">
                <a16:creationId xmlns:a16="http://schemas.microsoft.com/office/drawing/2014/main" id="{4C6C6B68-1FE8-4A11-B06E-932770790131}"/>
              </a:ext>
            </a:extLst>
          </p:cNvPr>
          <p:cNvSpPr/>
          <p:nvPr userDrawn="1"/>
        </p:nvSpPr>
        <p:spPr>
          <a:xfrm rot="18170240">
            <a:off x="11110625" y="392285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99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9" grpId="0" animBg="1"/>
      <p:bldP spid="20" grpId="0" animBg="1"/>
      <p:bldP spid="25" grpId="0" animBg="1"/>
      <p:bldP spid="33" grpId="0" animBg="1"/>
      <p:bldP spid="34" grpId="0" animBg="1"/>
      <p:bldP spid="41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66" grpId="0" animBg="1"/>
      <p:bldP spid="6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CCE04DC2-3A06-4B74-81A4-D78F10C12D2E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75F9711F-CE2E-4D14-B75F-720EBC443DAE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A8AB1F1A-4824-4B26-A09B-69B1873B9D64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AB4C2D4-F258-407C-9D30-7B1A5575A675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DBCDDD6-44D8-44B0-A7D7-7EDDCA0234B5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12E46F8-5BC4-4193-AFAC-80B1AA109FFC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0DC7936-CD49-4E62-A72F-3FC7E938C5A2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六边形 26">
            <a:extLst>
              <a:ext uri="{FF2B5EF4-FFF2-40B4-BE49-F238E27FC236}">
                <a16:creationId xmlns:a16="http://schemas.microsoft.com/office/drawing/2014/main" id="{BEE69974-DF1A-4EC0-A086-3D2BA3215C5F}"/>
              </a:ext>
            </a:extLst>
          </p:cNvPr>
          <p:cNvSpPr/>
          <p:nvPr userDrawn="1"/>
        </p:nvSpPr>
        <p:spPr>
          <a:xfrm rot="19600534">
            <a:off x="11479365" y="7772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BF88DDE-781B-4F87-A1A6-7EEBBA72C0BB}"/>
              </a:ext>
            </a:extLst>
          </p:cNvPr>
          <p:cNvGrpSpPr/>
          <p:nvPr userDrawn="1"/>
        </p:nvGrpSpPr>
        <p:grpSpPr>
          <a:xfrm rot="2241672">
            <a:off x="9673746" y="5921956"/>
            <a:ext cx="1507850" cy="977029"/>
            <a:chOff x="7742796" y="1197128"/>
            <a:chExt cx="1507850" cy="977029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B04FAF7-59FF-4867-944C-CE51CE0C6F29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B3F6D97-D7F3-4501-816E-84700A2310E4}"/>
                </a:ext>
              </a:extLst>
            </p:cNvPr>
            <p:cNvSpPr/>
            <p:nvPr userDrawn="1"/>
          </p:nvSpPr>
          <p:spPr>
            <a:xfrm>
              <a:off x="7742796" y="1351197"/>
              <a:ext cx="1353312" cy="822960"/>
            </a:xfrm>
            <a:prstGeom prst="rect">
              <a:avLst/>
            </a:prstGeom>
            <a:noFill/>
            <a:ln w="38100">
              <a:solidFill>
                <a:srgbClr val="D9FF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1" name="六边形 30">
            <a:extLst>
              <a:ext uri="{FF2B5EF4-FFF2-40B4-BE49-F238E27FC236}">
                <a16:creationId xmlns:a16="http://schemas.microsoft.com/office/drawing/2014/main" id="{80955498-D34A-4F42-8E36-22F42DE0D4D1}"/>
              </a:ext>
            </a:extLst>
          </p:cNvPr>
          <p:cNvSpPr/>
          <p:nvPr userDrawn="1"/>
        </p:nvSpPr>
        <p:spPr>
          <a:xfrm rot="19600534">
            <a:off x="11984553" y="5000570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六边形 31">
            <a:extLst>
              <a:ext uri="{FF2B5EF4-FFF2-40B4-BE49-F238E27FC236}">
                <a16:creationId xmlns:a16="http://schemas.microsoft.com/office/drawing/2014/main" id="{A4904CB2-CE2B-40BA-8BD8-C1BB30AC5E74}"/>
              </a:ext>
            </a:extLst>
          </p:cNvPr>
          <p:cNvSpPr/>
          <p:nvPr userDrawn="1"/>
        </p:nvSpPr>
        <p:spPr>
          <a:xfrm rot="19600534">
            <a:off x="2419320" y="6142195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225336C-581E-4E4A-908E-2D7182928C4D}"/>
              </a:ext>
            </a:extLst>
          </p:cNvPr>
          <p:cNvSpPr/>
          <p:nvPr userDrawn="1"/>
        </p:nvSpPr>
        <p:spPr>
          <a:xfrm>
            <a:off x="2360565" y="645944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6E5C271-6A2F-4402-B252-941E0FF4D75C}"/>
              </a:ext>
            </a:extLst>
          </p:cNvPr>
          <p:cNvSpPr/>
          <p:nvPr userDrawn="1"/>
        </p:nvSpPr>
        <p:spPr>
          <a:xfrm>
            <a:off x="9015015" y="61427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C23F269-88D3-46A4-A70C-8D3FB3F7EF8A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97BB28C7-8370-476E-B150-1A1D2C539F29}"/>
              </a:ext>
            </a:extLst>
          </p:cNvPr>
          <p:cNvSpPr/>
          <p:nvPr userDrawn="1"/>
        </p:nvSpPr>
        <p:spPr>
          <a:xfrm>
            <a:off x="294192" y="1961975"/>
            <a:ext cx="853184" cy="853184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7888235-30F5-403B-91DC-0AAE70094624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EE12BD0-4CA9-4100-B5AB-071EEB7C34F5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FB491CA6-F3BA-4CE3-AFB6-34F7351839E2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椭圆 42">
            <a:extLst>
              <a:ext uri="{FF2B5EF4-FFF2-40B4-BE49-F238E27FC236}">
                <a16:creationId xmlns:a16="http://schemas.microsoft.com/office/drawing/2014/main" id="{9385977B-5DA2-4436-AAA7-5A6E50F4FC18}"/>
              </a:ext>
            </a:extLst>
          </p:cNvPr>
          <p:cNvSpPr/>
          <p:nvPr userDrawn="1"/>
        </p:nvSpPr>
        <p:spPr>
          <a:xfrm>
            <a:off x="3983929" y="626404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>
            <a:extLst>
              <a:ext uri="{FF2B5EF4-FFF2-40B4-BE49-F238E27FC236}">
                <a16:creationId xmlns:a16="http://schemas.microsoft.com/office/drawing/2014/main" id="{8AE0CFDC-4212-4332-A279-621A91025295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6BB76A0A-5734-4720-80A4-24A569257522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ADFCD88F-B733-4865-A7A6-E6C366420355}"/>
              </a:ext>
            </a:extLst>
          </p:cNvPr>
          <p:cNvGrpSpPr/>
          <p:nvPr userDrawn="1"/>
        </p:nvGrpSpPr>
        <p:grpSpPr>
          <a:xfrm>
            <a:off x="9525555" y="626404"/>
            <a:ext cx="342539" cy="242445"/>
            <a:chOff x="9047753" y="350657"/>
            <a:chExt cx="342539" cy="242445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3D5C6F9A-1091-4532-82A3-E56A26637561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73A2BB1-FEB8-4141-8241-CC600A40B17E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椭圆 48">
            <a:extLst>
              <a:ext uri="{FF2B5EF4-FFF2-40B4-BE49-F238E27FC236}">
                <a16:creationId xmlns:a16="http://schemas.microsoft.com/office/drawing/2014/main" id="{E26D240D-C626-4064-B9AE-886B8E190C05}"/>
              </a:ext>
            </a:extLst>
          </p:cNvPr>
          <p:cNvSpPr/>
          <p:nvPr userDrawn="1"/>
        </p:nvSpPr>
        <p:spPr>
          <a:xfrm>
            <a:off x="4909700" y="987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080D8B88-D1FF-41D2-8C76-D775D09FD91B}"/>
              </a:ext>
            </a:extLst>
          </p:cNvPr>
          <p:cNvSpPr/>
          <p:nvPr userDrawn="1"/>
        </p:nvSpPr>
        <p:spPr>
          <a:xfrm>
            <a:off x="11047508" y="208837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6F4FF57A-2C5B-4B32-91B8-C9DAF734D64D}"/>
              </a:ext>
            </a:extLst>
          </p:cNvPr>
          <p:cNvSpPr/>
          <p:nvPr userDrawn="1"/>
        </p:nvSpPr>
        <p:spPr>
          <a:xfrm>
            <a:off x="5444934" y="641829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A30D074F-5BC8-4FF4-A82F-7EAF2B55F4C2}"/>
              </a:ext>
            </a:extLst>
          </p:cNvPr>
          <p:cNvSpPr/>
          <p:nvPr userDrawn="1"/>
        </p:nvSpPr>
        <p:spPr>
          <a:xfrm>
            <a:off x="10535834" y="467594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A949D81F-1C39-4DD8-A470-A9AAE7954E96}"/>
              </a:ext>
            </a:extLst>
          </p:cNvPr>
          <p:cNvSpPr/>
          <p:nvPr userDrawn="1"/>
        </p:nvSpPr>
        <p:spPr>
          <a:xfrm>
            <a:off x="11411474" y="59243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27AD71A-48A0-4929-AFDE-D4E8160F25D2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E2971CC1-3432-4D70-B9B9-D7C5DAC44128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6A95F966-E4C5-4B79-A936-94FF2C2E252D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2B4D2FD7-70F2-45F8-80C8-4718AD3A796E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6A489FE4-6D84-4C74-9234-61E640F6BDEF}"/>
              </a:ext>
            </a:extLst>
          </p:cNvPr>
          <p:cNvGrpSpPr/>
          <p:nvPr userDrawn="1"/>
        </p:nvGrpSpPr>
        <p:grpSpPr>
          <a:xfrm rot="17187348">
            <a:off x="10610212" y="4660525"/>
            <a:ext cx="1570247" cy="250587"/>
            <a:chOff x="6942078" y="2892336"/>
            <a:chExt cx="1878072" cy="299711"/>
          </a:xfrm>
        </p:grpSpPr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B972B8A0-68A9-48BB-B203-BCE5A30DD061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C8E584CC-0894-4D01-B4AB-8896ADD94938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B3FA0CB9-CD28-4C5C-B348-0AE0E3083CA2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202EA465-FB4F-4733-943F-99B8D0F633C9}"/>
              </a:ext>
            </a:extLst>
          </p:cNvPr>
          <p:cNvGrpSpPr/>
          <p:nvPr userDrawn="1"/>
        </p:nvGrpSpPr>
        <p:grpSpPr>
          <a:xfrm rot="19436757">
            <a:off x="9984810" y="2805171"/>
            <a:ext cx="521147" cy="521557"/>
            <a:chOff x="10020300" y="3429000"/>
            <a:chExt cx="605698" cy="606174"/>
          </a:xfrm>
        </p:grpSpPr>
        <p:sp>
          <p:nvSpPr>
            <p:cNvPr id="63" name="十字形 62">
              <a:extLst>
                <a:ext uri="{FF2B5EF4-FFF2-40B4-BE49-F238E27FC236}">
                  <a16:creationId xmlns:a16="http://schemas.microsoft.com/office/drawing/2014/main" id="{0E6E40D8-EC74-4C90-835D-A1489FAACE48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十字形 63">
              <a:extLst>
                <a:ext uri="{FF2B5EF4-FFF2-40B4-BE49-F238E27FC236}">
                  <a16:creationId xmlns:a16="http://schemas.microsoft.com/office/drawing/2014/main" id="{3A67E445-7D31-4094-948E-2CC83612BD5C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0ACF9D38-AC50-405B-9F7B-7D9D615B80B2}"/>
              </a:ext>
            </a:extLst>
          </p:cNvPr>
          <p:cNvGrpSpPr/>
          <p:nvPr userDrawn="1"/>
        </p:nvGrpSpPr>
        <p:grpSpPr>
          <a:xfrm rot="17731559">
            <a:off x="632262" y="1522611"/>
            <a:ext cx="328805" cy="329064"/>
            <a:chOff x="10020300" y="3429000"/>
            <a:chExt cx="605698" cy="606174"/>
          </a:xfrm>
        </p:grpSpPr>
        <p:sp>
          <p:nvSpPr>
            <p:cNvPr id="66" name="十字形 65">
              <a:extLst>
                <a:ext uri="{FF2B5EF4-FFF2-40B4-BE49-F238E27FC236}">
                  <a16:creationId xmlns:a16="http://schemas.microsoft.com/office/drawing/2014/main" id="{D734C301-5303-41E1-89A4-A1B1E65C53AD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十字形 66">
              <a:extLst>
                <a:ext uri="{FF2B5EF4-FFF2-40B4-BE49-F238E27FC236}">
                  <a16:creationId xmlns:a16="http://schemas.microsoft.com/office/drawing/2014/main" id="{0E30D24B-6636-448D-B11C-90C2FC96795E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椭圆 67">
            <a:extLst>
              <a:ext uri="{FF2B5EF4-FFF2-40B4-BE49-F238E27FC236}">
                <a16:creationId xmlns:a16="http://schemas.microsoft.com/office/drawing/2014/main" id="{6451808F-4B73-4C6A-8BE2-388465F2F057}"/>
              </a:ext>
            </a:extLst>
          </p:cNvPr>
          <p:cNvSpPr/>
          <p:nvPr userDrawn="1"/>
        </p:nvSpPr>
        <p:spPr>
          <a:xfrm>
            <a:off x="8046010" y="652750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06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3" grpId="0" animBg="1"/>
      <p:bldP spid="44" grpId="0" animBg="1"/>
      <p:bldP spid="45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68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9096F32B-0F79-4E87-83B9-FB8B4CCE2098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926B6827-A03E-46E9-B07E-EED29CF2D241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CB487313-5F46-49F0-A051-84641946E40C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E78EA45-901D-4254-9B18-4B1E88AF010C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756C19B-0EC5-4835-8FEB-69CFDF0F8615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BE545C3-DF78-4F33-9158-76A6487EBDCE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2675E52-162D-471F-89BC-B76D724DB091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六边形 23">
            <a:extLst>
              <a:ext uri="{FF2B5EF4-FFF2-40B4-BE49-F238E27FC236}">
                <a16:creationId xmlns:a16="http://schemas.microsoft.com/office/drawing/2014/main" id="{66F9FDFE-C215-4B29-BDB9-2F8A0E22DB9A}"/>
              </a:ext>
            </a:extLst>
          </p:cNvPr>
          <p:cNvSpPr/>
          <p:nvPr userDrawn="1"/>
        </p:nvSpPr>
        <p:spPr>
          <a:xfrm rot="19600534">
            <a:off x="11479365" y="7772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C428459-AFEF-43C7-90D9-63B249CC8B82}"/>
              </a:ext>
            </a:extLst>
          </p:cNvPr>
          <p:cNvGrpSpPr/>
          <p:nvPr userDrawn="1"/>
        </p:nvGrpSpPr>
        <p:grpSpPr>
          <a:xfrm rot="2241672">
            <a:off x="9673746" y="5921956"/>
            <a:ext cx="1507850" cy="977029"/>
            <a:chOff x="7742796" y="1197128"/>
            <a:chExt cx="1507850" cy="977029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1650FB0-BBB9-45E2-B064-F80CF726F75F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7776D0D-EFDA-48B8-9BFE-D8C384893D4F}"/>
                </a:ext>
              </a:extLst>
            </p:cNvPr>
            <p:cNvSpPr/>
            <p:nvPr userDrawn="1"/>
          </p:nvSpPr>
          <p:spPr>
            <a:xfrm>
              <a:off x="7742796" y="1351197"/>
              <a:ext cx="1353312" cy="822960"/>
            </a:xfrm>
            <a:prstGeom prst="rect">
              <a:avLst/>
            </a:prstGeom>
            <a:noFill/>
            <a:ln w="38100">
              <a:solidFill>
                <a:srgbClr val="D9FF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8" name="六边形 27">
            <a:extLst>
              <a:ext uri="{FF2B5EF4-FFF2-40B4-BE49-F238E27FC236}">
                <a16:creationId xmlns:a16="http://schemas.microsoft.com/office/drawing/2014/main" id="{33D88885-CC6F-4F04-9487-82205E80A11A}"/>
              </a:ext>
            </a:extLst>
          </p:cNvPr>
          <p:cNvSpPr/>
          <p:nvPr userDrawn="1"/>
        </p:nvSpPr>
        <p:spPr>
          <a:xfrm rot="19600534">
            <a:off x="11914308" y="4968002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六边形 28">
            <a:extLst>
              <a:ext uri="{FF2B5EF4-FFF2-40B4-BE49-F238E27FC236}">
                <a16:creationId xmlns:a16="http://schemas.microsoft.com/office/drawing/2014/main" id="{5DD0E950-093C-4B47-91D4-F3855BE6F374}"/>
              </a:ext>
            </a:extLst>
          </p:cNvPr>
          <p:cNvSpPr/>
          <p:nvPr userDrawn="1"/>
        </p:nvSpPr>
        <p:spPr>
          <a:xfrm rot="19600534">
            <a:off x="2419320" y="6142195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F3FD162-8416-4E35-AF8D-AF3143AC0864}"/>
              </a:ext>
            </a:extLst>
          </p:cNvPr>
          <p:cNvSpPr/>
          <p:nvPr userDrawn="1"/>
        </p:nvSpPr>
        <p:spPr>
          <a:xfrm>
            <a:off x="2360565" y="645944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D61F12C4-97DD-41B7-9B51-1EB4E1A5827F}"/>
              </a:ext>
            </a:extLst>
          </p:cNvPr>
          <p:cNvSpPr/>
          <p:nvPr userDrawn="1"/>
        </p:nvSpPr>
        <p:spPr>
          <a:xfrm>
            <a:off x="9015015" y="61427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0AB7BA46-4DCA-4B72-9851-E131829F2A1B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F5AEE329-EA99-4D05-88D9-50E3E6E8E215}"/>
              </a:ext>
            </a:extLst>
          </p:cNvPr>
          <p:cNvSpPr/>
          <p:nvPr userDrawn="1"/>
        </p:nvSpPr>
        <p:spPr>
          <a:xfrm>
            <a:off x="294192" y="1961975"/>
            <a:ext cx="853184" cy="853184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03A9388-14FC-494F-942B-81AF5BE5396C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C6ED350-4429-4A31-AA34-25162F3A8149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EF1765DE-77CB-4E9A-8BDC-91E55A345C27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椭圆 39">
            <a:extLst>
              <a:ext uri="{FF2B5EF4-FFF2-40B4-BE49-F238E27FC236}">
                <a16:creationId xmlns:a16="http://schemas.microsoft.com/office/drawing/2014/main" id="{BA95DB08-56C8-462E-8DFF-16EEF301BA84}"/>
              </a:ext>
            </a:extLst>
          </p:cNvPr>
          <p:cNvSpPr/>
          <p:nvPr userDrawn="1"/>
        </p:nvSpPr>
        <p:spPr>
          <a:xfrm>
            <a:off x="3983929" y="626404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>
            <a:extLst>
              <a:ext uri="{FF2B5EF4-FFF2-40B4-BE49-F238E27FC236}">
                <a16:creationId xmlns:a16="http://schemas.microsoft.com/office/drawing/2014/main" id="{B0F14528-D889-4A08-8DCC-2CE424267859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>
            <a:extLst>
              <a:ext uri="{FF2B5EF4-FFF2-40B4-BE49-F238E27FC236}">
                <a16:creationId xmlns:a16="http://schemas.microsoft.com/office/drawing/2014/main" id="{8F435186-2F1E-4F7E-92BB-A6E04AC74CE5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9FC2A25-200F-4554-888F-14CD5B5B5F9B}"/>
              </a:ext>
            </a:extLst>
          </p:cNvPr>
          <p:cNvGrpSpPr/>
          <p:nvPr userDrawn="1"/>
        </p:nvGrpSpPr>
        <p:grpSpPr>
          <a:xfrm>
            <a:off x="10193295" y="312593"/>
            <a:ext cx="342539" cy="242445"/>
            <a:chOff x="9047753" y="350657"/>
            <a:chExt cx="342539" cy="242445"/>
          </a:xfrm>
        </p:grpSpPr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E1B70409-53A2-4999-A4FF-70B5C6348CD5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A8B36BB4-4FFA-455E-B127-0C9DC273693D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椭圆 45">
            <a:extLst>
              <a:ext uri="{FF2B5EF4-FFF2-40B4-BE49-F238E27FC236}">
                <a16:creationId xmlns:a16="http://schemas.microsoft.com/office/drawing/2014/main" id="{2E8F2422-7E8F-4BF4-A4FD-E2117E4A9D4F}"/>
              </a:ext>
            </a:extLst>
          </p:cNvPr>
          <p:cNvSpPr/>
          <p:nvPr userDrawn="1"/>
        </p:nvSpPr>
        <p:spPr>
          <a:xfrm>
            <a:off x="6336463" y="536341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4BB2CD05-4156-40D5-A7C8-21248672603E}"/>
              </a:ext>
            </a:extLst>
          </p:cNvPr>
          <p:cNvSpPr/>
          <p:nvPr userDrawn="1"/>
        </p:nvSpPr>
        <p:spPr>
          <a:xfrm>
            <a:off x="11316917" y="1629978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9E459C7-4724-4636-BCDF-691A60948578}"/>
              </a:ext>
            </a:extLst>
          </p:cNvPr>
          <p:cNvSpPr/>
          <p:nvPr userDrawn="1"/>
        </p:nvSpPr>
        <p:spPr>
          <a:xfrm>
            <a:off x="4928832" y="6494956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7C2B7D03-C5AE-44F6-BD22-2A179ED08BC2}"/>
              </a:ext>
            </a:extLst>
          </p:cNvPr>
          <p:cNvSpPr/>
          <p:nvPr userDrawn="1"/>
        </p:nvSpPr>
        <p:spPr>
          <a:xfrm>
            <a:off x="10535834" y="467594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A989A7D5-8303-4443-960E-F94C033A03E3}"/>
              </a:ext>
            </a:extLst>
          </p:cNvPr>
          <p:cNvSpPr/>
          <p:nvPr userDrawn="1"/>
        </p:nvSpPr>
        <p:spPr>
          <a:xfrm>
            <a:off x="11411474" y="59243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92EA341F-2F5F-43C3-AEA2-20DA834C19AA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BD2A4EE0-B2CD-4335-AE45-6A351481FCAA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1FE03DB5-0F57-4B49-80F5-38A64AD0D2D2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06595257-F9AA-47A3-B0B9-81E1C6F621BE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402FF8C0-ADFA-4FBB-A522-ADCE178C7013}"/>
              </a:ext>
            </a:extLst>
          </p:cNvPr>
          <p:cNvGrpSpPr/>
          <p:nvPr userDrawn="1"/>
        </p:nvGrpSpPr>
        <p:grpSpPr>
          <a:xfrm rot="17187348">
            <a:off x="10610212" y="4660525"/>
            <a:ext cx="1570247" cy="250587"/>
            <a:chOff x="6942078" y="2892336"/>
            <a:chExt cx="1878072" cy="299711"/>
          </a:xfrm>
        </p:grpSpPr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2FB951CC-98FE-4FCF-9BC2-A0416CEDD6CD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53DF4DEF-7893-4FE7-B8D7-EB81590DB2C4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E8B5990E-1939-441F-A40F-24C57CCF66A5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86D28AC4-5777-4C69-A61E-6195B4144EA5}"/>
              </a:ext>
            </a:extLst>
          </p:cNvPr>
          <p:cNvGrpSpPr/>
          <p:nvPr userDrawn="1"/>
        </p:nvGrpSpPr>
        <p:grpSpPr>
          <a:xfrm rot="19436757">
            <a:off x="6954972" y="6147459"/>
            <a:ext cx="521147" cy="521557"/>
            <a:chOff x="10020300" y="3429000"/>
            <a:chExt cx="605698" cy="606174"/>
          </a:xfrm>
        </p:grpSpPr>
        <p:sp>
          <p:nvSpPr>
            <p:cNvPr id="60" name="十字形 59">
              <a:extLst>
                <a:ext uri="{FF2B5EF4-FFF2-40B4-BE49-F238E27FC236}">
                  <a16:creationId xmlns:a16="http://schemas.microsoft.com/office/drawing/2014/main" id="{39A70737-3C95-4DBB-8545-62B96413EB26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十字形 60">
              <a:extLst>
                <a:ext uri="{FF2B5EF4-FFF2-40B4-BE49-F238E27FC236}">
                  <a16:creationId xmlns:a16="http://schemas.microsoft.com/office/drawing/2014/main" id="{1A6A9D22-26A8-46F5-A183-BFB3EF5B2D61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621842FF-DCFB-463F-B93E-5FD6BA517E2B}"/>
              </a:ext>
            </a:extLst>
          </p:cNvPr>
          <p:cNvGrpSpPr/>
          <p:nvPr userDrawn="1"/>
        </p:nvGrpSpPr>
        <p:grpSpPr>
          <a:xfrm rot="17731559">
            <a:off x="130685" y="1352552"/>
            <a:ext cx="328805" cy="329064"/>
            <a:chOff x="10020300" y="3429000"/>
            <a:chExt cx="605698" cy="606174"/>
          </a:xfrm>
        </p:grpSpPr>
        <p:sp>
          <p:nvSpPr>
            <p:cNvPr id="63" name="十字形 62">
              <a:extLst>
                <a:ext uri="{FF2B5EF4-FFF2-40B4-BE49-F238E27FC236}">
                  <a16:creationId xmlns:a16="http://schemas.microsoft.com/office/drawing/2014/main" id="{318422FC-BD12-4013-921F-B3A4053FA735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十字形 63">
              <a:extLst>
                <a:ext uri="{FF2B5EF4-FFF2-40B4-BE49-F238E27FC236}">
                  <a16:creationId xmlns:a16="http://schemas.microsoft.com/office/drawing/2014/main" id="{94796416-60C0-408E-8C1F-02629E3F4EC4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5" name="椭圆 64">
            <a:extLst>
              <a:ext uri="{FF2B5EF4-FFF2-40B4-BE49-F238E27FC236}">
                <a16:creationId xmlns:a16="http://schemas.microsoft.com/office/drawing/2014/main" id="{16AC9E0E-DF22-4D22-9F8C-8350FFB2EB1F}"/>
              </a:ext>
            </a:extLst>
          </p:cNvPr>
          <p:cNvSpPr/>
          <p:nvPr userDrawn="1"/>
        </p:nvSpPr>
        <p:spPr>
          <a:xfrm>
            <a:off x="630410" y="1849744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35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9" grpId="0" animBg="1"/>
      <p:bldP spid="20" grpId="0" animBg="1"/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0" grpId="0" animBg="1"/>
      <p:bldP spid="41" grpId="0" animBg="1"/>
      <p:bldP spid="42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6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46DBEA88-0DFB-41FD-BDBB-F115E2CE0EBA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8705DD27-A5F1-4CAC-9F28-529FEC5D23C6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F3816AC7-804E-451B-856A-E97D03939A59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C0DE277-0377-42F2-BF14-658D177D7C69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562C3AD-0FBF-413C-B8E6-8198969FFD63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1B0E038-F441-4218-807E-B115FC921269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1E1E5DB-860F-40CD-9A5C-433841BB46A5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六边形 21">
            <a:extLst>
              <a:ext uri="{FF2B5EF4-FFF2-40B4-BE49-F238E27FC236}">
                <a16:creationId xmlns:a16="http://schemas.microsoft.com/office/drawing/2014/main" id="{F5BDD192-92B1-4DB2-A104-A617B2A45387}"/>
              </a:ext>
            </a:extLst>
          </p:cNvPr>
          <p:cNvSpPr/>
          <p:nvPr userDrawn="1"/>
        </p:nvSpPr>
        <p:spPr>
          <a:xfrm rot="19600534">
            <a:off x="11479365" y="7772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F85B871-74DF-4892-8668-4A50F2965517}"/>
              </a:ext>
            </a:extLst>
          </p:cNvPr>
          <p:cNvGrpSpPr/>
          <p:nvPr userDrawn="1"/>
        </p:nvGrpSpPr>
        <p:grpSpPr>
          <a:xfrm rot="2241672">
            <a:off x="9673746" y="5921956"/>
            <a:ext cx="1507850" cy="977029"/>
            <a:chOff x="7742796" y="1197128"/>
            <a:chExt cx="1507850" cy="977029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EFEC46D-17F0-4342-8EE3-106128AB375A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FDE4444-8B8A-4811-94CC-FEABA0FF83D6}"/>
                </a:ext>
              </a:extLst>
            </p:cNvPr>
            <p:cNvSpPr/>
            <p:nvPr userDrawn="1"/>
          </p:nvSpPr>
          <p:spPr>
            <a:xfrm>
              <a:off x="7742796" y="1351197"/>
              <a:ext cx="1353312" cy="822960"/>
            </a:xfrm>
            <a:prstGeom prst="rect">
              <a:avLst/>
            </a:prstGeom>
            <a:noFill/>
            <a:ln w="38100">
              <a:solidFill>
                <a:srgbClr val="D9FF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6" name="六边形 25">
            <a:extLst>
              <a:ext uri="{FF2B5EF4-FFF2-40B4-BE49-F238E27FC236}">
                <a16:creationId xmlns:a16="http://schemas.microsoft.com/office/drawing/2014/main" id="{60D15D78-B03F-4018-97D3-A863E5EE45BC}"/>
              </a:ext>
            </a:extLst>
          </p:cNvPr>
          <p:cNvSpPr/>
          <p:nvPr userDrawn="1"/>
        </p:nvSpPr>
        <p:spPr>
          <a:xfrm rot="19600534">
            <a:off x="11953070" y="5051425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六边形 26">
            <a:extLst>
              <a:ext uri="{FF2B5EF4-FFF2-40B4-BE49-F238E27FC236}">
                <a16:creationId xmlns:a16="http://schemas.microsoft.com/office/drawing/2014/main" id="{F7F0A2BB-1FFC-479D-A7FF-1B370345205E}"/>
              </a:ext>
            </a:extLst>
          </p:cNvPr>
          <p:cNvSpPr/>
          <p:nvPr userDrawn="1"/>
        </p:nvSpPr>
        <p:spPr>
          <a:xfrm rot="19600534">
            <a:off x="2419320" y="6142195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B73AE58-CD62-4F20-B95C-1F2BFD0B19B6}"/>
              </a:ext>
            </a:extLst>
          </p:cNvPr>
          <p:cNvSpPr/>
          <p:nvPr userDrawn="1"/>
        </p:nvSpPr>
        <p:spPr>
          <a:xfrm>
            <a:off x="2360565" y="645944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B29069FF-39E3-469A-B7E7-1DB4F314A817}"/>
              </a:ext>
            </a:extLst>
          </p:cNvPr>
          <p:cNvSpPr/>
          <p:nvPr userDrawn="1"/>
        </p:nvSpPr>
        <p:spPr>
          <a:xfrm>
            <a:off x="9015015" y="61427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53F81194-C2DC-4CEB-A337-DFB243D85F3E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0D707BE1-8DD1-4C27-AD60-AD8954371997}"/>
              </a:ext>
            </a:extLst>
          </p:cNvPr>
          <p:cNvSpPr/>
          <p:nvPr userDrawn="1"/>
        </p:nvSpPr>
        <p:spPr>
          <a:xfrm>
            <a:off x="294192" y="1961975"/>
            <a:ext cx="853184" cy="853184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B86EA21-04B8-46C9-8DDE-E0D006276BF9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B1BE834-D995-42BF-95A2-FDB4653E243E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C6AA81C-9865-45F9-9BB8-2B1ED878FFAF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椭圆 37">
            <a:extLst>
              <a:ext uri="{FF2B5EF4-FFF2-40B4-BE49-F238E27FC236}">
                <a16:creationId xmlns:a16="http://schemas.microsoft.com/office/drawing/2014/main" id="{CE1D42DE-7236-4370-A074-D8E1679F832A}"/>
              </a:ext>
            </a:extLst>
          </p:cNvPr>
          <p:cNvSpPr/>
          <p:nvPr userDrawn="1"/>
        </p:nvSpPr>
        <p:spPr>
          <a:xfrm>
            <a:off x="3983929" y="626404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>
            <a:extLst>
              <a:ext uri="{FF2B5EF4-FFF2-40B4-BE49-F238E27FC236}">
                <a16:creationId xmlns:a16="http://schemas.microsoft.com/office/drawing/2014/main" id="{0EFB0B57-272B-4A40-BE90-A2D93E102D16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>
            <a:extLst>
              <a:ext uri="{FF2B5EF4-FFF2-40B4-BE49-F238E27FC236}">
                <a16:creationId xmlns:a16="http://schemas.microsoft.com/office/drawing/2014/main" id="{CBA32ED7-6DD4-4E78-83A2-4922BF22C757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6ACCE2A-AFF4-4A0A-BEB5-6C86AB9851F8}"/>
              </a:ext>
            </a:extLst>
          </p:cNvPr>
          <p:cNvGrpSpPr/>
          <p:nvPr userDrawn="1"/>
        </p:nvGrpSpPr>
        <p:grpSpPr>
          <a:xfrm>
            <a:off x="9525555" y="626404"/>
            <a:ext cx="342539" cy="242445"/>
            <a:chOff x="9047753" y="350657"/>
            <a:chExt cx="342539" cy="242445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B732783D-6C30-4247-97A9-BE736A89A724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3AAA7B81-AADD-424F-8213-D6F82F3B642C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43">
            <a:extLst>
              <a:ext uri="{FF2B5EF4-FFF2-40B4-BE49-F238E27FC236}">
                <a16:creationId xmlns:a16="http://schemas.microsoft.com/office/drawing/2014/main" id="{3D82C7FE-0726-4656-9946-2CE7A0C816BD}"/>
              </a:ext>
            </a:extLst>
          </p:cNvPr>
          <p:cNvSpPr/>
          <p:nvPr userDrawn="1"/>
        </p:nvSpPr>
        <p:spPr>
          <a:xfrm>
            <a:off x="6336463" y="536341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78C38C24-A3F5-438B-A289-029581688D11}"/>
              </a:ext>
            </a:extLst>
          </p:cNvPr>
          <p:cNvSpPr/>
          <p:nvPr userDrawn="1"/>
        </p:nvSpPr>
        <p:spPr>
          <a:xfrm>
            <a:off x="11047508" y="208837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856B1BCD-5DB3-410A-9671-3A86F4411F46}"/>
              </a:ext>
            </a:extLst>
          </p:cNvPr>
          <p:cNvSpPr/>
          <p:nvPr userDrawn="1"/>
        </p:nvSpPr>
        <p:spPr>
          <a:xfrm>
            <a:off x="158901" y="150432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740EE02F-4B88-46D6-A2F6-7A77E81E17DB}"/>
              </a:ext>
            </a:extLst>
          </p:cNvPr>
          <p:cNvSpPr/>
          <p:nvPr userDrawn="1"/>
        </p:nvSpPr>
        <p:spPr>
          <a:xfrm>
            <a:off x="10535834" y="467594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9FE8AC08-1E71-4830-BA55-C8D70BD986CD}"/>
              </a:ext>
            </a:extLst>
          </p:cNvPr>
          <p:cNvSpPr/>
          <p:nvPr userDrawn="1"/>
        </p:nvSpPr>
        <p:spPr>
          <a:xfrm>
            <a:off x="11411474" y="59243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271BD1BD-7967-4B5F-9935-7C11DA51D973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47E36596-6D3A-47B6-9FC1-87FBA9A2981B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B705363D-5C54-43E9-BCA3-0532117A15FA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C635BF7D-5F35-4425-A485-1615584C3B49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D8EE53C-7626-4661-B309-46B515B37210}"/>
              </a:ext>
            </a:extLst>
          </p:cNvPr>
          <p:cNvGrpSpPr/>
          <p:nvPr userDrawn="1"/>
        </p:nvGrpSpPr>
        <p:grpSpPr>
          <a:xfrm rot="17187348">
            <a:off x="10610212" y="4660525"/>
            <a:ext cx="1570247" cy="250587"/>
            <a:chOff x="6942078" y="2892336"/>
            <a:chExt cx="1878072" cy="299711"/>
          </a:xfrm>
        </p:grpSpPr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48F946C8-EF99-40DC-9968-C8BF43157CFE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93BB6648-EBED-4946-9587-24051E61CF9A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2E756C89-B143-4DD0-B6DF-5B9AE6A0E421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3DE92EE7-E447-4668-A447-C89A77E6EA00}"/>
              </a:ext>
            </a:extLst>
          </p:cNvPr>
          <p:cNvGrpSpPr/>
          <p:nvPr userDrawn="1"/>
        </p:nvGrpSpPr>
        <p:grpSpPr>
          <a:xfrm rot="19436757">
            <a:off x="7319115" y="6147459"/>
            <a:ext cx="521147" cy="521557"/>
            <a:chOff x="10020300" y="3429000"/>
            <a:chExt cx="605698" cy="606174"/>
          </a:xfrm>
        </p:grpSpPr>
        <p:sp>
          <p:nvSpPr>
            <p:cNvPr id="58" name="十字形 57">
              <a:extLst>
                <a:ext uri="{FF2B5EF4-FFF2-40B4-BE49-F238E27FC236}">
                  <a16:creationId xmlns:a16="http://schemas.microsoft.com/office/drawing/2014/main" id="{D39A6A7D-355C-4A27-90D2-24B5AD206957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十字形 58">
              <a:extLst>
                <a:ext uri="{FF2B5EF4-FFF2-40B4-BE49-F238E27FC236}">
                  <a16:creationId xmlns:a16="http://schemas.microsoft.com/office/drawing/2014/main" id="{1C73E0D1-9929-4BD6-9EA3-EC73A3B4AE85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EFC48CE2-99A5-492F-B7EB-A62518475A91}"/>
              </a:ext>
            </a:extLst>
          </p:cNvPr>
          <p:cNvGrpSpPr/>
          <p:nvPr userDrawn="1"/>
        </p:nvGrpSpPr>
        <p:grpSpPr>
          <a:xfrm rot="17731559">
            <a:off x="781131" y="6326966"/>
            <a:ext cx="328805" cy="329064"/>
            <a:chOff x="10020300" y="3429000"/>
            <a:chExt cx="605698" cy="606174"/>
          </a:xfrm>
        </p:grpSpPr>
        <p:sp>
          <p:nvSpPr>
            <p:cNvPr id="61" name="十字形 60">
              <a:extLst>
                <a:ext uri="{FF2B5EF4-FFF2-40B4-BE49-F238E27FC236}">
                  <a16:creationId xmlns:a16="http://schemas.microsoft.com/office/drawing/2014/main" id="{8BCC4D64-AB86-40DC-93F1-10BB065D81A2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十字形 61">
              <a:extLst>
                <a:ext uri="{FF2B5EF4-FFF2-40B4-BE49-F238E27FC236}">
                  <a16:creationId xmlns:a16="http://schemas.microsoft.com/office/drawing/2014/main" id="{009133AD-7264-481D-9DBE-8CF90B32B7A0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椭圆 62">
            <a:extLst>
              <a:ext uri="{FF2B5EF4-FFF2-40B4-BE49-F238E27FC236}">
                <a16:creationId xmlns:a16="http://schemas.microsoft.com/office/drawing/2014/main" id="{C48DC519-D678-44A0-98AC-559F542AE700}"/>
              </a:ext>
            </a:extLst>
          </p:cNvPr>
          <p:cNvSpPr/>
          <p:nvPr userDrawn="1"/>
        </p:nvSpPr>
        <p:spPr>
          <a:xfrm>
            <a:off x="5613342" y="6614119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00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8" grpId="0" animBg="1"/>
      <p:bldP spid="39" grpId="0" animBg="1"/>
      <p:bldP spid="40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3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AEB1C986-F8A3-407C-B449-B9B1AF7B894D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986896DF-A08B-48FA-BAF4-768818F7FF8D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1CEA06E2-34DA-4CF5-A528-8497920DFEC8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581A8D2-C1A6-41A3-81E0-B654976AAB32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E281CBF-6006-4289-8F41-8EB09A6F7456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1900A8C-4AAE-46A5-A288-72CB75913419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302725D9-2D0D-482B-92D9-6D51BEB0A4B8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六边形 34">
            <a:extLst>
              <a:ext uri="{FF2B5EF4-FFF2-40B4-BE49-F238E27FC236}">
                <a16:creationId xmlns:a16="http://schemas.microsoft.com/office/drawing/2014/main" id="{1AEF805C-1F9B-405E-B6AB-1267140C9C52}"/>
              </a:ext>
            </a:extLst>
          </p:cNvPr>
          <p:cNvSpPr/>
          <p:nvPr userDrawn="1"/>
        </p:nvSpPr>
        <p:spPr>
          <a:xfrm rot="19600534">
            <a:off x="11479365" y="7772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3C2F6352-19EB-4FA4-9F30-D97E89AD7EF9}"/>
              </a:ext>
            </a:extLst>
          </p:cNvPr>
          <p:cNvGrpSpPr/>
          <p:nvPr userDrawn="1"/>
        </p:nvGrpSpPr>
        <p:grpSpPr>
          <a:xfrm rot="2241672">
            <a:off x="9673746" y="5921956"/>
            <a:ext cx="1507850" cy="977029"/>
            <a:chOff x="7742796" y="1197128"/>
            <a:chExt cx="1507850" cy="977029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BB236D0-BA68-45CE-BA6B-0D0D814DF2D9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9B9AAB0A-E6E8-41E3-8712-B4AC31B379BF}"/>
                </a:ext>
              </a:extLst>
            </p:cNvPr>
            <p:cNvSpPr/>
            <p:nvPr userDrawn="1"/>
          </p:nvSpPr>
          <p:spPr>
            <a:xfrm>
              <a:off x="7742796" y="1351197"/>
              <a:ext cx="1353312" cy="822960"/>
            </a:xfrm>
            <a:prstGeom prst="rect">
              <a:avLst/>
            </a:prstGeom>
            <a:noFill/>
            <a:ln w="38100">
              <a:solidFill>
                <a:srgbClr val="D9FF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9" name="六边形 38">
            <a:extLst>
              <a:ext uri="{FF2B5EF4-FFF2-40B4-BE49-F238E27FC236}">
                <a16:creationId xmlns:a16="http://schemas.microsoft.com/office/drawing/2014/main" id="{D1947E2E-0F14-4973-864F-1FED8B6DAF36}"/>
              </a:ext>
            </a:extLst>
          </p:cNvPr>
          <p:cNvSpPr/>
          <p:nvPr userDrawn="1"/>
        </p:nvSpPr>
        <p:spPr>
          <a:xfrm rot="19600534">
            <a:off x="9155459" y="5105523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六边形 39">
            <a:extLst>
              <a:ext uri="{FF2B5EF4-FFF2-40B4-BE49-F238E27FC236}">
                <a16:creationId xmlns:a16="http://schemas.microsoft.com/office/drawing/2014/main" id="{E0DD4FE4-E6E1-49CA-A498-09592B421D95}"/>
              </a:ext>
            </a:extLst>
          </p:cNvPr>
          <p:cNvSpPr/>
          <p:nvPr userDrawn="1"/>
        </p:nvSpPr>
        <p:spPr>
          <a:xfrm rot="19600534">
            <a:off x="2419320" y="6142195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B3C43335-1918-4DDF-8B2E-11B97EEB6783}"/>
              </a:ext>
            </a:extLst>
          </p:cNvPr>
          <p:cNvSpPr/>
          <p:nvPr userDrawn="1"/>
        </p:nvSpPr>
        <p:spPr>
          <a:xfrm>
            <a:off x="2360565" y="645944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6536CC65-1E60-44A7-92BF-3C7BE12832AA}"/>
              </a:ext>
            </a:extLst>
          </p:cNvPr>
          <p:cNvSpPr/>
          <p:nvPr userDrawn="1"/>
        </p:nvSpPr>
        <p:spPr>
          <a:xfrm>
            <a:off x="9015015" y="61427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5E1A08A5-5EB0-498A-860F-179D8A5DC123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F9D2053E-AFA7-42D6-B26B-82C8870E38CB}"/>
              </a:ext>
            </a:extLst>
          </p:cNvPr>
          <p:cNvSpPr/>
          <p:nvPr userDrawn="1"/>
        </p:nvSpPr>
        <p:spPr>
          <a:xfrm>
            <a:off x="294192" y="1961975"/>
            <a:ext cx="853184" cy="853184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15D8909C-D7F1-4070-A0EF-867F2839A883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E2604D41-DDC0-46AE-9ACE-7772E73543B0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A1D9635-12A4-4E41-838C-0655B42DF451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98D5E30-4B0A-43C6-9794-AE04DBC4BFF4}"/>
              </a:ext>
            </a:extLst>
          </p:cNvPr>
          <p:cNvGrpSpPr/>
          <p:nvPr userDrawn="1"/>
        </p:nvGrpSpPr>
        <p:grpSpPr>
          <a:xfrm rot="18067170">
            <a:off x="2848027" y="133491"/>
            <a:ext cx="1810653" cy="431865"/>
            <a:chOff x="7277100" y="2214041"/>
            <a:chExt cx="1810653" cy="431865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7269AF03-2FEE-4121-A5D7-55002E3CF4B9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79FDCA9E-25FE-433C-9866-6B390F07461E}"/>
                </a:ext>
              </a:extLst>
            </p:cNvPr>
            <p:cNvSpPr/>
            <p:nvPr userDrawn="1"/>
          </p:nvSpPr>
          <p:spPr>
            <a:xfrm>
              <a:off x="7582803" y="2393839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50">
            <a:extLst>
              <a:ext uri="{FF2B5EF4-FFF2-40B4-BE49-F238E27FC236}">
                <a16:creationId xmlns:a16="http://schemas.microsoft.com/office/drawing/2014/main" id="{6720673B-30B8-476C-9B7B-CB5B91602EEA}"/>
              </a:ext>
            </a:extLst>
          </p:cNvPr>
          <p:cNvSpPr/>
          <p:nvPr userDrawn="1"/>
        </p:nvSpPr>
        <p:spPr>
          <a:xfrm>
            <a:off x="3983929" y="626404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等腰三角形 51">
            <a:extLst>
              <a:ext uri="{FF2B5EF4-FFF2-40B4-BE49-F238E27FC236}">
                <a16:creationId xmlns:a16="http://schemas.microsoft.com/office/drawing/2014/main" id="{FD0E638B-3D1C-48BA-AC01-85FEA672DF6F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>
            <a:extLst>
              <a:ext uri="{FF2B5EF4-FFF2-40B4-BE49-F238E27FC236}">
                <a16:creationId xmlns:a16="http://schemas.microsoft.com/office/drawing/2014/main" id="{F5FAEEC9-1654-47F9-A00C-D4CB9F9D4DB3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DD75353C-3C50-4F4C-9357-3167C09B7841}"/>
              </a:ext>
            </a:extLst>
          </p:cNvPr>
          <p:cNvGrpSpPr/>
          <p:nvPr userDrawn="1"/>
        </p:nvGrpSpPr>
        <p:grpSpPr>
          <a:xfrm>
            <a:off x="9525555" y="626404"/>
            <a:ext cx="342539" cy="242445"/>
            <a:chOff x="9047753" y="350657"/>
            <a:chExt cx="342539" cy="242445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7256B29D-3B9E-46EC-9F56-BF17E782DD58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52F57451-F584-4CE6-968E-64598811F1C7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椭圆 56">
            <a:extLst>
              <a:ext uri="{FF2B5EF4-FFF2-40B4-BE49-F238E27FC236}">
                <a16:creationId xmlns:a16="http://schemas.microsoft.com/office/drawing/2014/main" id="{AA0B1A39-F73E-43D6-B5C7-D4B25D6306FA}"/>
              </a:ext>
            </a:extLst>
          </p:cNvPr>
          <p:cNvSpPr/>
          <p:nvPr userDrawn="1"/>
        </p:nvSpPr>
        <p:spPr>
          <a:xfrm>
            <a:off x="6336463" y="536341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3B3D31A8-BAA4-4390-8DCC-25EDDC529977}"/>
              </a:ext>
            </a:extLst>
          </p:cNvPr>
          <p:cNvSpPr/>
          <p:nvPr userDrawn="1"/>
        </p:nvSpPr>
        <p:spPr>
          <a:xfrm>
            <a:off x="11047508" y="208837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E050A7AA-C7CD-4C7B-97AA-B897F6EE0C5A}"/>
              </a:ext>
            </a:extLst>
          </p:cNvPr>
          <p:cNvSpPr/>
          <p:nvPr userDrawn="1"/>
        </p:nvSpPr>
        <p:spPr>
          <a:xfrm>
            <a:off x="1969727" y="2949486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C24BCC97-DF33-40CA-82E0-55B93B57C46C}"/>
              </a:ext>
            </a:extLst>
          </p:cNvPr>
          <p:cNvSpPr/>
          <p:nvPr userDrawn="1"/>
        </p:nvSpPr>
        <p:spPr>
          <a:xfrm>
            <a:off x="10535834" y="467594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001CB253-FE10-4786-8ACB-CBDF6DB0DA43}"/>
              </a:ext>
            </a:extLst>
          </p:cNvPr>
          <p:cNvSpPr/>
          <p:nvPr userDrawn="1"/>
        </p:nvSpPr>
        <p:spPr>
          <a:xfrm>
            <a:off x="11411474" y="59243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8443894D-3C57-45D7-BEA7-EE2BEC9D0A8F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BAD65129-81FC-4A51-97B7-EBBD1A56576B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68B06F3A-5350-4ABB-8D6C-5792E5B2BF89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B192088F-6DF5-4E27-BCEB-8FE1445287CF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F6F78430-6D78-4A23-A53E-DA27E66E7440}"/>
              </a:ext>
            </a:extLst>
          </p:cNvPr>
          <p:cNvGrpSpPr/>
          <p:nvPr userDrawn="1"/>
        </p:nvGrpSpPr>
        <p:grpSpPr>
          <a:xfrm rot="17187348">
            <a:off x="10610212" y="4660525"/>
            <a:ext cx="1570247" cy="250587"/>
            <a:chOff x="6942078" y="2892336"/>
            <a:chExt cx="1878072" cy="299711"/>
          </a:xfrm>
        </p:grpSpPr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6E459932-349F-49C1-9FB7-31FE8F9BF314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F49EC93F-CC80-4E5C-B66F-78DD3FBE6164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8DD9B353-866A-42A4-B789-0BC9835AE3CA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E8CDB42D-A73A-4575-8584-0BB6191283E2}"/>
              </a:ext>
            </a:extLst>
          </p:cNvPr>
          <p:cNvGrpSpPr/>
          <p:nvPr userDrawn="1"/>
        </p:nvGrpSpPr>
        <p:grpSpPr>
          <a:xfrm rot="19436757">
            <a:off x="9984810" y="2805171"/>
            <a:ext cx="521147" cy="521557"/>
            <a:chOff x="10020300" y="3429000"/>
            <a:chExt cx="605698" cy="606174"/>
          </a:xfrm>
        </p:grpSpPr>
        <p:sp>
          <p:nvSpPr>
            <p:cNvPr id="71" name="十字形 70">
              <a:extLst>
                <a:ext uri="{FF2B5EF4-FFF2-40B4-BE49-F238E27FC236}">
                  <a16:creationId xmlns:a16="http://schemas.microsoft.com/office/drawing/2014/main" id="{65DEEE56-5A8F-4C20-B522-DF87118861F9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十字形 71">
              <a:extLst>
                <a:ext uri="{FF2B5EF4-FFF2-40B4-BE49-F238E27FC236}">
                  <a16:creationId xmlns:a16="http://schemas.microsoft.com/office/drawing/2014/main" id="{9FBEED10-2BAE-43CE-8CF6-C21153CB6905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BFCE821-E3F5-41CA-801A-A99517B0F04C}"/>
              </a:ext>
            </a:extLst>
          </p:cNvPr>
          <p:cNvGrpSpPr/>
          <p:nvPr userDrawn="1"/>
        </p:nvGrpSpPr>
        <p:grpSpPr>
          <a:xfrm rot="17731559">
            <a:off x="1976845" y="5378042"/>
            <a:ext cx="328805" cy="329064"/>
            <a:chOff x="10020300" y="3429000"/>
            <a:chExt cx="605698" cy="606174"/>
          </a:xfrm>
        </p:grpSpPr>
        <p:sp>
          <p:nvSpPr>
            <p:cNvPr id="74" name="十字形 73">
              <a:extLst>
                <a:ext uri="{FF2B5EF4-FFF2-40B4-BE49-F238E27FC236}">
                  <a16:creationId xmlns:a16="http://schemas.microsoft.com/office/drawing/2014/main" id="{6A1C6448-CAE5-4519-8E06-FBB5456A9DB4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十字形 74">
              <a:extLst>
                <a:ext uri="{FF2B5EF4-FFF2-40B4-BE49-F238E27FC236}">
                  <a16:creationId xmlns:a16="http://schemas.microsoft.com/office/drawing/2014/main" id="{452D0B62-AAD0-43AD-81E6-C5FEFB16C503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椭圆 75">
            <a:extLst>
              <a:ext uri="{FF2B5EF4-FFF2-40B4-BE49-F238E27FC236}">
                <a16:creationId xmlns:a16="http://schemas.microsoft.com/office/drawing/2014/main" id="{271695E3-AFBB-4D64-8D24-B216697DE079}"/>
              </a:ext>
            </a:extLst>
          </p:cNvPr>
          <p:cNvSpPr/>
          <p:nvPr userDrawn="1"/>
        </p:nvSpPr>
        <p:spPr>
          <a:xfrm>
            <a:off x="2037280" y="4241254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7" name="图片 76" descr="图片包含 玩具&#10;&#10;描述已自动生成">
            <a:extLst>
              <a:ext uri="{FF2B5EF4-FFF2-40B4-BE49-F238E27FC236}">
                <a16:creationId xmlns:a16="http://schemas.microsoft.com/office/drawing/2014/main" id="{2D39A865-29BE-4607-A1CF-25267DE564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20"/>
          <a:stretch/>
        </p:blipFill>
        <p:spPr>
          <a:xfrm>
            <a:off x="3047585" y="3722181"/>
            <a:ext cx="6096830" cy="329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3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1" grpId="0" animBg="1"/>
      <p:bldP spid="52" grpId="0" animBg="1"/>
      <p:bldP spid="53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E0228E07-2461-4340-A64B-B5ED0CAAEC97}"/>
              </a:ext>
            </a:extLst>
          </p:cNvPr>
          <p:cNvSpPr/>
          <p:nvPr userDrawn="1"/>
        </p:nvSpPr>
        <p:spPr>
          <a:xfrm rot="1801554">
            <a:off x="-187912" y="4764727"/>
            <a:ext cx="708237" cy="708237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29850103-DA3D-493B-956E-7D6BC30229C1}"/>
              </a:ext>
            </a:extLst>
          </p:cNvPr>
          <p:cNvSpPr/>
          <p:nvPr userDrawn="1"/>
        </p:nvSpPr>
        <p:spPr>
          <a:xfrm rot="1801554">
            <a:off x="7747191" y="-536135"/>
            <a:ext cx="914832" cy="914832"/>
          </a:xfrm>
          <a:custGeom>
            <a:avLst/>
            <a:gdLst>
              <a:gd name="connsiteX0" fmla="*/ 131022 w 914832"/>
              <a:gd name="connsiteY0" fmla="*/ 137552 h 914832"/>
              <a:gd name="connsiteX1" fmla="*/ 131022 w 914832"/>
              <a:gd name="connsiteY1" fmla="*/ 777280 h 914832"/>
              <a:gd name="connsiteX2" fmla="*/ 78120 w 914832"/>
              <a:gd name="connsiteY2" fmla="*/ 713162 h 914832"/>
              <a:gd name="connsiteX3" fmla="*/ 0 w 914832"/>
              <a:gd name="connsiteY3" fmla="*/ 457416 h 914832"/>
              <a:gd name="connsiteX4" fmla="*/ 78120 w 914832"/>
              <a:gd name="connsiteY4" fmla="*/ 201670 h 914832"/>
              <a:gd name="connsiteX5" fmla="*/ 781805 w 914832"/>
              <a:gd name="connsiteY5" fmla="*/ 135122 h 914832"/>
              <a:gd name="connsiteX6" fmla="*/ 836713 w 914832"/>
              <a:gd name="connsiteY6" fmla="*/ 201670 h 914832"/>
              <a:gd name="connsiteX7" fmla="*/ 914832 w 914832"/>
              <a:gd name="connsiteY7" fmla="*/ 457416 h 914832"/>
              <a:gd name="connsiteX8" fmla="*/ 836713 w 914832"/>
              <a:gd name="connsiteY8" fmla="*/ 713162 h 914832"/>
              <a:gd name="connsiteX9" fmla="*/ 781805 w 914832"/>
              <a:gd name="connsiteY9" fmla="*/ 779710 h 914832"/>
              <a:gd name="connsiteX10" fmla="*/ 252035 w 914832"/>
              <a:gd name="connsiteY10" fmla="*/ 50783 h 914832"/>
              <a:gd name="connsiteX11" fmla="*/ 252035 w 914832"/>
              <a:gd name="connsiteY11" fmla="*/ 864050 h 914832"/>
              <a:gd name="connsiteX12" fmla="*/ 201671 w 914832"/>
              <a:gd name="connsiteY12" fmla="*/ 836713 h 914832"/>
              <a:gd name="connsiteX13" fmla="*/ 176741 w 914832"/>
              <a:gd name="connsiteY13" fmla="*/ 816144 h 914832"/>
              <a:gd name="connsiteX14" fmla="*/ 176741 w 914832"/>
              <a:gd name="connsiteY14" fmla="*/ 98688 h 914832"/>
              <a:gd name="connsiteX15" fmla="*/ 201671 w 914832"/>
              <a:gd name="connsiteY15" fmla="*/ 78120 h 914832"/>
              <a:gd name="connsiteX16" fmla="*/ 660792 w 914832"/>
              <a:gd name="connsiteY16" fmla="*/ 49694 h 914832"/>
              <a:gd name="connsiteX17" fmla="*/ 713162 w 914832"/>
              <a:gd name="connsiteY17" fmla="*/ 78120 h 914832"/>
              <a:gd name="connsiteX18" fmla="*/ 736086 w 914832"/>
              <a:gd name="connsiteY18" fmla="*/ 97034 h 914832"/>
              <a:gd name="connsiteX19" fmla="*/ 736086 w 914832"/>
              <a:gd name="connsiteY19" fmla="*/ 817798 h 914832"/>
              <a:gd name="connsiteX20" fmla="*/ 713162 w 914832"/>
              <a:gd name="connsiteY20" fmla="*/ 836713 h 914832"/>
              <a:gd name="connsiteX21" fmla="*/ 660792 w 914832"/>
              <a:gd name="connsiteY21" fmla="*/ 865138 h 914832"/>
              <a:gd name="connsiteX22" fmla="*/ 373048 w 914832"/>
              <a:gd name="connsiteY22" fmla="*/ 8505 h 914832"/>
              <a:gd name="connsiteX23" fmla="*/ 373048 w 914832"/>
              <a:gd name="connsiteY23" fmla="*/ 906327 h 914832"/>
              <a:gd name="connsiteX24" fmla="*/ 365231 w 914832"/>
              <a:gd name="connsiteY24" fmla="*/ 905539 h 914832"/>
              <a:gd name="connsiteX25" fmla="*/ 297754 w 914832"/>
              <a:gd name="connsiteY25" fmla="*/ 884593 h 914832"/>
              <a:gd name="connsiteX26" fmla="*/ 297754 w 914832"/>
              <a:gd name="connsiteY26" fmla="*/ 30239 h 914832"/>
              <a:gd name="connsiteX27" fmla="*/ 365231 w 914832"/>
              <a:gd name="connsiteY27" fmla="*/ 9293 h 914832"/>
              <a:gd name="connsiteX28" fmla="*/ 539780 w 914832"/>
              <a:gd name="connsiteY28" fmla="*/ 8303 h 914832"/>
              <a:gd name="connsiteX29" fmla="*/ 549602 w 914832"/>
              <a:gd name="connsiteY29" fmla="*/ 9293 h 914832"/>
              <a:gd name="connsiteX30" fmla="*/ 615073 w 914832"/>
              <a:gd name="connsiteY30" fmla="*/ 29617 h 914832"/>
              <a:gd name="connsiteX31" fmla="*/ 615073 w 914832"/>
              <a:gd name="connsiteY31" fmla="*/ 885216 h 914832"/>
              <a:gd name="connsiteX32" fmla="*/ 549602 w 914832"/>
              <a:gd name="connsiteY32" fmla="*/ 905539 h 914832"/>
              <a:gd name="connsiteX33" fmla="*/ 539780 w 914832"/>
              <a:gd name="connsiteY33" fmla="*/ 906529 h 914832"/>
              <a:gd name="connsiteX34" fmla="*/ 457416 w 914832"/>
              <a:gd name="connsiteY34" fmla="*/ 0 h 914832"/>
              <a:gd name="connsiteX35" fmla="*/ 494061 w 914832"/>
              <a:gd name="connsiteY35" fmla="*/ 3694 h 914832"/>
              <a:gd name="connsiteX36" fmla="*/ 494061 w 914832"/>
              <a:gd name="connsiteY36" fmla="*/ 911138 h 914832"/>
              <a:gd name="connsiteX37" fmla="*/ 457416 w 914832"/>
              <a:gd name="connsiteY37" fmla="*/ 914832 h 914832"/>
              <a:gd name="connsiteX38" fmla="*/ 418767 w 914832"/>
              <a:gd name="connsiteY38" fmla="*/ 910936 h 914832"/>
              <a:gd name="connsiteX39" fmla="*/ 418767 w 914832"/>
              <a:gd name="connsiteY39" fmla="*/ 3896 h 91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832" h="914832">
                <a:moveTo>
                  <a:pt x="131022" y="137552"/>
                </a:moveTo>
                <a:lnTo>
                  <a:pt x="131022" y="777280"/>
                </a:lnTo>
                <a:lnTo>
                  <a:pt x="78120" y="713162"/>
                </a:lnTo>
                <a:cubicBezTo>
                  <a:pt x="28799" y="640158"/>
                  <a:pt x="0" y="552150"/>
                  <a:pt x="0" y="457416"/>
                </a:cubicBezTo>
                <a:cubicBezTo>
                  <a:pt x="0" y="362682"/>
                  <a:pt x="28799" y="274675"/>
                  <a:pt x="78120" y="201670"/>
                </a:cubicBezTo>
                <a:close/>
                <a:moveTo>
                  <a:pt x="781805" y="135122"/>
                </a:moveTo>
                <a:lnTo>
                  <a:pt x="836713" y="201670"/>
                </a:lnTo>
                <a:cubicBezTo>
                  <a:pt x="886033" y="274675"/>
                  <a:pt x="914832" y="362682"/>
                  <a:pt x="914832" y="457416"/>
                </a:cubicBezTo>
                <a:cubicBezTo>
                  <a:pt x="914832" y="552150"/>
                  <a:pt x="886033" y="640158"/>
                  <a:pt x="836713" y="713162"/>
                </a:cubicBezTo>
                <a:lnTo>
                  <a:pt x="781805" y="779710"/>
                </a:lnTo>
                <a:close/>
                <a:moveTo>
                  <a:pt x="252035" y="50783"/>
                </a:moveTo>
                <a:lnTo>
                  <a:pt x="252035" y="864050"/>
                </a:lnTo>
                <a:lnTo>
                  <a:pt x="201671" y="836713"/>
                </a:lnTo>
                <a:lnTo>
                  <a:pt x="176741" y="816144"/>
                </a:lnTo>
                <a:lnTo>
                  <a:pt x="176741" y="98688"/>
                </a:lnTo>
                <a:lnTo>
                  <a:pt x="201671" y="78120"/>
                </a:lnTo>
                <a:close/>
                <a:moveTo>
                  <a:pt x="660792" y="49694"/>
                </a:moveTo>
                <a:lnTo>
                  <a:pt x="713162" y="78120"/>
                </a:lnTo>
                <a:lnTo>
                  <a:pt x="736086" y="97034"/>
                </a:lnTo>
                <a:lnTo>
                  <a:pt x="736086" y="817798"/>
                </a:lnTo>
                <a:lnTo>
                  <a:pt x="713162" y="836713"/>
                </a:lnTo>
                <a:lnTo>
                  <a:pt x="660792" y="865138"/>
                </a:lnTo>
                <a:close/>
                <a:moveTo>
                  <a:pt x="373048" y="8505"/>
                </a:moveTo>
                <a:lnTo>
                  <a:pt x="373048" y="906327"/>
                </a:lnTo>
                <a:lnTo>
                  <a:pt x="365231" y="905539"/>
                </a:lnTo>
                <a:lnTo>
                  <a:pt x="297754" y="884593"/>
                </a:lnTo>
                <a:lnTo>
                  <a:pt x="297754" y="30239"/>
                </a:lnTo>
                <a:lnTo>
                  <a:pt x="365231" y="9293"/>
                </a:lnTo>
                <a:close/>
                <a:moveTo>
                  <a:pt x="539780" y="8303"/>
                </a:moveTo>
                <a:lnTo>
                  <a:pt x="549602" y="9293"/>
                </a:lnTo>
                <a:lnTo>
                  <a:pt x="615073" y="29617"/>
                </a:lnTo>
                <a:lnTo>
                  <a:pt x="615073" y="885216"/>
                </a:lnTo>
                <a:lnTo>
                  <a:pt x="549602" y="905539"/>
                </a:lnTo>
                <a:lnTo>
                  <a:pt x="539780" y="906529"/>
                </a:lnTo>
                <a:close/>
                <a:moveTo>
                  <a:pt x="457416" y="0"/>
                </a:moveTo>
                <a:lnTo>
                  <a:pt x="494061" y="3694"/>
                </a:lnTo>
                <a:lnTo>
                  <a:pt x="494061" y="911138"/>
                </a:lnTo>
                <a:lnTo>
                  <a:pt x="457416" y="914832"/>
                </a:lnTo>
                <a:lnTo>
                  <a:pt x="418767" y="910936"/>
                </a:lnTo>
                <a:lnTo>
                  <a:pt x="418767" y="3896"/>
                </a:lnTo>
                <a:close/>
              </a:path>
            </a:pathLst>
          </a:cu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5BC3CB52-B1AB-4691-8AC3-0416B3261A8F}"/>
              </a:ext>
            </a:extLst>
          </p:cNvPr>
          <p:cNvSpPr/>
          <p:nvPr userDrawn="1"/>
        </p:nvSpPr>
        <p:spPr>
          <a:xfrm rot="915417">
            <a:off x="1962965" y="255058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5E4D473-430C-4ED6-8649-8A49E554218B}"/>
              </a:ext>
            </a:extLst>
          </p:cNvPr>
          <p:cNvSpPr/>
          <p:nvPr userDrawn="1"/>
        </p:nvSpPr>
        <p:spPr>
          <a:xfrm rot="21284098">
            <a:off x="161461" y="280242"/>
            <a:ext cx="11893818" cy="6208097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0DF1CC0-C1E5-4347-99F2-F1F8DDEF91E5}"/>
              </a:ext>
            </a:extLst>
          </p:cNvPr>
          <p:cNvGrpSpPr/>
          <p:nvPr userDrawn="1"/>
        </p:nvGrpSpPr>
        <p:grpSpPr>
          <a:xfrm rot="2241672">
            <a:off x="-340527" y="-45719"/>
            <a:ext cx="1459543" cy="922808"/>
            <a:chOff x="7791103" y="1097280"/>
            <a:chExt cx="1459543" cy="92280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1E3A0CC-AB9F-4C66-A1E8-D58FE07E1D3A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615DF16-77F4-4C59-8516-E258B4859081}"/>
                </a:ext>
              </a:extLst>
            </p:cNvPr>
            <p:cNvSpPr/>
            <p:nvPr userDrawn="1"/>
          </p:nvSpPr>
          <p:spPr>
            <a:xfrm>
              <a:off x="7791103" y="1097280"/>
              <a:ext cx="1353312" cy="822960"/>
            </a:xfrm>
            <a:prstGeom prst="rect">
              <a:avLst/>
            </a:prstGeom>
            <a:noFill/>
            <a:ln w="38100">
              <a:solidFill>
                <a:srgbClr val="F978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六边形 24">
            <a:extLst>
              <a:ext uri="{FF2B5EF4-FFF2-40B4-BE49-F238E27FC236}">
                <a16:creationId xmlns:a16="http://schemas.microsoft.com/office/drawing/2014/main" id="{2370958D-296D-402D-9C92-FB368695CE2A}"/>
              </a:ext>
            </a:extLst>
          </p:cNvPr>
          <p:cNvSpPr/>
          <p:nvPr userDrawn="1"/>
        </p:nvSpPr>
        <p:spPr>
          <a:xfrm rot="19600534">
            <a:off x="11479365" y="77729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45AB86F-0BFD-4071-A8A5-F36BD9D6E064}"/>
              </a:ext>
            </a:extLst>
          </p:cNvPr>
          <p:cNvGrpSpPr/>
          <p:nvPr userDrawn="1"/>
        </p:nvGrpSpPr>
        <p:grpSpPr>
          <a:xfrm rot="2241672">
            <a:off x="9673746" y="5921956"/>
            <a:ext cx="1507850" cy="977029"/>
            <a:chOff x="7742796" y="1197128"/>
            <a:chExt cx="1507850" cy="977029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626DA9B-E5AF-455B-A07A-798EF1B39EB9}"/>
                </a:ext>
              </a:extLst>
            </p:cNvPr>
            <p:cNvSpPr/>
            <p:nvPr userDrawn="1"/>
          </p:nvSpPr>
          <p:spPr>
            <a:xfrm>
              <a:off x="7897334" y="1197128"/>
              <a:ext cx="1353312" cy="822960"/>
            </a:xfrm>
            <a:prstGeom prst="rect">
              <a:avLst/>
            </a:prstGeom>
            <a:noFill/>
            <a:ln w="38100">
              <a:solidFill>
                <a:srgbClr val="4698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B6004D7-56DB-45A0-A64C-BF7432794D18}"/>
                </a:ext>
              </a:extLst>
            </p:cNvPr>
            <p:cNvSpPr/>
            <p:nvPr userDrawn="1"/>
          </p:nvSpPr>
          <p:spPr>
            <a:xfrm>
              <a:off x="7742796" y="1351197"/>
              <a:ext cx="1353312" cy="822960"/>
            </a:xfrm>
            <a:prstGeom prst="rect">
              <a:avLst/>
            </a:prstGeom>
            <a:noFill/>
            <a:ln w="38100">
              <a:solidFill>
                <a:srgbClr val="D9FF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9" name="六边形 28">
            <a:extLst>
              <a:ext uri="{FF2B5EF4-FFF2-40B4-BE49-F238E27FC236}">
                <a16:creationId xmlns:a16="http://schemas.microsoft.com/office/drawing/2014/main" id="{22657C7E-8386-43C5-AEA5-C0A491092D3E}"/>
              </a:ext>
            </a:extLst>
          </p:cNvPr>
          <p:cNvSpPr/>
          <p:nvPr userDrawn="1"/>
        </p:nvSpPr>
        <p:spPr>
          <a:xfrm rot="19600534">
            <a:off x="6921770" y="6193402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>
            <a:extLst>
              <a:ext uri="{FF2B5EF4-FFF2-40B4-BE49-F238E27FC236}">
                <a16:creationId xmlns:a16="http://schemas.microsoft.com/office/drawing/2014/main" id="{70646525-1A2A-4354-87AD-9EBF5D62D10C}"/>
              </a:ext>
            </a:extLst>
          </p:cNvPr>
          <p:cNvSpPr/>
          <p:nvPr userDrawn="1"/>
        </p:nvSpPr>
        <p:spPr>
          <a:xfrm rot="19600534">
            <a:off x="2419320" y="6142195"/>
            <a:ext cx="617220" cy="532086"/>
          </a:xfrm>
          <a:prstGeom prst="hexagon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FCC07DE6-18D4-4F98-9820-9EA993CEACC6}"/>
              </a:ext>
            </a:extLst>
          </p:cNvPr>
          <p:cNvSpPr/>
          <p:nvPr userDrawn="1"/>
        </p:nvSpPr>
        <p:spPr>
          <a:xfrm>
            <a:off x="2360565" y="645944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D5F4E5D-7F8E-4DA1-AC99-FE566E78087B}"/>
              </a:ext>
            </a:extLst>
          </p:cNvPr>
          <p:cNvSpPr/>
          <p:nvPr userDrawn="1"/>
        </p:nvSpPr>
        <p:spPr>
          <a:xfrm>
            <a:off x="9015015" y="614279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5C2F4995-45AE-401D-9137-96AB2F636C85}"/>
              </a:ext>
            </a:extLst>
          </p:cNvPr>
          <p:cNvSpPr/>
          <p:nvPr userDrawn="1"/>
        </p:nvSpPr>
        <p:spPr>
          <a:xfrm>
            <a:off x="75771" y="6090630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EB1A695-25FF-4B22-A5E0-9A4C47166EE5}"/>
              </a:ext>
            </a:extLst>
          </p:cNvPr>
          <p:cNvSpPr/>
          <p:nvPr userDrawn="1"/>
        </p:nvSpPr>
        <p:spPr>
          <a:xfrm>
            <a:off x="294192" y="1961975"/>
            <a:ext cx="853184" cy="853184"/>
          </a:xfrm>
          <a:prstGeom prst="ellips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4980AB6-F657-4624-A669-1A4CD6F2ED56}"/>
              </a:ext>
            </a:extLst>
          </p:cNvPr>
          <p:cNvGrpSpPr/>
          <p:nvPr userDrawn="1"/>
        </p:nvGrpSpPr>
        <p:grpSpPr>
          <a:xfrm rot="19884217">
            <a:off x="10963858" y="2242925"/>
            <a:ext cx="1657350" cy="446363"/>
            <a:chOff x="7277100" y="2019745"/>
            <a:chExt cx="1657350" cy="446363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2807A06-FB15-4AEC-8BB1-658B2AED5AAC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E94BF2B-CE0E-4C70-A19B-7F618776457B}"/>
                </a:ext>
              </a:extLst>
            </p:cNvPr>
            <p:cNvSpPr/>
            <p:nvPr userDrawn="1"/>
          </p:nvSpPr>
          <p:spPr>
            <a:xfrm>
              <a:off x="7429500" y="2019745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B2E48A7-466C-454B-87C0-3A05B4796798}"/>
              </a:ext>
            </a:extLst>
          </p:cNvPr>
          <p:cNvGrpSpPr/>
          <p:nvPr userDrawn="1"/>
        </p:nvGrpSpPr>
        <p:grpSpPr>
          <a:xfrm rot="18067170">
            <a:off x="2848027" y="133491"/>
            <a:ext cx="1810653" cy="431865"/>
            <a:chOff x="7277100" y="2214041"/>
            <a:chExt cx="1810653" cy="431865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F78480D-A54C-4AA9-99C7-74CCCF8335AD}"/>
                </a:ext>
              </a:extLst>
            </p:cNvPr>
            <p:cNvSpPr/>
            <p:nvPr userDrawn="1"/>
          </p:nvSpPr>
          <p:spPr>
            <a:xfrm>
              <a:off x="7277100" y="2214041"/>
              <a:ext cx="1504950" cy="252067"/>
            </a:xfrm>
            <a:prstGeom prst="rect">
              <a:avLst/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C6300F6-939B-4DCB-A854-61F84719759D}"/>
                </a:ext>
              </a:extLst>
            </p:cNvPr>
            <p:cNvSpPr/>
            <p:nvPr userDrawn="1"/>
          </p:nvSpPr>
          <p:spPr>
            <a:xfrm>
              <a:off x="7582803" y="2393839"/>
              <a:ext cx="1504950" cy="252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椭圆 40">
            <a:extLst>
              <a:ext uri="{FF2B5EF4-FFF2-40B4-BE49-F238E27FC236}">
                <a16:creationId xmlns:a16="http://schemas.microsoft.com/office/drawing/2014/main" id="{638A7394-5771-47C5-982C-E758173C50A6}"/>
              </a:ext>
            </a:extLst>
          </p:cNvPr>
          <p:cNvSpPr/>
          <p:nvPr userDrawn="1"/>
        </p:nvSpPr>
        <p:spPr>
          <a:xfrm>
            <a:off x="3983929" y="626404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>
            <a:extLst>
              <a:ext uri="{FF2B5EF4-FFF2-40B4-BE49-F238E27FC236}">
                <a16:creationId xmlns:a16="http://schemas.microsoft.com/office/drawing/2014/main" id="{5D0240C2-73BB-49E0-BF0A-E762E35EBB1B}"/>
              </a:ext>
            </a:extLst>
          </p:cNvPr>
          <p:cNvSpPr/>
          <p:nvPr userDrawn="1"/>
        </p:nvSpPr>
        <p:spPr>
          <a:xfrm rot="915417">
            <a:off x="6716894" y="-202627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>
            <a:extLst>
              <a:ext uri="{FF2B5EF4-FFF2-40B4-BE49-F238E27FC236}">
                <a16:creationId xmlns:a16="http://schemas.microsoft.com/office/drawing/2014/main" id="{E77D6507-E14A-4B7C-A7E0-1C6E0829754C}"/>
              </a:ext>
            </a:extLst>
          </p:cNvPr>
          <p:cNvSpPr/>
          <p:nvPr userDrawn="1"/>
        </p:nvSpPr>
        <p:spPr>
          <a:xfrm rot="915417">
            <a:off x="859781" y="5093033"/>
            <a:ext cx="450369" cy="540026"/>
          </a:xfrm>
          <a:prstGeom prst="triangle">
            <a:avLst/>
          </a:prstGeom>
          <a:solidFill>
            <a:srgbClr val="469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B3E3B0CA-FC57-4C8D-AA92-BC2DDF4987C2}"/>
              </a:ext>
            </a:extLst>
          </p:cNvPr>
          <p:cNvGrpSpPr/>
          <p:nvPr userDrawn="1"/>
        </p:nvGrpSpPr>
        <p:grpSpPr>
          <a:xfrm>
            <a:off x="9525555" y="626404"/>
            <a:ext cx="342539" cy="242445"/>
            <a:chOff x="9047753" y="350657"/>
            <a:chExt cx="342539" cy="242445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02BA6D4F-4F7A-471E-85D3-C6DA1E5B85D5}"/>
                </a:ext>
              </a:extLst>
            </p:cNvPr>
            <p:cNvSpPr/>
            <p:nvPr userDrawn="1"/>
          </p:nvSpPr>
          <p:spPr>
            <a:xfrm>
              <a:off x="9047753" y="350657"/>
              <a:ext cx="218422" cy="218422"/>
            </a:xfrm>
            <a:prstGeom prst="ellipse">
              <a:avLst/>
            </a:prstGeom>
            <a:solidFill>
              <a:srgbClr val="E87F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9A83687D-37A6-4949-A034-6191295D96A3}"/>
                </a:ext>
              </a:extLst>
            </p:cNvPr>
            <p:cNvSpPr/>
            <p:nvPr userDrawn="1"/>
          </p:nvSpPr>
          <p:spPr>
            <a:xfrm>
              <a:off x="9224038" y="426848"/>
              <a:ext cx="166254" cy="166254"/>
            </a:xfrm>
            <a:prstGeom prst="ellipse">
              <a:avLst/>
            </a:prstGeom>
            <a:solidFill>
              <a:srgbClr val="D9FF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椭圆 46">
            <a:extLst>
              <a:ext uri="{FF2B5EF4-FFF2-40B4-BE49-F238E27FC236}">
                <a16:creationId xmlns:a16="http://schemas.microsoft.com/office/drawing/2014/main" id="{18E55B23-A2C6-4A57-B6B4-6DEEC2C8FF93}"/>
              </a:ext>
            </a:extLst>
          </p:cNvPr>
          <p:cNvSpPr/>
          <p:nvPr userDrawn="1"/>
        </p:nvSpPr>
        <p:spPr>
          <a:xfrm>
            <a:off x="6336463" y="536341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8BEFCAF4-6CCF-46CA-AEC4-62DC8CF3300E}"/>
              </a:ext>
            </a:extLst>
          </p:cNvPr>
          <p:cNvSpPr/>
          <p:nvPr userDrawn="1"/>
        </p:nvSpPr>
        <p:spPr>
          <a:xfrm>
            <a:off x="11047508" y="2088375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71539F7E-95E8-4B19-8FCB-1D66622022F5}"/>
              </a:ext>
            </a:extLst>
          </p:cNvPr>
          <p:cNvSpPr/>
          <p:nvPr userDrawn="1"/>
        </p:nvSpPr>
        <p:spPr>
          <a:xfrm>
            <a:off x="1034922" y="3813356"/>
            <a:ext cx="218422" cy="218422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5494E6E5-3AA4-4E93-B2F1-3DF608FFC800}"/>
              </a:ext>
            </a:extLst>
          </p:cNvPr>
          <p:cNvSpPr/>
          <p:nvPr userDrawn="1"/>
        </p:nvSpPr>
        <p:spPr>
          <a:xfrm>
            <a:off x="10535834" y="4675948"/>
            <a:ext cx="166254" cy="166254"/>
          </a:xfrm>
          <a:prstGeom prst="ellipse">
            <a:avLst/>
          </a:prstGeom>
          <a:solidFill>
            <a:srgbClr val="E87F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5E3F8DE2-49FA-4EC0-B34F-C9C8C586D7D1}"/>
              </a:ext>
            </a:extLst>
          </p:cNvPr>
          <p:cNvSpPr/>
          <p:nvPr userDrawn="1"/>
        </p:nvSpPr>
        <p:spPr>
          <a:xfrm>
            <a:off x="11411474" y="5924376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BB584D8A-4348-463E-BB91-D4E0B1626898}"/>
              </a:ext>
            </a:extLst>
          </p:cNvPr>
          <p:cNvGrpSpPr/>
          <p:nvPr userDrawn="1"/>
        </p:nvGrpSpPr>
        <p:grpSpPr>
          <a:xfrm rot="1023736">
            <a:off x="-752985" y="3572326"/>
            <a:ext cx="1878072" cy="299711"/>
            <a:chOff x="6942078" y="2892336"/>
            <a:chExt cx="1878072" cy="299711"/>
          </a:xfrm>
        </p:grpSpPr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DF729234-3B21-4167-993B-29B74FBB9A17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8872D664-C5A1-40B2-BA38-CA7B8FB6473C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547FAC97-66AC-4B47-AE07-3F68A0C953BE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487642AD-5F3C-4B4C-B58A-33F464C3D530}"/>
              </a:ext>
            </a:extLst>
          </p:cNvPr>
          <p:cNvGrpSpPr/>
          <p:nvPr userDrawn="1"/>
        </p:nvGrpSpPr>
        <p:grpSpPr>
          <a:xfrm rot="17187348">
            <a:off x="10610212" y="4660525"/>
            <a:ext cx="1570247" cy="250587"/>
            <a:chOff x="6942078" y="2892336"/>
            <a:chExt cx="1878072" cy="299711"/>
          </a:xfrm>
        </p:grpSpPr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8FC52304-6CE1-49FA-88A8-4B0ECC48E12E}"/>
                </a:ext>
              </a:extLst>
            </p:cNvPr>
            <p:cNvCxnSpPr/>
            <p:nvPr userDrawn="1"/>
          </p:nvCxnSpPr>
          <p:spPr>
            <a:xfrm>
              <a:off x="6942078" y="2892336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ACB81D14-9E22-419F-A88D-053ACC46C757}"/>
                </a:ext>
              </a:extLst>
            </p:cNvPr>
            <p:cNvCxnSpPr/>
            <p:nvPr userDrawn="1"/>
          </p:nvCxnSpPr>
          <p:spPr>
            <a:xfrm>
              <a:off x="7173230" y="30396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55E98519-C85A-4C03-945F-8DE3A9FFC942}"/>
                </a:ext>
              </a:extLst>
            </p:cNvPr>
            <p:cNvCxnSpPr/>
            <p:nvPr userDrawn="1"/>
          </p:nvCxnSpPr>
          <p:spPr>
            <a:xfrm>
              <a:off x="7325630" y="3192047"/>
              <a:ext cx="1494520" cy="0"/>
            </a:xfrm>
            <a:prstGeom prst="line">
              <a:avLst/>
            </a:prstGeom>
            <a:ln w="50800">
              <a:solidFill>
                <a:srgbClr val="4698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4C98D4A1-B0EB-47DB-9EF1-BC5DCED9EB0B}"/>
              </a:ext>
            </a:extLst>
          </p:cNvPr>
          <p:cNvGrpSpPr/>
          <p:nvPr userDrawn="1"/>
        </p:nvGrpSpPr>
        <p:grpSpPr>
          <a:xfrm rot="19436757">
            <a:off x="10639406" y="851598"/>
            <a:ext cx="521147" cy="521557"/>
            <a:chOff x="10020300" y="3429000"/>
            <a:chExt cx="605698" cy="606174"/>
          </a:xfrm>
        </p:grpSpPr>
        <p:sp>
          <p:nvSpPr>
            <p:cNvPr id="61" name="十字形 60">
              <a:extLst>
                <a:ext uri="{FF2B5EF4-FFF2-40B4-BE49-F238E27FC236}">
                  <a16:creationId xmlns:a16="http://schemas.microsoft.com/office/drawing/2014/main" id="{E346D6D7-9097-4941-B5D5-5B4B938D6898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十字形 61">
              <a:extLst>
                <a:ext uri="{FF2B5EF4-FFF2-40B4-BE49-F238E27FC236}">
                  <a16:creationId xmlns:a16="http://schemas.microsoft.com/office/drawing/2014/main" id="{BC9B0434-B013-49E7-A1A3-5711309475AF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729BDCF4-666A-44B3-93A2-55783EB2FA7B}"/>
              </a:ext>
            </a:extLst>
          </p:cNvPr>
          <p:cNvGrpSpPr/>
          <p:nvPr userDrawn="1"/>
        </p:nvGrpSpPr>
        <p:grpSpPr>
          <a:xfrm rot="17731559">
            <a:off x="1042040" y="6241912"/>
            <a:ext cx="328805" cy="329064"/>
            <a:chOff x="10020300" y="3429000"/>
            <a:chExt cx="605698" cy="606174"/>
          </a:xfrm>
        </p:grpSpPr>
        <p:sp>
          <p:nvSpPr>
            <p:cNvPr id="64" name="十字形 63">
              <a:extLst>
                <a:ext uri="{FF2B5EF4-FFF2-40B4-BE49-F238E27FC236}">
                  <a16:creationId xmlns:a16="http://schemas.microsoft.com/office/drawing/2014/main" id="{702BD8CD-594C-484A-8F72-C3029F4AA44C}"/>
                </a:ext>
              </a:extLst>
            </p:cNvPr>
            <p:cNvSpPr/>
            <p:nvPr userDrawn="1"/>
          </p:nvSpPr>
          <p:spPr>
            <a:xfrm>
              <a:off x="10020300" y="3429000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十字形 64">
              <a:extLst>
                <a:ext uri="{FF2B5EF4-FFF2-40B4-BE49-F238E27FC236}">
                  <a16:creationId xmlns:a16="http://schemas.microsoft.com/office/drawing/2014/main" id="{77A5A975-04F1-4FAD-B360-68453A234BCB}"/>
                </a:ext>
              </a:extLst>
            </p:cNvPr>
            <p:cNvSpPr/>
            <p:nvPr userDrawn="1"/>
          </p:nvSpPr>
          <p:spPr>
            <a:xfrm>
              <a:off x="10077566" y="3486742"/>
              <a:ext cx="548432" cy="548432"/>
            </a:xfrm>
            <a:prstGeom prst="plus">
              <a:avLst>
                <a:gd name="adj" fmla="val 35421"/>
              </a:avLst>
            </a:prstGeom>
            <a:solidFill>
              <a:srgbClr val="FFB9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椭圆 65">
            <a:extLst>
              <a:ext uri="{FF2B5EF4-FFF2-40B4-BE49-F238E27FC236}">
                <a16:creationId xmlns:a16="http://schemas.microsoft.com/office/drawing/2014/main" id="{2A613FA5-4D82-4EF1-81FF-A86632B2541C}"/>
              </a:ext>
            </a:extLst>
          </p:cNvPr>
          <p:cNvSpPr/>
          <p:nvPr userDrawn="1"/>
        </p:nvSpPr>
        <p:spPr>
          <a:xfrm>
            <a:off x="1102475" y="5105124"/>
            <a:ext cx="166254" cy="166254"/>
          </a:xfrm>
          <a:prstGeom prst="ellipse">
            <a:avLst/>
          </a:prstGeom>
          <a:solidFill>
            <a:srgbClr val="D9F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8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  <p:bldP spid="20" grpId="0" animBg="1"/>
      <p:bldP spid="21" grpId="0" animBg="1"/>
      <p:bldP spid="2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1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6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B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92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CF70C5-40BC-40F3-94EB-9AF523C64B4D}"/>
              </a:ext>
            </a:extLst>
          </p:cNvPr>
          <p:cNvSpPr txBox="1"/>
          <p:nvPr/>
        </p:nvSpPr>
        <p:spPr>
          <a:xfrm>
            <a:off x="1591904" y="931029"/>
            <a:ext cx="90332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《</a:t>
            </a:r>
            <a:r>
              <a:rPr lang="zh-CN" altLang="en-US" sz="115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比的应用</a:t>
            </a:r>
            <a:r>
              <a:rPr lang="en-US" altLang="zh-CN" sz="115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》</a:t>
            </a:r>
            <a:endParaRPr lang="zh-CN" altLang="en-US" sz="11500" dirty="0">
              <a:ln w="38100"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5278543-E187-4B1C-83CB-FD95C51FB5BB}"/>
              </a:ext>
            </a:extLst>
          </p:cNvPr>
          <p:cNvSpPr txBox="1"/>
          <p:nvPr/>
        </p:nvSpPr>
        <p:spPr>
          <a:xfrm>
            <a:off x="3786415" y="2793077"/>
            <a:ext cx="4644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ln w="25400">
                  <a:noFill/>
                </a:ln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ln w="25400">
                  <a:noFill/>
                </a:ln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人教版六年级数学</a:t>
            </a:r>
            <a:r>
              <a:rPr lang="en-US" altLang="zh-CN" sz="2800" dirty="0">
                <a:ln w="25400">
                  <a:noFill/>
                </a:ln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PPT</a:t>
            </a:r>
            <a:r>
              <a:rPr lang="zh-CN" altLang="en-US" sz="2800" dirty="0">
                <a:ln w="25400">
                  <a:noFill/>
                </a:ln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课件</a:t>
            </a:r>
            <a:r>
              <a:rPr lang="en-US" altLang="zh-CN" sz="2800" dirty="0">
                <a:ln w="25400">
                  <a:noFill/>
                </a:ln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endParaRPr lang="zh-CN" altLang="en-US" sz="2800" dirty="0">
              <a:ln w="25400">
                <a:noFill/>
              </a:ln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676F6FB-9828-42F0-94D3-70CB658A76A7}"/>
              </a:ext>
            </a:extLst>
          </p:cNvPr>
          <p:cNvGrpSpPr/>
          <p:nvPr/>
        </p:nvGrpSpPr>
        <p:grpSpPr>
          <a:xfrm>
            <a:off x="5081391" y="3439408"/>
            <a:ext cx="2054268" cy="513567"/>
            <a:chOff x="4835046" y="3490555"/>
            <a:chExt cx="2054268" cy="513567"/>
          </a:xfrm>
          <a:solidFill>
            <a:srgbClr val="0070C0"/>
          </a:solidFill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B7CE541-48E6-469A-8A14-F9A90893FB2C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811C745-D4F9-4AA4-AC2B-5D51DF35B061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BF318D2-B886-4E01-8D50-A98A25995806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老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CA2E0EE8-9E78-4FD6-9388-4F2475D9269C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师</a:t>
              </a:r>
            </a:p>
          </p:txBody>
        </p:sp>
      </p:grpSp>
      <p:pic>
        <p:nvPicPr>
          <p:cNvPr id="9" name="悠扬婉转充满希望的钢琴节奏背景乐_1分38秒">
            <a:hlinkClick r:id="" action="ppaction://media"/>
            <a:extLst>
              <a:ext uri="{FF2B5EF4-FFF2-40B4-BE49-F238E27FC236}">
                <a16:creationId xmlns:a16="http://schemas.microsoft.com/office/drawing/2014/main" id="{20079AA2-45CB-46A2-AD65-493A2A74E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25147" y="71343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9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72F8DBF-1A89-4DDB-9E88-C7268F0AC7B0}"/>
              </a:ext>
            </a:extLst>
          </p:cNvPr>
          <p:cNvGrpSpPr/>
          <p:nvPr/>
        </p:nvGrpSpPr>
        <p:grpSpPr>
          <a:xfrm>
            <a:off x="4651392" y="1383496"/>
            <a:ext cx="2889216" cy="722304"/>
            <a:chOff x="4835046" y="3490555"/>
            <a:chExt cx="2054268" cy="513567"/>
          </a:xfr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424FDB1-BD38-4088-B757-BD9D083FA309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教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672FDB3-EC1F-4889-B268-0477D8856171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学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337D066-6FAE-4499-9013-9D07482A0D22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目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A4FA92FF-9329-4EF8-AD3C-85E3656CA9D2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标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C109701-AE6C-488A-B84F-92DBDEAB6F4A}"/>
              </a:ext>
            </a:extLst>
          </p:cNvPr>
          <p:cNvGrpSpPr/>
          <p:nvPr/>
        </p:nvGrpSpPr>
        <p:grpSpPr>
          <a:xfrm>
            <a:off x="2712920" y="2330921"/>
            <a:ext cx="6527969" cy="425885"/>
            <a:chOff x="2690992" y="2192055"/>
            <a:chExt cx="6527969" cy="42588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A13B7C77-4EF8-447C-AD23-B867DBD932C9}"/>
                </a:ext>
              </a:extLst>
            </p:cNvPr>
            <p:cNvSpPr/>
            <p:nvPr/>
          </p:nvSpPr>
          <p:spPr>
            <a:xfrm>
              <a:off x="2690992" y="2192055"/>
              <a:ext cx="1528176" cy="425885"/>
            </a:xfrm>
            <a:prstGeom prst="roundRect">
              <a:avLst>
                <a:gd name="adj" fmla="val 50000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知识目标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17ECC5B-568C-4D05-A5E9-476B4DDA021C}"/>
                </a:ext>
              </a:extLst>
            </p:cNvPr>
            <p:cNvSpPr txBox="1"/>
            <p:nvPr/>
          </p:nvSpPr>
          <p:spPr>
            <a:xfrm>
              <a:off x="4417647" y="2204942"/>
              <a:ext cx="48013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理解按一定比例来分配一个数量的意义。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E9803D-7BC5-4A4F-B717-4703F97E3BCE}"/>
              </a:ext>
            </a:extLst>
          </p:cNvPr>
          <p:cNvGrpSpPr/>
          <p:nvPr/>
        </p:nvGrpSpPr>
        <p:grpSpPr>
          <a:xfrm>
            <a:off x="2712920" y="3033730"/>
            <a:ext cx="6766159" cy="720773"/>
            <a:chOff x="2690992" y="2192055"/>
            <a:chExt cx="6766159" cy="720773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A6F743D3-D578-4173-B332-85A9CDEDC3D5}"/>
                </a:ext>
              </a:extLst>
            </p:cNvPr>
            <p:cNvSpPr/>
            <p:nvPr/>
          </p:nvSpPr>
          <p:spPr>
            <a:xfrm>
              <a:off x="2690992" y="2192055"/>
              <a:ext cx="1528176" cy="425885"/>
            </a:xfrm>
            <a:prstGeom prst="roundRect">
              <a:avLst>
                <a:gd name="adj" fmla="val 50000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能力目标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22D191B-357B-4566-A83C-AC2BAB47D540}"/>
                </a:ext>
              </a:extLst>
            </p:cNvPr>
            <p:cNvSpPr txBox="1"/>
            <p:nvPr/>
          </p:nvSpPr>
          <p:spPr>
            <a:xfrm>
              <a:off x="4417647" y="2204942"/>
              <a:ext cx="50395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根据题中所给的比，掌握各部分量占总数量的几分之几，能熟悉地用乘法求各部分量。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74B3A54-BF4C-494F-AAEE-8045CE164403}"/>
              </a:ext>
            </a:extLst>
          </p:cNvPr>
          <p:cNvGrpSpPr/>
          <p:nvPr/>
        </p:nvGrpSpPr>
        <p:grpSpPr>
          <a:xfrm>
            <a:off x="2712920" y="4031428"/>
            <a:ext cx="6766159" cy="720773"/>
            <a:chOff x="2690992" y="2192055"/>
            <a:chExt cx="6766159" cy="720773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99378719-C45B-4F94-823D-F9033125D71D}"/>
                </a:ext>
              </a:extLst>
            </p:cNvPr>
            <p:cNvSpPr/>
            <p:nvPr/>
          </p:nvSpPr>
          <p:spPr>
            <a:xfrm>
              <a:off x="2690992" y="2192055"/>
              <a:ext cx="1528176" cy="425885"/>
            </a:xfrm>
            <a:prstGeom prst="roundRect">
              <a:avLst>
                <a:gd name="adj" fmla="val 50000"/>
              </a:avLst>
            </a:prstGeom>
            <a:solidFill>
              <a:srgbClr val="4698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情感目标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C8935F9-2508-4F58-85F8-2A5657BCD20B}"/>
                </a:ext>
              </a:extLst>
            </p:cNvPr>
            <p:cNvSpPr txBox="1"/>
            <p:nvPr/>
          </p:nvSpPr>
          <p:spPr>
            <a:xfrm>
              <a:off x="4417647" y="2204942"/>
              <a:ext cx="50395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感受比在生活中的广泛应用，提高解决问题的能力。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228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6965F533-D00B-402F-A0B5-C943BEF405F8}"/>
              </a:ext>
            </a:extLst>
          </p:cNvPr>
          <p:cNvGrpSpPr/>
          <p:nvPr/>
        </p:nvGrpSpPr>
        <p:grpSpPr>
          <a:xfrm>
            <a:off x="1572338" y="1785052"/>
            <a:ext cx="3121390" cy="3147015"/>
            <a:chOff x="1572338" y="1785052"/>
            <a:chExt cx="3121390" cy="3147015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3907861-5F2E-41ED-AF69-5D1E87219DA9}"/>
                </a:ext>
              </a:extLst>
            </p:cNvPr>
            <p:cNvSpPr txBox="1"/>
            <p:nvPr/>
          </p:nvSpPr>
          <p:spPr>
            <a:xfrm>
              <a:off x="1572338" y="1785052"/>
              <a:ext cx="1954382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3800" dirty="0">
                  <a:ln w="38100">
                    <a:solidFill>
                      <a:schemeClr val="bg1"/>
                    </a:solidFill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目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E06639C-FC87-452F-81AA-90C99F1903E5}"/>
                </a:ext>
              </a:extLst>
            </p:cNvPr>
            <p:cNvSpPr txBox="1"/>
            <p:nvPr/>
          </p:nvSpPr>
          <p:spPr>
            <a:xfrm>
              <a:off x="2739346" y="2716076"/>
              <a:ext cx="1954382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3800" dirty="0">
                  <a:ln w="38100">
                    <a:solidFill>
                      <a:schemeClr val="bg1"/>
                    </a:solidFill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录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2998ABF-A8C2-43F0-A82D-4E3289DB95D3}"/>
              </a:ext>
            </a:extLst>
          </p:cNvPr>
          <p:cNvGrpSpPr/>
          <p:nvPr/>
        </p:nvGrpSpPr>
        <p:grpSpPr>
          <a:xfrm>
            <a:off x="5878827" y="1711400"/>
            <a:ext cx="3834063" cy="481263"/>
            <a:chOff x="5598694" y="2390273"/>
            <a:chExt cx="3834063" cy="481263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51C6EC8-2ACC-4215-9430-0AFA29597E8D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</a:t>
              </a:r>
              <a:endPara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655EB4C3-E301-4575-993A-F3B25A1E672F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第一课时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5B8A9CC-4D17-45AD-A3DE-D4D9E4DBBCEA}"/>
              </a:ext>
            </a:extLst>
          </p:cNvPr>
          <p:cNvGrpSpPr/>
          <p:nvPr/>
        </p:nvGrpSpPr>
        <p:grpSpPr>
          <a:xfrm>
            <a:off x="5878827" y="2474614"/>
            <a:ext cx="3834063" cy="481263"/>
            <a:chOff x="5598694" y="2390273"/>
            <a:chExt cx="3834063" cy="481263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F0F7E11-B995-489D-8930-A4C591E9896D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2</a:t>
              </a:r>
              <a:endPara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196DC45-8BA0-4BCF-9E98-EDD19131D03F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第二课时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6DAD8A1-9728-4AE8-8695-F1BF4009AC3A}"/>
              </a:ext>
            </a:extLst>
          </p:cNvPr>
          <p:cNvGrpSpPr/>
          <p:nvPr/>
        </p:nvGrpSpPr>
        <p:grpSpPr>
          <a:xfrm>
            <a:off x="5878827" y="3237828"/>
            <a:ext cx="3834063" cy="481263"/>
            <a:chOff x="5598694" y="2390273"/>
            <a:chExt cx="3834063" cy="481263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111579D-0645-4210-941A-E9E47B0EF408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3</a:t>
              </a:r>
              <a:endPara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32C74344-2EB6-4FDC-8135-31D11390EDB2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第三课时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6D579BE-C658-462A-8204-852CB4194E40}"/>
              </a:ext>
            </a:extLst>
          </p:cNvPr>
          <p:cNvGrpSpPr/>
          <p:nvPr/>
        </p:nvGrpSpPr>
        <p:grpSpPr>
          <a:xfrm>
            <a:off x="5878827" y="4001043"/>
            <a:ext cx="3834063" cy="481263"/>
            <a:chOff x="5598694" y="2390273"/>
            <a:chExt cx="3834063" cy="481263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4F353C2-9862-4F62-B8BE-C142BE6B6ADE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</a:t>
              </a:r>
              <a:endPara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E9FEAF6-D695-4E33-82FF-A751E5D5A04F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第四课时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923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7" y="2333530"/>
            <a:ext cx="726352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第一课时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rgbClr val="FFC000"/>
          </a:solidFill>
          <a:ln w="635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098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0B2920C-07D6-4BDA-B4DE-208F7E53AF1F}"/>
              </a:ext>
            </a:extLst>
          </p:cNvPr>
          <p:cNvSpPr txBox="1"/>
          <p:nvPr/>
        </p:nvSpPr>
        <p:spPr>
          <a:xfrm>
            <a:off x="2435410" y="1692727"/>
            <a:ext cx="8174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大班有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30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人，小班有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20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人。把这些橘子分给大班和小班，怎么分合理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?</a:t>
            </a:r>
            <a:endParaRPr lang="zh-CN" altLang="en-US" sz="20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108A69-C050-4F5D-A351-C7027703D477}"/>
              </a:ext>
            </a:extLst>
          </p:cNvPr>
          <p:cNvSpPr txBox="1"/>
          <p:nvPr/>
        </p:nvSpPr>
        <p:spPr>
          <a:xfrm>
            <a:off x="2435410" y="2371220"/>
            <a:ext cx="5944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按大班和小班人数的比来分比较合理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8E15F52-C2A2-416B-96D4-3FE7D69D9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543754"/>
              </p:ext>
            </p:extLst>
          </p:nvPr>
        </p:nvGraphicFramePr>
        <p:xfrm>
          <a:off x="2523092" y="3232322"/>
          <a:ext cx="2364636" cy="21487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82318">
                  <a:extLst>
                    <a:ext uri="{9D8B030D-6E8A-4147-A177-3AD203B41FA5}">
                      <a16:colId xmlns:a16="http://schemas.microsoft.com/office/drawing/2014/main" val="3842322212"/>
                    </a:ext>
                  </a:extLst>
                </a:gridCol>
                <a:gridCol w="1182318">
                  <a:extLst>
                    <a:ext uri="{9D8B030D-6E8A-4147-A177-3AD203B41FA5}">
                      <a16:colId xmlns:a16="http://schemas.microsoft.com/office/drawing/2014/main" val="2791203583"/>
                    </a:ext>
                  </a:extLst>
                </a:gridCol>
              </a:tblGrid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  <a:endParaRPr lang="zh-CN" altLang="en-US" b="0" dirty="0"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  <a:endParaRPr lang="zh-CN" altLang="en-US" b="0" dirty="0"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48356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00332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6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4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97605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30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20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57317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······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······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30797"/>
                  </a:ext>
                </a:extLst>
              </a:tr>
            </a:tbl>
          </a:graphicData>
        </a:graphic>
      </p:graphicFrame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390007E5-E15D-4064-B005-725A7FDB7084}"/>
              </a:ext>
            </a:extLst>
          </p:cNvPr>
          <p:cNvSpPr/>
          <p:nvPr/>
        </p:nvSpPr>
        <p:spPr>
          <a:xfrm>
            <a:off x="5407661" y="3302660"/>
            <a:ext cx="2784953" cy="1215025"/>
          </a:xfrm>
          <a:prstGeom prst="wedgeRoundRectCallout">
            <a:avLst>
              <a:gd name="adj1" fmla="val 38928"/>
              <a:gd name="adj2" fmla="val 70747"/>
              <a:gd name="adj3" fmla="val 16667"/>
            </a:avLst>
          </a:prstGeom>
          <a:solidFill>
            <a:srgbClr val="FFC000"/>
          </a:solidFill>
          <a:ln w="38100">
            <a:solidFill>
              <a:srgbClr val="0070C0"/>
            </a:solidFill>
          </a:ln>
          <a:effectLst>
            <a:outerShdw blurRad="50800" dist="38100" dir="2700000" algn="tl" rotWithShape="0">
              <a:schemeClr val="accent6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分到不能份为止</a:t>
            </a:r>
          </a:p>
        </p:txBody>
      </p:sp>
    </p:spTree>
    <p:extLst>
      <p:ext uri="{BB962C8B-B14F-4D97-AF65-F5344CB8AC3E}">
        <p14:creationId xmlns:p14="http://schemas.microsoft.com/office/powerpoint/2010/main" val="213097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CFCFC65-DE9D-40D7-BD82-105E065F0890}"/>
              </a:ext>
            </a:extLst>
          </p:cNvPr>
          <p:cNvSpPr txBox="1"/>
          <p:nvPr/>
        </p:nvSpPr>
        <p:spPr>
          <a:xfrm>
            <a:off x="1821042" y="1021505"/>
            <a:ext cx="8825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如果有</a:t>
            </a:r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140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个橘子，按</a:t>
            </a:r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3:2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又应该怎么分？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1DC619E3-721B-4FA5-BCBE-DB2343FA7E10}"/>
              </a:ext>
            </a:extLst>
          </p:cNvPr>
          <p:cNvSpPr/>
          <p:nvPr/>
        </p:nvSpPr>
        <p:spPr>
          <a:xfrm rot="5400000" flipH="1">
            <a:off x="5625054" y="1295224"/>
            <a:ext cx="257136" cy="684756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C698757-69B4-4897-8BE3-ED83C13C11A7}"/>
              </a:ext>
            </a:extLst>
          </p:cNvPr>
          <p:cNvGrpSpPr/>
          <p:nvPr/>
        </p:nvGrpSpPr>
        <p:grpSpPr>
          <a:xfrm>
            <a:off x="2290502" y="2658793"/>
            <a:ext cx="7610995" cy="2993867"/>
            <a:chOff x="1821042" y="2492096"/>
            <a:chExt cx="7610995" cy="299386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5CB348E-BD38-490E-A107-707A3D492E0C}"/>
                </a:ext>
              </a:extLst>
            </p:cNvPr>
            <p:cNvSpPr/>
            <p:nvPr/>
          </p:nvSpPr>
          <p:spPr>
            <a:xfrm>
              <a:off x="1821042" y="3600940"/>
              <a:ext cx="433602" cy="705656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68B0D7C-841C-4AFF-B03B-F856EF24DC7C}"/>
                </a:ext>
              </a:extLst>
            </p:cNvPr>
            <p:cNvSpPr/>
            <p:nvPr/>
          </p:nvSpPr>
          <p:spPr>
            <a:xfrm>
              <a:off x="2440473" y="3600940"/>
              <a:ext cx="433602" cy="705656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2E7860E-98AD-4B3B-94BD-202D9B546B45}"/>
                </a:ext>
              </a:extLst>
            </p:cNvPr>
            <p:cNvSpPr/>
            <p:nvPr/>
          </p:nvSpPr>
          <p:spPr>
            <a:xfrm>
              <a:off x="3048642" y="3600940"/>
              <a:ext cx="433602" cy="705656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3814234-C76C-43E2-91A3-C699B8FCBDCF}"/>
                </a:ext>
              </a:extLst>
            </p:cNvPr>
            <p:cNvSpPr/>
            <p:nvPr/>
          </p:nvSpPr>
          <p:spPr>
            <a:xfrm>
              <a:off x="3946820" y="3600940"/>
              <a:ext cx="433602" cy="705656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C67A59F-DD36-45A4-817F-DAD58266286B}"/>
                </a:ext>
              </a:extLst>
            </p:cNvPr>
            <p:cNvSpPr/>
            <p:nvPr/>
          </p:nvSpPr>
          <p:spPr>
            <a:xfrm>
              <a:off x="4554988" y="3600940"/>
              <a:ext cx="433602" cy="705656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左大括号 7">
              <a:extLst>
                <a:ext uri="{FF2B5EF4-FFF2-40B4-BE49-F238E27FC236}">
                  <a16:creationId xmlns:a16="http://schemas.microsoft.com/office/drawing/2014/main" id="{5D68248C-D2CC-4498-9BEB-63CDF70E90F4}"/>
                </a:ext>
              </a:extLst>
            </p:cNvPr>
            <p:cNvSpPr/>
            <p:nvPr/>
          </p:nvSpPr>
          <p:spPr>
            <a:xfrm rot="16200000" flipH="1" flipV="1">
              <a:off x="3193650" y="1659112"/>
              <a:ext cx="422339" cy="3167549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3A60B9E-BF0D-411B-AF9A-600048678E0B}"/>
                </a:ext>
              </a:extLst>
            </p:cNvPr>
            <p:cNvSpPr txBox="1"/>
            <p:nvPr/>
          </p:nvSpPr>
          <p:spPr>
            <a:xfrm>
              <a:off x="2657274" y="2492096"/>
              <a:ext cx="1544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140</a:t>
              </a:r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个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id="{0375DEC9-83D8-4292-B400-BBA1C3C13FB1}"/>
                </a:ext>
              </a:extLst>
            </p:cNvPr>
            <p:cNvSpPr/>
            <p:nvPr/>
          </p:nvSpPr>
          <p:spPr>
            <a:xfrm rot="5400000" flipH="1">
              <a:off x="2467362" y="3847057"/>
              <a:ext cx="370929" cy="1583775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2655E7B6-727E-48E3-8495-D14044B636AA}"/>
                    </a:ext>
                  </a:extLst>
                </p:cNvPr>
                <p:cNvSpPr txBox="1"/>
                <p:nvPr/>
              </p:nvSpPr>
              <p:spPr>
                <a:xfrm>
                  <a:off x="3686948" y="4958383"/>
                  <a:ext cx="1544968" cy="527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小班占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endParaRPr lang="zh-CN" altLang="en-US" sz="20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2655E7B6-727E-48E3-8495-D14044B636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6948" y="4958383"/>
                  <a:ext cx="1544968" cy="527580"/>
                </a:xfrm>
                <a:prstGeom prst="rect">
                  <a:avLst/>
                </a:prstGeom>
                <a:blipFill>
                  <a:blip r:embed="rId3"/>
                  <a:stretch>
                    <a:fillRect b="-1162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0A383A0B-C665-4315-A0B0-66133B0F2E6A}"/>
                    </a:ext>
                  </a:extLst>
                </p:cNvPr>
                <p:cNvSpPr txBox="1"/>
                <p:nvPr/>
              </p:nvSpPr>
              <p:spPr>
                <a:xfrm>
                  <a:off x="1860988" y="4958383"/>
                  <a:ext cx="1544968" cy="527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大班占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endParaRPr lang="zh-CN" altLang="en-US" sz="20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0A383A0B-C665-4315-A0B0-66133B0F2E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0988" y="4958383"/>
                  <a:ext cx="1544968" cy="527580"/>
                </a:xfrm>
                <a:prstGeom prst="rect">
                  <a:avLst/>
                </a:prstGeom>
                <a:blipFill>
                  <a:blip r:embed="rId4"/>
                  <a:stretch>
                    <a:fillRect b="-1162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6C3A9BD-46C6-4D5F-9182-FA2C4E2F4D58}"/>
                    </a:ext>
                  </a:extLst>
                </p:cNvPr>
                <p:cNvSpPr txBox="1"/>
                <p:nvPr/>
              </p:nvSpPr>
              <p:spPr>
                <a:xfrm>
                  <a:off x="5721305" y="2876422"/>
                  <a:ext cx="3710732" cy="21546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3+2=5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大班：</a:t>
                  </a:r>
                  <a:r>
                    <a:rPr lang="en-US" altLang="zh-CN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140×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r>
                    <a:rPr lang="en-US" altLang="zh-CN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=84</a:t>
                  </a:r>
                  <a:r>
                    <a:rPr lang="zh-CN" altLang="en-US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（个）</a:t>
                  </a:r>
                  <a:endPara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小班：</a:t>
                  </a:r>
                  <a:r>
                    <a:rPr lang="en-US" altLang="zh-CN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140×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r>
                    <a:rPr lang="en-US" altLang="zh-CN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=56</a:t>
                  </a:r>
                  <a:r>
                    <a:rPr lang="zh-CN" altLang="en-US" sz="2400" dirty="0">
                      <a:solidFill>
                        <a:srgbClr val="0070C0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（个）</a:t>
                  </a: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6C3A9BD-46C6-4D5F-9182-FA2C4E2F4D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1305" y="2876422"/>
                  <a:ext cx="3710732" cy="2154692"/>
                </a:xfrm>
                <a:prstGeom prst="rect">
                  <a:avLst/>
                </a:prstGeom>
                <a:blipFill>
                  <a:blip r:embed="rId5"/>
                  <a:stretch>
                    <a:fillRect l="-2632" r="-1480" b="-254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0A7C5E32-5022-4828-A2F3-C87BAA2068CE}"/>
                </a:ext>
              </a:extLst>
            </p:cNvPr>
            <p:cNvSpPr/>
            <p:nvPr/>
          </p:nvSpPr>
          <p:spPr>
            <a:xfrm rot="5400000" flipH="1">
              <a:off x="4273968" y="4181059"/>
              <a:ext cx="370928" cy="1008689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C73B4D5B-37BC-4501-9217-07158609D9BF}"/>
              </a:ext>
            </a:extLst>
          </p:cNvPr>
          <p:cNvSpPr txBox="1"/>
          <p:nvPr/>
        </p:nvSpPr>
        <p:spPr>
          <a:xfrm>
            <a:off x="4771789" y="1901704"/>
            <a:ext cx="3591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大班占</a:t>
            </a:r>
            <a:r>
              <a:rPr lang="en-US" altLang="zh-CN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份，小班占</a:t>
            </a:r>
            <a:r>
              <a:rPr lang="en-US" altLang="zh-CN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</a:t>
            </a:r>
          </a:p>
        </p:txBody>
      </p:sp>
    </p:spTree>
    <p:extLst>
      <p:ext uri="{BB962C8B-B14F-4D97-AF65-F5344CB8AC3E}">
        <p14:creationId xmlns:p14="http://schemas.microsoft.com/office/powerpoint/2010/main" val="420678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A0D2479-3B71-4C8A-9FE8-35A98AB579EF}"/>
              </a:ext>
            </a:extLst>
          </p:cNvPr>
          <p:cNvSpPr txBox="1"/>
          <p:nvPr/>
        </p:nvSpPr>
        <p:spPr>
          <a:xfrm>
            <a:off x="1821042" y="1021505"/>
            <a:ext cx="8825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如果有</a:t>
            </a:r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140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个橘子，按</a:t>
            </a:r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3:2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又应该怎么分？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3E0E33C-47DB-415F-B77E-61A183A0F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710795"/>
              </p:ext>
            </p:extLst>
          </p:nvPr>
        </p:nvGraphicFramePr>
        <p:xfrm>
          <a:off x="1969370" y="1746799"/>
          <a:ext cx="2364636" cy="21487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82318">
                  <a:extLst>
                    <a:ext uri="{9D8B030D-6E8A-4147-A177-3AD203B41FA5}">
                      <a16:colId xmlns:a16="http://schemas.microsoft.com/office/drawing/2014/main" val="3842322212"/>
                    </a:ext>
                  </a:extLst>
                </a:gridCol>
                <a:gridCol w="1182318">
                  <a:extLst>
                    <a:ext uri="{9D8B030D-6E8A-4147-A177-3AD203B41FA5}">
                      <a16:colId xmlns:a16="http://schemas.microsoft.com/office/drawing/2014/main" val="2791203583"/>
                    </a:ext>
                  </a:extLst>
                </a:gridCol>
              </a:tblGrid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48356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30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20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00332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30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20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97605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12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8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57317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12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8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  <a:endParaRPr lang="zh-CN" alt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30797"/>
                  </a:ext>
                </a:extLst>
              </a:tr>
            </a:tbl>
          </a:graphicData>
        </a:graphic>
      </p:graphicFrame>
      <p:grpSp>
        <p:nvGrpSpPr>
          <p:cNvPr id="19" name="组合 18">
            <a:extLst>
              <a:ext uri="{FF2B5EF4-FFF2-40B4-BE49-F238E27FC236}">
                <a16:creationId xmlns:a16="http://schemas.microsoft.com/office/drawing/2014/main" id="{C3A1EBF3-5C15-499F-8342-EE0C43CE516A}"/>
              </a:ext>
            </a:extLst>
          </p:cNvPr>
          <p:cNvGrpSpPr/>
          <p:nvPr/>
        </p:nvGrpSpPr>
        <p:grpSpPr>
          <a:xfrm>
            <a:off x="6350696" y="1746799"/>
            <a:ext cx="2348631" cy="1398218"/>
            <a:chOff x="6350696" y="1746799"/>
            <a:chExt cx="2348631" cy="139821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04FE9BB-98CA-49BF-B564-44E8F394874A}"/>
                </a:ext>
              </a:extLst>
            </p:cNvPr>
            <p:cNvSpPr/>
            <p:nvPr/>
          </p:nvSpPr>
          <p:spPr>
            <a:xfrm>
              <a:off x="6350696" y="1746799"/>
              <a:ext cx="321501" cy="523220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E3F79C2-9483-4D94-AEF4-2838B87241C0}"/>
                </a:ext>
              </a:extLst>
            </p:cNvPr>
            <p:cNvSpPr/>
            <p:nvPr/>
          </p:nvSpPr>
          <p:spPr>
            <a:xfrm>
              <a:off x="6809983" y="1746799"/>
              <a:ext cx="321501" cy="523220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2FAFE47-FC6F-46BA-99AF-EB281A507DF7}"/>
                </a:ext>
              </a:extLst>
            </p:cNvPr>
            <p:cNvSpPr/>
            <p:nvPr/>
          </p:nvSpPr>
          <p:spPr>
            <a:xfrm>
              <a:off x="7260919" y="1746799"/>
              <a:ext cx="321501" cy="523220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B77B653-FBF5-4710-9008-5B2C5E6C8FC7}"/>
                </a:ext>
              </a:extLst>
            </p:cNvPr>
            <p:cNvSpPr/>
            <p:nvPr/>
          </p:nvSpPr>
          <p:spPr>
            <a:xfrm>
              <a:off x="7926887" y="1746799"/>
              <a:ext cx="321501" cy="523220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5B9A9D4-430C-4906-A4B2-FF000D5F9DB8}"/>
                </a:ext>
              </a:extLst>
            </p:cNvPr>
            <p:cNvSpPr/>
            <p:nvPr/>
          </p:nvSpPr>
          <p:spPr>
            <a:xfrm>
              <a:off x="8377823" y="1746799"/>
              <a:ext cx="321501" cy="523220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左大括号 8">
              <a:extLst>
                <a:ext uri="{FF2B5EF4-FFF2-40B4-BE49-F238E27FC236}">
                  <a16:creationId xmlns:a16="http://schemas.microsoft.com/office/drawing/2014/main" id="{D575F3F4-63B0-40F9-AC91-147E8C8F3D4D}"/>
                </a:ext>
              </a:extLst>
            </p:cNvPr>
            <p:cNvSpPr/>
            <p:nvPr/>
          </p:nvSpPr>
          <p:spPr>
            <a:xfrm rot="16200000">
              <a:off x="7368438" y="1358201"/>
              <a:ext cx="313150" cy="2348629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889A0A4-28BE-4674-857B-6D6748EBD2CF}"/>
                </a:ext>
              </a:extLst>
            </p:cNvPr>
            <p:cNvSpPr txBox="1"/>
            <p:nvPr/>
          </p:nvSpPr>
          <p:spPr>
            <a:xfrm>
              <a:off x="6970733" y="2744907"/>
              <a:ext cx="1145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140</a:t>
              </a:r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个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E273958-1C9E-4918-B120-0D670D3320BB}"/>
              </a:ext>
            </a:extLst>
          </p:cNvPr>
          <p:cNvSpPr txBox="1"/>
          <p:nvPr/>
        </p:nvSpPr>
        <p:spPr>
          <a:xfrm>
            <a:off x="5202475" y="3200833"/>
            <a:ext cx="468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份（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班）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+2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份（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班）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=140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C6D32A-0DC5-4B61-9B64-4C7C8F43DFE2}"/>
              </a:ext>
            </a:extLst>
          </p:cNvPr>
          <p:cNvSpPr txBox="1"/>
          <p:nvPr/>
        </p:nvSpPr>
        <p:spPr>
          <a:xfrm>
            <a:off x="4812230" y="3675721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解：设每份橘子是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x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个，那么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3x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个，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2x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F479CF4-4E02-4181-8C81-FF1079B06974}"/>
              </a:ext>
            </a:extLst>
          </p:cNvPr>
          <p:cNvSpPr txBox="1"/>
          <p:nvPr/>
        </p:nvSpPr>
        <p:spPr>
          <a:xfrm>
            <a:off x="4812230" y="4101144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3x+2x=140</a:t>
            </a:r>
            <a:endParaRPr lang="zh-CN" altLang="en-US" sz="20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7FBCBC2-8C4F-4D13-88BD-AB1A4068C5E5}"/>
              </a:ext>
            </a:extLst>
          </p:cNvPr>
          <p:cNvSpPr txBox="1"/>
          <p:nvPr/>
        </p:nvSpPr>
        <p:spPr>
          <a:xfrm>
            <a:off x="5092125" y="4406566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5x=140</a:t>
            </a:r>
            <a:endParaRPr lang="zh-CN" altLang="en-US" sz="20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D9D3F41-2AF2-44DF-8D43-B880C6E28999}"/>
              </a:ext>
            </a:extLst>
          </p:cNvPr>
          <p:cNvSpPr txBox="1"/>
          <p:nvPr/>
        </p:nvSpPr>
        <p:spPr>
          <a:xfrm>
            <a:off x="5123438" y="4710425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x=28</a:t>
            </a:r>
            <a:endParaRPr lang="zh-CN" altLang="en-US" sz="20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3BCA335-36D7-4674-ADB4-4CCE18AC8DC4}"/>
              </a:ext>
            </a:extLst>
          </p:cNvPr>
          <p:cNvSpPr txBox="1"/>
          <p:nvPr/>
        </p:nvSpPr>
        <p:spPr>
          <a:xfrm>
            <a:off x="5077215" y="5014284"/>
            <a:ext cx="2313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3x=3×28=84</a:t>
            </a:r>
            <a:endParaRPr lang="zh-CN" altLang="en-US" sz="20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FF28890-0DF5-47BC-A34D-40A5DB488C6E}"/>
              </a:ext>
            </a:extLst>
          </p:cNvPr>
          <p:cNvSpPr txBox="1"/>
          <p:nvPr/>
        </p:nvSpPr>
        <p:spPr>
          <a:xfrm>
            <a:off x="5070653" y="5307253"/>
            <a:ext cx="2313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2x=2×28=56</a:t>
            </a:r>
            <a:endParaRPr lang="zh-CN" altLang="en-US" sz="20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BA7E7EB-CDC4-4794-BDCB-8085A6DB88EF}"/>
              </a:ext>
            </a:extLst>
          </p:cNvPr>
          <p:cNvSpPr txBox="1"/>
          <p:nvPr/>
        </p:nvSpPr>
        <p:spPr>
          <a:xfrm>
            <a:off x="5777479" y="5654736"/>
            <a:ext cx="4091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答：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班分到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84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个，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班分到</a:t>
            </a:r>
            <a:r>
              <a: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56</a:t>
            </a:r>
            <a:r>
              <a:rPr lang="zh-CN" altLang="en-US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13884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4998AB-789F-4DF8-B7D7-B84390FAC372}"/>
              </a:ext>
            </a:extLst>
          </p:cNvPr>
          <p:cNvSpPr txBox="1"/>
          <p:nvPr/>
        </p:nvSpPr>
        <p:spPr>
          <a:xfrm>
            <a:off x="1683255" y="1497494"/>
            <a:ext cx="8825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分配问题的一般思考步骤是：分什么？有多少？怎么分？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01B6D60-9596-4A7D-BF00-B5F9C3A633DD}"/>
              </a:ext>
            </a:extLst>
          </p:cNvPr>
          <p:cNvGrpSpPr/>
          <p:nvPr/>
        </p:nvGrpSpPr>
        <p:grpSpPr>
          <a:xfrm>
            <a:off x="1728765" y="2828090"/>
            <a:ext cx="8779979" cy="2100783"/>
            <a:chOff x="1683255" y="2828090"/>
            <a:chExt cx="8779979" cy="2100783"/>
          </a:xfrm>
        </p:grpSpPr>
        <p:sp>
          <p:nvSpPr>
            <p:cNvPr id="6" name="îsļíḑé">
              <a:extLst>
                <a:ext uri="{FF2B5EF4-FFF2-40B4-BE49-F238E27FC236}">
                  <a16:creationId xmlns:a16="http://schemas.microsoft.com/office/drawing/2014/main" id="{988981C9-1D55-4235-878D-3C33A091D43C}"/>
                </a:ext>
              </a:extLst>
            </p:cNvPr>
            <p:cNvSpPr/>
            <p:nvPr/>
          </p:nvSpPr>
          <p:spPr>
            <a:xfrm>
              <a:off x="3166073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7" name="ïslîḑè">
              <a:extLst>
                <a:ext uri="{FF2B5EF4-FFF2-40B4-BE49-F238E27FC236}">
                  <a16:creationId xmlns:a16="http://schemas.microsoft.com/office/drawing/2014/main" id="{53CC4EC0-084F-47C6-906B-A990C6928EFF}"/>
                </a:ext>
              </a:extLst>
            </p:cNvPr>
            <p:cNvSpPr/>
            <p:nvPr/>
          </p:nvSpPr>
          <p:spPr>
            <a:xfrm>
              <a:off x="4980326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8" name="i$liďe">
              <a:extLst>
                <a:ext uri="{FF2B5EF4-FFF2-40B4-BE49-F238E27FC236}">
                  <a16:creationId xmlns:a16="http://schemas.microsoft.com/office/drawing/2014/main" id="{17F59FF8-8F1B-4D5D-ADFA-D093943D44B2}"/>
                </a:ext>
              </a:extLst>
            </p:cNvPr>
            <p:cNvSpPr/>
            <p:nvPr/>
          </p:nvSpPr>
          <p:spPr>
            <a:xfrm>
              <a:off x="6794578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9" name="íṣlídê">
              <a:extLst>
                <a:ext uri="{FF2B5EF4-FFF2-40B4-BE49-F238E27FC236}">
                  <a16:creationId xmlns:a16="http://schemas.microsoft.com/office/drawing/2014/main" id="{22954A91-78A5-4C98-9A91-B9B0ED227BFE}"/>
                </a:ext>
              </a:extLst>
            </p:cNvPr>
            <p:cNvSpPr/>
            <p:nvPr/>
          </p:nvSpPr>
          <p:spPr>
            <a:xfrm>
              <a:off x="8608830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32" name="i$1ide">
              <a:extLst>
                <a:ext uri="{FF2B5EF4-FFF2-40B4-BE49-F238E27FC236}">
                  <a16:creationId xmlns:a16="http://schemas.microsoft.com/office/drawing/2014/main" id="{C2D193AF-3C95-4796-93E5-99CC37B8489A}"/>
                </a:ext>
              </a:extLst>
            </p:cNvPr>
            <p:cNvSpPr/>
            <p:nvPr/>
          </p:nvSpPr>
          <p:spPr bwMode="auto">
            <a:xfrm>
              <a:off x="2064828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0070C0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30" name="îšlïḍè">
              <a:extLst>
                <a:ext uri="{FF2B5EF4-FFF2-40B4-BE49-F238E27FC236}">
                  <a16:creationId xmlns:a16="http://schemas.microsoft.com/office/drawing/2014/main" id="{6DD6A703-DE3D-48C6-9789-BD71EBB4092E}"/>
                </a:ext>
              </a:extLst>
            </p:cNvPr>
            <p:cNvSpPr/>
            <p:nvPr/>
          </p:nvSpPr>
          <p:spPr bwMode="auto">
            <a:xfrm>
              <a:off x="3880835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0070C0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2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28" name="ïšļíḍê">
              <a:extLst>
                <a:ext uri="{FF2B5EF4-FFF2-40B4-BE49-F238E27FC236}">
                  <a16:creationId xmlns:a16="http://schemas.microsoft.com/office/drawing/2014/main" id="{CBA194C6-5926-4B28-9EE9-3A77E8CB8E4F}"/>
                </a:ext>
              </a:extLst>
            </p:cNvPr>
            <p:cNvSpPr/>
            <p:nvPr/>
          </p:nvSpPr>
          <p:spPr bwMode="auto">
            <a:xfrm>
              <a:off x="5696842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0070C0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3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26" name="îṣ1iḑè">
              <a:extLst>
                <a:ext uri="{FF2B5EF4-FFF2-40B4-BE49-F238E27FC236}">
                  <a16:creationId xmlns:a16="http://schemas.microsoft.com/office/drawing/2014/main" id="{C01A5A51-E8F0-4B8D-87D8-7D607A77C961}"/>
                </a:ext>
              </a:extLst>
            </p:cNvPr>
            <p:cNvSpPr/>
            <p:nvPr/>
          </p:nvSpPr>
          <p:spPr bwMode="auto">
            <a:xfrm>
              <a:off x="7512849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0070C0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24" name="ïṩlïďe">
              <a:extLst>
                <a:ext uri="{FF2B5EF4-FFF2-40B4-BE49-F238E27FC236}">
                  <a16:creationId xmlns:a16="http://schemas.microsoft.com/office/drawing/2014/main" id="{35359DCA-2FA8-4CD8-B6D4-0B3D38C6BAD0}"/>
                </a:ext>
              </a:extLst>
            </p:cNvPr>
            <p:cNvSpPr/>
            <p:nvPr/>
          </p:nvSpPr>
          <p:spPr bwMode="auto">
            <a:xfrm>
              <a:off x="9328856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0070C0"/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5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8533FDB-3C46-458E-9CB6-C0B72792774B}"/>
                </a:ext>
              </a:extLst>
            </p:cNvPr>
            <p:cNvSpPr txBox="1"/>
            <p:nvPr/>
          </p:nvSpPr>
          <p:spPr>
            <a:xfrm>
              <a:off x="1683255" y="3913210"/>
              <a:ext cx="15709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总数量</a:t>
              </a:r>
              <a:endPara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分什么，有多少？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76FFA3A-CFF8-4209-84DC-60528A15BE9F}"/>
                </a:ext>
              </a:extLst>
            </p:cNvPr>
            <p:cNvSpPr txBox="1"/>
            <p:nvPr/>
          </p:nvSpPr>
          <p:spPr>
            <a:xfrm>
              <a:off x="3542639" y="3913210"/>
              <a:ext cx="14747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怎么样分？（）</a:t>
              </a:r>
              <a:r>
                <a:rPr lang="en-US" altLang="zh-CN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:</a:t>
              </a:r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（）</a:t>
              </a:r>
              <a:r>
                <a:rPr lang="en-US" altLang="zh-CN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:</a:t>
              </a:r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（）</a:t>
              </a:r>
              <a:endPara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6522A71-2F32-4A1F-9277-A241FD9421D8}"/>
                </a:ext>
              </a:extLst>
            </p:cNvPr>
            <p:cNvSpPr txBox="1"/>
            <p:nvPr/>
          </p:nvSpPr>
          <p:spPr>
            <a:xfrm>
              <a:off x="5358646" y="3913210"/>
              <a:ext cx="14747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求平均分的总份数</a:t>
              </a:r>
              <a:endPara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00AF497-069A-4A3C-B3FB-17E6C1B683F4}"/>
                </a:ext>
              </a:extLst>
            </p:cNvPr>
            <p:cNvSpPr txBox="1"/>
            <p:nvPr/>
          </p:nvSpPr>
          <p:spPr>
            <a:xfrm>
              <a:off x="7047175" y="3913210"/>
              <a:ext cx="17296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求每部分占总数量的几分之几是多少？</a:t>
              </a:r>
              <a:endPara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7DA1B82-C6EF-486D-A05F-C5A7D9815D21}"/>
                </a:ext>
              </a:extLst>
            </p:cNvPr>
            <p:cNvSpPr txBox="1"/>
            <p:nvPr/>
          </p:nvSpPr>
          <p:spPr>
            <a:xfrm>
              <a:off x="8988527" y="3913210"/>
              <a:ext cx="147470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用分数乘法求出每部分是多少。</a:t>
              </a:r>
              <a:endParaRPr lang="en-US" altLang="zh-CN" sz="20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4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6" y="2333530"/>
            <a:ext cx="726352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第二课时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rgbClr val="FFC000"/>
          </a:solidFill>
          <a:ln w="635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390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1E3EA4C-BFAA-48C8-970A-52607F0290AB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8946AAFC-5075-4C1B-BD88-21F1995954D6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8041DBE2-A240-4F28-BB32-60F62AD9A753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195B34-9E0A-4729-BD73-38F856DAD32A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E2C9482-6206-4F4E-B5C9-DA1C7B26F5A0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、学校图书馆新进了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450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本图书，按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4:5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分给四年级和五年级，应该怎么分？分一分，并记录分的过程。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40EE56-8C22-438E-8050-43F1E22FE2F5}"/>
              </a:ext>
            </a:extLst>
          </p:cNvPr>
          <p:cNvSpPr txBox="1"/>
          <p:nvPr/>
        </p:nvSpPr>
        <p:spPr>
          <a:xfrm>
            <a:off x="2949880" y="3616488"/>
            <a:ext cx="2929007" cy="1699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450÷9=50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  <a:endParaRPr lang="en-US" altLang="zh-CN" sz="24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50×4=200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  <a:endParaRPr lang="en-US" altLang="zh-CN" sz="24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50×5=250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BDE364-3E00-481E-B4EC-1FC239B5FC44}"/>
                  </a:ext>
                </a:extLst>
              </p:cNvPr>
              <p:cNvSpPr txBox="1"/>
              <p:nvPr/>
            </p:nvSpPr>
            <p:spPr>
              <a:xfrm>
                <a:off x="6096000" y="3599466"/>
                <a:ext cx="3065776" cy="1639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  <m:r>
                      <a:rPr lang="en-US" altLang="zh-CN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=</m:t>
                    </m:r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200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=250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BDE364-3E00-481E-B4EC-1FC239B5F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599466"/>
                <a:ext cx="3065776" cy="1639551"/>
              </a:xfrm>
              <a:prstGeom prst="rect">
                <a:avLst/>
              </a:prstGeom>
              <a:blipFill>
                <a:blip r:embed="rId3"/>
                <a:stretch>
                  <a:fillRect l="-2982" r="-1988" b="-14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78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8FFD657-1272-442E-BB77-E8FCA963B63E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7A6669D-DE99-470E-A23D-707B4C00B679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EA88B75-0017-46AB-887A-53735AAD14FE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81D7AE82-E18E-48A8-898C-0F0CA503F140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B7A2FAB9-5EED-4723-B9E2-701ECAF6D896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、一座水库按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2:3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放养鲢鱼和鲤鱼，一共可以放养育苗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25000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尾。其中鲢鱼和鲤鱼的育苗各应放养多少尾？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46EC02E-3BAD-49E9-BFD6-3BA9A93E93A5}"/>
                  </a:ext>
                </a:extLst>
              </p:cNvPr>
              <p:cNvSpPr txBox="1"/>
              <p:nvPr/>
            </p:nvSpPr>
            <p:spPr>
              <a:xfrm>
                <a:off x="4245613" y="3446022"/>
                <a:ext cx="3801041" cy="2196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2+3=5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=10000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（尾）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=15000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（尾）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46EC02E-3BAD-49E9-BFD6-3BA9A93E9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613" y="3446022"/>
                <a:ext cx="3801041" cy="2196435"/>
              </a:xfrm>
              <a:prstGeom prst="rect">
                <a:avLst/>
              </a:prstGeom>
              <a:blipFill>
                <a:blip r:embed="rId3"/>
                <a:stretch>
                  <a:fillRect l="-2404" r="-1442" b="-5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05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403269E-A5D1-41E7-B31D-87BA4989261B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BE617171-2264-4515-977E-349078CC170A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E05EC36-D55C-4F64-9C7B-EED60546D0F6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E1096639-2467-4C17-846C-05EF34EF4DAF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051BF8D0-F3AA-49DB-A71C-367411C0C556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、学校图书室共有图书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4800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本，其中学生用书与教师用书的比是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3:2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，两种书各有多少本？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CF52EAE-3F22-4E70-A713-455EE627D6A7}"/>
              </a:ext>
            </a:extLst>
          </p:cNvPr>
          <p:cNvSpPr txBox="1"/>
          <p:nvPr/>
        </p:nvSpPr>
        <p:spPr>
          <a:xfrm>
            <a:off x="2033453" y="3599466"/>
            <a:ext cx="346761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题目要分配什么？</a:t>
            </a:r>
            <a:endParaRPr lang="en-US" altLang="zh-CN" sz="32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按照什么分配？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046D6F9-5D40-4081-BC8E-32675F41FFB0}"/>
              </a:ext>
            </a:extLst>
          </p:cNvPr>
          <p:cNvGrpSpPr/>
          <p:nvPr/>
        </p:nvGrpSpPr>
        <p:grpSpPr>
          <a:xfrm>
            <a:off x="6434890" y="3058480"/>
            <a:ext cx="3639114" cy="2945628"/>
            <a:chOff x="6434890" y="3058480"/>
            <a:chExt cx="3639114" cy="2945628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4E465EFA-C21F-42D2-A96B-EB7F12C895B5}"/>
                </a:ext>
              </a:extLst>
            </p:cNvPr>
            <p:cNvCxnSpPr/>
            <p:nvPr/>
          </p:nvCxnSpPr>
          <p:spPr>
            <a:xfrm>
              <a:off x="6450934" y="4531294"/>
              <a:ext cx="356153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A5694CA7-2EA3-428C-A63E-FDCA08B756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360698" y="4436320"/>
              <a:ext cx="189948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B38AF4D-D067-46A9-8968-1351977F9C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900643" y="4436320"/>
              <a:ext cx="189948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33E69EE6-3164-4AC6-B591-E12EB8640E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192654" y="4436320"/>
              <a:ext cx="189948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214A11C-B9F7-4AD5-9900-3692B60973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4665" y="4436320"/>
              <a:ext cx="189948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B32B42D-3158-440D-B797-B93212DEA2E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76676" y="4436320"/>
              <a:ext cx="189948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FD73FA2A-D65C-4D32-A935-0D9AEFE7F48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68687" y="4436320"/>
              <a:ext cx="189948" cy="0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E8D9E3AB-8C3E-4AE2-921A-C26A74DA7120}"/>
                </a:ext>
              </a:extLst>
            </p:cNvPr>
            <p:cNvSpPr/>
            <p:nvPr/>
          </p:nvSpPr>
          <p:spPr>
            <a:xfrm rot="16200000" flipH="1" flipV="1">
              <a:off x="8004494" y="2043262"/>
              <a:ext cx="422326" cy="3561531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D474198-E298-4688-8D2D-6232B40584CD}"/>
                </a:ext>
              </a:extLst>
            </p:cNvPr>
            <p:cNvSpPr txBox="1"/>
            <p:nvPr/>
          </p:nvSpPr>
          <p:spPr>
            <a:xfrm>
              <a:off x="7443173" y="3058480"/>
              <a:ext cx="1544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4800</a:t>
              </a:r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本</a:t>
              </a:r>
            </a:p>
          </p:txBody>
        </p: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F6250DC3-093A-42B8-AC3A-66859AFD6E31}"/>
                </a:ext>
              </a:extLst>
            </p:cNvPr>
            <p:cNvSpPr/>
            <p:nvPr/>
          </p:nvSpPr>
          <p:spPr>
            <a:xfrm rot="5400000" flipH="1">
              <a:off x="7237258" y="4080251"/>
              <a:ext cx="489409" cy="2094146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左大括号 19">
              <a:extLst>
                <a:ext uri="{FF2B5EF4-FFF2-40B4-BE49-F238E27FC236}">
                  <a16:creationId xmlns:a16="http://schemas.microsoft.com/office/drawing/2014/main" id="{DA395F53-2EE9-47A7-BA33-AFF0F1673F81}"/>
                </a:ext>
              </a:extLst>
            </p:cNvPr>
            <p:cNvSpPr/>
            <p:nvPr/>
          </p:nvSpPr>
          <p:spPr>
            <a:xfrm rot="5400000" flipH="1">
              <a:off x="9042925" y="4398427"/>
              <a:ext cx="489403" cy="1415978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E294F2E-E53C-4475-9D0B-02790E5608B4}"/>
                </a:ext>
              </a:extLst>
            </p:cNvPr>
            <p:cNvSpPr txBox="1"/>
            <p:nvPr/>
          </p:nvSpPr>
          <p:spPr>
            <a:xfrm>
              <a:off x="6709478" y="5603998"/>
              <a:ext cx="1544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学生用书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2ED0883-27A9-4731-A2AB-562F7155B81B}"/>
                </a:ext>
              </a:extLst>
            </p:cNvPr>
            <p:cNvSpPr txBox="1"/>
            <p:nvPr/>
          </p:nvSpPr>
          <p:spPr>
            <a:xfrm>
              <a:off x="8529036" y="5603998"/>
              <a:ext cx="1544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教师用书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715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4F622C6-C38F-4F16-A0E5-B60C7762030D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9CA28097-7A87-4492-93A5-8CEB57584F23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ABD6191-2724-411B-89DC-38CC279752E6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B28A36B-EDAA-4458-AF02-F5C6B58DB4FE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70881FC-E5FA-4C65-9266-88CE65F521C0}"/>
                  </a:ext>
                </a:extLst>
              </p:cNvPr>
              <p:cNvSpPr txBox="1"/>
              <p:nvPr/>
            </p:nvSpPr>
            <p:spPr>
              <a:xfrm>
                <a:off x="2033453" y="2104373"/>
                <a:ext cx="8225363" cy="2196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）图书一共平均分的分数：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3+2=5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）学生用书的本数：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4800×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=2880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）教师用书的本数：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4800×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=1920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zh-CN" altLang="en-US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70881FC-E5FA-4C65-9266-88CE65F52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2104373"/>
                <a:ext cx="8225363" cy="2196435"/>
              </a:xfrm>
              <a:prstGeom prst="rect">
                <a:avLst/>
              </a:prstGeom>
              <a:blipFill>
                <a:blip r:embed="rId3"/>
                <a:stretch>
                  <a:fillRect l="-1186" b="-5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8F7CE938-90C5-450A-AD62-71D5B229E3CF}"/>
              </a:ext>
            </a:extLst>
          </p:cNvPr>
          <p:cNvSpPr txBox="1"/>
          <p:nvPr/>
        </p:nvSpPr>
        <p:spPr>
          <a:xfrm>
            <a:off x="2249128" y="4449694"/>
            <a:ext cx="5556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答：学生用书有</a:t>
            </a:r>
            <a:r>
              <a:rPr lang="en-US" altLang="zh-CN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2880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本，教师用书有</a:t>
            </a:r>
            <a:r>
              <a:rPr lang="en-US" altLang="zh-CN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1920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EC04C28-6220-4217-A772-2ACA9B778D12}"/>
              </a:ext>
            </a:extLst>
          </p:cNvPr>
          <p:cNvSpPr txBox="1"/>
          <p:nvPr/>
        </p:nvSpPr>
        <p:spPr>
          <a:xfrm>
            <a:off x="2249127" y="4998690"/>
            <a:ext cx="6614311" cy="977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每份有：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3+2=5</a:t>
            </a: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   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4800÷5=960</a:t>
            </a: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  <a:endParaRPr lang="en-US" altLang="zh-CN" sz="2000" dirty="0">
              <a:solidFill>
                <a:srgbClr val="EA6F4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学生用书：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960×3=2880     </a:t>
            </a: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教师用书：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960×2=1920</a:t>
            </a:r>
            <a:endParaRPr lang="zh-CN" altLang="en-US" sz="2000" dirty="0">
              <a:solidFill>
                <a:srgbClr val="EA6F4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50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6" y="2333530"/>
            <a:ext cx="726352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第三课时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rgbClr val="FFC000"/>
          </a:solidFill>
          <a:ln w="635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630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F1C514EE-EC99-44A7-A17B-E4D7F2B1A6B1}"/>
              </a:ext>
            </a:extLst>
          </p:cNvPr>
          <p:cNvGrpSpPr/>
          <p:nvPr/>
        </p:nvGrpSpPr>
        <p:grpSpPr>
          <a:xfrm>
            <a:off x="1884129" y="1227086"/>
            <a:ext cx="2889216" cy="722304"/>
            <a:chOff x="4835046" y="3490555"/>
            <a:chExt cx="2054268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6ADE600B-28D4-4B0C-A8D2-9DB248F7237D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结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45DCC69-ACA1-4D07-89FA-056C317B7BEE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构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7AD2730-0949-46CE-8A7E-7F79BE496C84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特</a:t>
              </a: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84928B5-8E51-44E6-B261-912D7CF2EDD0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征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2D1A7BC7-CB8C-4AF4-B9DF-BD6295D8728C}"/>
              </a:ext>
            </a:extLst>
          </p:cNvPr>
          <p:cNvSpPr txBox="1"/>
          <p:nvPr/>
        </p:nvSpPr>
        <p:spPr>
          <a:xfrm>
            <a:off x="2794373" y="2594059"/>
            <a:ext cx="6603254" cy="166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6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已知总数（各部分之和）和各部分数的比，求各部分数。</a:t>
            </a:r>
          </a:p>
        </p:txBody>
      </p:sp>
    </p:spTree>
    <p:extLst>
      <p:ext uri="{BB962C8B-B14F-4D97-AF65-F5344CB8AC3E}">
        <p14:creationId xmlns:p14="http://schemas.microsoft.com/office/powerpoint/2010/main" val="113489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7CB5972B-CD4D-471B-BF55-1A06183584D9}"/>
              </a:ext>
            </a:extLst>
          </p:cNvPr>
          <p:cNvGrpSpPr/>
          <p:nvPr/>
        </p:nvGrpSpPr>
        <p:grpSpPr>
          <a:xfrm>
            <a:off x="1884129" y="1227086"/>
            <a:ext cx="2889216" cy="722304"/>
            <a:chOff x="4835046" y="3490555"/>
            <a:chExt cx="2054268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DE873C7-602A-4076-B383-3D57A677857C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方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5C7D35A-4171-41DD-8D65-3D860DEBFD37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法</a:t>
              </a: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006762E8-4128-4EFE-8A7C-3CD1AEE7E57C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步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FBCA5C47-BAE2-4212-8CE0-A3CC7601E46D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骤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143DB7B4-1D6C-4539-B9FA-3AE33004DD3D}"/>
              </a:ext>
            </a:extLst>
          </p:cNvPr>
          <p:cNvSpPr txBox="1"/>
          <p:nvPr/>
        </p:nvSpPr>
        <p:spPr>
          <a:xfrm>
            <a:off x="1884129" y="2209849"/>
            <a:ext cx="9161482" cy="342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①根据比先求出总份数。</a:t>
            </a:r>
            <a:endParaRPr lang="en-US" altLang="zh-CN" sz="28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②求出各部分数占总数的几分之几。或平均每份是多少。</a:t>
            </a:r>
            <a:endParaRPr lang="en-US" altLang="zh-CN" sz="28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③运用分数乘法列式计算，求出各部分数。</a:t>
            </a:r>
            <a:endParaRPr lang="en-US" altLang="zh-CN" sz="28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④答题并检验。</a:t>
            </a:r>
            <a:endParaRPr lang="en-US" altLang="zh-CN" sz="28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630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43C8DE8-3B33-4F0B-A7F8-D13AF68E5245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B8E2B4F-BE7A-412F-8B6F-B827E55A8963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507E0F9-4F51-449C-B3F6-E47D537B14DD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D9D7638-BD9E-4E2B-8FAA-7C3F7C3AA3A9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552F9B86-1469-4394-AEA2-EC55153C98F6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、肯德基的老板听说这种新出的咖啡奶口感好，受欢迎，决定引进这种咖啡奶，他想请同学帮忙计算：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85743DC-DEDE-4439-A84A-690628E08476}"/>
              </a:ext>
            </a:extLst>
          </p:cNvPr>
          <p:cNvSpPr txBox="1"/>
          <p:nvPr/>
        </p:nvSpPr>
        <p:spPr>
          <a:xfrm>
            <a:off x="2033453" y="3407421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一杯</a:t>
            </a: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330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毫升的咖啡奶，咖啡喝奶的比为</a:t>
            </a: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2:9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。需要咖啡和奶各多少毫升？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149902F-09C2-4674-9BFC-34AAFCBADDF7}"/>
                  </a:ext>
                </a:extLst>
              </p:cNvPr>
              <p:cNvSpPr txBox="1"/>
              <p:nvPr/>
            </p:nvSpPr>
            <p:spPr>
              <a:xfrm>
                <a:off x="2033453" y="4820368"/>
                <a:ext cx="8225363" cy="9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想：咖啡和奶的比是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2:9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，就是说，在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330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毫升的咖啡奶中，咖啡占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份，奶占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9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份，一共是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11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份。也就是说，咖啡占咖啡奶的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11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，奶占咖啡奶的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num>
                      <m:den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11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149902F-09C2-4674-9BFC-34AAFCBAD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4820368"/>
                <a:ext cx="8225363" cy="970394"/>
              </a:xfrm>
              <a:prstGeom prst="rect">
                <a:avLst/>
              </a:prstGeom>
              <a:blipFill>
                <a:blip r:embed="rId3"/>
                <a:stretch>
                  <a:fillRect l="-4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234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E38F68F-F7E6-4B0D-BE1B-ABED22D08DF9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BDA85E1-AADF-458E-8B58-8A38322E4DC3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3AAF8DA-FAC3-468B-91E5-716A143BF3C0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0CDAAF1-330C-40DF-A46F-571FE4404317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36DA6DC4-00BF-47FD-9C55-7F5EDB3D235B}"/>
              </a:ext>
            </a:extLst>
          </p:cNvPr>
          <p:cNvSpPr txBox="1"/>
          <p:nvPr/>
        </p:nvSpPr>
        <p:spPr>
          <a:xfrm>
            <a:off x="2033453" y="2104373"/>
            <a:ext cx="822536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、一种什锦糖是由奶糖、水果糖、和酥糖按照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3:5:2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混合成的。要配制这样的什锦糖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500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千克，需要奶糖、水果糖、和酥糖各多少千克？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1F4A212-43B0-4A13-963F-1B0EF7B36085}"/>
                  </a:ext>
                </a:extLst>
              </p:cNvPr>
              <p:cNvSpPr txBox="1"/>
              <p:nvPr/>
            </p:nvSpPr>
            <p:spPr>
              <a:xfrm>
                <a:off x="2033453" y="3812533"/>
                <a:ext cx="8225363" cy="2295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总份数：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3+5+2=10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奶糖：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（千克）    水果糖：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10</m:t>
                        </m:r>
                      </m:den>
                    </m:f>
                    <m:r>
                      <a:rPr lang="en-US" altLang="zh-CN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=</m:t>
                    </m:r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（千克）</a:t>
                </a:r>
                <a:endParaRPr lang="en-US" altLang="zh-CN" sz="20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酥糖：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=100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（千克）</a:t>
                </a:r>
                <a:endParaRPr lang="en-US" altLang="zh-CN" sz="20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答：需要奶糖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千克、水果糖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千克、酥糖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100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千克。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1F4A212-43B0-4A13-963F-1B0EF7B36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3812533"/>
                <a:ext cx="8225363" cy="2295372"/>
              </a:xfrm>
              <a:prstGeom prst="rect">
                <a:avLst/>
              </a:prstGeom>
              <a:blipFill>
                <a:blip r:embed="rId3"/>
                <a:stretch>
                  <a:fillRect l="-815" b="-37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3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6" y="2333530"/>
            <a:ext cx="726352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第四课时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rgbClr val="FFC000"/>
          </a:solidFill>
          <a:ln w="635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643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0AB90B2-80CD-440B-8C42-80FF68EDD534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  <a:solidFill>
            <a:srgbClr val="0070C0"/>
          </a:solidFill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46EEFB4-CB58-44C3-92D0-B37DCF0C95BE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思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491F30E-BED6-4C82-AB82-550A71C9289B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考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5B0E4266-E3CA-4F57-BB8B-FBF2E852FB83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题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145E909-13E2-405C-954E-E0A53CA1DDB5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一种酒精消毒液是把水喝乙醇按照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100:75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的比配成的。要配置这种消毒液</a:t>
            </a:r>
            <a:r>
              <a:rPr lang="en-US" altLang="zh-CN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1050</a:t>
            </a:r>
            <a:r>
              <a:rPr lang="zh-CN" altLang="en-US" sz="24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克，需要乙醇多少克？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A11E80F-4F51-405A-9565-4C85013F8088}"/>
                  </a:ext>
                </a:extLst>
              </p:cNvPr>
              <p:cNvSpPr txBox="1"/>
              <p:nvPr/>
            </p:nvSpPr>
            <p:spPr>
              <a:xfrm>
                <a:off x="2033453" y="3407421"/>
                <a:ext cx="5703778" cy="2554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100:75=4:3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1050×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den>
                    </m:f>
                    <m:r>
                      <a:rPr lang="en-US" altLang="zh-CN" sz="3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=</m:t>
                    </m:r>
                  </m:oMath>
                </a14:m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</a:t>
                </a: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（克）</a:t>
                </a:r>
                <a:endParaRPr lang="en-US" altLang="zh-CN" sz="32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答：需要乙醇</a:t>
                </a:r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</a:t>
                </a: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克。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A11E80F-4F51-405A-9565-4C85013F8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3407421"/>
                <a:ext cx="5703778" cy="2554930"/>
              </a:xfrm>
              <a:prstGeom prst="rect">
                <a:avLst/>
              </a:prstGeom>
              <a:blipFill>
                <a:blip r:embed="rId3"/>
                <a:stretch>
                  <a:fillRect l="-2781" r="-2674" b="-69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835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ABC4625-F438-4AFC-A03F-07623B8DE8D5}"/>
              </a:ext>
            </a:extLst>
          </p:cNvPr>
          <p:cNvSpPr txBox="1"/>
          <p:nvPr/>
        </p:nvSpPr>
        <p:spPr>
          <a:xfrm>
            <a:off x="1439895" y="959504"/>
            <a:ext cx="8225363" cy="101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4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你有什么收获？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9CE4B12-8F9D-4FFE-B1AE-846E93B0B882}"/>
              </a:ext>
            </a:extLst>
          </p:cNvPr>
          <p:cNvSpPr txBox="1"/>
          <p:nvPr/>
        </p:nvSpPr>
        <p:spPr>
          <a:xfrm>
            <a:off x="1439895" y="1973179"/>
            <a:ext cx="882315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今天学习解决问题的特点：</a:t>
            </a:r>
            <a:endParaRPr lang="en-US" altLang="zh-CN" sz="28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已知总数量和部分量的比，求各部分量是多少</a:t>
            </a:r>
            <a:endParaRPr lang="en-US" altLang="zh-CN" sz="2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4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解题方法是：</a:t>
            </a:r>
            <a:endParaRPr lang="en-US" altLang="zh-CN" sz="28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先求总分数，再求各部分占总量的几分之几，最后用总量乘各部分占总数的几分之几，求出各部分量；</a:t>
            </a:r>
            <a:endParaRPr lang="en-US" altLang="zh-CN" sz="2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4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或者总数量除以总份数，得出每份的数量，再用每份的数量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乘各部分量的份数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就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得出各部分量的数量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6343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DFBEE5F-915B-469F-B7A3-2EB5A0D2A392}"/>
              </a:ext>
            </a:extLst>
          </p:cNvPr>
          <p:cNvGrpSpPr/>
          <p:nvPr/>
        </p:nvGrpSpPr>
        <p:grpSpPr>
          <a:xfrm>
            <a:off x="2033453" y="1233183"/>
            <a:ext cx="1444608" cy="722304"/>
            <a:chOff x="4835046" y="3490555"/>
            <a:chExt cx="1027134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3B7D4DF-31D6-454B-B46E-45141A2C15B0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复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18B3B4B-E8A8-4382-A3D2-ADB2FCF38AA2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习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7F08FFA-63BE-4349-A822-592EF75D3BFE}"/>
                  </a:ext>
                </a:extLst>
              </p:cNvPr>
              <p:cNvSpPr txBox="1"/>
              <p:nvPr/>
            </p:nvSpPr>
            <p:spPr>
              <a:xfrm>
                <a:off x="2033453" y="2181726"/>
                <a:ext cx="8474126" cy="3643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小明读一本书，已读页数与未读页数的比是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4:5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可以吧已读的页数看做（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）份，未读的就是（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）份。这本书共有（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9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）份。</a:t>
                </a:r>
                <a:endParaRPr lang="en-US" altLang="zh-CN" sz="24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2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已经读的是剩下（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），剩下的是已读的（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），</a:t>
                </a:r>
                <a:endParaRPr lang="en-US" altLang="zh-CN" sz="2400" dirty="0">
                  <a:solidFill>
                    <a:srgbClr val="0070C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已经读的占全本书的（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），未读的占全本书的（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rgbClr val="0070C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7F08FFA-63BE-4349-A822-592EF75D3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2181726"/>
                <a:ext cx="8474126" cy="3643113"/>
              </a:xfrm>
              <a:prstGeom prst="rect">
                <a:avLst/>
              </a:prstGeom>
              <a:blipFill>
                <a:blip r:embed="rId3"/>
                <a:stretch>
                  <a:fillRect l="-1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474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F4D466F-8A5F-4074-BDF3-75B6B1407F31}"/>
              </a:ext>
            </a:extLst>
          </p:cNvPr>
          <p:cNvGrpSpPr/>
          <p:nvPr/>
        </p:nvGrpSpPr>
        <p:grpSpPr>
          <a:xfrm>
            <a:off x="2033453" y="1233183"/>
            <a:ext cx="1444608" cy="722304"/>
            <a:chOff x="4835046" y="3490555"/>
            <a:chExt cx="1027134" cy="513567"/>
          </a:xfr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8FBFC11C-E744-4B20-A56D-E8672AC5AAB0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复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CEB7182-1935-4D92-B093-3DD07F0B4B29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习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AF6F4C4B-D751-424E-AC69-8A3808605AD3}"/>
              </a:ext>
            </a:extLst>
          </p:cNvPr>
          <p:cNvSpPr txBox="1"/>
          <p:nvPr/>
        </p:nvSpPr>
        <p:spPr>
          <a:xfrm>
            <a:off x="2033453" y="2181726"/>
            <a:ext cx="8474126" cy="2911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一个三角形三个内角度数的比是</a:t>
            </a:r>
            <a:r>
              <a:rPr lang="en-US" altLang="zh-CN" sz="32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1:3:5</a:t>
            </a: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这个三角形式按角分类是（钝角三角形）</a:t>
            </a:r>
            <a:endParaRPr lang="en-US" altLang="zh-CN" sz="32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三角形，它最大角是（</a:t>
            </a:r>
            <a:r>
              <a:rPr lang="en-US" altLang="zh-CN" sz="32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100°</a:t>
            </a:r>
            <a:r>
              <a:rPr lang="zh-CN" altLang="en-US" sz="32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5874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A30871-1C9E-401B-BF86-94D93D769D21}"/>
              </a:ext>
            </a:extLst>
          </p:cNvPr>
          <p:cNvSpPr txBox="1"/>
          <p:nvPr/>
        </p:nvSpPr>
        <p:spPr>
          <a:xfrm>
            <a:off x="3066666" y="118550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谢谢欣赏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2B07DC-70FA-42B7-A747-B11337E4D265}"/>
              </a:ext>
            </a:extLst>
          </p:cNvPr>
          <p:cNvSpPr txBox="1"/>
          <p:nvPr/>
        </p:nvSpPr>
        <p:spPr>
          <a:xfrm>
            <a:off x="3786415" y="2869277"/>
            <a:ext cx="4644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人教版六年级数学</a:t>
            </a:r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PPT</a:t>
            </a:r>
            <a:r>
              <a:rPr lang="zh-CN" altLang="en-US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课件</a:t>
            </a:r>
            <a:r>
              <a:rPr lang="en-US" altLang="zh-CN" sz="2800" dirty="0">
                <a:solidFill>
                  <a:srgbClr val="0070C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endParaRPr lang="zh-CN" altLang="en-US" sz="2800" dirty="0">
              <a:solidFill>
                <a:srgbClr val="0070C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B9CE722-F9D6-4EE1-93D0-344DB58682CF}"/>
              </a:ext>
            </a:extLst>
          </p:cNvPr>
          <p:cNvGrpSpPr/>
          <p:nvPr/>
        </p:nvGrpSpPr>
        <p:grpSpPr>
          <a:xfrm>
            <a:off x="5081391" y="3515608"/>
            <a:ext cx="2054268" cy="513567"/>
            <a:chOff x="4835046" y="3490555"/>
            <a:chExt cx="2054268" cy="513567"/>
          </a:xfrm>
          <a:solidFill>
            <a:srgbClr val="0070C0"/>
          </a:solidFill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284A3E19-7B23-4EF7-80F7-14CB08CDADC4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F2E74A7-47B2-4AB4-A7B4-9179E75C7508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117D5D9-B373-47F5-8D43-8DCC554AAE31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老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3E291E03-23D3-4602-9C22-B36014F9A727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930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1063</Words>
  <Application>Microsoft Office PowerPoint</Application>
  <PresentationFormat>宽屏</PresentationFormat>
  <Paragraphs>205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字魂70号-灵悦黑体</vt:lpstr>
      <vt:lpstr>Arial</vt:lpstr>
      <vt:lpstr>Cambria Math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manman</cp:lastModifiedBy>
  <cp:revision>1</cp:revision>
  <dcterms:created xsi:type="dcterms:W3CDTF">2019-06-05T12:35:41Z</dcterms:created>
  <dcterms:modified xsi:type="dcterms:W3CDTF">2019-08-07T03:42:39Z</dcterms:modified>
</cp:coreProperties>
</file>