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C41"/>
    <a:srgbClr val="222830"/>
    <a:srgbClr val="3C5F6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F521F-D4DC-40A0-B54E-5D347EF3C2E1}" type="datetimeFigureOut">
              <a:rPr lang="zh-CN" altLang="en-US" smtClean="0"/>
              <a:t>2019/2/25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F8243-2E39-4BEB-B2D7-080D38D56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2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8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00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968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8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14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70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2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2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5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2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7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01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95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67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7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011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27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5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8AB3A192-3743-4B9C-823D-F24A4970A92C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AB9184C6-8CA5-4279-A7BC-3ED16A808C78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D2D1C17C-257F-477D-82AE-CAC49410F4F9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9D1328E-3273-492C-91F9-99E6BC1CCF6F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70E21AF-AFA6-43C4-A60D-1245E794CDE5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46AD1632-D02B-416D-B009-9DB47EB57C6D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6BBA776D-4044-4511-9321-E5A2008C47AA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3E0309A-080C-44CD-807D-6B2D53291714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8C365B1-150F-4774-A284-29C356B3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2">
            <a:extLst>
              <a:ext uri="{FF2B5EF4-FFF2-40B4-BE49-F238E27FC236}">
                <a16:creationId xmlns="" xmlns:a16="http://schemas.microsoft.com/office/drawing/2014/main" id="{868A700E-1816-41D1-9463-B13DDCC34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7845BDE-CCAC-467F-8C63-F7333034FFBC}"/>
              </a:ext>
            </a:extLst>
          </p:cNvPr>
          <p:cNvSpPr/>
          <p:nvPr/>
        </p:nvSpPr>
        <p:spPr>
          <a:xfrm>
            <a:off x="6161238" y="4767223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文本框 4">
            <a:extLst>
              <a:ext uri="{FF2B5EF4-FFF2-40B4-BE49-F238E27FC236}">
                <a16:creationId xmlns="" xmlns:a16="http://schemas.microsoft.com/office/drawing/2014/main" id="{8DFA80B4-6215-429D-8E6D-CAE0ABF999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交通银行业绩汇报</a:t>
            </a:r>
            <a:r>
              <a:rPr lang="en-US" altLang="zh-CN" sz="5400" b="1" spc="600" dirty="0" err="1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5400" b="1" spc="600" dirty="0">
              <a:solidFill>
                <a:srgbClr val="3C5F6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5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B01A47-FF73-4848-952A-0288F7705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3F398A5-C2FD-4FE4-9634-DEF55A8C7B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75BB588-7854-4396-AC4E-7A8A4989C04C}"/>
              </a:ext>
            </a:extLst>
          </p:cNvPr>
          <p:cNvSpPr/>
          <p:nvPr/>
        </p:nvSpPr>
        <p:spPr>
          <a:xfrm>
            <a:off x="0" y="-173505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E46CB92-D345-4D66-BEC6-831467EB5A6E}"/>
              </a:ext>
            </a:extLst>
          </p:cNvPr>
          <p:cNvSpPr>
            <a:spLocks noEditPoints="1"/>
          </p:cNvSpPr>
          <p:nvPr/>
        </p:nvSpPr>
        <p:spPr bwMode="auto">
          <a:xfrm>
            <a:off x="5240266" y="24369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EDD13B-6CB1-4A5F-A7BA-575D580A300F}"/>
              </a:ext>
            </a:extLst>
          </p:cNvPr>
          <p:cNvSpPr txBox="1"/>
          <p:nvPr/>
        </p:nvSpPr>
        <p:spPr>
          <a:xfrm>
            <a:off x="5194343" y="1451364"/>
            <a:ext cx="1803314" cy="584775"/>
          </a:xfrm>
          <a:prstGeom prst="rect">
            <a:avLst/>
          </a:prstGeom>
          <a:solidFill>
            <a:srgbClr val="303C4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CONTENT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EB0E921-8FD0-4D70-9E12-AE88BF7DF1A9}"/>
              </a:ext>
            </a:extLst>
          </p:cNvPr>
          <p:cNvSpPr txBox="1"/>
          <p:nvPr/>
        </p:nvSpPr>
        <p:spPr>
          <a:xfrm>
            <a:off x="5490706" y="7471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8F97F338-0ECA-4295-9316-814ACE23C7DA}"/>
              </a:ext>
            </a:extLst>
          </p:cNvPr>
          <p:cNvSpPr/>
          <p:nvPr/>
        </p:nvSpPr>
        <p:spPr>
          <a:xfrm>
            <a:off x="6718532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C656D78-511B-46DE-A6D9-7D8F5905D912}"/>
              </a:ext>
            </a:extLst>
          </p:cNvPr>
          <p:cNvSpPr/>
          <p:nvPr/>
        </p:nvSpPr>
        <p:spPr>
          <a:xfrm>
            <a:off x="6718532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0BB8FB0-F4C5-4BCC-B455-5E83DAB0E1D8}"/>
              </a:ext>
            </a:extLst>
          </p:cNvPr>
          <p:cNvSpPr/>
          <p:nvPr/>
        </p:nvSpPr>
        <p:spPr>
          <a:xfrm>
            <a:off x="2095669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3EFC492-A525-40C1-A111-56D1BD978C18}"/>
              </a:ext>
            </a:extLst>
          </p:cNvPr>
          <p:cNvSpPr/>
          <p:nvPr/>
        </p:nvSpPr>
        <p:spPr>
          <a:xfrm>
            <a:off x="2095669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2946AD-80B2-4879-8470-5256FCA8C27E}"/>
              </a:ext>
            </a:extLst>
          </p:cNvPr>
          <p:cNvSpPr txBox="1"/>
          <p:nvPr/>
        </p:nvSpPr>
        <p:spPr>
          <a:xfrm>
            <a:off x="2714390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5E5A7A-37F0-4CF1-969D-1A21815E8C48}"/>
              </a:ext>
            </a:extLst>
          </p:cNvPr>
          <p:cNvSpPr txBox="1"/>
          <p:nvPr/>
        </p:nvSpPr>
        <p:spPr>
          <a:xfrm>
            <a:off x="2686000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937FE2D-7405-4699-89C7-A99EF024D7F1}"/>
              </a:ext>
            </a:extLst>
          </p:cNvPr>
          <p:cNvSpPr txBox="1"/>
          <p:nvPr/>
        </p:nvSpPr>
        <p:spPr>
          <a:xfrm>
            <a:off x="2686000" y="4828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9DB807D-710D-464D-86AA-D1ED4D7CA1F1}"/>
              </a:ext>
            </a:extLst>
          </p:cNvPr>
          <p:cNvSpPr txBox="1"/>
          <p:nvPr/>
        </p:nvSpPr>
        <p:spPr>
          <a:xfrm>
            <a:off x="2686000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FD188D4-EE5C-4EF1-AA89-989C475A88E7}"/>
              </a:ext>
            </a:extLst>
          </p:cNvPr>
          <p:cNvSpPr txBox="1"/>
          <p:nvPr/>
        </p:nvSpPr>
        <p:spPr>
          <a:xfrm>
            <a:off x="7308517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206CD6B-3390-401A-9722-4EDB936AEC61}"/>
              </a:ext>
            </a:extLst>
          </p:cNvPr>
          <p:cNvSpPr txBox="1"/>
          <p:nvPr/>
        </p:nvSpPr>
        <p:spPr>
          <a:xfrm>
            <a:off x="7308517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4F2B81-D795-446F-91E9-358C84F63A5D}"/>
              </a:ext>
            </a:extLst>
          </p:cNvPr>
          <p:cNvSpPr txBox="1"/>
          <p:nvPr/>
        </p:nvSpPr>
        <p:spPr>
          <a:xfrm>
            <a:off x="7308517" y="4828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FCA0BE0-033B-4153-904F-81904F987D51}"/>
              </a:ext>
            </a:extLst>
          </p:cNvPr>
          <p:cNvSpPr txBox="1"/>
          <p:nvPr/>
        </p:nvSpPr>
        <p:spPr>
          <a:xfrm>
            <a:off x="7308517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B65AD595-669B-48BA-816B-6872079B73C3}"/>
              </a:ext>
            </a:extLst>
          </p:cNvPr>
          <p:cNvCxnSpPr/>
          <p:nvPr/>
        </p:nvCxnSpPr>
        <p:spPr>
          <a:xfrm>
            <a:off x="0" y="2365829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BA501D26-A8B9-4593-A6B8-91C707FDEB89}"/>
              </a:ext>
            </a:extLst>
          </p:cNvPr>
          <p:cNvCxnSpPr/>
          <p:nvPr/>
        </p:nvCxnSpPr>
        <p:spPr>
          <a:xfrm>
            <a:off x="7206633" y="2351315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2C3902-66AA-4A84-8BCA-ED08EE1C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51213E4-3F1E-4CD7-A1B7-B3487656F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6F55404E-355B-4930-BADB-CA195B143B3F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741A9DD-10E5-4BBC-B7D1-F9DDD35BB37C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78DAEC2-AF65-4851-B087-85D73ACD3FF8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B5A6B0-518D-4643-9F21-19824E853472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0EE3D8-C2B5-43F3-BDEA-0E8F4C7ABDBE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63C5F90-82F8-49FB-9F85-BC756F0292D0}"/>
              </a:ext>
            </a:extLst>
          </p:cNvPr>
          <p:cNvSpPr/>
          <p:nvPr/>
        </p:nvSpPr>
        <p:spPr>
          <a:xfrm>
            <a:off x="1208882" y="2516184"/>
            <a:ext cx="6142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01EB-3B42-42F3-A31A-E685AF148B5F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4D864A5-2CDA-4354-9DE3-0BF7B2DE4C52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8D9D96C-E0F3-4EA4-A744-A48F22BF91B0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F15765-1915-4769-99B2-438E030D196C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C5A56A66-3DA7-420D-AE6B-2C2941BADF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="" xmlns:a16="http://schemas.microsoft.com/office/drawing/2014/main" id="{15720BC8-CB08-4B8B-B45D-01D5050F2C6B}"/>
              </a:ext>
            </a:extLst>
          </p:cNvPr>
          <p:cNvSpPr/>
          <p:nvPr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="" xmlns:a16="http://schemas.microsoft.com/office/drawing/2014/main" id="{5A594F63-57AB-485F-A8A4-A4C8403C215B}"/>
              </a:ext>
            </a:extLst>
          </p:cNvPr>
          <p:cNvSpPr/>
          <p:nvPr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4220C8D6-A77C-45BE-9C03-CA65B4A38DFC}"/>
              </a:ext>
            </a:extLst>
          </p:cNvPr>
          <p:cNvSpPr/>
          <p:nvPr/>
        </p:nvSpPr>
        <p:spPr>
          <a:xfrm>
            <a:off x="8386435" y="1547387"/>
            <a:ext cx="2995585" cy="2995585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9FCC6E-78C1-4693-B336-882F4380F120}"/>
              </a:ext>
            </a:extLst>
          </p:cNvPr>
          <p:cNvGrpSpPr/>
          <p:nvPr/>
        </p:nvGrpSpPr>
        <p:grpSpPr>
          <a:xfrm>
            <a:off x="1736916" y="1692673"/>
            <a:ext cx="505943" cy="514803"/>
            <a:chOff x="3627907" y="1980747"/>
            <a:chExt cx="1105193" cy="762453"/>
          </a:xfrm>
        </p:grpSpPr>
        <p:sp>
          <p:nvSpPr>
            <p:cNvPr id="12" name="燕尾形 19">
              <a:extLst>
                <a:ext uri="{FF2B5EF4-FFF2-40B4-BE49-F238E27FC236}">
                  <a16:creationId xmlns="" xmlns:a16="http://schemas.microsoft.com/office/drawing/2014/main" id="{9CD03BAA-CEEA-4D47-8C14-7F8FAA3F2DF3}"/>
                </a:ext>
              </a:extLst>
            </p:cNvPr>
            <p:cNvSpPr/>
            <p:nvPr/>
          </p:nvSpPr>
          <p:spPr>
            <a:xfrm>
              <a:off x="3627907" y="2000250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20">
              <a:extLst>
                <a:ext uri="{FF2B5EF4-FFF2-40B4-BE49-F238E27FC236}">
                  <a16:creationId xmlns="" xmlns:a16="http://schemas.microsoft.com/office/drawing/2014/main" id="{8B9B498B-DC56-4555-B7B8-D1C2BC6E8AB0}"/>
                </a:ext>
              </a:extLst>
            </p:cNvPr>
            <p:cNvSpPr/>
            <p:nvPr/>
          </p:nvSpPr>
          <p:spPr>
            <a:xfrm>
              <a:off x="4131907" y="1980747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764D98-0360-417A-AD53-4DA292D989CC}"/>
              </a:ext>
            </a:extLst>
          </p:cNvPr>
          <p:cNvSpPr txBox="1"/>
          <p:nvPr/>
        </p:nvSpPr>
        <p:spPr>
          <a:xfrm>
            <a:off x="2283582" y="1633492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47F576A-C293-464C-AFD4-8200DCF01870}"/>
              </a:ext>
            </a:extLst>
          </p:cNvPr>
          <p:cNvSpPr/>
          <p:nvPr/>
        </p:nvSpPr>
        <p:spPr>
          <a:xfrm>
            <a:off x="1651163" y="2269158"/>
            <a:ext cx="5111849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0723B90-B8F3-4176-9B33-577FB913DA1A}"/>
              </a:ext>
            </a:extLst>
          </p:cNvPr>
          <p:cNvSpPr/>
          <p:nvPr/>
        </p:nvSpPr>
        <p:spPr>
          <a:xfrm>
            <a:off x="1761676" y="3615671"/>
            <a:ext cx="5317361" cy="1884218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5C0D96C-8FA2-4BF0-BA7E-4B03416F7C82}"/>
              </a:ext>
            </a:extLst>
          </p:cNvPr>
          <p:cNvSpPr/>
          <p:nvPr/>
        </p:nvSpPr>
        <p:spPr>
          <a:xfrm>
            <a:off x="2219341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6073957-B46C-48C6-8957-84133BC3F119}"/>
              </a:ext>
            </a:extLst>
          </p:cNvPr>
          <p:cNvSpPr/>
          <p:nvPr/>
        </p:nvSpPr>
        <p:spPr>
          <a:xfrm>
            <a:off x="3548592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04F19FE-3066-4277-BF40-A747BBD0D49C}"/>
              </a:ext>
            </a:extLst>
          </p:cNvPr>
          <p:cNvSpPr/>
          <p:nvPr/>
        </p:nvSpPr>
        <p:spPr>
          <a:xfrm>
            <a:off x="4877843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EB49C20-DE72-436D-827A-A6CD023A3E1E}"/>
              </a:ext>
            </a:extLst>
          </p:cNvPr>
          <p:cNvSpPr/>
          <p:nvPr/>
        </p:nvSpPr>
        <p:spPr>
          <a:xfrm>
            <a:off x="6207288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EAD92B-4A1C-4F54-BF87-1963E426B183}"/>
              </a:ext>
            </a:extLst>
          </p:cNvPr>
          <p:cNvSpPr/>
          <p:nvPr/>
        </p:nvSpPr>
        <p:spPr>
          <a:xfrm>
            <a:off x="196764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427FA83-8E3E-4C51-849C-913FE6820D15}"/>
              </a:ext>
            </a:extLst>
          </p:cNvPr>
          <p:cNvSpPr/>
          <p:nvPr/>
        </p:nvSpPr>
        <p:spPr>
          <a:xfrm>
            <a:off x="318125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A64995E-9B52-4249-A869-EFF8443EAF10}"/>
              </a:ext>
            </a:extLst>
          </p:cNvPr>
          <p:cNvSpPr/>
          <p:nvPr/>
        </p:nvSpPr>
        <p:spPr>
          <a:xfrm>
            <a:off x="4525108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6865BD8-977D-4306-9BB4-0517C727EE2F}"/>
              </a:ext>
            </a:extLst>
          </p:cNvPr>
          <p:cNvSpPr/>
          <p:nvPr/>
        </p:nvSpPr>
        <p:spPr>
          <a:xfrm>
            <a:off x="5839947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2F622D1-4813-45D0-B6E1-E640C7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158" y="1588917"/>
            <a:ext cx="2914141" cy="2914141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693FF9-7597-4DCD-AE8C-E6B8447F4015}"/>
              </a:ext>
            </a:extLst>
          </p:cNvPr>
          <p:cNvGrpSpPr/>
          <p:nvPr/>
        </p:nvGrpSpPr>
        <p:grpSpPr>
          <a:xfrm>
            <a:off x="8183031" y="3661228"/>
            <a:ext cx="2119086" cy="2119086"/>
            <a:chOff x="5036457" y="2369456"/>
            <a:chExt cx="2119086" cy="2119086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751AF74E-35F3-4396-B49B-2229087A6BAD}"/>
                </a:ext>
              </a:extLst>
            </p:cNvPr>
            <p:cNvSpPr/>
            <p:nvPr/>
          </p:nvSpPr>
          <p:spPr>
            <a:xfrm>
              <a:off x="5036457" y="2369456"/>
              <a:ext cx="2119086" cy="2119086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E4C8FAC-788E-4A8D-9472-0F6017CC8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362" y="2441362"/>
              <a:ext cx="1975275" cy="197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6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0930598-4C30-4753-998D-3F5351F5471C}"/>
              </a:ext>
            </a:extLst>
          </p:cNvPr>
          <p:cNvSpPr/>
          <p:nvPr/>
        </p:nvSpPr>
        <p:spPr>
          <a:xfrm>
            <a:off x="9229864" y="2034329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313463A-1A29-483E-9EC9-E2392D9E49AE}"/>
              </a:ext>
            </a:extLst>
          </p:cNvPr>
          <p:cNvSpPr/>
          <p:nvPr/>
        </p:nvSpPr>
        <p:spPr>
          <a:xfrm>
            <a:off x="6581171" y="2026748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90B638A-0FF4-4630-B623-BFEC2D9ACFDA}"/>
              </a:ext>
            </a:extLst>
          </p:cNvPr>
          <p:cNvSpPr/>
          <p:nvPr/>
        </p:nvSpPr>
        <p:spPr>
          <a:xfrm>
            <a:off x="3903340" y="1998173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896FA44-2028-4F46-9C1D-A85AD27438B5}"/>
              </a:ext>
            </a:extLst>
          </p:cNvPr>
          <p:cNvSpPr/>
          <p:nvPr/>
        </p:nvSpPr>
        <p:spPr>
          <a:xfrm>
            <a:off x="1257062" y="2007054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05808DF-6B84-40FD-8109-A4AC90EC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7" y="2067185"/>
            <a:ext cx="1540088" cy="1549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0B1730B-A813-4D11-AD02-DD0AC987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910" y="2067185"/>
            <a:ext cx="1540088" cy="1549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8EF1BD-8A29-4543-A465-7BB8CA953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870" y="2092488"/>
            <a:ext cx="1549594" cy="1549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A585BEB-73A4-47F7-8AF1-3B696240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336" y="2117950"/>
            <a:ext cx="1524132" cy="1524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598C86D-717A-4CF4-A083-57C0582649EF}"/>
              </a:ext>
            </a:extLst>
          </p:cNvPr>
          <p:cNvSpPr/>
          <p:nvPr/>
        </p:nvSpPr>
        <p:spPr>
          <a:xfrm>
            <a:off x="873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4B6074C-8D24-46A4-91B7-FB35A749FE56}"/>
              </a:ext>
            </a:extLst>
          </p:cNvPr>
          <p:cNvSpPr txBox="1"/>
          <p:nvPr/>
        </p:nvSpPr>
        <p:spPr>
          <a:xfrm>
            <a:off x="122916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714AD14-9DD5-4740-B2DA-BE4818F70FDD}"/>
              </a:ext>
            </a:extLst>
          </p:cNvPr>
          <p:cNvSpPr txBox="1"/>
          <p:nvPr/>
        </p:nvSpPr>
        <p:spPr>
          <a:xfrm>
            <a:off x="3882882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BD546E9-9C4E-448F-B323-51CF672DBBFF}"/>
              </a:ext>
            </a:extLst>
          </p:cNvPr>
          <p:cNvSpPr txBox="1"/>
          <p:nvPr/>
        </p:nvSpPr>
        <p:spPr>
          <a:xfrm>
            <a:off x="653659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A35A9F-CF50-4115-8A5D-7DAE97546F53}"/>
              </a:ext>
            </a:extLst>
          </p:cNvPr>
          <p:cNvSpPr txBox="1"/>
          <p:nvPr/>
        </p:nvSpPr>
        <p:spPr>
          <a:xfrm>
            <a:off x="9207578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359150-14F6-4B57-A059-F9FCF53FBC26}"/>
              </a:ext>
            </a:extLst>
          </p:cNvPr>
          <p:cNvSpPr/>
          <p:nvPr/>
        </p:nvSpPr>
        <p:spPr>
          <a:xfrm>
            <a:off x="3519074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F28EA08-F94B-457E-A458-86BBBB6EC97F}"/>
              </a:ext>
            </a:extLst>
          </p:cNvPr>
          <p:cNvSpPr/>
          <p:nvPr/>
        </p:nvSpPr>
        <p:spPr>
          <a:xfrm>
            <a:off x="6126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1CD5334-C665-4315-9AED-DCFA924D0237}"/>
              </a:ext>
            </a:extLst>
          </p:cNvPr>
          <p:cNvSpPr/>
          <p:nvPr/>
        </p:nvSpPr>
        <p:spPr>
          <a:xfrm>
            <a:off x="8797973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266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63">
            <a:extLst>
              <a:ext uri="{FF2B5EF4-FFF2-40B4-BE49-F238E27FC236}">
                <a16:creationId xmlns="" xmlns:a16="http://schemas.microsoft.com/office/drawing/2014/main" id="{D725C642-A738-47D5-A7CA-D320C8E1E3E5}"/>
              </a:ext>
            </a:extLst>
          </p:cNvPr>
          <p:cNvCxnSpPr>
            <a:endCxn id="22" idx="16"/>
          </p:cNvCxnSpPr>
          <p:nvPr/>
        </p:nvCxnSpPr>
        <p:spPr>
          <a:xfrm rot="10800000" flipV="1">
            <a:off x="2682134" y="1069126"/>
            <a:ext cx="2352511" cy="22984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81F970A-3F21-49CE-B4D8-9CA201CDC950}"/>
              </a:ext>
            </a:extLst>
          </p:cNvPr>
          <p:cNvSpPr/>
          <p:nvPr/>
        </p:nvSpPr>
        <p:spPr>
          <a:xfrm>
            <a:off x="5034643" y="830943"/>
            <a:ext cx="2122714" cy="522514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53">
            <a:extLst>
              <a:ext uri="{FF2B5EF4-FFF2-40B4-BE49-F238E27FC236}">
                <a16:creationId xmlns="" xmlns:a16="http://schemas.microsoft.com/office/drawing/2014/main" id="{6B8BDDCA-5FFA-4219-9BA3-8E01BBEC8089}"/>
              </a:ext>
            </a:extLst>
          </p:cNvPr>
          <p:cNvSpPr>
            <a:spLocks noEditPoints="1"/>
          </p:cNvSpPr>
          <p:nvPr/>
        </p:nvSpPr>
        <p:spPr bwMode="auto">
          <a:xfrm>
            <a:off x="2110311" y="3017228"/>
            <a:ext cx="704419" cy="700768"/>
          </a:xfrm>
          <a:custGeom>
            <a:avLst/>
            <a:gdLst>
              <a:gd name="T0" fmla="*/ 43 w 85"/>
              <a:gd name="T1" fmla="*/ 0 h 84"/>
              <a:gd name="T2" fmla="*/ 73 w 85"/>
              <a:gd name="T3" fmla="*/ 12 h 84"/>
              <a:gd name="T4" fmla="*/ 85 w 85"/>
              <a:gd name="T5" fmla="*/ 42 h 84"/>
              <a:gd name="T6" fmla="*/ 73 w 85"/>
              <a:gd name="T7" fmla="*/ 72 h 84"/>
              <a:gd name="T8" fmla="*/ 43 w 85"/>
              <a:gd name="T9" fmla="*/ 84 h 84"/>
              <a:gd name="T10" fmla="*/ 13 w 85"/>
              <a:gd name="T11" fmla="*/ 72 h 84"/>
              <a:gd name="T12" fmla="*/ 0 w 85"/>
              <a:gd name="T13" fmla="*/ 42 h 84"/>
              <a:gd name="T14" fmla="*/ 13 w 85"/>
              <a:gd name="T15" fmla="*/ 12 h 84"/>
              <a:gd name="T16" fmla="*/ 43 w 85"/>
              <a:gd name="T17" fmla="*/ 0 h 84"/>
              <a:gd name="T18" fmla="*/ 62 w 85"/>
              <a:gd name="T19" fmla="*/ 23 h 84"/>
              <a:gd name="T20" fmla="*/ 43 w 85"/>
              <a:gd name="T21" fmla="*/ 15 h 84"/>
              <a:gd name="T22" fmla="*/ 24 w 85"/>
              <a:gd name="T23" fmla="*/ 23 h 84"/>
              <a:gd name="T24" fmla="*/ 16 w 85"/>
              <a:gd name="T25" fmla="*/ 42 h 84"/>
              <a:gd name="T26" fmla="*/ 24 w 85"/>
              <a:gd name="T27" fmla="*/ 61 h 84"/>
              <a:gd name="T28" fmla="*/ 43 w 85"/>
              <a:gd name="T29" fmla="*/ 69 h 84"/>
              <a:gd name="T30" fmla="*/ 62 w 85"/>
              <a:gd name="T31" fmla="*/ 61 h 84"/>
              <a:gd name="T32" fmla="*/ 69 w 85"/>
              <a:gd name="T33" fmla="*/ 42 h 84"/>
              <a:gd name="T34" fmla="*/ 62 w 85"/>
              <a:gd name="T35" fmla="*/ 23 h 84"/>
              <a:gd name="T36" fmla="*/ 35 w 85"/>
              <a:gd name="T37" fmla="*/ 23 h 84"/>
              <a:gd name="T38" fmla="*/ 22 w 85"/>
              <a:gd name="T39" fmla="*/ 36 h 84"/>
              <a:gd name="T40" fmla="*/ 44 w 85"/>
              <a:gd name="T41" fmla="*/ 31 h 84"/>
              <a:gd name="T42" fmla="*/ 35 w 85"/>
              <a:gd name="T43" fmla="*/ 23 h 84"/>
              <a:gd name="T44" fmla="*/ 22 w 85"/>
              <a:gd name="T45" fmla="*/ 39 h 84"/>
              <a:gd name="T46" fmla="*/ 28 w 85"/>
              <a:gd name="T47" fmla="*/ 57 h 84"/>
              <a:gd name="T48" fmla="*/ 34 w 85"/>
              <a:gd name="T49" fmla="*/ 36 h 84"/>
              <a:gd name="T50" fmla="*/ 22 w 85"/>
              <a:gd name="T51" fmla="*/ 39 h 84"/>
              <a:gd name="T52" fmla="*/ 30 w 85"/>
              <a:gd name="T53" fmla="*/ 59 h 84"/>
              <a:gd name="T54" fmla="*/ 48 w 85"/>
              <a:gd name="T55" fmla="*/ 63 h 84"/>
              <a:gd name="T56" fmla="*/ 34 w 85"/>
              <a:gd name="T57" fmla="*/ 47 h 84"/>
              <a:gd name="T58" fmla="*/ 30 w 85"/>
              <a:gd name="T59" fmla="*/ 59 h 84"/>
              <a:gd name="T60" fmla="*/ 51 w 85"/>
              <a:gd name="T61" fmla="*/ 61 h 84"/>
              <a:gd name="T62" fmla="*/ 63 w 85"/>
              <a:gd name="T63" fmla="*/ 48 h 84"/>
              <a:gd name="T64" fmla="*/ 42 w 85"/>
              <a:gd name="T65" fmla="*/ 53 h 84"/>
              <a:gd name="T66" fmla="*/ 51 w 85"/>
              <a:gd name="T67" fmla="*/ 61 h 84"/>
              <a:gd name="T68" fmla="*/ 64 w 85"/>
              <a:gd name="T69" fmla="*/ 45 h 84"/>
              <a:gd name="T70" fmla="*/ 58 w 85"/>
              <a:gd name="T71" fmla="*/ 27 h 84"/>
              <a:gd name="T72" fmla="*/ 52 w 85"/>
              <a:gd name="T73" fmla="*/ 48 h 84"/>
              <a:gd name="T74" fmla="*/ 64 w 85"/>
              <a:gd name="T75" fmla="*/ 45 h 84"/>
              <a:gd name="T76" fmla="*/ 55 w 85"/>
              <a:gd name="T77" fmla="*/ 25 h 84"/>
              <a:gd name="T78" fmla="*/ 38 w 85"/>
              <a:gd name="T79" fmla="*/ 22 h 84"/>
              <a:gd name="T80" fmla="*/ 53 w 85"/>
              <a:gd name="T81" fmla="*/ 36 h 84"/>
              <a:gd name="T82" fmla="*/ 55 w 85"/>
              <a:gd name="T83" fmla="*/ 2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84">
                <a:moveTo>
                  <a:pt x="43" y="0"/>
                </a:moveTo>
                <a:cubicBezTo>
                  <a:pt x="54" y="0"/>
                  <a:pt x="65" y="4"/>
                  <a:pt x="73" y="12"/>
                </a:cubicBezTo>
                <a:cubicBezTo>
                  <a:pt x="80" y="20"/>
                  <a:pt x="85" y="30"/>
                  <a:pt x="85" y="42"/>
                </a:cubicBezTo>
                <a:cubicBezTo>
                  <a:pt x="85" y="54"/>
                  <a:pt x="80" y="64"/>
                  <a:pt x="73" y="72"/>
                </a:cubicBezTo>
                <a:cubicBezTo>
                  <a:pt x="65" y="79"/>
                  <a:pt x="54" y="84"/>
                  <a:pt x="43" y="84"/>
                </a:cubicBezTo>
                <a:cubicBezTo>
                  <a:pt x="31" y="84"/>
                  <a:pt x="20" y="79"/>
                  <a:pt x="13" y="72"/>
                </a:cubicBezTo>
                <a:cubicBezTo>
                  <a:pt x="5" y="64"/>
                  <a:pt x="0" y="54"/>
                  <a:pt x="0" y="42"/>
                </a:cubicBezTo>
                <a:cubicBezTo>
                  <a:pt x="0" y="30"/>
                  <a:pt x="5" y="20"/>
                  <a:pt x="13" y="12"/>
                </a:cubicBezTo>
                <a:cubicBezTo>
                  <a:pt x="20" y="4"/>
                  <a:pt x="31" y="0"/>
                  <a:pt x="43" y="0"/>
                </a:cubicBezTo>
                <a:close/>
                <a:moveTo>
                  <a:pt x="62" y="23"/>
                </a:moveTo>
                <a:cubicBezTo>
                  <a:pt x="57" y="18"/>
                  <a:pt x="50" y="15"/>
                  <a:pt x="43" y="15"/>
                </a:cubicBezTo>
                <a:cubicBezTo>
                  <a:pt x="35" y="15"/>
                  <a:pt x="29" y="18"/>
                  <a:pt x="24" y="23"/>
                </a:cubicBezTo>
                <a:cubicBezTo>
                  <a:pt x="19" y="28"/>
                  <a:pt x="16" y="35"/>
                  <a:pt x="16" y="42"/>
                </a:cubicBezTo>
                <a:cubicBezTo>
                  <a:pt x="16" y="49"/>
                  <a:pt x="19" y="56"/>
                  <a:pt x="24" y="61"/>
                </a:cubicBezTo>
                <a:cubicBezTo>
                  <a:pt x="29" y="66"/>
                  <a:pt x="35" y="69"/>
                  <a:pt x="43" y="69"/>
                </a:cubicBezTo>
                <a:cubicBezTo>
                  <a:pt x="50" y="69"/>
                  <a:pt x="57" y="66"/>
                  <a:pt x="62" y="61"/>
                </a:cubicBezTo>
                <a:cubicBezTo>
                  <a:pt x="66" y="56"/>
                  <a:pt x="69" y="49"/>
                  <a:pt x="69" y="42"/>
                </a:cubicBezTo>
                <a:cubicBezTo>
                  <a:pt x="69" y="35"/>
                  <a:pt x="66" y="28"/>
                  <a:pt x="62" y="23"/>
                </a:cubicBezTo>
                <a:close/>
                <a:moveTo>
                  <a:pt x="35" y="23"/>
                </a:moveTo>
                <a:cubicBezTo>
                  <a:pt x="27" y="26"/>
                  <a:pt x="24" y="31"/>
                  <a:pt x="22" y="36"/>
                </a:cubicBezTo>
                <a:cubicBezTo>
                  <a:pt x="44" y="31"/>
                  <a:pt x="44" y="31"/>
                  <a:pt x="44" y="31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22" y="39"/>
                </a:moveTo>
                <a:cubicBezTo>
                  <a:pt x="21" y="47"/>
                  <a:pt x="24" y="53"/>
                  <a:pt x="28" y="57"/>
                </a:cubicBezTo>
                <a:cubicBezTo>
                  <a:pt x="34" y="36"/>
                  <a:pt x="34" y="36"/>
                  <a:pt x="34" y="36"/>
                </a:cubicBezTo>
                <a:cubicBezTo>
                  <a:pt x="22" y="39"/>
                  <a:pt x="22" y="39"/>
                  <a:pt x="22" y="39"/>
                </a:cubicBezTo>
                <a:close/>
                <a:moveTo>
                  <a:pt x="30" y="59"/>
                </a:moveTo>
                <a:cubicBezTo>
                  <a:pt x="36" y="63"/>
                  <a:pt x="42" y="64"/>
                  <a:pt x="48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1" y="61"/>
                </a:moveTo>
                <a:cubicBezTo>
                  <a:pt x="58" y="58"/>
                  <a:pt x="61" y="53"/>
                  <a:pt x="63" y="48"/>
                </a:cubicBezTo>
                <a:cubicBezTo>
                  <a:pt x="42" y="53"/>
                  <a:pt x="42" y="53"/>
                  <a:pt x="42" y="53"/>
                </a:cubicBezTo>
                <a:cubicBezTo>
                  <a:pt x="51" y="61"/>
                  <a:pt x="51" y="61"/>
                  <a:pt x="51" y="61"/>
                </a:cubicBezTo>
                <a:close/>
                <a:moveTo>
                  <a:pt x="64" y="45"/>
                </a:moveTo>
                <a:cubicBezTo>
                  <a:pt x="64" y="37"/>
                  <a:pt x="62" y="32"/>
                  <a:pt x="58" y="27"/>
                </a:cubicBezTo>
                <a:cubicBezTo>
                  <a:pt x="52" y="48"/>
                  <a:pt x="52" y="48"/>
                  <a:pt x="52" y="48"/>
                </a:cubicBezTo>
                <a:cubicBezTo>
                  <a:pt x="64" y="45"/>
                  <a:pt x="64" y="45"/>
                  <a:pt x="64" y="45"/>
                </a:cubicBezTo>
                <a:close/>
                <a:moveTo>
                  <a:pt x="55" y="25"/>
                </a:moveTo>
                <a:cubicBezTo>
                  <a:pt x="49" y="21"/>
                  <a:pt x="43" y="20"/>
                  <a:pt x="38" y="22"/>
                </a:cubicBezTo>
                <a:cubicBezTo>
                  <a:pt x="53" y="36"/>
                  <a:pt x="53" y="36"/>
                  <a:pt x="53" y="36"/>
                </a:cubicBezTo>
                <a:lnTo>
                  <a:pt x="55" y="25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356">
            <a:extLst>
              <a:ext uri="{FF2B5EF4-FFF2-40B4-BE49-F238E27FC236}">
                <a16:creationId xmlns="" xmlns:a16="http://schemas.microsoft.com/office/drawing/2014/main" id="{4B855E63-CBC3-4239-98E6-9D7C32C13AB5}"/>
              </a:ext>
            </a:extLst>
          </p:cNvPr>
          <p:cNvSpPr>
            <a:spLocks noEditPoints="1"/>
          </p:cNvSpPr>
          <p:nvPr/>
        </p:nvSpPr>
        <p:spPr bwMode="auto">
          <a:xfrm>
            <a:off x="4529748" y="2921000"/>
            <a:ext cx="504895" cy="79573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DE51E54B-6216-4C3E-B76A-80C0900681D4}"/>
              </a:ext>
            </a:extLst>
          </p:cNvPr>
          <p:cNvSpPr/>
          <p:nvPr/>
        </p:nvSpPr>
        <p:spPr>
          <a:xfrm>
            <a:off x="6749661" y="2997200"/>
            <a:ext cx="727242" cy="740824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="" xmlns:a16="http://schemas.microsoft.com/office/drawing/2014/main" id="{AA21CAF7-8A26-459A-A5D0-3C158E195FBC}"/>
              </a:ext>
            </a:extLst>
          </p:cNvPr>
          <p:cNvSpPr>
            <a:spLocks noEditPoints="1"/>
          </p:cNvSpPr>
          <p:nvPr/>
        </p:nvSpPr>
        <p:spPr bwMode="auto">
          <a:xfrm>
            <a:off x="9191921" y="2979128"/>
            <a:ext cx="632479" cy="730821"/>
          </a:xfrm>
          <a:custGeom>
            <a:avLst/>
            <a:gdLst>
              <a:gd name="T0" fmla="*/ 1137 w 1137"/>
              <a:gd name="T1" fmla="*/ 1189 h 1313"/>
              <a:gd name="T2" fmla="*/ 802 w 1137"/>
              <a:gd name="T3" fmla="*/ 777 h 1313"/>
              <a:gd name="T4" fmla="*/ 655 w 1137"/>
              <a:gd name="T5" fmla="*/ 1245 h 1313"/>
              <a:gd name="T6" fmla="*/ 608 w 1137"/>
              <a:gd name="T7" fmla="*/ 958 h 1313"/>
              <a:gd name="T8" fmla="*/ 529 w 1137"/>
              <a:gd name="T9" fmla="*/ 958 h 1313"/>
              <a:gd name="T10" fmla="*/ 482 w 1137"/>
              <a:gd name="T11" fmla="*/ 1245 h 1313"/>
              <a:gd name="T12" fmla="*/ 335 w 1137"/>
              <a:gd name="T13" fmla="*/ 777 h 1313"/>
              <a:gd name="T14" fmla="*/ 0 w 1137"/>
              <a:gd name="T15" fmla="*/ 1189 h 1313"/>
              <a:gd name="T16" fmla="*/ 0 w 1137"/>
              <a:gd name="T17" fmla="*/ 1195 h 1313"/>
              <a:gd name="T18" fmla="*/ 0 w 1137"/>
              <a:gd name="T19" fmla="*/ 1198 h 1313"/>
              <a:gd name="T20" fmla="*/ 568 w 1137"/>
              <a:gd name="T21" fmla="*/ 1302 h 1313"/>
              <a:gd name="T22" fmla="*/ 1137 w 1137"/>
              <a:gd name="T23" fmla="*/ 1198 h 1313"/>
              <a:gd name="T24" fmla="*/ 1137 w 1137"/>
              <a:gd name="T25" fmla="*/ 1195 h 1313"/>
              <a:gd name="T26" fmla="*/ 1137 w 1137"/>
              <a:gd name="T27" fmla="*/ 1189 h 1313"/>
              <a:gd name="T28" fmla="*/ 598 w 1137"/>
              <a:gd name="T29" fmla="*/ 814 h 1313"/>
              <a:gd name="T30" fmla="*/ 539 w 1137"/>
              <a:gd name="T31" fmla="*/ 814 h 1313"/>
              <a:gd name="T32" fmla="*/ 523 w 1137"/>
              <a:gd name="T33" fmla="*/ 821 h 1313"/>
              <a:gd name="T34" fmla="*/ 500 w 1137"/>
              <a:gd name="T35" fmla="*/ 843 h 1313"/>
              <a:gd name="T36" fmla="*/ 496 w 1137"/>
              <a:gd name="T37" fmla="*/ 871 h 1313"/>
              <a:gd name="T38" fmla="*/ 525 w 1137"/>
              <a:gd name="T39" fmla="*/ 919 h 1313"/>
              <a:gd name="T40" fmla="*/ 544 w 1137"/>
              <a:gd name="T41" fmla="*/ 930 h 1313"/>
              <a:gd name="T42" fmla="*/ 593 w 1137"/>
              <a:gd name="T43" fmla="*/ 930 h 1313"/>
              <a:gd name="T44" fmla="*/ 612 w 1137"/>
              <a:gd name="T45" fmla="*/ 919 h 1313"/>
              <a:gd name="T46" fmla="*/ 641 w 1137"/>
              <a:gd name="T47" fmla="*/ 871 h 1313"/>
              <a:gd name="T48" fmla="*/ 637 w 1137"/>
              <a:gd name="T49" fmla="*/ 843 h 1313"/>
              <a:gd name="T50" fmla="*/ 614 w 1137"/>
              <a:gd name="T51" fmla="*/ 821 h 1313"/>
              <a:gd name="T52" fmla="*/ 598 w 1137"/>
              <a:gd name="T53" fmla="*/ 814 h 1313"/>
              <a:gd name="T54" fmla="*/ 568 w 1137"/>
              <a:gd name="T55" fmla="*/ 700 h 1313"/>
              <a:gd name="T56" fmla="*/ 822 w 1137"/>
              <a:gd name="T57" fmla="*/ 326 h 1313"/>
              <a:gd name="T58" fmla="*/ 568 w 1137"/>
              <a:gd name="T59" fmla="*/ 0 h 1313"/>
              <a:gd name="T60" fmla="*/ 315 w 1137"/>
              <a:gd name="T61" fmla="*/ 326 h 1313"/>
              <a:gd name="T62" fmla="*/ 568 w 1137"/>
              <a:gd name="T63" fmla="*/ 70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7" h="1313">
                <a:moveTo>
                  <a:pt x="1137" y="1189"/>
                </a:moveTo>
                <a:cubicBezTo>
                  <a:pt x="1137" y="1017"/>
                  <a:pt x="1000" y="853"/>
                  <a:pt x="802" y="777"/>
                </a:cubicBezTo>
                <a:lnTo>
                  <a:pt x="655" y="1245"/>
                </a:lnTo>
                <a:lnTo>
                  <a:pt x="608" y="958"/>
                </a:lnTo>
                <a:lnTo>
                  <a:pt x="529" y="958"/>
                </a:lnTo>
                <a:lnTo>
                  <a:pt x="482" y="1245"/>
                </a:lnTo>
                <a:lnTo>
                  <a:pt x="335" y="777"/>
                </a:lnTo>
                <a:cubicBezTo>
                  <a:pt x="138" y="853"/>
                  <a:pt x="0" y="1017"/>
                  <a:pt x="0" y="1189"/>
                </a:cubicBezTo>
                <a:cubicBezTo>
                  <a:pt x="0" y="1191"/>
                  <a:pt x="0" y="1193"/>
                  <a:pt x="0" y="1195"/>
                </a:cubicBezTo>
                <a:cubicBezTo>
                  <a:pt x="0" y="1196"/>
                  <a:pt x="0" y="1197"/>
                  <a:pt x="0" y="1198"/>
                </a:cubicBezTo>
                <a:cubicBezTo>
                  <a:pt x="0" y="1313"/>
                  <a:pt x="119" y="1302"/>
                  <a:pt x="568" y="1302"/>
                </a:cubicBezTo>
                <a:cubicBezTo>
                  <a:pt x="1047" y="1302"/>
                  <a:pt x="1137" y="1313"/>
                  <a:pt x="1137" y="1198"/>
                </a:cubicBezTo>
                <a:cubicBezTo>
                  <a:pt x="1137" y="1197"/>
                  <a:pt x="1137" y="1196"/>
                  <a:pt x="1137" y="1195"/>
                </a:cubicBezTo>
                <a:cubicBezTo>
                  <a:pt x="1137" y="1193"/>
                  <a:pt x="1137" y="1191"/>
                  <a:pt x="1137" y="1189"/>
                </a:cubicBezTo>
                <a:close/>
                <a:moveTo>
                  <a:pt x="598" y="814"/>
                </a:moveTo>
                <a:lnTo>
                  <a:pt x="539" y="814"/>
                </a:lnTo>
                <a:cubicBezTo>
                  <a:pt x="533" y="814"/>
                  <a:pt x="527" y="816"/>
                  <a:pt x="523" y="821"/>
                </a:cubicBezTo>
                <a:lnTo>
                  <a:pt x="500" y="843"/>
                </a:lnTo>
                <a:cubicBezTo>
                  <a:pt x="493" y="851"/>
                  <a:pt x="491" y="862"/>
                  <a:pt x="496" y="871"/>
                </a:cubicBezTo>
                <a:lnTo>
                  <a:pt x="525" y="919"/>
                </a:lnTo>
                <a:cubicBezTo>
                  <a:pt x="529" y="926"/>
                  <a:pt x="536" y="930"/>
                  <a:pt x="544" y="930"/>
                </a:cubicBezTo>
                <a:lnTo>
                  <a:pt x="593" y="930"/>
                </a:lnTo>
                <a:cubicBezTo>
                  <a:pt x="601" y="930"/>
                  <a:pt x="608" y="926"/>
                  <a:pt x="612" y="919"/>
                </a:cubicBezTo>
                <a:lnTo>
                  <a:pt x="641" y="871"/>
                </a:lnTo>
                <a:cubicBezTo>
                  <a:pt x="646" y="862"/>
                  <a:pt x="644" y="851"/>
                  <a:pt x="637" y="843"/>
                </a:cubicBezTo>
                <a:lnTo>
                  <a:pt x="614" y="821"/>
                </a:lnTo>
                <a:cubicBezTo>
                  <a:pt x="610" y="816"/>
                  <a:pt x="604" y="814"/>
                  <a:pt x="598" y="814"/>
                </a:cubicBezTo>
                <a:close/>
                <a:moveTo>
                  <a:pt x="568" y="700"/>
                </a:moveTo>
                <a:cubicBezTo>
                  <a:pt x="708" y="700"/>
                  <a:pt x="822" y="506"/>
                  <a:pt x="822" y="326"/>
                </a:cubicBezTo>
                <a:cubicBezTo>
                  <a:pt x="822" y="146"/>
                  <a:pt x="708" y="0"/>
                  <a:pt x="568" y="0"/>
                </a:cubicBezTo>
                <a:cubicBezTo>
                  <a:pt x="429" y="0"/>
                  <a:pt x="315" y="146"/>
                  <a:pt x="315" y="326"/>
                </a:cubicBezTo>
                <a:cubicBezTo>
                  <a:pt x="315" y="506"/>
                  <a:pt x="429" y="700"/>
                  <a:pt x="568" y="70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肘形连接符 69">
            <a:extLst>
              <a:ext uri="{FF2B5EF4-FFF2-40B4-BE49-F238E27FC236}">
                <a16:creationId xmlns="" xmlns:a16="http://schemas.microsoft.com/office/drawing/2014/main" id="{FAC2F8E4-1A88-413C-84E1-428F18E1D927}"/>
              </a:ext>
            </a:extLst>
          </p:cNvPr>
          <p:cNvCxnSpPr/>
          <p:nvPr/>
        </p:nvCxnSpPr>
        <p:spPr>
          <a:xfrm rot="5400000">
            <a:off x="4503696" y="2088511"/>
            <a:ext cx="1965409" cy="495300"/>
          </a:xfrm>
          <a:prstGeom prst="bentConnector3">
            <a:avLst>
              <a:gd name="adj1" fmla="val 100402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70">
            <a:extLst>
              <a:ext uri="{FF2B5EF4-FFF2-40B4-BE49-F238E27FC236}">
                <a16:creationId xmlns="" xmlns:a16="http://schemas.microsoft.com/office/drawing/2014/main" id="{891049C0-2020-4898-AB3E-A3065C144237}"/>
              </a:ext>
            </a:extLst>
          </p:cNvPr>
          <p:cNvCxnSpPr/>
          <p:nvPr/>
        </p:nvCxnSpPr>
        <p:spPr>
          <a:xfrm rot="16200000" flipH="1">
            <a:off x="5503820" y="2183761"/>
            <a:ext cx="1965410" cy="304800"/>
          </a:xfrm>
          <a:prstGeom prst="bentConnector3">
            <a:avLst>
              <a:gd name="adj1" fmla="val 9991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5DFC8F9-8F77-4550-A572-527841C12419}"/>
              </a:ext>
            </a:extLst>
          </p:cNvPr>
          <p:cNvSpPr txBox="1"/>
          <p:nvPr/>
        </p:nvSpPr>
        <p:spPr>
          <a:xfrm>
            <a:off x="5516725" y="907534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9A6654F-DA47-4E8B-8923-F89E04C6E253}"/>
              </a:ext>
            </a:extLst>
          </p:cNvPr>
          <p:cNvSpPr txBox="1"/>
          <p:nvPr/>
        </p:nvSpPr>
        <p:spPr>
          <a:xfrm>
            <a:off x="8532760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部门四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25CB3-A3C4-4694-A5D2-2783986A6263}"/>
              </a:ext>
            </a:extLst>
          </p:cNvPr>
          <p:cNvSpPr/>
          <p:nvPr/>
        </p:nvSpPr>
        <p:spPr>
          <a:xfrm>
            <a:off x="8532760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47E8A3C-C100-4AD2-B833-2B79F862CE78}"/>
              </a:ext>
            </a:extLst>
          </p:cNvPr>
          <p:cNvSpPr txBox="1"/>
          <p:nvPr/>
        </p:nvSpPr>
        <p:spPr>
          <a:xfrm>
            <a:off x="6356216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55943C88-4718-4F28-A9B9-D0BDD466F8C7}"/>
              </a:ext>
            </a:extLst>
          </p:cNvPr>
          <p:cNvSpPr/>
          <p:nvPr/>
        </p:nvSpPr>
        <p:spPr>
          <a:xfrm>
            <a:off x="6356216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49FFE33-8EAB-4AAC-B5D6-338B55F621E7}"/>
              </a:ext>
            </a:extLst>
          </p:cNvPr>
          <p:cNvSpPr txBox="1"/>
          <p:nvPr/>
        </p:nvSpPr>
        <p:spPr>
          <a:xfrm>
            <a:off x="3930384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部门二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276919AB-7889-46BC-8D86-C81F66180658}"/>
              </a:ext>
            </a:extLst>
          </p:cNvPr>
          <p:cNvSpPr/>
          <p:nvPr/>
        </p:nvSpPr>
        <p:spPr>
          <a:xfrm>
            <a:off x="3930384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6910129-95E1-405E-8CEC-EA89DB47C463}"/>
              </a:ext>
            </a:extLst>
          </p:cNvPr>
          <p:cNvSpPr txBox="1"/>
          <p:nvPr/>
        </p:nvSpPr>
        <p:spPr>
          <a:xfrm>
            <a:off x="1520363" y="4099934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A1CA3A4-8B9C-4CDF-AC18-658120815AB0}"/>
              </a:ext>
            </a:extLst>
          </p:cNvPr>
          <p:cNvSpPr/>
          <p:nvPr/>
        </p:nvSpPr>
        <p:spPr>
          <a:xfrm>
            <a:off x="1520363" y="4549795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7" name="肘形连接符 80">
            <a:extLst>
              <a:ext uri="{FF2B5EF4-FFF2-40B4-BE49-F238E27FC236}">
                <a16:creationId xmlns="" xmlns:a16="http://schemas.microsoft.com/office/drawing/2014/main" id="{9240E083-4C7B-4179-92C4-55846FBFC264}"/>
              </a:ext>
            </a:extLst>
          </p:cNvPr>
          <p:cNvCxnSpPr>
            <a:stCxn id="21" idx="3"/>
          </p:cNvCxnSpPr>
          <p:nvPr/>
        </p:nvCxnSpPr>
        <p:spPr>
          <a:xfrm>
            <a:off x="7157357" y="1092200"/>
            <a:ext cx="1522186" cy="2226666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11D2C3A5-0A94-4224-BF40-F650290299FB}"/>
              </a:ext>
            </a:extLst>
          </p:cNvPr>
          <p:cNvCxnSpPr/>
          <p:nvPr/>
        </p:nvCxnSpPr>
        <p:spPr>
          <a:xfrm>
            <a:off x="8677275" y="3318866"/>
            <a:ext cx="51464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763DE790-382A-492B-BE49-6E0EBC876F30}"/>
              </a:ext>
            </a:extLst>
          </p:cNvPr>
          <p:cNvSpPr>
            <a:spLocks/>
          </p:cNvSpPr>
          <p:nvPr/>
        </p:nvSpPr>
        <p:spPr bwMode="auto">
          <a:xfrm rot="5400000">
            <a:off x="16558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3165082C-DEF6-44F4-9530-0CE95DD3C073}"/>
              </a:ext>
            </a:extLst>
          </p:cNvPr>
          <p:cNvSpPr>
            <a:spLocks/>
          </p:cNvSpPr>
          <p:nvPr/>
        </p:nvSpPr>
        <p:spPr bwMode="auto">
          <a:xfrm rot="5400000">
            <a:off x="496423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973F02D0-951E-404E-A283-F063C607B19C}"/>
              </a:ext>
            </a:extLst>
          </p:cNvPr>
          <p:cNvSpPr>
            <a:spLocks/>
          </p:cNvSpPr>
          <p:nvPr/>
        </p:nvSpPr>
        <p:spPr bwMode="auto">
          <a:xfrm rot="5400000">
            <a:off x="82725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6300890-CED2-4B6A-94A8-8F6FE4162ECD}"/>
              </a:ext>
            </a:extLst>
          </p:cNvPr>
          <p:cNvGrpSpPr/>
          <p:nvPr/>
        </p:nvGrpSpPr>
        <p:grpSpPr>
          <a:xfrm>
            <a:off x="3728840" y="2934600"/>
            <a:ext cx="1415916" cy="455399"/>
            <a:chOff x="3728840" y="2934600"/>
            <a:chExt cx="1415916" cy="455399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F359F69F-42E6-48D2-AC8A-08D85A99BF70}"/>
                </a:ext>
              </a:extLst>
            </p:cNvPr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B6F9F32-BADE-433B-8EA7-906B62ED7164}"/>
                </a:ext>
              </a:extLst>
            </p:cNvPr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57DF367-135A-4C97-8657-25AEA93398D0}"/>
                </a:ext>
              </a:extLst>
            </p:cNvPr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76A556FC-717C-4916-84CA-959EF9FA0E3D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16">
                <a:extLst>
                  <a:ext uri="{FF2B5EF4-FFF2-40B4-BE49-F238E27FC236}">
                    <a16:creationId xmlns="" xmlns:a16="http://schemas.microsoft.com/office/drawing/2014/main" id="{B8D3D8D8-C1FE-4272-8165-C908E983F8BC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64B8951-6B9E-47EA-926F-30640276801D}"/>
                </a:ext>
              </a:extLst>
            </p:cNvPr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9029CCB0-D278-4F92-A9C7-3D0EEA8D3946}"/>
                </a:ext>
              </a:extLst>
            </p:cNvPr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42BA6BD-E7D8-4D84-99A1-B7F82E01C29A}"/>
              </a:ext>
            </a:extLst>
          </p:cNvPr>
          <p:cNvGrpSpPr/>
          <p:nvPr/>
        </p:nvGrpSpPr>
        <p:grpSpPr>
          <a:xfrm>
            <a:off x="7043109" y="2934600"/>
            <a:ext cx="1414131" cy="455399"/>
            <a:chOff x="7043109" y="2934600"/>
            <a:chExt cx="1414131" cy="455399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4B5585E-AC5B-475B-ADA1-64134BD313E5}"/>
                </a:ext>
              </a:extLst>
            </p:cNvPr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89DE13DD-B965-47BB-A104-9BA507616CFC}"/>
                </a:ext>
              </a:extLst>
            </p:cNvPr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6B2C38C-3423-43D1-9765-E5E917184D09}"/>
                </a:ext>
              </a:extLst>
            </p:cNvPr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2865D419-85AE-4D65-8156-1D25632AAF30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24">
                <a:extLst>
                  <a:ext uri="{FF2B5EF4-FFF2-40B4-BE49-F238E27FC236}">
                    <a16:creationId xmlns="" xmlns:a16="http://schemas.microsoft.com/office/drawing/2014/main" id="{F04633FB-3EC0-4EC5-8660-7A521BC7A9DF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CC1E96D6-2F52-4D48-B5D9-44DE895AF3C3}"/>
                </a:ext>
              </a:extLst>
            </p:cNvPr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86F4C5-880A-4E9E-87AB-18D34162F4B7}"/>
                </a:ext>
              </a:extLst>
            </p:cNvPr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5252B8C-D852-4EAC-9F7F-2E21B6A5BA61}"/>
              </a:ext>
            </a:extLst>
          </p:cNvPr>
          <p:cNvSpPr txBox="1"/>
          <p:nvPr/>
        </p:nvSpPr>
        <p:spPr>
          <a:xfrm>
            <a:off x="2054196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0E7475-F746-4391-8B9C-44B9D1CAB739}"/>
              </a:ext>
            </a:extLst>
          </p:cNvPr>
          <p:cNvSpPr txBox="1"/>
          <p:nvPr/>
        </p:nvSpPr>
        <p:spPr>
          <a:xfrm>
            <a:off x="5342685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9F80516-C269-4296-AF43-685B2F855EF4}"/>
              </a:ext>
            </a:extLst>
          </p:cNvPr>
          <p:cNvSpPr txBox="1"/>
          <p:nvPr/>
        </p:nvSpPr>
        <p:spPr>
          <a:xfrm>
            <a:off x="8647078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E5106D5-6E66-4096-BE6E-6E44F7340BB6}"/>
              </a:ext>
            </a:extLst>
          </p:cNvPr>
          <p:cNvGrpSpPr/>
          <p:nvPr/>
        </p:nvGrpSpPr>
        <p:grpSpPr>
          <a:xfrm>
            <a:off x="1499008" y="4621663"/>
            <a:ext cx="2577284" cy="1079095"/>
            <a:chOff x="818915" y="4132192"/>
            <a:chExt cx="2577284" cy="107909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DD03E3C-A776-4ABB-A675-BB8F7DDBFFA3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2778578-1587-465B-ACA8-282DB267AEF0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5149877-C1A3-4C8C-B750-A330CC866516}"/>
              </a:ext>
            </a:extLst>
          </p:cNvPr>
          <p:cNvGrpSpPr/>
          <p:nvPr/>
        </p:nvGrpSpPr>
        <p:grpSpPr>
          <a:xfrm>
            <a:off x="4807358" y="4621663"/>
            <a:ext cx="2577284" cy="1079095"/>
            <a:chOff x="818915" y="4132192"/>
            <a:chExt cx="2577284" cy="1079095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A3C11F6-1266-434E-8636-47F1E0849128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6333901B-7F9E-43A4-81E4-086ED135E9E9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2ADDBB-F7F0-4DA7-BD43-B64E8EC678E3}"/>
              </a:ext>
            </a:extLst>
          </p:cNvPr>
          <p:cNvGrpSpPr/>
          <p:nvPr/>
        </p:nvGrpSpPr>
        <p:grpSpPr>
          <a:xfrm>
            <a:off x="8115708" y="4621663"/>
            <a:ext cx="2577284" cy="1079095"/>
            <a:chOff x="818915" y="4132192"/>
            <a:chExt cx="2577284" cy="1079095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65F236E-79EF-429A-B765-5321CE9B4DC5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A41B8C28-09AB-4249-9CDB-DB4C9478E81C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581245A-48A2-4FF3-9F8C-2E8376D4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30960"/>
            <a:ext cx="4718785" cy="3230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C3E4587-F56A-4705-BCFF-4EB79E0559EE}"/>
              </a:ext>
            </a:extLst>
          </p:cNvPr>
          <p:cNvSpPr/>
          <p:nvPr/>
        </p:nvSpPr>
        <p:spPr>
          <a:xfrm>
            <a:off x="4718784" y="1330960"/>
            <a:ext cx="7473216" cy="3230880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AC2B21-0030-42D0-85A2-2986DE9427D5}"/>
              </a:ext>
            </a:extLst>
          </p:cNvPr>
          <p:cNvSpPr/>
          <p:nvPr/>
        </p:nvSpPr>
        <p:spPr>
          <a:xfrm>
            <a:off x="5147653" y="3370590"/>
            <a:ext cx="6465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D96997-0207-4393-BA2C-4DA0504F9A09}"/>
              </a:ext>
            </a:extLst>
          </p:cNvPr>
          <p:cNvGrpSpPr/>
          <p:nvPr/>
        </p:nvGrpSpPr>
        <p:grpSpPr>
          <a:xfrm>
            <a:off x="-2" y="4561840"/>
            <a:ext cx="12192001" cy="71120"/>
            <a:chOff x="-1" y="4561840"/>
            <a:chExt cx="10485124" cy="101600"/>
          </a:xfrm>
          <a:solidFill>
            <a:srgbClr val="222830"/>
          </a:solidFill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C49FDE5-4EE6-48A8-9B7D-5DDB6AB7F70A}"/>
                </a:ext>
              </a:extLst>
            </p:cNvPr>
            <p:cNvSpPr/>
            <p:nvPr/>
          </p:nvSpPr>
          <p:spPr>
            <a:xfrm>
              <a:off x="-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E2C87CA-9A38-4049-AD78-4E16BDDCBD9E}"/>
                </a:ext>
              </a:extLst>
            </p:cNvPr>
            <p:cNvSpPr/>
            <p:nvPr/>
          </p:nvSpPr>
          <p:spPr>
            <a:xfrm>
              <a:off x="2621280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EF0521-90A7-4766-94B5-16E2687FAC55}"/>
                </a:ext>
              </a:extLst>
            </p:cNvPr>
            <p:cNvSpPr/>
            <p:nvPr/>
          </p:nvSpPr>
          <p:spPr>
            <a:xfrm>
              <a:off x="524256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2F42E97-D7CB-4EAD-B730-8E63704F0C98}"/>
                </a:ext>
              </a:extLst>
            </p:cNvPr>
            <p:cNvSpPr/>
            <p:nvPr/>
          </p:nvSpPr>
          <p:spPr>
            <a:xfrm>
              <a:off x="7863842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64564-14AB-4C7E-A757-9C66B4835D7D}"/>
              </a:ext>
            </a:extLst>
          </p:cNvPr>
          <p:cNvSpPr/>
          <p:nvPr/>
        </p:nvSpPr>
        <p:spPr>
          <a:xfrm>
            <a:off x="5147653" y="290892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32688D9-8944-4BF8-AB00-47B190FEE792}"/>
              </a:ext>
            </a:extLst>
          </p:cNvPr>
          <p:cNvSpPr/>
          <p:nvPr/>
        </p:nvSpPr>
        <p:spPr>
          <a:xfrm>
            <a:off x="1523998" y="5392837"/>
            <a:ext cx="8856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  <a:p>
            <a:pPr defTabSz="914400"/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23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688C5D-74F2-48C1-9EBE-1B1AC0EDE80B}"/>
              </a:ext>
            </a:extLst>
          </p:cNvPr>
          <p:cNvGrpSpPr/>
          <p:nvPr/>
        </p:nvGrpSpPr>
        <p:grpSpPr>
          <a:xfrm>
            <a:off x="6868160" y="1971266"/>
            <a:ext cx="4410075" cy="3574316"/>
            <a:chOff x="6713538" y="1987550"/>
            <a:chExt cx="3995737" cy="3238500"/>
          </a:xfrm>
        </p:grpSpPr>
        <p:sp>
          <p:nvSpPr>
            <p:cNvPr id="3" name="Oval 5">
              <a:extLst>
                <a:ext uri="{FF2B5EF4-FFF2-40B4-BE49-F238E27FC236}">
                  <a16:creationId xmlns="" xmlns:a16="http://schemas.microsoft.com/office/drawing/2014/main" id="{F0FA54FA-D4BC-44CE-9049-E9B4540F7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" name="Oval 6">
              <a:extLst>
                <a:ext uri="{FF2B5EF4-FFF2-40B4-BE49-F238E27FC236}">
                  <a16:creationId xmlns="" xmlns:a16="http://schemas.microsoft.com/office/drawing/2014/main" id="{F4382B2C-16C8-47AC-9F40-4C2478B81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="" xmlns:a16="http://schemas.microsoft.com/office/drawing/2014/main" id="{D9C9E23C-78CC-4264-824F-3A27D2B32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4511383-E11C-4199-981B-E2CD02C8A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="" xmlns:a16="http://schemas.microsoft.com/office/drawing/2014/main" id="{C4C742B8-730E-4A28-8B10-CF3C136A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BEEED94C-3030-4ADB-BFAD-95E306A3B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6680D1D5-03B7-4BD8-8943-9F2EC547BB2C}"/>
                </a:ext>
              </a:extLst>
            </p:cNvPr>
            <p:cNvSpPr/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591 h 591"/>
                <a:gd name="T2" fmla="*/ 100 w 652"/>
                <a:gd name="T3" fmla="*/ 243 h 591"/>
                <a:gd name="T4" fmla="*/ 652 w 652"/>
                <a:gd name="T5" fmla="*/ 0 h 591"/>
                <a:gd name="T6" fmla="*/ 552 w 652"/>
                <a:gd name="T7" fmla="*/ 348 h 591"/>
                <a:gd name="T8" fmla="*/ 0 w 652"/>
                <a:gd name="T9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F17BE6A8-8924-4395-9D8B-EB081D54B882}"/>
                </a:ext>
              </a:extLst>
            </p:cNvPr>
            <p:cNvSpPr/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243 h 404"/>
                <a:gd name="T2" fmla="*/ 325 w 876"/>
                <a:gd name="T3" fmla="*/ 404 h 404"/>
                <a:gd name="T4" fmla="*/ 876 w 876"/>
                <a:gd name="T5" fmla="*/ 161 h 404"/>
                <a:gd name="T6" fmla="*/ 552 w 876"/>
                <a:gd name="T7" fmla="*/ 0 h 404"/>
                <a:gd name="T8" fmla="*/ 0 w 876"/>
                <a:gd name="T9" fmla="*/ 24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41399AE5-75D1-4686-892F-0F8582107809}"/>
                </a:ext>
              </a:extLst>
            </p:cNvPr>
            <p:cNvSpPr/>
            <p:nvPr/>
          </p:nvSpPr>
          <p:spPr bwMode="auto">
            <a:xfrm>
              <a:off x="8243888" y="2632075"/>
              <a:ext cx="2146300" cy="106362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6CDDD68-E52D-4390-A9B0-3841EDED5036}"/>
              </a:ext>
            </a:extLst>
          </p:cNvPr>
          <p:cNvSpPr/>
          <p:nvPr/>
        </p:nvSpPr>
        <p:spPr>
          <a:xfrm>
            <a:off x="610695" y="2504889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209288-8C17-4386-B6DE-632BBFB42786}"/>
              </a:ext>
            </a:extLst>
          </p:cNvPr>
          <p:cNvSpPr/>
          <p:nvPr/>
        </p:nvSpPr>
        <p:spPr>
          <a:xfrm>
            <a:off x="1065836" y="2360667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D79CAA-F921-401C-BA8D-EDF37D82B0B4}"/>
              </a:ext>
            </a:extLst>
          </p:cNvPr>
          <p:cNvSpPr/>
          <p:nvPr/>
        </p:nvSpPr>
        <p:spPr>
          <a:xfrm>
            <a:off x="610695" y="3663361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E9B1A05-1F8E-45E7-930C-9B1811713BFB}"/>
              </a:ext>
            </a:extLst>
          </p:cNvPr>
          <p:cNvSpPr/>
          <p:nvPr/>
        </p:nvSpPr>
        <p:spPr>
          <a:xfrm>
            <a:off x="1065836" y="3519139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7BB5893-7E93-4533-AE2C-04932DFCBB3C}"/>
              </a:ext>
            </a:extLst>
          </p:cNvPr>
          <p:cNvSpPr/>
          <p:nvPr/>
        </p:nvSpPr>
        <p:spPr>
          <a:xfrm>
            <a:off x="610695" y="4821833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8C5AB63-474C-4FF4-92E6-C6FD4D8770BE}"/>
              </a:ext>
            </a:extLst>
          </p:cNvPr>
          <p:cNvSpPr/>
          <p:nvPr/>
        </p:nvSpPr>
        <p:spPr>
          <a:xfrm>
            <a:off x="1065836" y="4677611"/>
            <a:ext cx="5476430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0416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C940B5B-CA3C-451E-83AF-5202DB62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ED531A-08C9-4173-940E-675F5CEA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BC3A76B-EB26-4186-8371-6BD5ED91513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2D2725C-92C9-4C55-83B9-2A2532E2B61B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A01D4FAA-C34D-4E20-AA75-C29CF2B8E7C5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11D45E5-3AAF-4C3E-80F5-3CC40986B13D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98AC6F5-3D34-4A1A-AA1E-477A3F2ACDA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D445BD4-0A62-4A4F-B92E-6E89C6158C33}"/>
              </a:ext>
            </a:extLst>
          </p:cNvPr>
          <p:cNvSpPr/>
          <p:nvPr/>
        </p:nvSpPr>
        <p:spPr>
          <a:xfrm>
            <a:off x="1140755" y="2516184"/>
            <a:ext cx="75052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30D5FD-7AEF-44F7-80EA-64ACBBA30FB3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TWO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0F14A79-86E6-4F71-A954-0838D8BCAFF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3518A76-3D00-4EEC-90D9-A435B33C4F14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A945364-657B-4106-B549-FD41A5FE9EA3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32057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87B53F9-E587-4227-841F-4BD4F9FF0383}"/>
              </a:ext>
            </a:extLst>
          </p:cNvPr>
          <p:cNvSpPr/>
          <p:nvPr/>
        </p:nvSpPr>
        <p:spPr>
          <a:xfrm>
            <a:off x="1689610" y="1496169"/>
            <a:ext cx="2264578" cy="2264578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B2484A97-31A1-4F40-8CAD-79A3A7EE5B00}"/>
              </a:ext>
            </a:extLst>
          </p:cNvPr>
          <p:cNvSpPr/>
          <p:nvPr/>
        </p:nvSpPr>
        <p:spPr>
          <a:xfrm>
            <a:off x="4437657" y="1739321"/>
            <a:ext cx="2021426" cy="2021426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88B87078-C394-441E-9542-9E5F2E5EBE80}"/>
              </a:ext>
            </a:extLst>
          </p:cNvPr>
          <p:cNvSpPr/>
          <p:nvPr/>
        </p:nvSpPr>
        <p:spPr>
          <a:xfrm>
            <a:off x="6942553" y="2093693"/>
            <a:ext cx="1667054" cy="1667054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3213DAD3-E36E-458C-8440-C2566F444552}"/>
              </a:ext>
            </a:extLst>
          </p:cNvPr>
          <p:cNvSpPr/>
          <p:nvPr/>
        </p:nvSpPr>
        <p:spPr>
          <a:xfrm>
            <a:off x="9093077" y="2485190"/>
            <a:ext cx="1275557" cy="1275557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C91048D6-61CF-4719-8527-F6C02E0E5125}"/>
              </a:ext>
            </a:extLst>
          </p:cNvPr>
          <p:cNvSpPr/>
          <p:nvPr/>
        </p:nvSpPr>
        <p:spPr>
          <a:xfrm>
            <a:off x="2555199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A6DBC77-DFB8-47D0-BFFD-76E6D23AA5E7}"/>
              </a:ext>
            </a:extLst>
          </p:cNvPr>
          <p:cNvSpPr/>
          <p:nvPr/>
        </p:nvSpPr>
        <p:spPr>
          <a:xfrm>
            <a:off x="518167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166AC6FD-0EF2-4846-8D8F-61DC4EC2F7EB}"/>
              </a:ext>
            </a:extLst>
          </p:cNvPr>
          <p:cNvSpPr/>
          <p:nvPr/>
        </p:nvSpPr>
        <p:spPr>
          <a:xfrm>
            <a:off x="750938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087F622B-13AE-4E45-A5B3-18DF0BA8375F}"/>
              </a:ext>
            </a:extLst>
          </p:cNvPr>
          <p:cNvSpPr/>
          <p:nvPr/>
        </p:nvSpPr>
        <p:spPr>
          <a:xfrm>
            <a:off x="9464155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053E72-470E-4CAB-A85A-7D8DD4A4E5B6}"/>
              </a:ext>
            </a:extLst>
          </p:cNvPr>
          <p:cNvSpPr txBox="1"/>
          <p:nvPr/>
        </p:nvSpPr>
        <p:spPr>
          <a:xfrm>
            <a:off x="2242253" y="2243737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50%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F9533A-046A-4AAB-9AC3-532BACE782E8}"/>
              </a:ext>
            </a:extLst>
          </p:cNvPr>
          <p:cNvSpPr txBox="1"/>
          <p:nvPr/>
        </p:nvSpPr>
        <p:spPr>
          <a:xfrm>
            <a:off x="4909600" y="2409612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30%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13D8C2-6C71-4EF1-BC60-0068644E4B1D}"/>
              </a:ext>
            </a:extLst>
          </p:cNvPr>
          <p:cNvSpPr txBox="1"/>
          <p:nvPr/>
        </p:nvSpPr>
        <p:spPr>
          <a:xfrm>
            <a:off x="7325475" y="259427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90EEBA-B5AA-4F67-9469-D502C9194272}"/>
              </a:ext>
            </a:extLst>
          </p:cNvPr>
          <p:cNvSpPr txBox="1"/>
          <p:nvPr/>
        </p:nvSpPr>
        <p:spPr>
          <a:xfrm>
            <a:off x="9464155" y="28866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145">
            <a:extLst>
              <a:ext uri="{FF2B5EF4-FFF2-40B4-BE49-F238E27FC236}">
                <a16:creationId xmlns="" xmlns:a16="http://schemas.microsoft.com/office/drawing/2014/main" id="{32A47208-1BBD-431C-99EF-58463C60058E}"/>
              </a:ext>
            </a:extLst>
          </p:cNvPr>
          <p:cNvSpPr>
            <a:spLocks noEditPoints="1"/>
          </p:cNvSpPr>
          <p:nvPr/>
        </p:nvSpPr>
        <p:spPr bwMode="auto">
          <a:xfrm>
            <a:off x="2662836" y="3642406"/>
            <a:ext cx="296636" cy="29928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167">
            <a:extLst>
              <a:ext uri="{FF2B5EF4-FFF2-40B4-BE49-F238E27FC236}">
                <a16:creationId xmlns="" xmlns:a16="http://schemas.microsoft.com/office/drawing/2014/main" id="{51B4F236-BB4F-4BFE-9629-1ABCFA20AF3F}"/>
              </a:ext>
            </a:extLst>
          </p:cNvPr>
          <p:cNvSpPr>
            <a:spLocks noEditPoints="1"/>
          </p:cNvSpPr>
          <p:nvPr/>
        </p:nvSpPr>
        <p:spPr bwMode="auto">
          <a:xfrm>
            <a:off x="5277713" y="3649098"/>
            <a:ext cx="284717" cy="242341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13">
            <a:extLst>
              <a:ext uri="{FF2B5EF4-FFF2-40B4-BE49-F238E27FC236}">
                <a16:creationId xmlns="" xmlns:a16="http://schemas.microsoft.com/office/drawing/2014/main" id="{AC6324E8-27E5-4E53-A660-F8F6D4A2A9FC}"/>
              </a:ext>
            </a:extLst>
          </p:cNvPr>
          <p:cNvSpPr>
            <a:spLocks noEditPoints="1"/>
          </p:cNvSpPr>
          <p:nvPr/>
        </p:nvSpPr>
        <p:spPr bwMode="auto">
          <a:xfrm>
            <a:off x="7666332" y="3627658"/>
            <a:ext cx="235720" cy="266178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130">
            <a:extLst>
              <a:ext uri="{FF2B5EF4-FFF2-40B4-BE49-F238E27FC236}">
                <a16:creationId xmlns="" xmlns:a16="http://schemas.microsoft.com/office/drawing/2014/main" id="{916BFEE5-151B-4F12-91C4-C095D10BBF07}"/>
              </a:ext>
            </a:extLst>
          </p:cNvPr>
          <p:cNvSpPr>
            <a:spLocks noEditPoints="1"/>
          </p:cNvSpPr>
          <p:nvPr/>
        </p:nvSpPr>
        <p:spPr bwMode="auto">
          <a:xfrm>
            <a:off x="9605711" y="3637632"/>
            <a:ext cx="250287" cy="250286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FF83E09-FA8D-4892-A927-F27C36925AA2}"/>
              </a:ext>
            </a:extLst>
          </p:cNvPr>
          <p:cNvSpPr/>
          <p:nvPr/>
        </p:nvSpPr>
        <p:spPr>
          <a:xfrm>
            <a:off x="1794751" y="4441817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B0BBB9-AB58-412D-A28F-B49E142C0A51}"/>
              </a:ext>
            </a:extLst>
          </p:cNvPr>
          <p:cNvSpPr txBox="1"/>
          <p:nvPr/>
        </p:nvSpPr>
        <p:spPr>
          <a:xfrm>
            <a:off x="2205860" y="4108205"/>
            <a:ext cx="121058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CCB93D3-E8E2-4063-94BE-36C6825A7969}"/>
              </a:ext>
            </a:extLst>
          </p:cNvPr>
          <p:cNvSpPr/>
          <p:nvPr/>
        </p:nvSpPr>
        <p:spPr>
          <a:xfrm>
            <a:off x="4446575" y="447699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0AF9659-7F29-4717-995A-17C39AF33F4B}"/>
              </a:ext>
            </a:extLst>
          </p:cNvPr>
          <p:cNvSpPr txBox="1"/>
          <p:nvPr/>
        </p:nvSpPr>
        <p:spPr>
          <a:xfrm>
            <a:off x="4857683" y="414337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1C823C2-B482-4674-8A0D-8FCD585399E5}"/>
              </a:ext>
            </a:extLst>
          </p:cNvPr>
          <p:cNvSpPr/>
          <p:nvPr/>
        </p:nvSpPr>
        <p:spPr>
          <a:xfrm>
            <a:off x="6731430" y="449467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BB31436-C6DF-4946-AC66-E3C9AC7E4411}"/>
              </a:ext>
            </a:extLst>
          </p:cNvPr>
          <p:cNvSpPr txBox="1"/>
          <p:nvPr/>
        </p:nvSpPr>
        <p:spPr>
          <a:xfrm>
            <a:off x="7142538" y="416105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739E36E-821C-483C-B891-24D974AB2E63}"/>
              </a:ext>
            </a:extLst>
          </p:cNvPr>
          <p:cNvSpPr/>
          <p:nvPr/>
        </p:nvSpPr>
        <p:spPr>
          <a:xfrm>
            <a:off x="8654429" y="4504644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3ED2D2E-D040-4479-87EC-939F26B29813}"/>
              </a:ext>
            </a:extLst>
          </p:cNvPr>
          <p:cNvSpPr txBox="1"/>
          <p:nvPr/>
        </p:nvSpPr>
        <p:spPr>
          <a:xfrm>
            <a:off x="9065537" y="4171032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29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D328F88-978B-4A2C-9031-3F5DF54FEFC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2749" y="1555125"/>
            <a:ext cx="5611646" cy="342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ABA55DA-6B56-4130-A6B5-A98739975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1896053"/>
            <a:ext cx="3984934" cy="25235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1958E46-424C-4610-BFB6-196F4EA30032}"/>
              </a:ext>
            </a:extLst>
          </p:cNvPr>
          <p:cNvSpPr/>
          <p:nvPr/>
        </p:nvSpPr>
        <p:spPr>
          <a:xfrm>
            <a:off x="1669143" y="1899557"/>
            <a:ext cx="3976914" cy="251097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FA52FC-0EB1-4BFF-8ED3-31E64D199054}"/>
              </a:ext>
            </a:extLst>
          </p:cNvPr>
          <p:cNvSpPr/>
          <p:nvPr/>
        </p:nvSpPr>
        <p:spPr>
          <a:xfrm>
            <a:off x="2220686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87303D2-1BC6-4894-AB54-7790CC536A5B}"/>
              </a:ext>
            </a:extLst>
          </p:cNvPr>
          <p:cNvSpPr/>
          <p:nvPr/>
        </p:nvSpPr>
        <p:spPr>
          <a:xfrm>
            <a:off x="3018972" y="2678543"/>
            <a:ext cx="435428" cy="1742871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C6A4AFC-6EE1-4EB0-BFA7-E92BB0D0A95A}"/>
              </a:ext>
            </a:extLst>
          </p:cNvPr>
          <p:cNvSpPr/>
          <p:nvPr/>
        </p:nvSpPr>
        <p:spPr>
          <a:xfrm>
            <a:off x="4708901" y="3124199"/>
            <a:ext cx="435428" cy="12972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598EA9-D791-47DD-B7E8-00E02969EBE9}"/>
              </a:ext>
            </a:extLst>
          </p:cNvPr>
          <p:cNvSpPr txBox="1"/>
          <p:nvPr/>
        </p:nvSpPr>
        <p:spPr>
          <a:xfrm>
            <a:off x="7043994" y="118579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DDF3ECB-FBE9-4D81-92D5-7E133C62ACD8}"/>
              </a:ext>
            </a:extLst>
          </p:cNvPr>
          <p:cNvSpPr/>
          <p:nvPr/>
        </p:nvSpPr>
        <p:spPr>
          <a:xfrm>
            <a:off x="7043994" y="156495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CC37940-982C-41CF-AD39-485F0BB1A140}"/>
              </a:ext>
            </a:extLst>
          </p:cNvPr>
          <p:cNvSpPr/>
          <p:nvPr/>
        </p:nvSpPr>
        <p:spPr>
          <a:xfrm>
            <a:off x="3860311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68FA867-3E2C-4E7D-8AB4-FAB73DAD819E}"/>
              </a:ext>
            </a:extLst>
          </p:cNvPr>
          <p:cNvSpPr txBox="1"/>
          <p:nvPr/>
        </p:nvSpPr>
        <p:spPr>
          <a:xfrm>
            <a:off x="2174135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76D7DA6-C08A-4DF0-8B53-5308834AB57F}"/>
              </a:ext>
            </a:extLst>
          </p:cNvPr>
          <p:cNvSpPr txBox="1"/>
          <p:nvPr/>
        </p:nvSpPr>
        <p:spPr>
          <a:xfrm>
            <a:off x="3789786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74A148F-C65D-44B1-85A6-CB04851E1D50}"/>
              </a:ext>
            </a:extLst>
          </p:cNvPr>
          <p:cNvSpPr txBox="1"/>
          <p:nvPr/>
        </p:nvSpPr>
        <p:spPr>
          <a:xfrm>
            <a:off x="4634708" y="2842015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92530D-4D76-4852-9F94-3EFB4D69150E}"/>
              </a:ext>
            </a:extLst>
          </p:cNvPr>
          <p:cNvSpPr txBox="1"/>
          <p:nvPr/>
        </p:nvSpPr>
        <p:spPr>
          <a:xfrm>
            <a:off x="2944779" y="2392129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D6059B7-81C7-4325-B1D0-DB2A7B39B2C3}"/>
              </a:ext>
            </a:extLst>
          </p:cNvPr>
          <p:cNvSpPr txBox="1"/>
          <p:nvPr/>
        </p:nvSpPr>
        <p:spPr>
          <a:xfrm>
            <a:off x="7043994" y="240888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CAA388-E4F4-4AA2-B0FE-92FDBC3C7FC3}"/>
              </a:ext>
            </a:extLst>
          </p:cNvPr>
          <p:cNvSpPr/>
          <p:nvPr/>
        </p:nvSpPr>
        <p:spPr>
          <a:xfrm>
            <a:off x="7043994" y="2788048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5D1EEB-D730-48A8-B49B-C03C23AACC6C}"/>
              </a:ext>
            </a:extLst>
          </p:cNvPr>
          <p:cNvSpPr txBox="1"/>
          <p:nvPr/>
        </p:nvSpPr>
        <p:spPr>
          <a:xfrm>
            <a:off x="7043994" y="36319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ACC324-144D-4E18-89B9-86EE0C7273C8}"/>
              </a:ext>
            </a:extLst>
          </p:cNvPr>
          <p:cNvSpPr/>
          <p:nvPr/>
        </p:nvSpPr>
        <p:spPr>
          <a:xfrm>
            <a:off x="7043994" y="401114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C48DAD-F7D0-4D96-8F48-479934C3F559}"/>
              </a:ext>
            </a:extLst>
          </p:cNvPr>
          <p:cNvSpPr txBox="1"/>
          <p:nvPr/>
        </p:nvSpPr>
        <p:spPr>
          <a:xfrm>
            <a:off x="7043994" y="48550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88E707C-4CCE-42CF-8AD3-DBDED3680AEF}"/>
              </a:ext>
            </a:extLst>
          </p:cNvPr>
          <p:cNvSpPr/>
          <p:nvPr/>
        </p:nvSpPr>
        <p:spPr>
          <a:xfrm>
            <a:off x="7043995" y="5234238"/>
            <a:ext cx="3174726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2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75ACB24-69D0-44CA-AD31-F62F2901587D}"/>
              </a:ext>
            </a:extLst>
          </p:cNvPr>
          <p:cNvSpPr/>
          <p:nvPr/>
        </p:nvSpPr>
        <p:spPr>
          <a:xfrm>
            <a:off x="6203950" y="1890486"/>
            <a:ext cx="68217" cy="3084172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AECC036-DA56-446B-95A9-99ED4EA785F4}"/>
              </a:ext>
            </a:extLst>
          </p:cNvPr>
          <p:cNvSpPr/>
          <p:nvPr/>
        </p:nvSpPr>
        <p:spPr>
          <a:xfrm>
            <a:off x="3722007" y="1903072"/>
            <a:ext cx="2481943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8D8BD33-19BE-4B26-99FD-D0D12528E5B8}"/>
              </a:ext>
            </a:extLst>
          </p:cNvPr>
          <p:cNvSpPr/>
          <p:nvPr/>
        </p:nvSpPr>
        <p:spPr>
          <a:xfrm>
            <a:off x="4796065" y="2576172"/>
            <a:ext cx="1407884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5B13B50-7A81-452F-A53B-65566C74F6C2}"/>
              </a:ext>
            </a:extLst>
          </p:cNvPr>
          <p:cNvSpPr/>
          <p:nvPr/>
        </p:nvSpPr>
        <p:spPr>
          <a:xfrm>
            <a:off x="2314121" y="3249272"/>
            <a:ext cx="388982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1891B0B-29F6-4557-A26F-9877C0646BFB}"/>
              </a:ext>
            </a:extLst>
          </p:cNvPr>
          <p:cNvSpPr/>
          <p:nvPr/>
        </p:nvSpPr>
        <p:spPr>
          <a:xfrm>
            <a:off x="3504293" y="3922372"/>
            <a:ext cx="2699653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3629C64-223A-4005-9AB6-5852EEED78EE}"/>
              </a:ext>
            </a:extLst>
          </p:cNvPr>
          <p:cNvSpPr/>
          <p:nvPr/>
        </p:nvSpPr>
        <p:spPr>
          <a:xfrm>
            <a:off x="3097889" y="4611801"/>
            <a:ext cx="310605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1AFACB-CD4D-49A2-8028-F7E0C0C12DDE}"/>
              </a:ext>
            </a:extLst>
          </p:cNvPr>
          <p:cNvSpPr txBox="1"/>
          <p:nvPr/>
        </p:nvSpPr>
        <p:spPr>
          <a:xfrm>
            <a:off x="3149414" y="19306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20B9B8A-1D49-4004-B285-EFDFA426C55A}"/>
              </a:ext>
            </a:extLst>
          </p:cNvPr>
          <p:cNvSpPr txBox="1"/>
          <p:nvPr/>
        </p:nvSpPr>
        <p:spPr>
          <a:xfrm>
            <a:off x="4250870" y="2596780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BDC76F-E133-41A8-AB1D-D1221208A4AB}"/>
              </a:ext>
            </a:extLst>
          </p:cNvPr>
          <p:cNvSpPr txBox="1"/>
          <p:nvPr/>
        </p:nvSpPr>
        <p:spPr>
          <a:xfrm>
            <a:off x="1741526" y="32768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7E35B4-6674-4422-A79E-60DBA2D502C2}"/>
              </a:ext>
            </a:extLst>
          </p:cNvPr>
          <p:cNvSpPr txBox="1"/>
          <p:nvPr/>
        </p:nvSpPr>
        <p:spPr>
          <a:xfrm>
            <a:off x="2931696" y="394286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56D0FE9-D9C5-41EA-B766-6B89B53A89B7}"/>
              </a:ext>
            </a:extLst>
          </p:cNvPr>
          <p:cNvSpPr txBox="1"/>
          <p:nvPr/>
        </p:nvSpPr>
        <p:spPr>
          <a:xfrm>
            <a:off x="2525294" y="4625479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16F43F8-0205-47C8-AC6A-8E0ECA6231D2}"/>
              </a:ext>
            </a:extLst>
          </p:cNvPr>
          <p:cNvGrpSpPr/>
          <p:nvPr/>
        </p:nvGrpSpPr>
        <p:grpSpPr>
          <a:xfrm>
            <a:off x="6203950" y="2112621"/>
            <a:ext cx="1111250" cy="463551"/>
            <a:chOff x="6203950" y="2112621"/>
            <a:chExt cx="1111250" cy="463551"/>
          </a:xfrm>
        </p:grpSpPr>
        <p:sp>
          <p:nvSpPr>
            <p:cNvPr id="14" name="五边形 25">
              <a:extLst>
                <a:ext uri="{FF2B5EF4-FFF2-40B4-BE49-F238E27FC236}">
                  <a16:creationId xmlns="" xmlns:a16="http://schemas.microsoft.com/office/drawing/2014/main" id="{BE614A1E-D608-48E7-B9DD-C27739062A0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26">
              <a:extLst>
                <a:ext uri="{FF2B5EF4-FFF2-40B4-BE49-F238E27FC236}">
                  <a16:creationId xmlns="" xmlns:a16="http://schemas.microsoft.com/office/drawing/2014/main" id="{A46959AA-E889-4E48-B2A0-61D7E07DA9C2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284F359-EEA0-448C-AE6C-A43C971275DC}"/>
              </a:ext>
            </a:extLst>
          </p:cNvPr>
          <p:cNvGrpSpPr/>
          <p:nvPr/>
        </p:nvGrpSpPr>
        <p:grpSpPr>
          <a:xfrm>
            <a:off x="6238058" y="3555332"/>
            <a:ext cx="1111250" cy="463551"/>
            <a:chOff x="6203950" y="2112621"/>
            <a:chExt cx="1111250" cy="463551"/>
          </a:xfrm>
        </p:grpSpPr>
        <p:sp>
          <p:nvSpPr>
            <p:cNvPr id="17" name="五边形 28">
              <a:extLst>
                <a:ext uri="{FF2B5EF4-FFF2-40B4-BE49-F238E27FC236}">
                  <a16:creationId xmlns="" xmlns:a16="http://schemas.microsoft.com/office/drawing/2014/main" id="{91319EAB-29BB-4C5C-A278-CC20FBF3583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燕尾形 29">
              <a:extLst>
                <a:ext uri="{FF2B5EF4-FFF2-40B4-BE49-F238E27FC236}">
                  <a16:creationId xmlns="" xmlns:a16="http://schemas.microsoft.com/office/drawing/2014/main" id="{B8332545-EE8D-4595-B505-41CA9589C068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7011FE-57D6-4CAE-A52E-B6EA777A8AA9}"/>
              </a:ext>
            </a:extLst>
          </p:cNvPr>
          <p:cNvSpPr txBox="1"/>
          <p:nvPr/>
        </p:nvSpPr>
        <p:spPr>
          <a:xfrm>
            <a:off x="6431748" y="217511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9CC0F1-9151-4DD3-BB75-C27F298311B7}"/>
              </a:ext>
            </a:extLst>
          </p:cNvPr>
          <p:cNvSpPr txBox="1"/>
          <p:nvPr/>
        </p:nvSpPr>
        <p:spPr>
          <a:xfrm>
            <a:off x="6431748" y="3626875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2D10B1-2FDA-4C7C-B8C8-D975A0BF0244}"/>
              </a:ext>
            </a:extLst>
          </p:cNvPr>
          <p:cNvSpPr/>
          <p:nvPr/>
        </p:nvSpPr>
        <p:spPr>
          <a:xfrm>
            <a:off x="6500284" y="2636741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CCD1E30-94B3-4135-BAED-8B755B029653}"/>
              </a:ext>
            </a:extLst>
          </p:cNvPr>
          <p:cNvSpPr/>
          <p:nvPr/>
        </p:nvSpPr>
        <p:spPr>
          <a:xfrm>
            <a:off x="6500284" y="4127438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2241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="" xmlns:a16="http://schemas.microsoft.com/office/drawing/2014/main" id="{4469D7D2-5A61-49F2-B1BA-33157A7BDE2A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B892359-DCA7-4B6E-86CE-A444CDF58221}"/>
              </a:ext>
            </a:extLst>
          </p:cNvPr>
          <p:cNvSpPr txBox="1"/>
          <p:nvPr/>
        </p:nvSpPr>
        <p:spPr>
          <a:xfrm>
            <a:off x="4376705" y="9425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3E0F71-EDE3-429B-8F30-1B1310560C23}"/>
              </a:ext>
            </a:extLst>
          </p:cNvPr>
          <p:cNvSpPr txBox="1"/>
          <p:nvPr/>
        </p:nvSpPr>
        <p:spPr>
          <a:xfrm>
            <a:off x="4646955" y="1537890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2228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A813697-BE17-426B-872E-9F742FB2D332}"/>
              </a:ext>
            </a:extLst>
          </p:cNvPr>
          <p:cNvSpPr/>
          <p:nvPr/>
        </p:nvSpPr>
        <p:spPr>
          <a:xfrm>
            <a:off x="3214911" y="2140010"/>
            <a:ext cx="5791201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911514B-69A8-4DE3-B721-E208643C660E}"/>
              </a:ext>
            </a:extLst>
          </p:cNvPr>
          <p:cNvCxnSpPr/>
          <p:nvPr/>
        </p:nvCxnSpPr>
        <p:spPr>
          <a:xfrm>
            <a:off x="5587998" y="2039005"/>
            <a:ext cx="1045029" cy="0"/>
          </a:xfrm>
          <a:prstGeom prst="line">
            <a:avLst/>
          </a:prstGeom>
          <a:ln>
            <a:solidFill>
              <a:srgbClr val="222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85806DFC-959D-44D7-9AAC-A16117C07244}"/>
              </a:ext>
            </a:extLst>
          </p:cNvPr>
          <p:cNvSpPr/>
          <p:nvPr/>
        </p:nvSpPr>
        <p:spPr>
          <a:xfrm>
            <a:off x="6050755" y="1993761"/>
            <a:ext cx="90488" cy="90488"/>
          </a:xfrm>
          <a:prstGeom prst="diamond">
            <a:avLst/>
          </a:prstGeom>
          <a:solidFill>
            <a:srgbClr val="58595B"/>
          </a:solidFill>
          <a:ln>
            <a:solidFill>
              <a:srgbClr val="22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3127B-48EB-488D-8FC4-2F1A40A75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83"/>
            <a:ext cx="12192000" cy="2767584"/>
          </a:xfrm>
          <a:prstGeom prst="rect">
            <a:avLst/>
          </a:prstGeom>
          <a:solidFill>
            <a:srgbClr val="253566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714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B9EF002-3F84-464B-8A51-73B9AF14A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D9C7CA-D40B-417A-B278-E920FFF43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9CA7C3F-3693-4D27-A7D0-849BD7E061B3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6D71B51-6BD1-4A87-9984-E01F3748D853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2937F6A-D51A-40EF-8608-C2AAF9B54C3A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B38EB65-A59D-4D9B-8FE8-1E36191DBF86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FCAFA51-67D9-40D8-992E-4E139AB42DE4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CFB7CA2-8A40-44FD-9685-662F14F86E97}"/>
              </a:ext>
            </a:extLst>
          </p:cNvPr>
          <p:cNvSpPr/>
          <p:nvPr/>
        </p:nvSpPr>
        <p:spPr>
          <a:xfrm>
            <a:off x="1124724" y="2516184"/>
            <a:ext cx="7825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C1D650-F0D0-461A-BD6C-157D0CDB4C86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THREE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F90FA7-A7F1-4E97-9285-F34526353BA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0D04DE6-51DE-4EE8-B751-00F678CBCDF3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2E1D55-63DD-4DD6-8EF1-577ADD8A8D10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6731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382E49-C4FF-4007-A7AF-E9F61DA5B398}"/>
              </a:ext>
            </a:extLst>
          </p:cNvPr>
          <p:cNvSpPr/>
          <p:nvPr/>
        </p:nvSpPr>
        <p:spPr>
          <a:xfrm>
            <a:off x="0" y="2670628"/>
            <a:ext cx="12192000" cy="12337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A652842-3EDB-4855-93EC-D8D4A21D0556}"/>
              </a:ext>
            </a:extLst>
          </p:cNvPr>
          <p:cNvSpPr txBox="1"/>
          <p:nvPr/>
        </p:nvSpPr>
        <p:spPr>
          <a:xfrm>
            <a:off x="6661912" y="2807228"/>
            <a:ext cx="457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BDE3BAD-D99B-44CF-9401-1C5D6B4D432E}"/>
              </a:ext>
            </a:extLst>
          </p:cNvPr>
          <p:cNvSpPr txBox="1"/>
          <p:nvPr/>
        </p:nvSpPr>
        <p:spPr>
          <a:xfrm>
            <a:off x="6985330" y="3453559"/>
            <a:ext cx="3080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560DC9C-47D4-463E-9670-6BAA2A92432D}"/>
              </a:ext>
            </a:extLst>
          </p:cNvPr>
          <p:cNvSpPr/>
          <p:nvPr/>
        </p:nvSpPr>
        <p:spPr>
          <a:xfrm>
            <a:off x="5623059" y="3950509"/>
            <a:ext cx="5617800" cy="134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35C2AFB-6C83-452A-94B2-4812E3F06DB0}"/>
              </a:ext>
            </a:extLst>
          </p:cNvPr>
          <p:cNvGrpSpPr/>
          <p:nvPr/>
        </p:nvGrpSpPr>
        <p:grpSpPr>
          <a:xfrm>
            <a:off x="806694" y="2107533"/>
            <a:ext cx="4725106" cy="3492271"/>
            <a:chOff x="5094481" y="1425238"/>
            <a:chExt cx="6506686" cy="4809016"/>
          </a:xfrm>
        </p:grpSpPr>
        <p:sp>
          <p:nvSpPr>
            <p:cNvPr id="9" name="任意多边形 7">
              <a:extLst>
                <a:ext uri="{FF2B5EF4-FFF2-40B4-BE49-F238E27FC236}">
                  <a16:creationId xmlns="" xmlns:a16="http://schemas.microsoft.com/office/drawing/2014/main" id="{D17CED21-C753-4FA5-B7FB-35C17BAB52D2}"/>
                </a:ext>
              </a:extLst>
            </p:cNvPr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87">
              <a:extLst>
                <a:ext uri="{FF2B5EF4-FFF2-40B4-BE49-F238E27FC236}">
                  <a16:creationId xmlns="" xmlns:a16="http://schemas.microsoft.com/office/drawing/2014/main" id="{162F43D6-306A-44CF-B60A-5D35EEE7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11" name="图片占位符 3">
              <a:extLst>
                <a:ext uri="{FF2B5EF4-FFF2-40B4-BE49-F238E27FC236}">
                  <a16:creationId xmlns="" xmlns:a16="http://schemas.microsoft.com/office/drawing/2014/main" id="{80D3C489-9D35-4159-AA99-6D378129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2" name="任意多边形 10">
              <a:extLst>
                <a:ext uri="{FF2B5EF4-FFF2-40B4-BE49-F238E27FC236}">
                  <a16:creationId xmlns="" xmlns:a16="http://schemas.microsoft.com/office/drawing/2014/main" id="{E24714C6-EC81-4614-BC1F-BEE4474B001A}"/>
                </a:ext>
              </a:extLst>
            </p:cNvPr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Group 1102">
              <a:extLst>
                <a:ext uri="{FF2B5EF4-FFF2-40B4-BE49-F238E27FC236}">
                  <a16:creationId xmlns="" xmlns:a16="http://schemas.microsoft.com/office/drawing/2014/main" id="{3E101E84-0AB5-45F9-80A7-14E3CAB8BE8A}"/>
                </a:ext>
              </a:extLst>
            </p:cNvPr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4" name="Mini-iPad-B&amp;W-Mockup.png">
                <a:extLst>
                  <a:ext uri="{FF2B5EF4-FFF2-40B4-BE49-F238E27FC236}">
                    <a16:creationId xmlns="" xmlns:a16="http://schemas.microsoft.com/office/drawing/2014/main" id="{E7D9185A-ADF2-4198-B1B5-3C17D6E75AAD}"/>
                  </a:ext>
                </a:extLst>
              </p:cNvPr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Shape 1101">
                <a:extLst>
                  <a:ext uri="{FF2B5EF4-FFF2-40B4-BE49-F238E27FC236}">
                    <a16:creationId xmlns="" xmlns:a16="http://schemas.microsoft.com/office/drawing/2014/main" id="{67A630A4-215E-4535-81D6-4E46E7C17C50}"/>
                  </a:ext>
                </a:extLst>
              </p:cNvPr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7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5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>
            <a:extLst>
              <a:ext uri="{FF2B5EF4-FFF2-40B4-BE49-F238E27FC236}">
                <a16:creationId xmlns="" xmlns:a16="http://schemas.microsoft.com/office/drawing/2014/main" id="{D656B5B3-F7B4-44B3-B748-06CE6E7FDAC4}"/>
              </a:ext>
            </a:extLst>
          </p:cNvPr>
          <p:cNvSpPr/>
          <p:nvPr/>
        </p:nvSpPr>
        <p:spPr>
          <a:xfrm>
            <a:off x="42291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13">
            <a:extLst>
              <a:ext uri="{FF2B5EF4-FFF2-40B4-BE49-F238E27FC236}">
                <a16:creationId xmlns="" xmlns:a16="http://schemas.microsoft.com/office/drawing/2014/main" id="{A01593BD-C5D3-4914-9645-85B62D47FF71}"/>
              </a:ext>
            </a:extLst>
          </p:cNvPr>
          <p:cNvSpPr/>
          <p:nvPr/>
        </p:nvSpPr>
        <p:spPr>
          <a:xfrm>
            <a:off x="62865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14">
            <a:extLst>
              <a:ext uri="{FF2B5EF4-FFF2-40B4-BE49-F238E27FC236}">
                <a16:creationId xmlns="" xmlns:a16="http://schemas.microsoft.com/office/drawing/2014/main" id="{5401B539-4C3E-49E6-8F0E-9FB05DB4ECE9}"/>
              </a:ext>
            </a:extLst>
          </p:cNvPr>
          <p:cNvSpPr/>
          <p:nvPr/>
        </p:nvSpPr>
        <p:spPr>
          <a:xfrm>
            <a:off x="62865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15">
            <a:extLst>
              <a:ext uri="{FF2B5EF4-FFF2-40B4-BE49-F238E27FC236}">
                <a16:creationId xmlns="" xmlns:a16="http://schemas.microsoft.com/office/drawing/2014/main" id="{BE0E1B23-4481-4B64-9CC8-3BD3D90E9729}"/>
              </a:ext>
            </a:extLst>
          </p:cNvPr>
          <p:cNvSpPr/>
          <p:nvPr/>
        </p:nvSpPr>
        <p:spPr>
          <a:xfrm>
            <a:off x="42291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24A00B1-6D18-4411-893F-FFFDE0AD6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02" y="1657284"/>
            <a:ext cx="1524132" cy="15241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E68FE9-62B8-43CC-95DF-6F137D1F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68" y="1657284"/>
            <a:ext cx="1524132" cy="15241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4F3CD4-1728-489F-B8DE-89FC87F95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02" y="3695568"/>
            <a:ext cx="1524132" cy="15241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E26FD1-385F-4BE6-9D88-6748D1179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68" y="3695568"/>
            <a:ext cx="1524132" cy="1524132"/>
          </a:xfrm>
          <a:prstGeom prst="rect">
            <a:avLst/>
          </a:prstGeom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3BA1E0B0-0E3B-46D7-8538-3FB1A5B0BD95}"/>
              </a:ext>
            </a:extLst>
          </p:cNvPr>
          <p:cNvSpPr/>
          <p:nvPr/>
        </p:nvSpPr>
        <p:spPr>
          <a:xfrm>
            <a:off x="4343201" y="1657284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2">
            <a:extLst>
              <a:ext uri="{FF2B5EF4-FFF2-40B4-BE49-F238E27FC236}">
                <a16:creationId xmlns="" xmlns:a16="http://schemas.microsoft.com/office/drawing/2014/main" id="{C21C1AA0-08AF-45CF-B989-1CA529072E4A}"/>
              </a:ext>
            </a:extLst>
          </p:cNvPr>
          <p:cNvSpPr/>
          <p:nvPr/>
        </p:nvSpPr>
        <p:spPr>
          <a:xfrm>
            <a:off x="6410258" y="1657284"/>
            <a:ext cx="1514541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3">
            <a:extLst>
              <a:ext uri="{FF2B5EF4-FFF2-40B4-BE49-F238E27FC236}">
                <a16:creationId xmlns="" xmlns:a16="http://schemas.microsoft.com/office/drawing/2014/main" id="{093731A4-87D6-4909-AE63-874903517DB9}"/>
              </a:ext>
            </a:extLst>
          </p:cNvPr>
          <p:cNvSpPr/>
          <p:nvPr/>
        </p:nvSpPr>
        <p:spPr>
          <a:xfrm>
            <a:off x="4343201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4">
            <a:extLst>
              <a:ext uri="{FF2B5EF4-FFF2-40B4-BE49-F238E27FC236}">
                <a16:creationId xmlns="" xmlns:a16="http://schemas.microsoft.com/office/drawing/2014/main" id="{21792473-56C8-46F8-9D65-2CD140B5C963}"/>
              </a:ext>
            </a:extLst>
          </p:cNvPr>
          <p:cNvSpPr/>
          <p:nvPr/>
        </p:nvSpPr>
        <p:spPr>
          <a:xfrm>
            <a:off x="6410258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C9C7B0B-EBAD-4A5E-9110-89333883D742}"/>
              </a:ext>
            </a:extLst>
          </p:cNvPr>
          <p:cNvSpPr txBox="1"/>
          <p:nvPr/>
        </p:nvSpPr>
        <p:spPr>
          <a:xfrm>
            <a:off x="4874273" y="20961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3D8AC0F-3B5D-448C-8348-7023A005B9EC}"/>
              </a:ext>
            </a:extLst>
          </p:cNvPr>
          <p:cNvSpPr txBox="1"/>
          <p:nvPr/>
        </p:nvSpPr>
        <p:spPr>
          <a:xfrm>
            <a:off x="6821935" y="209618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6565B2-B86A-4435-A503-49D79A74DF21}"/>
              </a:ext>
            </a:extLst>
          </p:cNvPr>
          <p:cNvSpPr txBox="1"/>
          <p:nvPr/>
        </p:nvSpPr>
        <p:spPr>
          <a:xfrm>
            <a:off x="4823779" y="4168229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B696D8C-5DBE-4089-8E77-2C8385B4EC9C}"/>
              </a:ext>
            </a:extLst>
          </p:cNvPr>
          <p:cNvSpPr txBox="1"/>
          <p:nvPr/>
        </p:nvSpPr>
        <p:spPr>
          <a:xfrm>
            <a:off x="6935721" y="413446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3939A1-877D-4460-8D8A-C0BD35EC5DF0}"/>
              </a:ext>
            </a:extLst>
          </p:cNvPr>
          <p:cNvSpPr txBox="1"/>
          <p:nvPr/>
        </p:nvSpPr>
        <p:spPr>
          <a:xfrm>
            <a:off x="1037724" y="1754772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1767FB0-36FC-4ACF-A023-6D76E2F534DA}"/>
              </a:ext>
            </a:extLst>
          </p:cNvPr>
          <p:cNvSpPr/>
          <p:nvPr/>
        </p:nvSpPr>
        <p:spPr>
          <a:xfrm>
            <a:off x="1052994" y="2142349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73FB246-4986-407F-9F9A-8E9BB7291ECB}"/>
              </a:ext>
            </a:extLst>
          </p:cNvPr>
          <p:cNvSpPr txBox="1"/>
          <p:nvPr/>
        </p:nvSpPr>
        <p:spPr>
          <a:xfrm>
            <a:off x="1088219" y="375426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418846C-83CC-4158-8D89-ED9D48EDDEF1}"/>
              </a:ext>
            </a:extLst>
          </p:cNvPr>
          <p:cNvSpPr/>
          <p:nvPr/>
        </p:nvSpPr>
        <p:spPr>
          <a:xfrm>
            <a:off x="1103489" y="4141844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AA70B0-FF5A-44A3-80CE-2503B86AF67D}"/>
              </a:ext>
            </a:extLst>
          </p:cNvPr>
          <p:cNvSpPr txBox="1"/>
          <p:nvPr/>
        </p:nvSpPr>
        <p:spPr>
          <a:xfrm>
            <a:off x="9357198" y="158103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DA21CE-0F0A-41B6-B70A-F6E93F1861BC}"/>
              </a:ext>
            </a:extLst>
          </p:cNvPr>
          <p:cNvSpPr/>
          <p:nvPr/>
        </p:nvSpPr>
        <p:spPr>
          <a:xfrm>
            <a:off x="8153268" y="1981147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43DD298-DA2E-41C1-A2D5-00E183393BA7}"/>
              </a:ext>
            </a:extLst>
          </p:cNvPr>
          <p:cNvSpPr txBox="1"/>
          <p:nvPr/>
        </p:nvSpPr>
        <p:spPr>
          <a:xfrm>
            <a:off x="9455715" y="3676578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D3B9EA15-4C64-40C3-B438-EF56DBF7418F}"/>
              </a:ext>
            </a:extLst>
          </p:cNvPr>
          <p:cNvSpPr/>
          <p:nvPr/>
        </p:nvSpPr>
        <p:spPr>
          <a:xfrm>
            <a:off x="8251785" y="4076688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0DF9975-6A88-40A2-B2AA-DA0B8B1D0632}"/>
              </a:ext>
            </a:extLst>
          </p:cNvPr>
          <p:cNvCxnSpPr/>
          <p:nvPr/>
        </p:nvCxnSpPr>
        <p:spPr>
          <a:xfrm>
            <a:off x="6116638" y="1657284"/>
            <a:ext cx="0" cy="3562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5B26269-7D7B-421D-A0B9-6BBEBFED6464}"/>
              </a:ext>
            </a:extLst>
          </p:cNvPr>
          <p:cNvCxnSpPr/>
          <p:nvPr/>
        </p:nvCxnSpPr>
        <p:spPr>
          <a:xfrm>
            <a:off x="4343201" y="3429000"/>
            <a:ext cx="35911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0C77EE9-3209-46DF-A3C5-5E0C7AD36C40}"/>
              </a:ext>
            </a:extLst>
          </p:cNvPr>
          <p:cNvSpPr/>
          <p:nvPr/>
        </p:nvSpPr>
        <p:spPr>
          <a:xfrm>
            <a:off x="0" y="2293257"/>
            <a:ext cx="12192000" cy="1407886"/>
          </a:xfrm>
          <a:prstGeom prst="rect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64E828-12D1-4990-9899-E7FB54D4E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-1076" r="18962" b="1076"/>
          <a:stretch>
            <a:fillRect/>
          </a:stretch>
        </p:blipFill>
        <p:spPr>
          <a:xfrm>
            <a:off x="4233862" y="2293256"/>
            <a:ext cx="715507" cy="8853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27840F-DC7A-42C2-8A25-29C019150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742"/>
          <a:stretch>
            <a:fillRect/>
          </a:stretch>
        </p:blipFill>
        <p:spPr>
          <a:xfrm>
            <a:off x="2481943" y="2293255"/>
            <a:ext cx="1061357" cy="14078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F1EB0E-105F-49F4-8F06-45E52C944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26"/>
          <a:stretch>
            <a:fillRect/>
          </a:stretch>
        </p:blipFill>
        <p:spPr>
          <a:xfrm>
            <a:off x="3543301" y="2820530"/>
            <a:ext cx="685800" cy="87879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0082497-D810-46C3-9335-AB4CB7E09891}"/>
              </a:ext>
            </a:extLst>
          </p:cNvPr>
          <p:cNvSpPr/>
          <p:nvPr/>
        </p:nvSpPr>
        <p:spPr>
          <a:xfrm>
            <a:off x="4949371" y="2293255"/>
            <a:ext cx="7242629" cy="1407885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11CB008-92B1-48AB-A8E1-50B3C61A9C23}"/>
              </a:ext>
            </a:extLst>
          </p:cNvPr>
          <p:cNvSpPr/>
          <p:nvPr/>
        </p:nvSpPr>
        <p:spPr>
          <a:xfrm>
            <a:off x="6531428" y="2581698"/>
            <a:ext cx="43506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8" name="Freeform 118">
            <a:extLst>
              <a:ext uri="{FF2B5EF4-FFF2-40B4-BE49-F238E27FC236}">
                <a16:creationId xmlns="" xmlns:a16="http://schemas.microsoft.com/office/drawing/2014/main" id="{A3DEC538-0144-4C8C-B855-2AC1408D8B51}"/>
              </a:ext>
            </a:extLst>
          </p:cNvPr>
          <p:cNvSpPr>
            <a:spLocks noEditPoints="1"/>
          </p:cNvSpPr>
          <p:nvPr/>
        </p:nvSpPr>
        <p:spPr bwMode="auto">
          <a:xfrm>
            <a:off x="959703" y="4738688"/>
            <a:ext cx="1516727" cy="576262"/>
          </a:xfrm>
          <a:custGeom>
            <a:avLst/>
            <a:gdLst>
              <a:gd name="T0" fmla="*/ 86 w 414"/>
              <a:gd name="T1" fmla="*/ 17 h 159"/>
              <a:gd name="T2" fmla="*/ 49 w 414"/>
              <a:gd name="T3" fmla="*/ 17 h 159"/>
              <a:gd name="T4" fmla="*/ 73 w 414"/>
              <a:gd name="T5" fmla="*/ 0 h 159"/>
              <a:gd name="T6" fmla="*/ 150 w 414"/>
              <a:gd name="T7" fmla="*/ 0 h 159"/>
              <a:gd name="T8" fmla="*/ 227 w 414"/>
              <a:gd name="T9" fmla="*/ 17 h 159"/>
              <a:gd name="T10" fmla="*/ 134 w 414"/>
              <a:gd name="T11" fmla="*/ 43 h 159"/>
              <a:gd name="T12" fmla="*/ 280 w 414"/>
              <a:gd name="T13" fmla="*/ 42 h 159"/>
              <a:gd name="T14" fmla="*/ 322 w 414"/>
              <a:gd name="T15" fmla="*/ 68 h 159"/>
              <a:gd name="T16" fmla="*/ 196 w 414"/>
              <a:gd name="T17" fmla="*/ 68 h 159"/>
              <a:gd name="T18" fmla="*/ 56 w 414"/>
              <a:gd name="T19" fmla="*/ 84 h 159"/>
              <a:gd name="T20" fmla="*/ 86 w 414"/>
              <a:gd name="T21" fmla="*/ 17 h 159"/>
              <a:gd name="T22" fmla="*/ 414 w 414"/>
              <a:gd name="T23" fmla="*/ 80 h 159"/>
              <a:gd name="T24" fmla="*/ 272 w 414"/>
              <a:gd name="T25" fmla="*/ 159 h 159"/>
              <a:gd name="T26" fmla="*/ 0 w 414"/>
              <a:gd name="T27" fmla="*/ 159 h 159"/>
              <a:gd name="T28" fmla="*/ 19 w 414"/>
              <a:gd name="T29" fmla="*/ 114 h 159"/>
              <a:gd name="T30" fmla="*/ 196 w 414"/>
              <a:gd name="T31" fmla="*/ 80 h 159"/>
              <a:gd name="T32" fmla="*/ 414 w 414"/>
              <a:gd name="T33" fmla="*/ 80 h 159"/>
              <a:gd name="T34" fmla="*/ 265 w 414"/>
              <a:gd name="T35" fmla="*/ 106 h 159"/>
              <a:gd name="T36" fmla="*/ 254 w 414"/>
              <a:gd name="T37" fmla="*/ 100 h 159"/>
              <a:gd name="T38" fmla="*/ 242 w 414"/>
              <a:gd name="T39" fmla="*/ 106 h 159"/>
              <a:gd name="T40" fmla="*/ 254 w 414"/>
              <a:gd name="T41" fmla="*/ 113 h 159"/>
              <a:gd name="T42" fmla="*/ 265 w 414"/>
              <a:gd name="T43" fmla="*/ 106 h 159"/>
              <a:gd name="T44" fmla="*/ 329 w 414"/>
              <a:gd name="T45" fmla="*/ 106 h 159"/>
              <a:gd name="T46" fmla="*/ 317 w 414"/>
              <a:gd name="T47" fmla="*/ 100 h 159"/>
              <a:gd name="T48" fmla="*/ 305 w 414"/>
              <a:gd name="T49" fmla="*/ 106 h 159"/>
              <a:gd name="T50" fmla="*/ 317 w 414"/>
              <a:gd name="T51" fmla="*/ 113 h 159"/>
              <a:gd name="T52" fmla="*/ 329 w 414"/>
              <a:gd name="T53" fmla="*/ 10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4" h="159">
                <a:moveTo>
                  <a:pt x="86" y="17"/>
                </a:moveTo>
                <a:cubicBezTo>
                  <a:pt x="49" y="17"/>
                  <a:pt x="49" y="17"/>
                  <a:pt x="49" y="17"/>
                </a:cubicBezTo>
                <a:cubicBezTo>
                  <a:pt x="49" y="17"/>
                  <a:pt x="55" y="0"/>
                  <a:pt x="7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75" y="0"/>
                  <a:pt x="202" y="7"/>
                  <a:pt x="227" y="17"/>
                </a:cubicBezTo>
                <a:cubicBezTo>
                  <a:pt x="151" y="19"/>
                  <a:pt x="134" y="43"/>
                  <a:pt x="134" y="43"/>
                </a:cubicBezTo>
                <a:cubicBezTo>
                  <a:pt x="280" y="42"/>
                  <a:pt x="280" y="42"/>
                  <a:pt x="280" y="42"/>
                </a:cubicBezTo>
                <a:cubicBezTo>
                  <a:pt x="300" y="54"/>
                  <a:pt x="316" y="64"/>
                  <a:pt x="322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20" y="69"/>
                  <a:pt x="82" y="76"/>
                  <a:pt x="56" y="84"/>
                </a:cubicBezTo>
                <a:lnTo>
                  <a:pt x="86" y="17"/>
                </a:lnTo>
                <a:close/>
                <a:moveTo>
                  <a:pt x="414" y="80"/>
                </a:moveTo>
                <a:cubicBezTo>
                  <a:pt x="372" y="125"/>
                  <a:pt x="354" y="159"/>
                  <a:pt x="272" y="159"/>
                </a:cubicBezTo>
                <a:cubicBezTo>
                  <a:pt x="203" y="159"/>
                  <a:pt x="0" y="159"/>
                  <a:pt x="0" y="15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50" y="99"/>
                  <a:pt x="71" y="81"/>
                  <a:pt x="196" y="80"/>
                </a:cubicBezTo>
                <a:lnTo>
                  <a:pt x="414" y="80"/>
                </a:lnTo>
                <a:close/>
                <a:moveTo>
                  <a:pt x="265" y="106"/>
                </a:moveTo>
                <a:cubicBezTo>
                  <a:pt x="265" y="103"/>
                  <a:pt x="260" y="100"/>
                  <a:pt x="254" y="100"/>
                </a:cubicBezTo>
                <a:cubicBezTo>
                  <a:pt x="247" y="100"/>
                  <a:pt x="242" y="103"/>
                  <a:pt x="242" y="106"/>
                </a:cubicBezTo>
                <a:cubicBezTo>
                  <a:pt x="242" y="110"/>
                  <a:pt x="247" y="113"/>
                  <a:pt x="254" y="113"/>
                </a:cubicBezTo>
                <a:cubicBezTo>
                  <a:pt x="260" y="113"/>
                  <a:pt x="265" y="110"/>
                  <a:pt x="265" y="106"/>
                </a:cubicBezTo>
                <a:close/>
                <a:moveTo>
                  <a:pt x="329" y="106"/>
                </a:moveTo>
                <a:cubicBezTo>
                  <a:pt x="329" y="103"/>
                  <a:pt x="324" y="100"/>
                  <a:pt x="317" y="100"/>
                </a:cubicBezTo>
                <a:cubicBezTo>
                  <a:pt x="311" y="100"/>
                  <a:pt x="305" y="103"/>
                  <a:pt x="305" y="106"/>
                </a:cubicBezTo>
                <a:cubicBezTo>
                  <a:pt x="305" y="110"/>
                  <a:pt x="311" y="113"/>
                  <a:pt x="317" y="113"/>
                </a:cubicBezTo>
                <a:cubicBezTo>
                  <a:pt x="324" y="113"/>
                  <a:pt x="329" y="110"/>
                  <a:pt x="329" y="106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52">
            <a:extLst>
              <a:ext uri="{FF2B5EF4-FFF2-40B4-BE49-F238E27FC236}">
                <a16:creationId xmlns="" xmlns:a16="http://schemas.microsoft.com/office/drawing/2014/main" id="{02954260-30B6-4E8A-B957-7174313C9AA8}"/>
              </a:ext>
            </a:extLst>
          </p:cNvPr>
          <p:cNvSpPr>
            <a:spLocks noEditPoints="1"/>
          </p:cNvSpPr>
          <p:nvPr/>
        </p:nvSpPr>
        <p:spPr bwMode="auto">
          <a:xfrm>
            <a:off x="4963429" y="4663518"/>
            <a:ext cx="1252456" cy="651432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BA04F051-81F2-4432-AFA5-C11A5F173B9C}"/>
              </a:ext>
            </a:extLst>
          </p:cNvPr>
          <p:cNvSpPr>
            <a:spLocks noEditPoints="1"/>
          </p:cNvSpPr>
          <p:nvPr/>
        </p:nvSpPr>
        <p:spPr bwMode="auto">
          <a:xfrm>
            <a:off x="8702884" y="4423239"/>
            <a:ext cx="600537" cy="925049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2F7632E-1260-478F-90FC-15243C74573A}"/>
              </a:ext>
            </a:extLst>
          </p:cNvPr>
          <p:cNvSpPr txBox="1"/>
          <p:nvPr/>
        </p:nvSpPr>
        <p:spPr>
          <a:xfrm>
            <a:off x="2643574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EA0B021-21E8-4ABC-AD56-0B5534DF1C17}"/>
              </a:ext>
            </a:extLst>
          </p:cNvPr>
          <p:cNvSpPr txBox="1"/>
          <p:nvPr/>
        </p:nvSpPr>
        <p:spPr>
          <a:xfrm>
            <a:off x="6364987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335D677-423F-458C-BE5A-C39313E5B3A5}"/>
              </a:ext>
            </a:extLst>
          </p:cNvPr>
          <p:cNvSpPr txBox="1"/>
          <p:nvPr/>
        </p:nvSpPr>
        <p:spPr>
          <a:xfrm>
            <a:off x="9413425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18A34A9-ED6D-4F0D-9E81-429C90FD3F3E}"/>
              </a:ext>
            </a:extLst>
          </p:cNvPr>
          <p:cNvSpPr/>
          <p:nvPr/>
        </p:nvSpPr>
        <p:spPr>
          <a:xfrm>
            <a:off x="2643574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E4FF2B4-C33D-443A-9B77-808076F4E868}"/>
              </a:ext>
            </a:extLst>
          </p:cNvPr>
          <p:cNvSpPr/>
          <p:nvPr/>
        </p:nvSpPr>
        <p:spPr>
          <a:xfrm>
            <a:off x="6364987" y="4885763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07CC42-FD38-4D42-A3C2-99ACBBE1AE02}"/>
              </a:ext>
            </a:extLst>
          </p:cNvPr>
          <p:cNvSpPr/>
          <p:nvPr/>
        </p:nvSpPr>
        <p:spPr>
          <a:xfrm>
            <a:off x="9413425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34D9A3-595F-4030-A1EC-B196106C378D}"/>
              </a:ext>
            </a:extLst>
          </p:cNvPr>
          <p:cNvSpPr txBox="1"/>
          <p:nvPr/>
        </p:nvSpPr>
        <p:spPr>
          <a:xfrm>
            <a:off x="4443026" y="114798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9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6">
            <a:extLst>
              <a:ext uri="{FF2B5EF4-FFF2-40B4-BE49-F238E27FC236}">
                <a16:creationId xmlns="" xmlns:a16="http://schemas.microsoft.com/office/drawing/2014/main" id="{F23C9835-73EB-4B4A-B8D7-51A11C3ADC0A}"/>
              </a:ext>
            </a:extLst>
          </p:cNvPr>
          <p:cNvSpPr/>
          <p:nvPr/>
        </p:nvSpPr>
        <p:spPr>
          <a:xfrm>
            <a:off x="1395600" y="1507794"/>
            <a:ext cx="9587155" cy="2496215"/>
          </a:xfrm>
          <a:prstGeom prst="rightArrow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E47FB2F-A43B-450D-8E7F-A01794299D58}"/>
              </a:ext>
            </a:extLst>
          </p:cNvPr>
          <p:cNvCxnSpPr/>
          <p:nvPr/>
        </p:nvCxnSpPr>
        <p:spPr>
          <a:xfrm>
            <a:off x="2030960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E003827-D4BF-4BB7-A737-38BCBB0321F7}"/>
              </a:ext>
            </a:extLst>
          </p:cNvPr>
          <p:cNvCxnSpPr/>
          <p:nvPr/>
        </p:nvCxnSpPr>
        <p:spPr>
          <a:xfrm>
            <a:off x="469342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9B9D63F-FD1E-4AE6-B084-3501F30FE773}"/>
              </a:ext>
            </a:extLst>
          </p:cNvPr>
          <p:cNvCxnSpPr/>
          <p:nvPr/>
        </p:nvCxnSpPr>
        <p:spPr>
          <a:xfrm>
            <a:off x="7355021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9946AEA-3C25-45FC-BB64-934332C298F5}"/>
              </a:ext>
            </a:extLst>
          </p:cNvPr>
          <p:cNvCxnSpPr/>
          <p:nvPr/>
        </p:nvCxnSpPr>
        <p:spPr>
          <a:xfrm>
            <a:off x="1000580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1">
            <a:extLst>
              <a:ext uri="{FF2B5EF4-FFF2-40B4-BE49-F238E27FC236}">
                <a16:creationId xmlns="" xmlns:a16="http://schemas.microsoft.com/office/drawing/2014/main" id="{2262AC82-A971-474D-9FF1-E67564376CB5}"/>
              </a:ext>
            </a:extLst>
          </p:cNvPr>
          <p:cNvSpPr/>
          <p:nvPr/>
        </p:nvSpPr>
        <p:spPr>
          <a:xfrm>
            <a:off x="101741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12">
            <a:extLst>
              <a:ext uri="{FF2B5EF4-FFF2-40B4-BE49-F238E27FC236}">
                <a16:creationId xmlns="" xmlns:a16="http://schemas.microsoft.com/office/drawing/2014/main" id="{130DE60E-A334-43B2-80F7-B6BE77F8B7DF}"/>
              </a:ext>
            </a:extLst>
          </p:cNvPr>
          <p:cNvSpPr/>
          <p:nvPr/>
        </p:nvSpPr>
        <p:spPr>
          <a:xfrm>
            <a:off x="3670292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13">
            <a:extLst>
              <a:ext uri="{FF2B5EF4-FFF2-40B4-BE49-F238E27FC236}">
                <a16:creationId xmlns="" xmlns:a16="http://schemas.microsoft.com/office/drawing/2014/main" id="{4BB2DCF2-7FB4-4E0B-ABC2-9CB02320FA2F}"/>
              </a:ext>
            </a:extLst>
          </p:cNvPr>
          <p:cNvSpPr/>
          <p:nvPr/>
        </p:nvSpPr>
        <p:spPr>
          <a:xfrm>
            <a:off x="6323168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圆角矩形 14">
            <a:extLst>
              <a:ext uri="{FF2B5EF4-FFF2-40B4-BE49-F238E27FC236}">
                <a16:creationId xmlns="" xmlns:a16="http://schemas.microsoft.com/office/drawing/2014/main" id="{EF78F095-0A0A-48BE-9BD7-622A0B4E9BB3}"/>
              </a:ext>
            </a:extLst>
          </p:cNvPr>
          <p:cNvSpPr/>
          <p:nvPr/>
        </p:nvSpPr>
        <p:spPr>
          <a:xfrm>
            <a:off x="897604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C3BFD3-7231-48D7-AE87-8CE8130E84CB}"/>
              </a:ext>
            </a:extLst>
          </p:cNvPr>
          <p:cNvGrpSpPr/>
          <p:nvPr/>
        </p:nvGrpSpPr>
        <p:grpSpPr>
          <a:xfrm>
            <a:off x="1271482" y="2571537"/>
            <a:ext cx="248236" cy="302576"/>
            <a:chOff x="3683997" y="856343"/>
            <a:chExt cx="576394" cy="702571"/>
          </a:xfrm>
          <a:solidFill>
            <a:schemeClr val="bg1"/>
          </a:solidFill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C5C3E5BD-E9C6-425C-917D-827001729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76D969F4-5DD2-4165-8D98-742F4C1C0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9C03229-7CDA-4B1C-A163-DD284EEE5F21}"/>
              </a:ext>
            </a:extLst>
          </p:cNvPr>
          <p:cNvGrpSpPr/>
          <p:nvPr/>
        </p:nvGrpSpPr>
        <p:grpSpPr>
          <a:xfrm>
            <a:off x="3955319" y="2587919"/>
            <a:ext cx="290762" cy="269812"/>
            <a:chOff x="7903081" y="894379"/>
            <a:chExt cx="675141" cy="626498"/>
          </a:xfrm>
          <a:solidFill>
            <a:schemeClr val="bg1"/>
          </a:solidFill>
        </p:grpSpPr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3C9F03D-4099-42D0-8CAE-59B49D8C9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5A20EDD5-722C-4153-A2DF-45D7AE216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332A43C6-69ED-4F2F-BC06-394EE5292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8B73997-8536-432B-B374-CF7799222DC2}"/>
              </a:ext>
            </a:extLst>
          </p:cNvPr>
          <p:cNvGrpSpPr/>
          <p:nvPr/>
        </p:nvGrpSpPr>
        <p:grpSpPr>
          <a:xfrm>
            <a:off x="6651835" y="2571537"/>
            <a:ext cx="307930" cy="302576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3AC29A97-9411-4717-B409-9A3CDFCD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EF90A676-8B3C-428E-96D4-02C0D4EEC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F3DC29B7-9648-44DA-9CC3-065C6E5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994EE01-0CFE-4D65-A40B-23F0A8744D14}"/>
              </a:ext>
            </a:extLst>
          </p:cNvPr>
          <p:cNvGrpSpPr/>
          <p:nvPr/>
        </p:nvGrpSpPr>
        <p:grpSpPr>
          <a:xfrm>
            <a:off x="9329620" y="2578625"/>
            <a:ext cx="305410" cy="288400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8504B82-B116-4AE3-92D5-7BE3178D2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66D00495-3ADA-4766-B09E-49A10FB54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DA6A152-ECD5-40CC-A7CB-47B6D0FC4077}"/>
              </a:ext>
            </a:extLst>
          </p:cNvPr>
          <p:cNvSpPr/>
          <p:nvPr/>
        </p:nvSpPr>
        <p:spPr>
          <a:xfrm>
            <a:off x="166296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67BDF301-4757-4CCB-893A-A9B98FA88107}"/>
              </a:ext>
            </a:extLst>
          </p:cNvPr>
          <p:cNvSpPr/>
          <p:nvPr/>
        </p:nvSpPr>
        <p:spPr>
          <a:xfrm>
            <a:off x="4354016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24AC7E5-F134-4A65-A2D2-6C23486DEB19}"/>
              </a:ext>
            </a:extLst>
          </p:cNvPr>
          <p:cNvSpPr/>
          <p:nvPr/>
        </p:nvSpPr>
        <p:spPr>
          <a:xfrm>
            <a:off x="701815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89AF6A1-8335-48DF-8961-E4B821E698B4}"/>
              </a:ext>
            </a:extLst>
          </p:cNvPr>
          <p:cNvSpPr/>
          <p:nvPr/>
        </p:nvSpPr>
        <p:spPr>
          <a:xfrm>
            <a:off x="9701015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6B42012C-BF79-4D94-8AF7-5B1EB97299D1}"/>
              </a:ext>
            </a:extLst>
          </p:cNvPr>
          <p:cNvGrpSpPr/>
          <p:nvPr/>
        </p:nvGrpSpPr>
        <p:grpSpPr>
          <a:xfrm>
            <a:off x="856068" y="4374012"/>
            <a:ext cx="2349784" cy="1378435"/>
            <a:chOff x="1234763" y="4059837"/>
            <a:chExt cx="2584762" cy="137843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D4A9FA9-2FC8-45E7-BF1E-B05A12DC4FFB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5F9D55E-B6AF-4F36-953E-5C8D0F451D1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i="0" u="none" strike="noStrike" kern="120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78C97BA5-A096-449C-A938-17D9171AFE24}"/>
              </a:ext>
            </a:extLst>
          </p:cNvPr>
          <p:cNvGrpSpPr/>
          <p:nvPr/>
        </p:nvGrpSpPr>
        <p:grpSpPr>
          <a:xfrm>
            <a:off x="3518534" y="4374012"/>
            <a:ext cx="2349784" cy="1363921"/>
            <a:chOff x="1234763" y="4059837"/>
            <a:chExt cx="2584762" cy="136392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7D01A4D7-7E78-4201-933D-336DB1623ADF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54205DBA-91C8-4762-87FB-17FA02E46F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1C02F0E5-11A6-4615-BC00-C0A1C8CAC372}"/>
              </a:ext>
            </a:extLst>
          </p:cNvPr>
          <p:cNvGrpSpPr/>
          <p:nvPr/>
        </p:nvGrpSpPr>
        <p:grpSpPr>
          <a:xfrm>
            <a:off x="6161821" y="4374012"/>
            <a:ext cx="2349784" cy="1363921"/>
            <a:chOff x="1234763" y="4059837"/>
            <a:chExt cx="2584762" cy="136392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D67A0C1-0C00-4CE6-AC6D-5259A2413392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CC55D400-6946-4E65-A1FF-F939DA121389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F408EE8-E65D-45C1-9014-4371FEFE791F}"/>
              </a:ext>
            </a:extLst>
          </p:cNvPr>
          <p:cNvGrpSpPr/>
          <p:nvPr/>
        </p:nvGrpSpPr>
        <p:grpSpPr>
          <a:xfrm>
            <a:off x="8830914" y="4374012"/>
            <a:ext cx="2349784" cy="1363921"/>
            <a:chOff x="1234763" y="4059837"/>
            <a:chExt cx="2584762" cy="136392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B2EBB56-B398-4B25-986C-D859C4DAB8F5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5516DE69-12B5-48E7-A819-D6F0862077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9048FD-5A84-41F0-95FE-01A8FF3D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36B99F-2F94-4745-BCC4-A2E2C0F25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0580A361-86E7-4CBF-81C0-1025F97F51D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9A2991-9679-460B-B476-9A3E36B204C8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45317C6-8ED6-4DFA-8528-D17FD593C62F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88FA597-FB88-4086-AE34-A6D7BF102ED7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DE307135-681E-44D3-A0DA-CDEE365414B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9694B96-785B-48C8-A464-15CE0421CE99}"/>
              </a:ext>
            </a:extLst>
          </p:cNvPr>
          <p:cNvSpPr/>
          <p:nvPr/>
        </p:nvSpPr>
        <p:spPr>
          <a:xfrm>
            <a:off x="1141556" y="2516184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59CE59-47F6-451D-8EF7-31047242D43A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B0B9C-CECD-4399-9497-28AA879B4BB3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95FE0D2-1FC4-4C1D-9F48-77CAE2706C9D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BCDE5E-7387-4027-81CC-00061793E907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9182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B08CD40-ED5E-4E1F-9F56-42E8FBB88D98}"/>
              </a:ext>
            </a:extLst>
          </p:cNvPr>
          <p:cNvGrpSpPr/>
          <p:nvPr/>
        </p:nvGrpSpPr>
        <p:grpSpPr>
          <a:xfrm>
            <a:off x="0" y="3281216"/>
            <a:ext cx="12192000" cy="1050925"/>
            <a:chOff x="0" y="3243508"/>
            <a:chExt cx="12192000" cy="1050925"/>
          </a:xfrm>
        </p:grpSpPr>
        <p:sp>
          <p:nvSpPr>
            <p:cNvPr id="8" name="矩形 11">
              <a:extLst>
                <a:ext uri="{FF2B5EF4-FFF2-40B4-BE49-F238E27FC236}">
                  <a16:creationId xmlns="" xmlns:a16="http://schemas.microsoft.com/office/drawing/2014/main" id="{507F98B0-51B1-40C4-B833-0EA03127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43508"/>
              <a:ext cx="12192000" cy="105092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9" name="直接连接符 14">
              <a:extLst>
                <a:ext uri="{FF2B5EF4-FFF2-40B4-BE49-F238E27FC236}">
                  <a16:creationId xmlns="" xmlns:a16="http://schemas.microsoft.com/office/drawing/2014/main" id="{3AB8E0A2-6566-4730-99A5-07706CF6A38C}"/>
                </a:ext>
              </a:extLst>
            </p:cNvPr>
            <p:cNvCxnSpPr>
              <a:cxnSpLocks noChangeShapeType="1"/>
              <a:stCxn id="8" idx="1"/>
              <a:endCxn id="8" idx="3"/>
            </p:cNvCxnSpPr>
            <p:nvPr/>
          </p:nvCxnSpPr>
          <p:spPr bwMode="auto">
            <a:xfrm>
              <a:off x="0" y="3768971"/>
              <a:ext cx="12192000" cy="15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18">
              <a:extLst>
                <a:ext uri="{FF2B5EF4-FFF2-40B4-BE49-F238E27FC236}">
                  <a16:creationId xmlns="" xmlns:a16="http://schemas.microsoft.com/office/drawing/2014/main" id="{6EEDF1B1-6DAC-46B4-BA5E-92292F83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463" y="3673721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19">
              <a:extLst>
                <a:ext uri="{FF2B5EF4-FFF2-40B4-BE49-F238E27FC236}">
                  <a16:creationId xmlns="" xmlns:a16="http://schemas.microsoft.com/office/drawing/2014/main" id="{D5CDE733-0959-48E0-BCA4-6EA50679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36721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20">
              <a:extLst>
                <a:ext uri="{FF2B5EF4-FFF2-40B4-BE49-F238E27FC236}">
                  <a16:creationId xmlns="" xmlns:a16="http://schemas.microsoft.com/office/drawing/2014/main" id="{AD824CB1-D7FF-41A6-8215-36F445AB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36848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21">
              <a:extLst>
                <a:ext uri="{FF2B5EF4-FFF2-40B4-BE49-F238E27FC236}">
                  <a16:creationId xmlns="" xmlns:a16="http://schemas.microsoft.com/office/drawing/2014/main" id="{72CA3A96-1B58-44C9-B2A0-7CB3F270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9438" y="3672133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26">
              <a:extLst>
                <a:ext uri="{FF2B5EF4-FFF2-40B4-BE49-F238E27FC236}">
                  <a16:creationId xmlns="" xmlns:a16="http://schemas.microsoft.com/office/drawing/2014/main" id="{A7FDDF3C-D527-4E27-A563-3C365617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625" y="3688008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30E8DB4-24BC-414A-AFD0-7D93DD3F40BE}"/>
              </a:ext>
            </a:extLst>
          </p:cNvPr>
          <p:cNvGrpSpPr/>
          <p:nvPr/>
        </p:nvGrpSpPr>
        <p:grpSpPr>
          <a:xfrm>
            <a:off x="5599113" y="2549379"/>
            <a:ext cx="1012825" cy="1014412"/>
            <a:chOff x="5599113" y="2511671"/>
            <a:chExt cx="1012825" cy="1014412"/>
          </a:xfrm>
        </p:grpSpPr>
        <p:sp>
          <p:nvSpPr>
            <p:cNvPr id="16" name="椭圆 24">
              <a:extLst>
                <a:ext uri="{FF2B5EF4-FFF2-40B4-BE49-F238E27FC236}">
                  <a16:creationId xmlns="" xmlns:a16="http://schemas.microsoft.com/office/drawing/2014/main" id="{1C783917-0C56-4951-B9DF-B20D5765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113" y="2511671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92">
              <a:extLst>
                <a:ext uri="{FF2B5EF4-FFF2-40B4-BE49-F238E27FC236}">
                  <a16:creationId xmlns="" xmlns:a16="http://schemas.microsoft.com/office/drawing/2014/main" id="{BC61E6C9-E27F-4ED5-9E25-1070BBECF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1838" y="2783133"/>
              <a:ext cx="568325" cy="431800"/>
              <a:chOff x="0" y="0"/>
              <a:chExt cx="509646" cy="387231"/>
            </a:xfrm>
            <a:solidFill>
              <a:sysClr val="window" lastClr="FFFFFF"/>
            </a:solidFill>
          </p:grpSpPr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1471833-A02B-4D54-A709-60D93241DA2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337890 w 229"/>
                  <a:gd name="T1" fmla="*/ 189120 h 227"/>
                  <a:gd name="T2" fmla="*/ 337890 w 229"/>
                  <a:gd name="T3" fmla="*/ 144795 h 227"/>
                  <a:gd name="T4" fmla="*/ 303953 w 229"/>
                  <a:gd name="T5" fmla="*/ 137407 h 227"/>
                  <a:gd name="T6" fmla="*/ 295100 w 229"/>
                  <a:gd name="T7" fmla="*/ 112290 h 227"/>
                  <a:gd name="T8" fmla="*/ 318708 w 229"/>
                  <a:gd name="T9" fmla="*/ 85695 h 227"/>
                  <a:gd name="T10" fmla="*/ 292149 w 229"/>
                  <a:gd name="T11" fmla="*/ 50235 h 227"/>
                  <a:gd name="T12" fmla="*/ 259688 w 229"/>
                  <a:gd name="T13" fmla="*/ 65010 h 227"/>
                  <a:gd name="T14" fmla="*/ 237556 w 229"/>
                  <a:gd name="T15" fmla="*/ 48757 h 227"/>
                  <a:gd name="T16" fmla="*/ 241982 w 229"/>
                  <a:gd name="T17" fmla="*/ 13297 h 227"/>
                  <a:gd name="T18" fmla="*/ 199193 w 229"/>
                  <a:gd name="T19" fmla="*/ 0 h 227"/>
                  <a:gd name="T20" fmla="*/ 181487 w 229"/>
                  <a:gd name="T21" fmla="*/ 29550 h 227"/>
                  <a:gd name="T22" fmla="*/ 168207 w 229"/>
                  <a:gd name="T23" fmla="*/ 29550 h 227"/>
                  <a:gd name="T24" fmla="*/ 154928 w 229"/>
                  <a:gd name="T25" fmla="*/ 29550 h 227"/>
                  <a:gd name="T26" fmla="*/ 137222 w 229"/>
                  <a:gd name="T27" fmla="*/ 0 h 227"/>
                  <a:gd name="T28" fmla="*/ 95908 w 229"/>
                  <a:gd name="T29" fmla="*/ 13297 h 227"/>
                  <a:gd name="T30" fmla="*/ 98859 w 229"/>
                  <a:gd name="T31" fmla="*/ 48757 h 227"/>
                  <a:gd name="T32" fmla="*/ 76726 w 229"/>
                  <a:gd name="T33" fmla="*/ 65010 h 227"/>
                  <a:gd name="T34" fmla="*/ 44265 w 229"/>
                  <a:gd name="T35" fmla="*/ 50235 h 227"/>
                  <a:gd name="T36" fmla="*/ 19182 w 229"/>
                  <a:gd name="T37" fmla="*/ 85695 h 227"/>
                  <a:gd name="T38" fmla="*/ 42790 w 229"/>
                  <a:gd name="T39" fmla="*/ 112290 h 227"/>
                  <a:gd name="T40" fmla="*/ 33937 w 229"/>
                  <a:gd name="T41" fmla="*/ 138885 h 227"/>
                  <a:gd name="T42" fmla="*/ 0 w 229"/>
                  <a:gd name="T43" fmla="*/ 144795 h 227"/>
                  <a:gd name="T44" fmla="*/ 0 w 229"/>
                  <a:gd name="T45" fmla="*/ 189120 h 227"/>
                  <a:gd name="T46" fmla="*/ 33937 w 229"/>
                  <a:gd name="T47" fmla="*/ 196507 h 227"/>
                  <a:gd name="T48" fmla="*/ 42790 w 229"/>
                  <a:gd name="T49" fmla="*/ 223102 h 227"/>
                  <a:gd name="T50" fmla="*/ 19182 w 229"/>
                  <a:gd name="T51" fmla="*/ 249697 h 227"/>
                  <a:gd name="T52" fmla="*/ 45741 w 229"/>
                  <a:gd name="T53" fmla="*/ 285157 h 227"/>
                  <a:gd name="T54" fmla="*/ 76726 w 229"/>
                  <a:gd name="T55" fmla="*/ 270382 h 227"/>
                  <a:gd name="T56" fmla="*/ 98859 w 229"/>
                  <a:gd name="T57" fmla="*/ 286635 h 227"/>
                  <a:gd name="T58" fmla="*/ 95908 w 229"/>
                  <a:gd name="T59" fmla="*/ 322095 h 227"/>
                  <a:gd name="T60" fmla="*/ 137222 w 229"/>
                  <a:gd name="T61" fmla="*/ 335392 h 227"/>
                  <a:gd name="T62" fmla="*/ 154928 w 229"/>
                  <a:gd name="T63" fmla="*/ 304365 h 227"/>
                  <a:gd name="T64" fmla="*/ 168207 w 229"/>
                  <a:gd name="T65" fmla="*/ 305842 h 227"/>
                  <a:gd name="T66" fmla="*/ 182962 w 229"/>
                  <a:gd name="T67" fmla="*/ 304365 h 227"/>
                  <a:gd name="T68" fmla="*/ 199193 w 229"/>
                  <a:gd name="T69" fmla="*/ 335392 h 227"/>
                  <a:gd name="T70" fmla="*/ 241982 w 229"/>
                  <a:gd name="T71" fmla="*/ 320617 h 227"/>
                  <a:gd name="T72" fmla="*/ 237556 w 229"/>
                  <a:gd name="T73" fmla="*/ 286635 h 227"/>
                  <a:gd name="T74" fmla="*/ 259688 w 229"/>
                  <a:gd name="T75" fmla="*/ 270382 h 227"/>
                  <a:gd name="T76" fmla="*/ 292149 w 229"/>
                  <a:gd name="T77" fmla="*/ 285157 h 227"/>
                  <a:gd name="T78" fmla="*/ 318708 w 229"/>
                  <a:gd name="T79" fmla="*/ 248220 h 227"/>
                  <a:gd name="T80" fmla="*/ 295100 w 229"/>
                  <a:gd name="T81" fmla="*/ 223102 h 227"/>
                  <a:gd name="T82" fmla="*/ 303953 w 229"/>
                  <a:gd name="T83" fmla="*/ 196507 h 227"/>
                  <a:gd name="T84" fmla="*/ 337890 w 229"/>
                  <a:gd name="T85" fmla="*/ 189120 h 227"/>
                  <a:gd name="T86" fmla="*/ 168207 w 229"/>
                  <a:gd name="T87" fmla="*/ 265950 h 227"/>
                  <a:gd name="T88" fmla="*/ 69349 w 229"/>
                  <a:gd name="T89" fmla="*/ 166957 h 227"/>
                  <a:gd name="T90" fmla="*/ 168207 w 229"/>
                  <a:gd name="T91" fmla="*/ 67965 h 227"/>
                  <a:gd name="T92" fmla="*/ 267066 w 229"/>
                  <a:gd name="T93" fmla="*/ 166957 h 227"/>
                  <a:gd name="T94" fmla="*/ 168207 w 229"/>
                  <a:gd name="T95" fmla="*/ 26595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524FD9D2-6E26-43FA-9717-89EFD5F1AD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99861 w 135"/>
                  <a:gd name="T1" fmla="*/ 112514 h 135"/>
                  <a:gd name="T2" fmla="*/ 199861 w 135"/>
                  <a:gd name="T3" fmla="*/ 85866 h 135"/>
                  <a:gd name="T4" fmla="*/ 180615 w 135"/>
                  <a:gd name="T5" fmla="*/ 81425 h 135"/>
                  <a:gd name="T6" fmla="*/ 174693 w 135"/>
                  <a:gd name="T7" fmla="*/ 66620 h 135"/>
                  <a:gd name="T8" fmla="*/ 189498 w 135"/>
                  <a:gd name="T9" fmla="*/ 50335 h 135"/>
                  <a:gd name="T10" fmla="*/ 173213 w 135"/>
                  <a:gd name="T11" fmla="*/ 29609 h 135"/>
                  <a:gd name="T12" fmla="*/ 153967 w 135"/>
                  <a:gd name="T13" fmla="*/ 38492 h 135"/>
                  <a:gd name="T14" fmla="*/ 142123 w 135"/>
                  <a:gd name="T15" fmla="*/ 28129 h 135"/>
                  <a:gd name="T16" fmla="*/ 143604 w 135"/>
                  <a:gd name="T17" fmla="*/ 7402 h 135"/>
                  <a:gd name="T18" fmla="*/ 118436 w 135"/>
                  <a:gd name="T19" fmla="*/ 0 h 135"/>
                  <a:gd name="T20" fmla="*/ 108073 w 135"/>
                  <a:gd name="T21" fmla="*/ 17765 h 135"/>
                  <a:gd name="T22" fmla="*/ 99190 w 135"/>
                  <a:gd name="T23" fmla="*/ 17765 h 135"/>
                  <a:gd name="T24" fmla="*/ 91788 w 135"/>
                  <a:gd name="T25" fmla="*/ 17765 h 135"/>
                  <a:gd name="T26" fmla="*/ 81425 w 135"/>
                  <a:gd name="T27" fmla="*/ 0 h 135"/>
                  <a:gd name="T28" fmla="*/ 56257 w 135"/>
                  <a:gd name="T29" fmla="*/ 7402 h 135"/>
                  <a:gd name="T30" fmla="*/ 57738 w 135"/>
                  <a:gd name="T31" fmla="*/ 28129 h 135"/>
                  <a:gd name="T32" fmla="*/ 44414 w 135"/>
                  <a:gd name="T33" fmla="*/ 38492 h 135"/>
                  <a:gd name="T34" fmla="*/ 26648 w 135"/>
                  <a:gd name="T35" fmla="*/ 29609 h 135"/>
                  <a:gd name="T36" fmla="*/ 10363 w 135"/>
                  <a:gd name="T37" fmla="*/ 50335 h 135"/>
                  <a:gd name="T38" fmla="*/ 25168 w 135"/>
                  <a:gd name="T39" fmla="*/ 66620 h 135"/>
                  <a:gd name="T40" fmla="*/ 19246 w 135"/>
                  <a:gd name="T41" fmla="*/ 81425 h 135"/>
                  <a:gd name="T42" fmla="*/ 0 w 135"/>
                  <a:gd name="T43" fmla="*/ 85866 h 135"/>
                  <a:gd name="T44" fmla="*/ 0 w 135"/>
                  <a:gd name="T45" fmla="*/ 112514 h 135"/>
                  <a:gd name="T46" fmla="*/ 19246 w 135"/>
                  <a:gd name="T47" fmla="*/ 116956 h 135"/>
                  <a:gd name="T48" fmla="*/ 25168 w 135"/>
                  <a:gd name="T49" fmla="*/ 133241 h 135"/>
                  <a:gd name="T50" fmla="*/ 10363 w 135"/>
                  <a:gd name="T51" fmla="*/ 148045 h 135"/>
                  <a:gd name="T52" fmla="*/ 26648 w 135"/>
                  <a:gd name="T53" fmla="*/ 168772 h 135"/>
                  <a:gd name="T54" fmla="*/ 45894 w 135"/>
                  <a:gd name="T55" fmla="*/ 161369 h 135"/>
                  <a:gd name="T56" fmla="*/ 57738 w 135"/>
                  <a:gd name="T57" fmla="*/ 170252 h 135"/>
                  <a:gd name="T58" fmla="*/ 56257 w 135"/>
                  <a:gd name="T59" fmla="*/ 190978 h 135"/>
                  <a:gd name="T60" fmla="*/ 81425 w 135"/>
                  <a:gd name="T61" fmla="*/ 199861 h 135"/>
                  <a:gd name="T62" fmla="*/ 91788 w 135"/>
                  <a:gd name="T63" fmla="*/ 180615 h 135"/>
                  <a:gd name="T64" fmla="*/ 100671 w 135"/>
                  <a:gd name="T65" fmla="*/ 182096 h 135"/>
                  <a:gd name="T66" fmla="*/ 108073 w 135"/>
                  <a:gd name="T67" fmla="*/ 180615 h 135"/>
                  <a:gd name="T68" fmla="*/ 118436 w 135"/>
                  <a:gd name="T69" fmla="*/ 199861 h 135"/>
                  <a:gd name="T70" fmla="*/ 143604 w 135"/>
                  <a:gd name="T71" fmla="*/ 190978 h 135"/>
                  <a:gd name="T72" fmla="*/ 142123 w 135"/>
                  <a:gd name="T73" fmla="*/ 170252 h 135"/>
                  <a:gd name="T74" fmla="*/ 153967 w 135"/>
                  <a:gd name="T75" fmla="*/ 161369 h 135"/>
                  <a:gd name="T76" fmla="*/ 173213 w 135"/>
                  <a:gd name="T77" fmla="*/ 168772 h 135"/>
                  <a:gd name="T78" fmla="*/ 189498 w 135"/>
                  <a:gd name="T79" fmla="*/ 148045 h 135"/>
                  <a:gd name="T80" fmla="*/ 174693 w 135"/>
                  <a:gd name="T81" fmla="*/ 131760 h 135"/>
                  <a:gd name="T82" fmla="*/ 180615 w 135"/>
                  <a:gd name="T83" fmla="*/ 116956 h 135"/>
                  <a:gd name="T84" fmla="*/ 199861 w 135"/>
                  <a:gd name="T85" fmla="*/ 112514 h 135"/>
                  <a:gd name="T86" fmla="*/ 99190 w 135"/>
                  <a:gd name="T87" fmla="*/ 158408 h 135"/>
                  <a:gd name="T88" fmla="*/ 41453 w 135"/>
                  <a:gd name="T89" fmla="*/ 99190 h 135"/>
                  <a:gd name="T90" fmla="*/ 99190 w 135"/>
                  <a:gd name="T91" fmla="*/ 39972 h 135"/>
                  <a:gd name="T92" fmla="*/ 158408 w 135"/>
                  <a:gd name="T93" fmla="*/ 99190 h 135"/>
                  <a:gd name="T94" fmla="*/ 99190 w 135"/>
                  <a:gd name="T95" fmla="*/ 158408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4BCF1C-5510-4710-8136-69F056C6CE17}"/>
              </a:ext>
            </a:extLst>
          </p:cNvPr>
          <p:cNvGrpSpPr/>
          <p:nvPr/>
        </p:nvGrpSpPr>
        <p:grpSpPr>
          <a:xfrm>
            <a:off x="9925050" y="2552554"/>
            <a:ext cx="1012825" cy="1014412"/>
            <a:chOff x="9925050" y="2514846"/>
            <a:chExt cx="1012825" cy="1014412"/>
          </a:xfrm>
        </p:grpSpPr>
        <p:sp>
          <p:nvSpPr>
            <p:cNvPr id="21" name="椭圆 27">
              <a:extLst>
                <a:ext uri="{FF2B5EF4-FFF2-40B4-BE49-F238E27FC236}">
                  <a16:creationId xmlns="" xmlns:a16="http://schemas.microsoft.com/office/drawing/2014/main" id="{B2E31F33-29D1-4632-9F4A-88A2C991C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5050" y="2514846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2" name="组合 95">
              <a:extLst>
                <a:ext uri="{FF2B5EF4-FFF2-40B4-BE49-F238E27FC236}">
                  <a16:creationId xmlns="" xmlns:a16="http://schemas.microsoft.com/office/drawing/2014/main" id="{349050BB-A95E-4EE6-987F-274596BB38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93338" y="2856158"/>
              <a:ext cx="477837" cy="455613"/>
              <a:chOff x="0" y="0"/>
              <a:chExt cx="2438400" cy="2332038"/>
            </a:xfrm>
            <a:solidFill>
              <a:sysClr val="window" lastClr="FFFFFF"/>
            </a:solidFill>
          </p:grpSpPr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4145A16-A3A3-466B-9D41-92C1B244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任意多边形 97">
                <a:extLst>
                  <a:ext uri="{FF2B5EF4-FFF2-40B4-BE49-F238E27FC236}">
                    <a16:creationId xmlns="" xmlns:a16="http://schemas.microsoft.com/office/drawing/2014/main" id="{E09AB766-57B0-431C-97DD-D0E1A6DE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968EB9-56A0-4633-AFD6-087C4899C8C7}"/>
              </a:ext>
            </a:extLst>
          </p:cNvPr>
          <p:cNvGrpSpPr/>
          <p:nvPr/>
        </p:nvGrpSpPr>
        <p:grpSpPr>
          <a:xfrm>
            <a:off x="3451225" y="4114654"/>
            <a:ext cx="1012825" cy="1012825"/>
            <a:chOff x="3451225" y="4076946"/>
            <a:chExt cx="1012825" cy="1012825"/>
          </a:xfrm>
        </p:grpSpPr>
        <p:sp>
          <p:nvSpPr>
            <p:cNvPr id="26" name="椭圆 23">
              <a:extLst>
                <a:ext uri="{FF2B5EF4-FFF2-40B4-BE49-F238E27FC236}">
                  <a16:creationId xmlns="" xmlns:a16="http://schemas.microsoft.com/office/drawing/2014/main" id="{2FD6CABA-AE60-4DEA-8FA5-F69613F60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4076946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98">
              <a:extLst>
                <a:ext uri="{FF2B5EF4-FFF2-40B4-BE49-F238E27FC236}">
                  <a16:creationId xmlns="" xmlns:a16="http://schemas.microsoft.com/office/drawing/2014/main" id="{A1EEDC74-1D0C-488A-A1CD-8A16FEFDE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0150" y="4316658"/>
              <a:ext cx="390525" cy="498475"/>
              <a:chOff x="0" y="0"/>
              <a:chExt cx="563562" cy="720725"/>
            </a:xfrm>
            <a:solidFill>
              <a:sysClr val="window" lastClr="FFFFFF"/>
            </a:solidFill>
          </p:grpSpPr>
          <p:sp>
            <p:nvSpPr>
              <p:cNvPr id="28" name="Freeform 32">
                <a:extLst>
                  <a:ext uri="{FF2B5EF4-FFF2-40B4-BE49-F238E27FC236}">
                    <a16:creationId xmlns="" xmlns:a16="http://schemas.microsoft.com/office/drawing/2014/main" id="{4B6A34A4-60C4-4157-AFBE-CD629B27D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="" xmlns:a16="http://schemas.microsoft.com/office/drawing/2014/main" id="{3B84F3CB-5BDC-4BF7-ABA7-19821AE4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="" xmlns:a16="http://schemas.microsoft.com/office/drawing/2014/main" id="{1F3641ED-4D9C-4B6E-B00C-7A2692F2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3A08286-84CB-4ADD-8BFB-FC81B9BA9849}"/>
              </a:ext>
            </a:extLst>
          </p:cNvPr>
          <p:cNvGrpSpPr/>
          <p:nvPr/>
        </p:nvGrpSpPr>
        <p:grpSpPr>
          <a:xfrm>
            <a:off x="1273175" y="2506516"/>
            <a:ext cx="1012825" cy="1012825"/>
            <a:chOff x="1273175" y="2468808"/>
            <a:chExt cx="1012825" cy="1012825"/>
          </a:xfrm>
        </p:grpSpPr>
        <p:sp>
          <p:nvSpPr>
            <p:cNvPr id="32" name="椭圆 22">
              <a:extLst>
                <a:ext uri="{FF2B5EF4-FFF2-40B4-BE49-F238E27FC236}">
                  <a16:creationId xmlns="" xmlns:a16="http://schemas.microsoft.com/office/drawing/2014/main" id="{5328ABBD-5EB6-4163-B088-CD07B205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175" y="24688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3" name="组合 108">
              <a:extLst>
                <a:ext uri="{FF2B5EF4-FFF2-40B4-BE49-F238E27FC236}">
                  <a16:creationId xmlns="" xmlns:a16="http://schemas.microsoft.com/office/drawing/2014/main" id="{7D55D470-1F10-47AE-A965-5CB22C42A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275" y="2684708"/>
              <a:ext cx="446088" cy="504825"/>
              <a:chOff x="0" y="0"/>
              <a:chExt cx="406394" cy="459644"/>
            </a:xfrm>
            <a:solidFill>
              <a:sysClr val="window" lastClr="FFFFFF"/>
            </a:solidFill>
          </p:grpSpPr>
          <p:sp>
            <p:nvSpPr>
              <p:cNvPr id="34" name="Freeform 148">
                <a:extLst>
                  <a:ext uri="{FF2B5EF4-FFF2-40B4-BE49-F238E27FC236}">
                    <a16:creationId xmlns="" xmlns:a16="http://schemas.microsoft.com/office/drawing/2014/main" id="{DC41EA97-C275-4306-A401-A381267D985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49">
                <a:extLst>
                  <a:ext uri="{FF2B5EF4-FFF2-40B4-BE49-F238E27FC236}">
                    <a16:creationId xmlns="" xmlns:a16="http://schemas.microsoft.com/office/drawing/2014/main" id="{F3FE99EF-F2F2-4A01-A249-572CCAABB2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Oval 150">
                <a:extLst>
                  <a:ext uri="{FF2B5EF4-FFF2-40B4-BE49-F238E27FC236}">
                    <a16:creationId xmlns="" xmlns:a16="http://schemas.microsoft.com/office/drawing/2014/main" id="{FC57E687-EB24-4F3A-846E-654FA1BE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25AF5AD-E9B8-42A9-80B9-C674CBF86D48}"/>
              </a:ext>
            </a:extLst>
          </p:cNvPr>
          <p:cNvGrpSpPr/>
          <p:nvPr/>
        </p:nvGrpSpPr>
        <p:grpSpPr>
          <a:xfrm>
            <a:off x="7812088" y="4055916"/>
            <a:ext cx="1012825" cy="1012825"/>
            <a:chOff x="7812088" y="4018208"/>
            <a:chExt cx="1012825" cy="1012825"/>
          </a:xfrm>
        </p:grpSpPr>
        <p:sp>
          <p:nvSpPr>
            <p:cNvPr id="38" name="椭圆 25">
              <a:extLst>
                <a:ext uri="{FF2B5EF4-FFF2-40B4-BE49-F238E27FC236}">
                  <a16:creationId xmlns="" xmlns:a16="http://schemas.microsoft.com/office/drawing/2014/main" id="{92874B15-F62F-406A-A683-7E69304D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40182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9" name="组合 112">
              <a:extLst>
                <a:ext uri="{FF2B5EF4-FFF2-40B4-BE49-F238E27FC236}">
                  <a16:creationId xmlns="" xmlns:a16="http://schemas.microsoft.com/office/drawing/2014/main" id="{8716C971-37E6-4D2A-8C73-D32C2E154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18475" y="4308721"/>
              <a:ext cx="400050" cy="431800"/>
              <a:chOff x="0" y="0"/>
              <a:chExt cx="466184" cy="501686"/>
            </a:xfrm>
            <a:solidFill>
              <a:sysClr val="window" lastClr="FFFFFF"/>
            </a:solidFill>
          </p:grpSpPr>
          <p:sp>
            <p:nvSpPr>
              <p:cNvPr id="40" name="Freeform 154">
                <a:extLst>
                  <a:ext uri="{FF2B5EF4-FFF2-40B4-BE49-F238E27FC236}">
                    <a16:creationId xmlns="" xmlns:a16="http://schemas.microsoft.com/office/drawing/2014/main" id="{19A8A1EA-B0BC-45D2-9B8E-1DB9DE61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35095 w 23"/>
                  <a:gd name="T1" fmla="*/ 0 h 21"/>
                  <a:gd name="T2" fmla="*/ 35095 w 23"/>
                  <a:gd name="T3" fmla="*/ 8898 h 21"/>
                  <a:gd name="T4" fmla="*/ 41675 w 23"/>
                  <a:gd name="T5" fmla="*/ 24468 h 21"/>
                  <a:gd name="T6" fmla="*/ 21934 w 23"/>
                  <a:gd name="T7" fmla="*/ 37814 h 21"/>
                  <a:gd name="T8" fmla="*/ 8774 w 23"/>
                  <a:gd name="T9" fmla="*/ 20019 h 21"/>
                  <a:gd name="T10" fmla="*/ 13161 w 23"/>
                  <a:gd name="T11" fmla="*/ 11122 h 21"/>
                  <a:gd name="T12" fmla="*/ 13161 w 23"/>
                  <a:gd name="T13" fmla="*/ 0 h 21"/>
                  <a:gd name="T14" fmla="*/ 0 w 23"/>
                  <a:gd name="T15" fmla="*/ 22244 h 21"/>
                  <a:gd name="T16" fmla="*/ 24128 w 23"/>
                  <a:gd name="T17" fmla="*/ 46712 h 21"/>
                  <a:gd name="T18" fmla="*/ 50449 w 23"/>
                  <a:gd name="T19" fmla="*/ 22244 h 21"/>
                  <a:gd name="T20" fmla="*/ 35095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155">
                <a:extLst>
                  <a:ext uri="{FF2B5EF4-FFF2-40B4-BE49-F238E27FC236}">
                    <a16:creationId xmlns="" xmlns:a16="http://schemas.microsoft.com/office/drawing/2014/main" id="{31C88366-FBC9-4A71-B134-8D0BD4B2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" name="Freeform 156">
                <a:extLst>
                  <a:ext uri="{FF2B5EF4-FFF2-40B4-BE49-F238E27FC236}">
                    <a16:creationId xmlns="" xmlns:a16="http://schemas.microsoft.com/office/drawing/2014/main" id="{C2FDC160-F4F8-4D10-A8D8-B08708D4A115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53014 w 118"/>
                  <a:gd name="T1" fmla="*/ 41969 h 118"/>
                  <a:gd name="T2" fmla="*/ 41969 w 118"/>
                  <a:gd name="T3" fmla="*/ 207638 h 118"/>
                  <a:gd name="T4" fmla="*/ 207638 w 118"/>
                  <a:gd name="T5" fmla="*/ 218683 h 118"/>
                  <a:gd name="T6" fmla="*/ 218683 w 118"/>
                  <a:gd name="T7" fmla="*/ 53014 h 118"/>
                  <a:gd name="T8" fmla="*/ 53014 w 118"/>
                  <a:gd name="T9" fmla="*/ 41969 h 118"/>
                  <a:gd name="T10" fmla="*/ 141371 w 118"/>
                  <a:gd name="T11" fmla="*/ 185549 h 118"/>
                  <a:gd name="T12" fmla="*/ 141371 w 118"/>
                  <a:gd name="T13" fmla="*/ 205429 h 118"/>
                  <a:gd name="T14" fmla="*/ 123699 w 118"/>
                  <a:gd name="T15" fmla="*/ 205429 h 118"/>
                  <a:gd name="T16" fmla="*/ 123699 w 118"/>
                  <a:gd name="T17" fmla="*/ 187758 h 118"/>
                  <a:gd name="T18" fmla="*/ 90566 w 118"/>
                  <a:gd name="T19" fmla="*/ 178922 h 118"/>
                  <a:gd name="T20" fmla="*/ 94983 w 118"/>
                  <a:gd name="T21" fmla="*/ 156833 h 118"/>
                  <a:gd name="T22" fmla="*/ 128117 w 118"/>
                  <a:gd name="T23" fmla="*/ 165669 h 118"/>
                  <a:gd name="T24" fmla="*/ 145788 w 118"/>
                  <a:gd name="T25" fmla="*/ 154624 h 118"/>
                  <a:gd name="T26" fmla="*/ 125908 w 118"/>
                  <a:gd name="T27" fmla="*/ 136953 h 118"/>
                  <a:gd name="T28" fmla="*/ 90566 w 118"/>
                  <a:gd name="T29" fmla="*/ 101610 h 118"/>
                  <a:gd name="T30" fmla="*/ 123699 w 118"/>
                  <a:gd name="T31" fmla="*/ 68476 h 118"/>
                  <a:gd name="T32" fmla="*/ 123699 w 118"/>
                  <a:gd name="T33" fmla="*/ 50805 h 118"/>
                  <a:gd name="T34" fmla="*/ 141371 w 118"/>
                  <a:gd name="T35" fmla="*/ 50805 h 118"/>
                  <a:gd name="T36" fmla="*/ 141371 w 118"/>
                  <a:gd name="T37" fmla="*/ 66267 h 118"/>
                  <a:gd name="T38" fmla="*/ 170086 w 118"/>
                  <a:gd name="T39" fmla="*/ 72894 h 118"/>
                  <a:gd name="T40" fmla="*/ 163460 w 118"/>
                  <a:gd name="T41" fmla="*/ 94983 h 118"/>
                  <a:gd name="T42" fmla="*/ 136953 w 118"/>
                  <a:gd name="T43" fmla="*/ 88357 h 118"/>
                  <a:gd name="T44" fmla="*/ 121490 w 118"/>
                  <a:gd name="T45" fmla="*/ 99401 h 118"/>
                  <a:gd name="T46" fmla="*/ 143579 w 118"/>
                  <a:gd name="T47" fmla="*/ 114864 h 118"/>
                  <a:gd name="T48" fmla="*/ 174504 w 118"/>
                  <a:gd name="T49" fmla="*/ 152415 h 118"/>
                  <a:gd name="T50" fmla="*/ 141371 w 118"/>
                  <a:gd name="T51" fmla="*/ 1855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="" xmlns:a16="http://schemas.microsoft.com/office/drawing/2014/main" id="{F7BFC7FD-ABC8-440A-8E4A-D52EAFBBF61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305038 w 153"/>
                  <a:gd name="T1" fmla="*/ 391182 h 227"/>
                  <a:gd name="T2" fmla="*/ 35367 w 153"/>
                  <a:gd name="T3" fmla="*/ 391182 h 227"/>
                  <a:gd name="T4" fmla="*/ 35367 w 153"/>
                  <a:gd name="T5" fmla="*/ 35361 h 227"/>
                  <a:gd name="T6" fmla="*/ 305038 w 153"/>
                  <a:gd name="T7" fmla="*/ 35361 h 227"/>
                  <a:gd name="T8" fmla="*/ 305038 w 153"/>
                  <a:gd name="T9" fmla="*/ 227637 h 227"/>
                  <a:gd name="T10" fmla="*/ 307248 w 153"/>
                  <a:gd name="T11" fmla="*/ 225427 h 227"/>
                  <a:gd name="T12" fmla="*/ 338194 w 153"/>
                  <a:gd name="T13" fmla="*/ 207747 h 227"/>
                  <a:gd name="T14" fmla="*/ 338194 w 153"/>
                  <a:gd name="T15" fmla="*/ 28731 h 227"/>
                  <a:gd name="T16" fmla="*/ 311669 w 153"/>
                  <a:gd name="T17" fmla="*/ 0 h 227"/>
                  <a:gd name="T18" fmla="*/ 26525 w 153"/>
                  <a:gd name="T19" fmla="*/ 0 h 227"/>
                  <a:gd name="T20" fmla="*/ 0 w 153"/>
                  <a:gd name="T21" fmla="*/ 28731 h 227"/>
                  <a:gd name="T22" fmla="*/ 0 w 153"/>
                  <a:gd name="T23" fmla="*/ 475165 h 227"/>
                  <a:gd name="T24" fmla="*/ 26525 w 153"/>
                  <a:gd name="T25" fmla="*/ 501686 h 227"/>
                  <a:gd name="T26" fmla="*/ 311669 w 153"/>
                  <a:gd name="T27" fmla="*/ 501686 h 227"/>
                  <a:gd name="T28" fmla="*/ 338194 w 153"/>
                  <a:gd name="T29" fmla="*/ 475165 h 227"/>
                  <a:gd name="T30" fmla="*/ 338194 w 153"/>
                  <a:gd name="T31" fmla="*/ 388972 h 227"/>
                  <a:gd name="T32" fmla="*/ 305038 w 153"/>
                  <a:gd name="T33" fmla="*/ 366872 h 227"/>
                  <a:gd name="T34" fmla="*/ 305038 w 153"/>
                  <a:gd name="T35" fmla="*/ 391182 h 227"/>
                  <a:gd name="T36" fmla="*/ 165781 w 153"/>
                  <a:gd name="T37" fmla="*/ 488426 h 227"/>
                  <a:gd name="T38" fmla="*/ 123783 w 153"/>
                  <a:gd name="T39" fmla="*/ 444224 h 227"/>
                  <a:gd name="T40" fmla="*/ 165781 w 153"/>
                  <a:gd name="T41" fmla="*/ 402233 h 227"/>
                  <a:gd name="T42" fmla="*/ 209990 w 153"/>
                  <a:gd name="T43" fmla="*/ 444224 h 227"/>
                  <a:gd name="T44" fmla="*/ 165781 w 153"/>
                  <a:gd name="T45" fmla="*/ 488426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158">
                <a:extLst>
                  <a:ext uri="{FF2B5EF4-FFF2-40B4-BE49-F238E27FC236}">
                    <a16:creationId xmlns="" xmlns:a16="http://schemas.microsoft.com/office/drawing/2014/main" id="{D6189D0B-3AF8-4136-8A82-7C4F6C58859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159559 w 86"/>
                  <a:gd name="T1" fmla="*/ 37674 h 86"/>
                  <a:gd name="T2" fmla="*/ 39890 w 86"/>
                  <a:gd name="T3" fmla="*/ 31025 h 86"/>
                  <a:gd name="T4" fmla="*/ 31025 w 86"/>
                  <a:gd name="T5" fmla="*/ 150694 h 86"/>
                  <a:gd name="T6" fmla="*/ 152910 w 86"/>
                  <a:gd name="T7" fmla="*/ 159559 h 86"/>
                  <a:gd name="T8" fmla="*/ 159559 w 86"/>
                  <a:gd name="T9" fmla="*/ 37674 h 86"/>
                  <a:gd name="T10" fmla="*/ 101940 w 86"/>
                  <a:gd name="T11" fmla="*/ 139614 h 86"/>
                  <a:gd name="T12" fmla="*/ 101940 w 86"/>
                  <a:gd name="T13" fmla="*/ 155127 h 86"/>
                  <a:gd name="T14" fmla="*/ 88644 w 86"/>
                  <a:gd name="T15" fmla="*/ 155127 h 86"/>
                  <a:gd name="T16" fmla="*/ 88644 w 86"/>
                  <a:gd name="T17" fmla="*/ 141830 h 86"/>
                  <a:gd name="T18" fmla="*/ 62051 w 86"/>
                  <a:gd name="T19" fmla="*/ 135182 h 86"/>
                  <a:gd name="T20" fmla="*/ 66483 w 86"/>
                  <a:gd name="T21" fmla="*/ 117453 h 86"/>
                  <a:gd name="T22" fmla="*/ 90860 w 86"/>
                  <a:gd name="T23" fmla="*/ 124101 h 86"/>
                  <a:gd name="T24" fmla="*/ 106372 w 86"/>
                  <a:gd name="T25" fmla="*/ 115237 h 86"/>
                  <a:gd name="T26" fmla="*/ 90860 w 86"/>
                  <a:gd name="T27" fmla="*/ 101940 h 86"/>
                  <a:gd name="T28" fmla="*/ 64267 w 86"/>
                  <a:gd name="T29" fmla="*/ 75347 h 86"/>
                  <a:gd name="T30" fmla="*/ 88644 w 86"/>
                  <a:gd name="T31" fmla="*/ 48754 h 86"/>
                  <a:gd name="T32" fmla="*/ 88644 w 86"/>
                  <a:gd name="T33" fmla="*/ 33241 h 86"/>
                  <a:gd name="T34" fmla="*/ 104156 w 86"/>
                  <a:gd name="T35" fmla="*/ 33241 h 86"/>
                  <a:gd name="T36" fmla="*/ 104156 w 86"/>
                  <a:gd name="T37" fmla="*/ 46538 h 86"/>
                  <a:gd name="T38" fmla="*/ 124101 w 86"/>
                  <a:gd name="T39" fmla="*/ 50970 h 86"/>
                  <a:gd name="T40" fmla="*/ 119669 w 86"/>
                  <a:gd name="T41" fmla="*/ 68699 h 86"/>
                  <a:gd name="T42" fmla="*/ 99724 w 86"/>
                  <a:gd name="T43" fmla="*/ 64267 h 86"/>
                  <a:gd name="T44" fmla="*/ 86428 w 86"/>
                  <a:gd name="T45" fmla="*/ 70915 h 86"/>
                  <a:gd name="T46" fmla="*/ 104156 w 86"/>
                  <a:gd name="T47" fmla="*/ 84212 h 86"/>
                  <a:gd name="T48" fmla="*/ 128533 w 86"/>
                  <a:gd name="T49" fmla="*/ 113021 h 86"/>
                  <a:gd name="T50" fmla="*/ 101940 w 86"/>
                  <a:gd name="T51" fmla="*/ 139614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685002C-3299-4C03-AA1C-6A3D64AC0646}"/>
              </a:ext>
            </a:extLst>
          </p:cNvPr>
          <p:cNvGrpSpPr/>
          <p:nvPr/>
        </p:nvGrpSpPr>
        <p:grpSpPr>
          <a:xfrm>
            <a:off x="531843" y="4707468"/>
            <a:ext cx="2349784" cy="1378435"/>
            <a:chOff x="1234763" y="4059837"/>
            <a:chExt cx="2584762" cy="1378435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324F9756-915A-4F2E-9292-74BBB61AF5D9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1FE4C52-713F-493B-A184-B354C474CF80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052FBFB-64BD-4B36-BF7A-2C2F06FBC8AF}"/>
              </a:ext>
            </a:extLst>
          </p:cNvPr>
          <p:cNvGrpSpPr/>
          <p:nvPr/>
        </p:nvGrpSpPr>
        <p:grpSpPr>
          <a:xfrm>
            <a:off x="2881627" y="1550925"/>
            <a:ext cx="2349784" cy="1401838"/>
            <a:chOff x="1234763" y="4059837"/>
            <a:chExt cx="2584762" cy="1401838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9D62DAB-4716-4011-B39C-99827FE769A5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591E7D6-7808-460A-ABB0-555E5D0B64E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DE650EA-62B7-4F35-9E59-D5BE22027747}"/>
              </a:ext>
            </a:extLst>
          </p:cNvPr>
          <p:cNvGrpSpPr/>
          <p:nvPr/>
        </p:nvGrpSpPr>
        <p:grpSpPr>
          <a:xfrm>
            <a:off x="4921108" y="4707298"/>
            <a:ext cx="2349784" cy="1401838"/>
            <a:chOff x="1234763" y="4059837"/>
            <a:chExt cx="2584762" cy="1401838"/>
          </a:xfrm>
        </p:grpSpPr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488BACCD-4C0C-489B-9DD5-80D25EBA41C8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977F5BE0-5111-47AA-9F66-70F1BF327EA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5DAF0378-6D87-4DA8-9DFB-6A3233C627FA}"/>
              </a:ext>
            </a:extLst>
          </p:cNvPr>
          <p:cNvGrpSpPr/>
          <p:nvPr/>
        </p:nvGrpSpPr>
        <p:grpSpPr>
          <a:xfrm>
            <a:off x="7377849" y="1550925"/>
            <a:ext cx="2349784" cy="1378435"/>
            <a:chOff x="1234763" y="4059837"/>
            <a:chExt cx="2584762" cy="1378435"/>
          </a:xfrm>
        </p:grpSpPr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0DEBF5C6-5CD1-4588-B7F9-D1C85AF2CA43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F80D0CA7-EF3F-4AE3-9ACA-1A8BAFF361E3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7058681E-29DD-4548-B087-154337D8D7A2}"/>
              </a:ext>
            </a:extLst>
          </p:cNvPr>
          <p:cNvGrpSpPr/>
          <p:nvPr/>
        </p:nvGrpSpPr>
        <p:grpSpPr>
          <a:xfrm>
            <a:off x="9256570" y="4707298"/>
            <a:ext cx="2349784" cy="1401838"/>
            <a:chOff x="1234763" y="4059837"/>
            <a:chExt cx="2584762" cy="1401838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21836F9E-579B-4C00-9C11-F40D0C0A349F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2C0F496-0880-4719-87E2-EEA08D928372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B30D9C68-3CD2-4E9A-B467-C025CDA4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212698" y="220975"/>
            <a:ext cx="4052222" cy="60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8">
            <a:extLst>
              <a:ext uri="{FF2B5EF4-FFF2-40B4-BE49-F238E27FC236}">
                <a16:creationId xmlns="" xmlns:a16="http://schemas.microsoft.com/office/drawing/2014/main" id="{AA74ECDC-A91C-4325-9F51-1FCEA288D95A}"/>
              </a:ext>
            </a:extLst>
          </p:cNvPr>
          <p:cNvSpPr/>
          <p:nvPr/>
        </p:nvSpPr>
        <p:spPr>
          <a:xfrm flipH="1">
            <a:off x="0" y="3908117"/>
            <a:ext cx="12192000" cy="2949883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" name="Straight Connector 26">
            <a:extLst>
              <a:ext uri="{FF2B5EF4-FFF2-40B4-BE49-F238E27FC236}">
                <a16:creationId xmlns="" xmlns:a16="http://schemas.microsoft.com/office/drawing/2014/main" id="{130CFA0A-B92B-44F6-9687-790F9F23D715}"/>
              </a:ext>
            </a:extLst>
          </p:cNvPr>
          <p:cNvCxnSpPr/>
          <p:nvPr/>
        </p:nvCxnSpPr>
        <p:spPr>
          <a:xfrm>
            <a:off x="2490071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7">
            <a:extLst>
              <a:ext uri="{FF2B5EF4-FFF2-40B4-BE49-F238E27FC236}">
                <a16:creationId xmlns="" xmlns:a16="http://schemas.microsoft.com/office/drawing/2014/main" id="{CFAE7C8D-B3E1-4E1C-A5C0-A3C4B02CE72D}"/>
              </a:ext>
            </a:extLst>
          </p:cNvPr>
          <p:cNvCxnSpPr/>
          <p:nvPr/>
        </p:nvCxnSpPr>
        <p:spPr>
          <a:xfrm>
            <a:off x="5219978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">
            <a:extLst>
              <a:ext uri="{FF2B5EF4-FFF2-40B4-BE49-F238E27FC236}">
                <a16:creationId xmlns="" xmlns:a16="http://schemas.microsoft.com/office/drawing/2014/main" id="{C6C3DC96-5273-4809-9AAF-A536EE66B21E}"/>
              </a:ext>
            </a:extLst>
          </p:cNvPr>
          <p:cNvCxnSpPr/>
          <p:nvPr/>
        </p:nvCxnSpPr>
        <p:spPr>
          <a:xfrm>
            <a:off x="7969544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D718871-125F-47F7-8C43-F358596BAE50}"/>
              </a:ext>
            </a:extLst>
          </p:cNvPr>
          <p:cNvGrpSpPr/>
          <p:nvPr/>
        </p:nvGrpSpPr>
        <p:grpSpPr>
          <a:xfrm>
            <a:off x="7721059" y="1449715"/>
            <a:ext cx="3476400" cy="2022533"/>
            <a:chOff x="7649939" y="1107440"/>
            <a:chExt cx="3476400" cy="2022533"/>
          </a:xfrm>
        </p:grpSpPr>
        <p:sp>
          <p:nvSpPr>
            <p:cNvPr id="8" name="Content Placeholder 2">
              <a:extLst>
                <a:ext uri="{FF2B5EF4-FFF2-40B4-BE49-F238E27FC236}">
                  <a16:creationId xmlns="" xmlns:a16="http://schemas.microsoft.com/office/drawing/2014/main" id="{FE108132-9680-4CF3-871C-35EBDC357869}"/>
                </a:ext>
              </a:extLst>
            </p:cNvPr>
            <p:cNvSpPr txBox="1"/>
            <p:nvPr/>
          </p:nvSpPr>
          <p:spPr>
            <a:xfrm>
              <a:off x="7649939" y="1604648"/>
              <a:ext cx="3476400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9" name="Title 13">
              <a:extLst>
                <a:ext uri="{FF2B5EF4-FFF2-40B4-BE49-F238E27FC236}">
                  <a16:creationId xmlns="" xmlns:a16="http://schemas.microsoft.com/office/drawing/2014/main" id="{327DB4D3-D976-4132-AFAC-CFDF75D7F16B}"/>
                </a:ext>
              </a:extLst>
            </p:cNvPr>
            <p:cNvSpPr txBox="1"/>
            <p:nvPr/>
          </p:nvSpPr>
          <p:spPr>
            <a:xfrm>
              <a:off x="7652909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E97E69C-2FDF-422E-98E6-94A801F28255}"/>
              </a:ext>
            </a:extLst>
          </p:cNvPr>
          <p:cNvGrpSpPr/>
          <p:nvPr/>
        </p:nvGrpSpPr>
        <p:grpSpPr>
          <a:xfrm>
            <a:off x="1280159" y="1449715"/>
            <a:ext cx="3754968" cy="2022533"/>
            <a:chOff x="8202235" y="1107440"/>
            <a:chExt cx="3754968" cy="2022533"/>
          </a:xfrm>
        </p:grpSpPr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09C9C278-D0BF-4064-A8E6-F12F21A8225C}"/>
                </a:ext>
              </a:extLst>
            </p:cNvPr>
            <p:cNvSpPr txBox="1"/>
            <p:nvPr/>
          </p:nvSpPr>
          <p:spPr>
            <a:xfrm>
              <a:off x="8202235" y="1604648"/>
              <a:ext cx="3451299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Title 13">
              <a:extLst>
                <a:ext uri="{FF2B5EF4-FFF2-40B4-BE49-F238E27FC236}">
                  <a16:creationId xmlns="" xmlns:a16="http://schemas.microsoft.com/office/drawing/2014/main" id="{6972424C-C78F-4B6C-98FC-F83D3C0D38DD}"/>
                </a:ext>
              </a:extLst>
            </p:cNvPr>
            <p:cNvSpPr txBox="1"/>
            <p:nvPr/>
          </p:nvSpPr>
          <p:spPr>
            <a:xfrm>
              <a:off x="9309238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80AD3DD-DA82-419C-8165-BD02CC7C99FB}"/>
              </a:ext>
            </a:extLst>
          </p:cNvPr>
          <p:cNvGrpSpPr/>
          <p:nvPr/>
        </p:nvGrpSpPr>
        <p:grpSpPr>
          <a:xfrm>
            <a:off x="1457239" y="4482456"/>
            <a:ext cx="1097386" cy="1956131"/>
            <a:chOff x="1457239" y="4482456"/>
            <a:chExt cx="1097386" cy="1956131"/>
          </a:xfrm>
        </p:grpSpPr>
        <p:grpSp>
          <p:nvGrpSpPr>
            <p:cNvPr id="14" name="Group 47">
              <a:extLst>
                <a:ext uri="{FF2B5EF4-FFF2-40B4-BE49-F238E27FC236}">
                  <a16:creationId xmlns="" xmlns:a16="http://schemas.microsoft.com/office/drawing/2014/main" id="{A825999D-A8F8-4EE6-8EE0-44A651422B33}"/>
                </a:ext>
              </a:extLst>
            </p:cNvPr>
            <p:cNvGrpSpPr/>
            <p:nvPr/>
          </p:nvGrpSpPr>
          <p:grpSpPr>
            <a:xfrm>
              <a:off x="1636432" y="4482456"/>
              <a:ext cx="781324" cy="781324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F5834E2-70AA-4A37-BA2A-09AF97159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="" xmlns:a16="http://schemas.microsoft.com/office/drawing/2014/main" id="{FC9BAC0A-F997-4B06-ACEC-09AC8DCC74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2740F5A-CD6B-4618-B6DC-023F1B0E4524}"/>
                </a:ext>
              </a:extLst>
            </p:cNvPr>
            <p:cNvGrpSpPr/>
            <p:nvPr/>
          </p:nvGrpSpPr>
          <p:grpSpPr>
            <a:xfrm>
              <a:off x="1457239" y="5546035"/>
              <a:ext cx="1097386" cy="892552"/>
              <a:chOff x="4291385" y="5468789"/>
              <a:chExt cx="1097386" cy="89255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731E481B-6FBE-4C73-ABFA-188D2D5F92A3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5AACB13-1A88-4335-A5AC-2745E4DB39B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D7AB102-6554-49A3-A938-E141CACF86E3}"/>
              </a:ext>
            </a:extLst>
          </p:cNvPr>
          <p:cNvGrpSpPr/>
          <p:nvPr/>
        </p:nvGrpSpPr>
        <p:grpSpPr>
          <a:xfrm>
            <a:off x="4191004" y="4494843"/>
            <a:ext cx="1097386" cy="1943744"/>
            <a:chOff x="4191004" y="4494843"/>
            <a:chExt cx="1097386" cy="1943744"/>
          </a:xfrm>
        </p:grpSpPr>
        <p:grpSp>
          <p:nvGrpSpPr>
            <p:cNvPr id="21" name="Group 48">
              <a:extLst>
                <a:ext uri="{FF2B5EF4-FFF2-40B4-BE49-F238E27FC236}">
                  <a16:creationId xmlns="" xmlns:a16="http://schemas.microsoft.com/office/drawing/2014/main" id="{38E08104-3D38-4727-8749-83C4FEB20F55}"/>
                </a:ext>
              </a:extLst>
            </p:cNvPr>
            <p:cNvGrpSpPr/>
            <p:nvPr/>
          </p:nvGrpSpPr>
          <p:grpSpPr>
            <a:xfrm>
              <a:off x="4349035" y="4494843"/>
              <a:ext cx="781324" cy="781324"/>
              <a:chOff x="5607375" y="3562825"/>
              <a:chExt cx="587140" cy="587140"/>
            </a:xfrm>
          </p:grpSpPr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F3BA452A-FC90-4C8A-B247-08BE01DFD1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96B98B9-5F15-46B8-8B5D-7FA6355118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42A2BBD-B33B-4507-8CB0-3BC385593D1D}"/>
                </a:ext>
              </a:extLst>
            </p:cNvPr>
            <p:cNvGrpSpPr/>
            <p:nvPr/>
          </p:nvGrpSpPr>
          <p:grpSpPr>
            <a:xfrm>
              <a:off x="4191004" y="5546035"/>
              <a:ext cx="1097386" cy="892552"/>
              <a:chOff x="4291385" y="5468789"/>
              <a:chExt cx="1097386" cy="89255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DCB6E97F-CF85-4709-9F4C-DD26DA9D364C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975E8E1-34D8-407E-A169-E686443D9C5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CF8AB4B-0353-46EB-A387-6D07E73BC22C}"/>
              </a:ext>
            </a:extLst>
          </p:cNvPr>
          <p:cNvGrpSpPr/>
          <p:nvPr/>
        </p:nvGrpSpPr>
        <p:grpSpPr>
          <a:xfrm>
            <a:off x="6917972" y="4494843"/>
            <a:ext cx="1097386" cy="1943744"/>
            <a:chOff x="6917972" y="4494843"/>
            <a:chExt cx="1097386" cy="1943744"/>
          </a:xfrm>
        </p:grpSpPr>
        <p:grpSp>
          <p:nvGrpSpPr>
            <p:cNvPr id="28" name="Group 49">
              <a:extLst>
                <a:ext uri="{FF2B5EF4-FFF2-40B4-BE49-F238E27FC236}">
                  <a16:creationId xmlns="" xmlns:a16="http://schemas.microsoft.com/office/drawing/2014/main" id="{D246F305-589D-4232-9A1A-0726723471BC}"/>
                </a:ext>
              </a:extLst>
            </p:cNvPr>
            <p:cNvGrpSpPr/>
            <p:nvPr/>
          </p:nvGrpSpPr>
          <p:grpSpPr>
            <a:xfrm>
              <a:off x="7061637" y="4494843"/>
              <a:ext cx="781324" cy="781324"/>
              <a:chOff x="6665323" y="3562825"/>
              <a:chExt cx="587140" cy="587140"/>
            </a:xfrm>
          </p:grpSpPr>
          <p:sp>
            <p:nvSpPr>
              <p:cNvPr id="32" name="Freeform 19">
                <a:extLst>
                  <a:ext uri="{FF2B5EF4-FFF2-40B4-BE49-F238E27FC236}">
                    <a16:creationId xmlns="" xmlns:a16="http://schemas.microsoft.com/office/drawing/2014/main" id="{3C2732CE-FD2D-4308-BC6C-AAEC054EB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4582EBAF-42FC-4527-AD0B-7CF870716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D5A4883-5F3F-46AE-9444-3E417A77634E}"/>
                </a:ext>
              </a:extLst>
            </p:cNvPr>
            <p:cNvGrpSpPr/>
            <p:nvPr/>
          </p:nvGrpSpPr>
          <p:grpSpPr>
            <a:xfrm>
              <a:off x="6917972" y="5546035"/>
              <a:ext cx="1097386" cy="892552"/>
              <a:chOff x="4291385" y="5468789"/>
              <a:chExt cx="1097386" cy="89255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024FA96B-9F51-49BE-9F23-B6D331FF356F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471D8E55-5961-4AD1-BC3A-15266AD3017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7714BBA-4AC4-4480-BABD-359487A3B841}"/>
              </a:ext>
            </a:extLst>
          </p:cNvPr>
          <p:cNvGrpSpPr/>
          <p:nvPr/>
        </p:nvGrpSpPr>
        <p:grpSpPr>
          <a:xfrm>
            <a:off x="9651737" y="4499037"/>
            <a:ext cx="1097386" cy="1939550"/>
            <a:chOff x="9651737" y="4499037"/>
            <a:chExt cx="1097386" cy="1939550"/>
          </a:xfrm>
        </p:grpSpPr>
        <p:grpSp>
          <p:nvGrpSpPr>
            <p:cNvPr id="35" name="Group 50">
              <a:extLst>
                <a:ext uri="{FF2B5EF4-FFF2-40B4-BE49-F238E27FC236}">
                  <a16:creationId xmlns="" xmlns:a16="http://schemas.microsoft.com/office/drawing/2014/main" id="{B985AEA1-6991-4C9A-AA25-B3F75AC1ED50}"/>
                </a:ext>
              </a:extLst>
            </p:cNvPr>
            <p:cNvGrpSpPr/>
            <p:nvPr/>
          </p:nvGrpSpPr>
          <p:grpSpPr>
            <a:xfrm>
              <a:off x="9774241" y="4499037"/>
              <a:ext cx="781324" cy="781324"/>
              <a:chOff x="7740352" y="3562825"/>
              <a:chExt cx="587140" cy="587140"/>
            </a:xfrm>
          </p:grpSpPr>
          <p:sp>
            <p:nvSpPr>
              <p:cNvPr id="39" name="Freeform 23">
                <a:extLst>
                  <a:ext uri="{FF2B5EF4-FFF2-40B4-BE49-F238E27FC236}">
                    <a16:creationId xmlns="" xmlns:a16="http://schemas.microsoft.com/office/drawing/2014/main" id="{186B25BA-1CDD-45DC-9FDE-C2A14B866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="" xmlns:a16="http://schemas.microsoft.com/office/drawing/2014/main" id="{06468B31-880C-4C82-8C31-6F0CBCAC7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8AEFC88E-0820-4921-B26B-A8FC2D9C3412}"/>
                </a:ext>
              </a:extLst>
            </p:cNvPr>
            <p:cNvGrpSpPr/>
            <p:nvPr/>
          </p:nvGrpSpPr>
          <p:grpSpPr>
            <a:xfrm>
              <a:off x="9651737" y="5546035"/>
              <a:ext cx="1097386" cy="892552"/>
              <a:chOff x="4291385" y="5468789"/>
              <a:chExt cx="1097386" cy="892552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CFEBF6FE-11C2-4C54-923F-16341DE901D2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844C1FB6-9AE8-4F7F-BCD1-203E0608E4A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B55BBA-455A-4906-8F9A-94F3DC39DD25}"/>
              </a:ext>
            </a:extLst>
          </p:cNvPr>
          <p:cNvGrpSpPr/>
          <p:nvPr/>
        </p:nvGrpSpPr>
        <p:grpSpPr>
          <a:xfrm>
            <a:off x="5136529" y="2602028"/>
            <a:ext cx="1766545" cy="1766545"/>
            <a:chOff x="5212729" y="3160828"/>
            <a:chExt cx="1766545" cy="1766545"/>
          </a:xfrm>
        </p:grpSpPr>
        <p:sp>
          <p:nvSpPr>
            <p:cNvPr id="3" name="Shape 10159">
              <a:extLst>
                <a:ext uri="{FF2B5EF4-FFF2-40B4-BE49-F238E27FC236}">
                  <a16:creationId xmlns="" xmlns:a16="http://schemas.microsoft.com/office/drawing/2014/main" id="{0AA8F78F-E979-4B72-ADA3-9F96AAC05BFD}"/>
                </a:ext>
              </a:extLst>
            </p:cNvPr>
            <p:cNvSpPr/>
            <p:nvPr/>
          </p:nvSpPr>
          <p:spPr>
            <a:xfrm>
              <a:off x="5212729" y="3160828"/>
              <a:ext cx="1766545" cy="176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KSO_Shape">
              <a:extLst>
                <a:ext uri="{FF2B5EF4-FFF2-40B4-BE49-F238E27FC236}">
                  <a16:creationId xmlns="" xmlns:a16="http://schemas.microsoft.com/office/drawing/2014/main" id="{064316A8-C5EC-4866-A4C5-CB2C71C0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972" y="3542873"/>
              <a:ext cx="1074058" cy="1002454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5" y="2353690"/>
                  </a:lnTo>
                  <a:lnTo>
                    <a:pt x="2152333" y="2357533"/>
                  </a:lnTo>
                  <a:lnTo>
                    <a:pt x="2152015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5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6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5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5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5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6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6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rgbClr val="22283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45DE7B-A88E-4AD6-AC3C-25DC26369389}"/>
              </a:ext>
            </a:extLst>
          </p:cNvPr>
          <p:cNvGrpSpPr/>
          <p:nvPr/>
        </p:nvGrpSpPr>
        <p:grpSpPr>
          <a:xfrm>
            <a:off x="3494158" y="2945842"/>
            <a:ext cx="1078918" cy="1078918"/>
            <a:chOff x="3570358" y="3504642"/>
            <a:chExt cx="1078918" cy="1078918"/>
          </a:xfrm>
        </p:grpSpPr>
        <p:sp>
          <p:nvSpPr>
            <p:cNvPr id="6" name="Shape 10198">
              <a:extLst>
                <a:ext uri="{FF2B5EF4-FFF2-40B4-BE49-F238E27FC236}">
                  <a16:creationId xmlns="" xmlns:a16="http://schemas.microsoft.com/office/drawing/2014/main" id="{D007AACA-E556-416B-9C40-0EC9443FBE39}"/>
                </a:ext>
              </a:extLst>
            </p:cNvPr>
            <p:cNvSpPr/>
            <p:nvPr/>
          </p:nvSpPr>
          <p:spPr>
            <a:xfrm>
              <a:off x="3570358" y="3504642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93C4FBD0-F75F-4834-94FA-B7509693E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951" y="3802801"/>
              <a:ext cx="395732" cy="482600"/>
            </a:xfrm>
            <a:custGeom>
              <a:avLst/>
              <a:gdLst>
                <a:gd name="T0" fmla="*/ 1171924 w 1852613"/>
                <a:gd name="T1" fmla="*/ 1083099 h 2260601"/>
                <a:gd name="T2" fmla="*/ 1232168 w 1852613"/>
                <a:gd name="T3" fmla="*/ 1243397 h 2260601"/>
                <a:gd name="T4" fmla="*/ 943632 w 1852613"/>
                <a:gd name="T5" fmla="*/ 1145450 h 2260601"/>
                <a:gd name="T6" fmla="*/ 869347 w 1852613"/>
                <a:gd name="T7" fmla="*/ 1164949 h 2260601"/>
                <a:gd name="T8" fmla="*/ 883841 w 1852613"/>
                <a:gd name="T9" fmla="*/ 1253147 h 2260601"/>
                <a:gd name="T10" fmla="*/ 1173962 w 1852613"/>
                <a:gd name="T11" fmla="*/ 1398254 h 2260601"/>
                <a:gd name="T12" fmla="*/ 1245303 w 1852613"/>
                <a:gd name="T13" fmla="*/ 1482824 h 2260601"/>
                <a:gd name="T14" fmla="*/ 1252551 w 1852613"/>
                <a:gd name="T15" fmla="*/ 1646070 h 2260601"/>
                <a:gd name="T16" fmla="*/ 1197290 w 1852613"/>
                <a:gd name="T17" fmla="*/ 1734041 h 2260601"/>
                <a:gd name="T18" fmla="*/ 862552 w 1852613"/>
                <a:gd name="T19" fmla="*/ 1884363 h 2260601"/>
                <a:gd name="T20" fmla="*/ 664835 w 1852613"/>
                <a:gd name="T21" fmla="*/ 1741750 h 2260601"/>
                <a:gd name="T22" fmla="*/ 603912 w 1852613"/>
                <a:gd name="T23" fmla="*/ 1646297 h 2260601"/>
                <a:gd name="T24" fmla="*/ 865723 w 1852613"/>
                <a:gd name="T25" fmla="*/ 1650831 h 2260601"/>
                <a:gd name="T26" fmla="*/ 903545 w 1852613"/>
                <a:gd name="T27" fmla="*/ 1692323 h 2260601"/>
                <a:gd name="T28" fmla="*/ 964468 w 1852613"/>
                <a:gd name="T29" fmla="*/ 1624304 h 2260601"/>
                <a:gd name="T30" fmla="*/ 918719 w 1852613"/>
                <a:gd name="T31" fmla="*/ 1512753 h 2260601"/>
                <a:gd name="T32" fmla="*/ 677518 w 1852613"/>
                <a:gd name="T33" fmla="*/ 1388051 h 2260601"/>
                <a:gd name="T34" fmla="*/ 600515 w 1852613"/>
                <a:gd name="T35" fmla="*/ 1284435 h 2260601"/>
                <a:gd name="T36" fmla="*/ 617048 w 1852613"/>
                <a:gd name="T37" fmla="*/ 1126405 h 2260601"/>
                <a:gd name="T38" fmla="*/ 813859 w 1852613"/>
                <a:gd name="T39" fmla="*/ 1028231 h 2260601"/>
                <a:gd name="T40" fmla="*/ 714952 w 1852613"/>
                <a:gd name="T41" fmla="*/ 886179 h 2260601"/>
                <a:gd name="T42" fmla="*/ 499627 w 1852613"/>
                <a:gd name="T43" fmla="*/ 1034686 h 2260601"/>
                <a:gd name="T44" fmla="*/ 371884 w 1852613"/>
                <a:gd name="T45" fmla="*/ 1264361 h 2260601"/>
                <a:gd name="T46" fmla="*/ 361674 w 1852613"/>
                <a:gd name="T47" fmla="*/ 1538021 h 2260601"/>
                <a:gd name="T48" fmla="*/ 472853 w 1852613"/>
                <a:gd name="T49" fmla="*/ 1777445 h 2260601"/>
                <a:gd name="T50" fmla="*/ 676380 w 1852613"/>
                <a:gd name="T51" fmla="*/ 1940916 h 2260601"/>
                <a:gd name="T52" fmla="*/ 941168 w 1852613"/>
                <a:gd name="T53" fmla="*/ 1997597 h 2260601"/>
                <a:gd name="T54" fmla="*/ 1200965 w 1852613"/>
                <a:gd name="T55" fmla="*/ 1928219 h 2260601"/>
                <a:gd name="T56" fmla="*/ 1396323 w 1852613"/>
                <a:gd name="T57" fmla="*/ 1755226 h 2260601"/>
                <a:gd name="T58" fmla="*/ 1495931 w 1852613"/>
                <a:gd name="T59" fmla="*/ 1509680 h 2260601"/>
                <a:gd name="T60" fmla="*/ 1472334 w 1852613"/>
                <a:gd name="T61" fmla="*/ 1237381 h 2260601"/>
                <a:gd name="T62" fmla="*/ 1333927 w 1852613"/>
                <a:gd name="T63" fmla="*/ 1014961 h 2260601"/>
                <a:gd name="T64" fmla="*/ 1111114 w 1852613"/>
                <a:gd name="T65" fmla="*/ 876430 h 2260601"/>
                <a:gd name="T66" fmla="*/ 1180545 w 1852613"/>
                <a:gd name="T67" fmla="*/ 500063 h 2260601"/>
                <a:gd name="T68" fmla="*/ 1555151 w 1852613"/>
                <a:gd name="T69" fmla="*/ 867588 h 2260601"/>
                <a:gd name="T70" fmla="*/ 1773880 w 1852613"/>
                <a:gd name="T71" fmla="*/ 1166642 h 2260601"/>
                <a:gd name="T72" fmla="*/ 1852613 w 1852613"/>
                <a:gd name="T73" fmla="*/ 1479979 h 2260601"/>
                <a:gd name="T74" fmla="*/ 1820394 w 1852613"/>
                <a:gd name="T75" fmla="*/ 1696277 h 2260601"/>
                <a:gd name="T76" fmla="*/ 1719425 w 1852613"/>
                <a:gd name="T77" fmla="*/ 1902825 h 2260601"/>
                <a:gd name="T78" fmla="*/ 1422870 w 1852613"/>
                <a:gd name="T79" fmla="*/ 2149278 h 2260601"/>
                <a:gd name="T80" fmla="*/ 1034423 w 1852613"/>
                <a:gd name="T81" fmla="*/ 2255840 h 2260601"/>
                <a:gd name="T82" fmla="*/ 626916 w 1852613"/>
                <a:gd name="T83" fmla="*/ 2222738 h 2260601"/>
                <a:gd name="T84" fmla="*/ 273184 w 1852613"/>
                <a:gd name="T85" fmla="*/ 2049745 h 2260601"/>
                <a:gd name="T86" fmla="*/ 70111 w 1852613"/>
                <a:gd name="T87" fmla="*/ 1795810 h 2260601"/>
                <a:gd name="T88" fmla="*/ 9757 w 1852613"/>
                <a:gd name="T89" fmla="*/ 1598104 h 2260601"/>
                <a:gd name="T90" fmla="*/ 16790 w 1852613"/>
                <a:gd name="T91" fmla="*/ 1329659 h 2260601"/>
                <a:gd name="T92" fmla="*/ 165181 w 1852613"/>
                <a:gd name="T93" fmla="*/ 1028338 h 2260601"/>
                <a:gd name="T94" fmla="*/ 592882 w 1852613"/>
                <a:gd name="T95" fmla="*/ 565360 h 2260601"/>
                <a:gd name="T96" fmla="*/ 1189264 w 1852613"/>
                <a:gd name="T97" fmla="*/ 368004 h 2260601"/>
                <a:gd name="T98" fmla="*/ 1218519 w 1852613"/>
                <a:gd name="T99" fmla="*/ 430759 h 2260601"/>
                <a:gd name="T100" fmla="*/ 521153 w 1852613"/>
                <a:gd name="T101" fmla="*/ 520248 h 2260601"/>
                <a:gd name="T102" fmla="*/ 499835 w 1852613"/>
                <a:gd name="T103" fmla="*/ 477656 h 2260601"/>
                <a:gd name="T104" fmla="*/ 498928 w 1852613"/>
                <a:gd name="T105" fmla="*/ 340138 h 2260601"/>
                <a:gd name="T106" fmla="*/ 523875 w 1852613"/>
                <a:gd name="T107" fmla="*/ 300038 h 2260601"/>
                <a:gd name="T108" fmla="*/ 891532 w 1852613"/>
                <a:gd name="T109" fmla="*/ 28458 h 2260601"/>
                <a:gd name="T110" fmla="*/ 1077064 w 1852613"/>
                <a:gd name="T111" fmla="*/ 5872 h 2260601"/>
                <a:gd name="T112" fmla="*/ 1285249 w 1852613"/>
                <a:gd name="T113" fmla="*/ 20553 h 2260601"/>
                <a:gd name="T114" fmla="*/ 1334407 w 1852613"/>
                <a:gd name="T115" fmla="*/ 84923 h 2260601"/>
                <a:gd name="T116" fmla="*/ 1196221 w 1852613"/>
                <a:gd name="T117" fmla="*/ 322076 h 2260601"/>
                <a:gd name="T118" fmla="*/ 527490 w 1852613"/>
                <a:gd name="T119" fmla="*/ 134838 h 2260601"/>
                <a:gd name="T120" fmla="*/ 524772 w 1852613"/>
                <a:gd name="T121" fmla="*/ 61208 h 2260601"/>
                <a:gd name="T122" fmla="*/ 616972 w 1852613"/>
                <a:gd name="T123" fmla="*/ 7453 h 2260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2613" h="2260601">
                  <a:moveTo>
                    <a:pt x="862552" y="960438"/>
                  </a:moveTo>
                  <a:lnTo>
                    <a:pt x="986210" y="960438"/>
                  </a:lnTo>
                  <a:lnTo>
                    <a:pt x="986210" y="1022562"/>
                  </a:lnTo>
                  <a:lnTo>
                    <a:pt x="1001385" y="1023923"/>
                  </a:lnTo>
                  <a:lnTo>
                    <a:pt x="1016106" y="1025963"/>
                  </a:lnTo>
                  <a:lnTo>
                    <a:pt x="1030374" y="1028231"/>
                  </a:lnTo>
                  <a:lnTo>
                    <a:pt x="1043963" y="1030725"/>
                  </a:lnTo>
                  <a:lnTo>
                    <a:pt x="1057552" y="1033219"/>
                  </a:lnTo>
                  <a:lnTo>
                    <a:pt x="1070235" y="1036393"/>
                  </a:lnTo>
                  <a:lnTo>
                    <a:pt x="1082691" y="1039794"/>
                  </a:lnTo>
                  <a:lnTo>
                    <a:pt x="1094468" y="1043421"/>
                  </a:lnTo>
                  <a:lnTo>
                    <a:pt x="1105792" y="1047503"/>
                  </a:lnTo>
                  <a:lnTo>
                    <a:pt x="1116663" y="1051584"/>
                  </a:lnTo>
                  <a:lnTo>
                    <a:pt x="1127307" y="1055892"/>
                  </a:lnTo>
                  <a:lnTo>
                    <a:pt x="1137046" y="1060880"/>
                  </a:lnTo>
                  <a:lnTo>
                    <a:pt x="1146558" y="1066094"/>
                  </a:lnTo>
                  <a:lnTo>
                    <a:pt x="1155391" y="1071536"/>
                  </a:lnTo>
                  <a:lnTo>
                    <a:pt x="1163771" y="1077204"/>
                  </a:lnTo>
                  <a:lnTo>
                    <a:pt x="1171924" y="1083099"/>
                  </a:lnTo>
                  <a:lnTo>
                    <a:pt x="1179398" y="1089221"/>
                  </a:lnTo>
                  <a:lnTo>
                    <a:pt x="1186192" y="1096023"/>
                  </a:lnTo>
                  <a:lnTo>
                    <a:pt x="1192760" y="1102598"/>
                  </a:lnTo>
                  <a:lnTo>
                    <a:pt x="1198875" y="1109853"/>
                  </a:lnTo>
                  <a:lnTo>
                    <a:pt x="1204311" y="1117335"/>
                  </a:lnTo>
                  <a:lnTo>
                    <a:pt x="1209520" y="1125044"/>
                  </a:lnTo>
                  <a:lnTo>
                    <a:pt x="1214049" y="1132980"/>
                  </a:lnTo>
                  <a:lnTo>
                    <a:pt x="1218126" y="1141369"/>
                  </a:lnTo>
                  <a:lnTo>
                    <a:pt x="1221750" y="1149758"/>
                  </a:lnTo>
                  <a:lnTo>
                    <a:pt x="1224920" y="1158827"/>
                  </a:lnTo>
                  <a:lnTo>
                    <a:pt x="1227412" y="1167896"/>
                  </a:lnTo>
                  <a:lnTo>
                    <a:pt x="1229676" y="1177419"/>
                  </a:lnTo>
                  <a:lnTo>
                    <a:pt x="1231262" y="1187168"/>
                  </a:lnTo>
                  <a:lnTo>
                    <a:pt x="1232621" y="1197371"/>
                  </a:lnTo>
                  <a:lnTo>
                    <a:pt x="1233300" y="1207574"/>
                  </a:lnTo>
                  <a:lnTo>
                    <a:pt x="1233753" y="1218230"/>
                  </a:lnTo>
                  <a:lnTo>
                    <a:pt x="1233300" y="1225032"/>
                  </a:lnTo>
                  <a:lnTo>
                    <a:pt x="1232847" y="1233421"/>
                  </a:lnTo>
                  <a:lnTo>
                    <a:pt x="1232168" y="1243397"/>
                  </a:lnTo>
                  <a:lnTo>
                    <a:pt x="1230809" y="1254734"/>
                  </a:lnTo>
                  <a:lnTo>
                    <a:pt x="962657" y="1254734"/>
                  </a:lnTo>
                  <a:lnTo>
                    <a:pt x="962657" y="1222538"/>
                  </a:lnTo>
                  <a:lnTo>
                    <a:pt x="962657" y="1210068"/>
                  </a:lnTo>
                  <a:lnTo>
                    <a:pt x="962204" y="1198958"/>
                  </a:lnTo>
                  <a:lnTo>
                    <a:pt x="961298" y="1188982"/>
                  </a:lnTo>
                  <a:lnTo>
                    <a:pt x="960392" y="1179913"/>
                  </a:lnTo>
                  <a:lnTo>
                    <a:pt x="959033" y="1171977"/>
                  </a:lnTo>
                  <a:lnTo>
                    <a:pt x="957447" y="1165402"/>
                  </a:lnTo>
                  <a:lnTo>
                    <a:pt x="956542" y="1162228"/>
                  </a:lnTo>
                  <a:lnTo>
                    <a:pt x="955636" y="1159734"/>
                  </a:lnTo>
                  <a:lnTo>
                    <a:pt x="954730" y="1157240"/>
                  </a:lnTo>
                  <a:lnTo>
                    <a:pt x="953371" y="1154973"/>
                  </a:lnTo>
                  <a:lnTo>
                    <a:pt x="952012" y="1153159"/>
                  </a:lnTo>
                  <a:lnTo>
                    <a:pt x="950880" y="1151345"/>
                  </a:lnTo>
                  <a:lnTo>
                    <a:pt x="949294" y="1149531"/>
                  </a:lnTo>
                  <a:lnTo>
                    <a:pt x="947482" y="1147944"/>
                  </a:lnTo>
                  <a:lnTo>
                    <a:pt x="945671" y="1146810"/>
                  </a:lnTo>
                  <a:lnTo>
                    <a:pt x="943632" y="1145450"/>
                  </a:lnTo>
                  <a:lnTo>
                    <a:pt x="941367" y="1144090"/>
                  </a:lnTo>
                  <a:lnTo>
                    <a:pt x="938876" y="1143183"/>
                  </a:lnTo>
                  <a:lnTo>
                    <a:pt x="936385" y="1142049"/>
                  </a:lnTo>
                  <a:lnTo>
                    <a:pt x="933667" y="1141369"/>
                  </a:lnTo>
                  <a:lnTo>
                    <a:pt x="930723" y="1140915"/>
                  </a:lnTo>
                  <a:lnTo>
                    <a:pt x="927552" y="1140235"/>
                  </a:lnTo>
                  <a:lnTo>
                    <a:pt x="920984" y="1139555"/>
                  </a:lnTo>
                  <a:lnTo>
                    <a:pt x="913737" y="1139328"/>
                  </a:lnTo>
                  <a:lnTo>
                    <a:pt x="907848" y="1139555"/>
                  </a:lnTo>
                  <a:lnTo>
                    <a:pt x="902186" y="1140008"/>
                  </a:lnTo>
                  <a:lnTo>
                    <a:pt x="896977" y="1141142"/>
                  </a:lnTo>
                  <a:lnTo>
                    <a:pt x="891995" y="1142502"/>
                  </a:lnTo>
                  <a:lnTo>
                    <a:pt x="887692" y="1144316"/>
                  </a:lnTo>
                  <a:lnTo>
                    <a:pt x="883615" y="1147037"/>
                  </a:lnTo>
                  <a:lnTo>
                    <a:pt x="879991" y="1149531"/>
                  </a:lnTo>
                  <a:lnTo>
                    <a:pt x="876821" y="1152932"/>
                  </a:lnTo>
                  <a:lnTo>
                    <a:pt x="873876" y="1156560"/>
                  </a:lnTo>
                  <a:lnTo>
                    <a:pt x="871385" y="1160641"/>
                  </a:lnTo>
                  <a:lnTo>
                    <a:pt x="869347" y="1164949"/>
                  </a:lnTo>
                  <a:lnTo>
                    <a:pt x="867535" y="1169937"/>
                  </a:lnTo>
                  <a:lnTo>
                    <a:pt x="866403" y="1175378"/>
                  </a:lnTo>
                  <a:lnTo>
                    <a:pt x="865270" y="1181273"/>
                  </a:lnTo>
                  <a:lnTo>
                    <a:pt x="864817" y="1187395"/>
                  </a:lnTo>
                  <a:lnTo>
                    <a:pt x="864591" y="1194197"/>
                  </a:lnTo>
                  <a:lnTo>
                    <a:pt x="864591" y="1199865"/>
                  </a:lnTo>
                  <a:lnTo>
                    <a:pt x="864817" y="1205307"/>
                  </a:lnTo>
                  <a:lnTo>
                    <a:pt x="865270" y="1210521"/>
                  </a:lnTo>
                  <a:lnTo>
                    <a:pt x="866176" y="1215283"/>
                  </a:lnTo>
                  <a:lnTo>
                    <a:pt x="867082" y="1220044"/>
                  </a:lnTo>
                  <a:lnTo>
                    <a:pt x="868214" y="1224579"/>
                  </a:lnTo>
                  <a:lnTo>
                    <a:pt x="869347" y="1228887"/>
                  </a:lnTo>
                  <a:lnTo>
                    <a:pt x="870706" y="1233194"/>
                  </a:lnTo>
                  <a:lnTo>
                    <a:pt x="872518" y="1237049"/>
                  </a:lnTo>
                  <a:lnTo>
                    <a:pt x="874329" y="1240677"/>
                  </a:lnTo>
                  <a:lnTo>
                    <a:pt x="876368" y="1244078"/>
                  </a:lnTo>
                  <a:lnTo>
                    <a:pt x="878632" y="1247252"/>
                  </a:lnTo>
                  <a:lnTo>
                    <a:pt x="881350" y="1250426"/>
                  </a:lnTo>
                  <a:lnTo>
                    <a:pt x="883841" y="1253147"/>
                  </a:lnTo>
                  <a:lnTo>
                    <a:pt x="886786" y="1255868"/>
                  </a:lnTo>
                  <a:lnTo>
                    <a:pt x="889730" y="1258135"/>
                  </a:lnTo>
                  <a:lnTo>
                    <a:pt x="893127" y="1260629"/>
                  </a:lnTo>
                  <a:lnTo>
                    <a:pt x="897430" y="1263350"/>
                  </a:lnTo>
                  <a:lnTo>
                    <a:pt x="908075" y="1269471"/>
                  </a:lnTo>
                  <a:lnTo>
                    <a:pt x="921664" y="1276953"/>
                  </a:lnTo>
                  <a:lnTo>
                    <a:pt x="938197" y="1285116"/>
                  </a:lnTo>
                  <a:lnTo>
                    <a:pt x="957674" y="1294638"/>
                  </a:lnTo>
                  <a:lnTo>
                    <a:pt x="980548" y="1305295"/>
                  </a:lnTo>
                  <a:lnTo>
                    <a:pt x="1005914" y="1316858"/>
                  </a:lnTo>
                  <a:lnTo>
                    <a:pt x="1034451" y="1329555"/>
                  </a:lnTo>
                  <a:lnTo>
                    <a:pt x="1058911" y="1340438"/>
                  </a:lnTo>
                  <a:lnTo>
                    <a:pt x="1081332" y="1350641"/>
                  </a:lnTo>
                  <a:lnTo>
                    <a:pt x="1101942" y="1360163"/>
                  </a:lnTo>
                  <a:lnTo>
                    <a:pt x="1120287" y="1369233"/>
                  </a:lnTo>
                  <a:lnTo>
                    <a:pt x="1136820" y="1377395"/>
                  </a:lnTo>
                  <a:lnTo>
                    <a:pt x="1151314" y="1384877"/>
                  </a:lnTo>
                  <a:lnTo>
                    <a:pt x="1163544" y="1391906"/>
                  </a:lnTo>
                  <a:lnTo>
                    <a:pt x="1173962" y="1398254"/>
                  </a:lnTo>
                  <a:lnTo>
                    <a:pt x="1178492" y="1401201"/>
                  </a:lnTo>
                  <a:lnTo>
                    <a:pt x="1182795" y="1404602"/>
                  </a:lnTo>
                  <a:lnTo>
                    <a:pt x="1187325" y="1408003"/>
                  </a:lnTo>
                  <a:lnTo>
                    <a:pt x="1191628" y="1411404"/>
                  </a:lnTo>
                  <a:lnTo>
                    <a:pt x="1195704" y="1415032"/>
                  </a:lnTo>
                  <a:lnTo>
                    <a:pt x="1200234" y="1418886"/>
                  </a:lnTo>
                  <a:lnTo>
                    <a:pt x="1204084" y="1422741"/>
                  </a:lnTo>
                  <a:lnTo>
                    <a:pt x="1208161" y="1427049"/>
                  </a:lnTo>
                  <a:lnTo>
                    <a:pt x="1212011" y="1431357"/>
                  </a:lnTo>
                  <a:lnTo>
                    <a:pt x="1215635" y="1435664"/>
                  </a:lnTo>
                  <a:lnTo>
                    <a:pt x="1219485" y="1440426"/>
                  </a:lnTo>
                  <a:lnTo>
                    <a:pt x="1223108" y="1445187"/>
                  </a:lnTo>
                  <a:lnTo>
                    <a:pt x="1226506" y="1450175"/>
                  </a:lnTo>
                  <a:lnTo>
                    <a:pt x="1230129" y="1455163"/>
                  </a:lnTo>
                  <a:lnTo>
                    <a:pt x="1233300" y="1460151"/>
                  </a:lnTo>
                  <a:lnTo>
                    <a:pt x="1236471" y="1465593"/>
                  </a:lnTo>
                  <a:lnTo>
                    <a:pt x="1239641" y="1471261"/>
                  </a:lnTo>
                  <a:lnTo>
                    <a:pt x="1242359" y="1476929"/>
                  </a:lnTo>
                  <a:lnTo>
                    <a:pt x="1245303" y="1482824"/>
                  </a:lnTo>
                  <a:lnTo>
                    <a:pt x="1247795" y="1488946"/>
                  </a:lnTo>
                  <a:lnTo>
                    <a:pt x="1250060" y="1495068"/>
                  </a:lnTo>
                  <a:lnTo>
                    <a:pt x="1252098" y="1501416"/>
                  </a:lnTo>
                  <a:lnTo>
                    <a:pt x="1253910" y="1507991"/>
                  </a:lnTo>
                  <a:lnTo>
                    <a:pt x="1255722" y="1514566"/>
                  </a:lnTo>
                  <a:lnTo>
                    <a:pt x="1257080" y="1521595"/>
                  </a:lnTo>
                  <a:lnTo>
                    <a:pt x="1258439" y="1528624"/>
                  </a:lnTo>
                  <a:lnTo>
                    <a:pt x="1259572" y="1535879"/>
                  </a:lnTo>
                  <a:lnTo>
                    <a:pt x="1260478" y="1543361"/>
                  </a:lnTo>
                  <a:lnTo>
                    <a:pt x="1261157" y="1550617"/>
                  </a:lnTo>
                  <a:lnTo>
                    <a:pt x="1261610" y="1558552"/>
                  </a:lnTo>
                  <a:lnTo>
                    <a:pt x="1262063" y="1566488"/>
                  </a:lnTo>
                  <a:lnTo>
                    <a:pt x="1262063" y="1574423"/>
                  </a:lnTo>
                  <a:lnTo>
                    <a:pt x="1261610" y="1587347"/>
                  </a:lnTo>
                  <a:lnTo>
                    <a:pt x="1260931" y="1599817"/>
                  </a:lnTo>
                  <a:lnTo>
                    <a:pt x="1259572" y="1611834"/>
                  </a:lnTo>
                  <a:lnTo>
                    <a:pt x="1257760" y="1623624"/>
                  </a:lnTo>
                  <a:lnTo>
                    <a:pt x="1255269" y="1634960"/>
                  </a:lnTo>
                  <a:lnTo>
                    <a:pt x="1252551" y="1646070"/>
                  </a:lnTo>
                  <a:lnTo>
                    <a:pt x="1250739" y="1651511"/>
                  </a:lnTo>
                  <a:lnTo>
                    <a:pt x="1248927" y="1656953"/>
                  </a:lnTo>
                  <a:lnTo>
                    <a:pt x="1247115" y="1662168"/>
                  </a:lnTo>
                  <a:lnTo>
                    <a:pt x="1244624" y="1667156"/>
                  </a:lnTo>
                  <a:lnTo>
                    <a:pt x="1242586" y="1672371"/>
                  </a:lnTo>
                  <a:lnTo>
                    <a:pt x="1240321" y="1677359"/>
                  </a:lnTo>
                  <a:lnTo>
                    <a:pt x="1237830" y="1682120"/>
                  </a:lnTo>
                  <a:lnTo>
                    <a:pt x="1235112" y="1687108"/>
                  </a:lnTo>
                  <a:lnTo>
                    <a:pt x="1232394" y="1691643"/>
                  </a:lnTo>
                  <a:lnTo>
                    <a:pt x="1229450" y="1696404"/>
                  </a:lnTo>
                  <a:lnTo>
                    <a:pt x="1226506" y="1700939"/>
                  </a:lnTo>
                  <a:lnTo>
                    <a:pt x="1223335" y="1705473"/>
                  </a:lnTo>
                  <a:lnTo>
                    <a:pt x="1219938" y="1709781"/>
                  </a:lnTo>
                  <a:lnTo>
                    <a:pt x="1216541" y="1713862"/>
                  </a:lnTo>
                  <a:lnTo>
                    <a:pt x="1213143" y="1718397"/>
                  </a:lnTo>
                  <a:lnTo>
                    <a:pt x="1209067" y="1722251"/>
                  </a:lnTo>
                  <a:lnTo>
                    <a:pt x="1205217" y="1726332"/>
                  </a:lnTo>
                  <a:lnTo>
                    <a:pt x="1201366" y="1730187"/>
                  </a:lnTo>
                  <a:lnTo>
                    <a:pt x="1197290" y="1734041"/>
                  </a:lnTo>
                  <a:lnTo>
                    <a:pt x="1192987" y="1737896"/>
                  </a:lnTo>
                  <a:lnTo>
                    <a:pt x="1184154" y="1745151"/>
                  </a:lnTo>
                  <a:lnTo>
                    <a:pt x="1174642" y="1751726"/>
                  </a:lnTo>
                  <a:lnTo>
                    <a:pt x="1164903" y="1758528"/>
                  </a:lnTo>
                  <a:lnTo>
                    <a:pt x="1154259" y="1764650"/>
                  </a:lnTo>
                  <a:lnTo>
                    <a:pt x="1143161" y="1770318"/>
                  </a:lnTo>
                  <a:lnTo>
                    <a:pt x="1131611" y="1775760"/>
                  </a:lnTo>
                  <a:lnTo>
                    <a:pt x="1119607" y="1780974"/>
                  </a:lnTo>
                  <a:lnTo>
                    <a:pt x="1106698" y="1785962"/>
                  </a:lnTo>
                  <a:lnTo>
                    <a:pt x="1093562" y="1790270"/>
                  </a:lnTo>
                  <a:lnTo>
                    <a:pt x="1079973" y="1794125"/>
                  </a:lnTo>
                  <a:lnTo>
                    <a:pt x="1065478" y="1797979"/>
                  </a:lnTo>
                  <a:lnTo>
                    <a:pt x="1050757" y="1801380"/>
                  </a:lnTo>
                  <a:lnTo>
                    <a:pt x="1035357" y="1804101"/>
                  </a:lnTo>
                  <a:lnTo>
                    <a:pt x="1019277" y="1806822"/>
                  </a:lnTo>
                  <a:lnTo>
                    <a:pt x="1002970" y="1809089"/>
                  </a:lnTo>
                  <a:lnTo>
                    <a:pt x="986210" y="1811129"/>
                  </a:lnTo>
                  <a:lnTo>
                    <a:pt x="986210" y="1884363"/>
                  </a:lnTo>
                  <a:lnTo>
                    <a:pt x="862552" y="1884363"/>
                  </a:lnTo>
                  <a:lnTo>
                    <a:pt x="862552" y="1808862"/>
                  </a:lnTo>
                  <a:lnTo>
                    <a:pt x="849190" y="1807502"/>
                  </a:lnTo>
                  <a:lnTo>
                    <a:pt x="836281" y="1805915"/>
                  </a:lnTo>
                  <a:lnTo>
                    <a:pt x="823145" y="1804101"/>
                  </a:lnTo>
                  <a:lnTo>
                    <a:pt x="810462" y="1802060"/>
                  </a:lnTo>
                  <a:lnTo>
                    <a:pt x="798006" y="1799566"/>
                  </a:lnTo>
                  <a:lnTo>
                    <a:pt x="785776" y="1796619"/>
                  </a:lnTo>
                  <a:lnTo>
                    <a:pt x="773546" y="1793444"/>
                  </a:lnTo>
                  <a:lnTo>
                    <a:pt x="761769" y="1789817"/>
                  </a:lnTo>
                  <a:lnTo>
                    <a:pt x="750218" y="1785962"/>
                  </a:lnTo>
                  <a:lnTo>
                    <a:pt x="738894" y="1781655"/>
                  </a:lnTo>
                  <a:lnTo>
                    <a:pt x="727570" y="1777120"/>
                  </a:lnTo>
                  <a:lnTo>
                    <a:pt x="716699" y="1771905"/>
                  </a:lnTo>
                  <a:lnTo>
                    <a:pt x="705828" y="1766690"/>
                  </a:lnTo>
                  <a:lnTo>
                    <a:pt x="695410" y="1761022"/>
                  </a:lnTo>
                  <a:lnTo>
                    <a:pt x="684766" y="1754900"/>
                  </a:lnTo>
                  <a:lnTo>
                    <a:pt x="674801" y="1748779"/>
                  </a:lnTo>
                  <a:lnTo>
                    <a:pt x="669818" y="1745378"/>
                  </a:lnTo>
                  <a:lnTo>
                    <a:pt x="664835" y="1741750"/>
                  </a:lnTo>
                  <a:lnTo>
                    <a:pt x="660306" y="1738122"/>
                  </a:lnTo>
                  <a:lnTo>
                    <a:pt x="656003" y="1734268"/>
                  </a:lnTo>
                  <a:lnTo>
                    <a:pt x="651473" y="1730414"/>
                  </a:lnTo>
                  <a:lnTo>
                    <a:pt x="647396" y="1726332"/>
                  </a:lnTo>
                  <a:lnTo>
                    <a:pt x="643546" y="1722251"/>
                  </a:lnTo>
                  <a:lnTo>
                    <a:pt x="639696" y="1717490"/>
                  </a:lnTo>
                  <a:lnTo>
                    <a:pt x="635846" y="1713182"/>
                  </a:lnTo>
                  <a:lnTo>
                    <a:pt x="632449" y="1708194"/>
                  </a:lnTo>
                  <a:lnTo>
                    <a:pt x="629052" y="1703659"/>
                  </a:lnTo>
                  <a:lnTo>
                    <a:pt x="625654" y="1698445"/>
                  </a:lnTo>
                  <a:lnTo>
                    <a:pt x="622710" y="1693230"/>
                  </a:lnTo>
                  <a:lnTo>
                    <a:pt x="619766" y="1687788"/>
                  </a:lnTo>
                  <a:lnTo>
                    <a:pt x="617048" y="1682573"/>
                  </a:lnTo>
                  <a:lnTo>
                    <a:pt x="614330" y="1676905"/>
                  </a:lnTo>
                  <a:lnTo>
                    <a:pt x="612066" y="1671237"/>
                  </a:lnTo>
                  <a:lnTo>
                    <a:pt x="609801" y="1665115"/>
                  </a:lnTo>
                  <a:lnTo>
                    <a:pt x="607762" y="1658994"/>
                  </a:lnTo>
                  <a:lnTo>
                    <a:pt x="605724" y="1652872"/>
                  </a:lnTo>
                  <a:lnTo>
                    <a:pt x="603912" y="1646297"/>
                  </a:lnTo>
                  <a:lnTo>
                    <a:pt x="602327" y="1639948"/>
                  </a:lnTo>
                  <a:lnTo>
                    <a:pt x="600742" y="1633146"/>
                  </a:lnTo>
                  <a:lnTo>
                    <a:pt x="599383" y="1626571"/>
                  </a:lnTo>
                  <a:lnTo>
                    <a:pt x="598250" y="1619316"/>
                  </a:lnTo>
                  <a:lnTo>
                    <a:pt x="597118" y="1612287"/>
                  </a:lnTo>
                  <a:lnTo>
                    <a:pt x="596438" y="1604805"/>
                  </a:lnTo>
                  <a:lnTo>
                    <a:pt x="595533" y="1597550"/>
                  </a:lnTo>
                  <a:lnTo>
                    <a:pt x="595080" y="1589841"/>
                  </a:lnTo>
                  <a:lnTo>
                    <a:pt x="594627" y="1582132"/>
                  </a:lnTo>
                  <a:lnTo>
                    <a:pt x="594400" y="1574196"/>
                  </a:lnTo>
                  <a:lnTo>
                    <a:pt x="594400" y="1566261"/>
                  </a:lnTo>
                  <a:lnTo>
                    <a:pt x="594400" y="1527944"/>
                  </a:lnTo>
                  <a:lnTo>
                    <a:pt x="862552" y="1527944"/>
                  </a:lnTo>
                  <a:lnTo>
                    <a:pt x="862552" y="1576010"/>
                  </a:lnTo>
                  <a:lnTo>
                    <a:pt x="862779" y="1594602"/>
                  </a:lnTo>
                  <a:lnTo>
                    <a:pt x="863005" y="1611380"/>
                  </a:lnTo>
                  <a:lnTo>
                    <a:pt x="863685" y="1626571"/>
                  </a:lnTo>
                  <a:lnTo>
                    <a:pt x="864591" y="1639721"/>
                  </a:lnTo>
                  <a:lnTo>
                    <a:pt x="865723" y="1650831"/>
                  </a:lnTo>
                  <a:lnTo>
                    <a:pt x="867082" y="1660354"/>
                  </a:lnTo>
                  <a:lnTo>
                    <a:pt x="867988" y="1664208"/>
                  </a:lnTo>
                  <a:lnTo>
                    <a:pt x="868894" y="1667836"/>
                  </a:lnTo>
                  <a:lnTo>
                    <a:pt x="870026" y="1670784"/>
                  </a:lnTo>
                  <a:lnTo>
                    <a:pt x="870706" y="1673504"/>
                  </a:lnTo>
                  <a:lnTo>
                    <a:pt x="872065" y="1675772"/>
                  </a:lnTo>
                  <a:lnTo>
                    <a:pt x="873197" y="1677812"/>
                  </a:lnTo>
                  <a:lnTo>
                    <a:pt x="874782" y="1679853"/>
                  </a:lnTo>
                  <a:lnTo>
                    <a:pt x="876368" y="1681667"/>
                  </a:lnTo>
                  <a:lnTo>
                    <a:pt x="878179" y="1683480"/>
                  </a:lnTo>
                  <a:lnTo>
                    <a:pt x="880218" y="1685067"/>
                  </a:lnTo>
                  <a:lnTo>
                    <a:pt x="882483" y="1686655"/>
                  </a:lnTo>
                  <a:lnTo>
                    <a:pt x="884974" y="1687562"/>
                  </a:lnTo>
                  <a:lnTo>
                    <a:pt x="887692" y="1688922"/>
                  </a:lnTo>
                  <a:lnTo>
                    <a:pt x="890409" y="1690056"/>
                  </a:lnTo>
                  <a:lnTo>
                    <a:pt x="893354" y="1690736"/>
                  </a:lnTo>
                  <a:lnTo>
                    <a:pt x="896524" y="1691189"/>
                  </a:lnTo>
                  <a:lnTo>
                    <a:pt x="899922" y="1691643"/>
                  </a:lnTo>
                  <a:lnTo>
                    <a:pt x="903545" y="1692323"/>
                  </a:lnTo>
                  <a:lnTo>
                    <a:pt x="906942" y="1692550"/>
                  </a:lnTo>
                  <a:lnTo>
                    <a:pt x="910793" y="1692550"/>
                  </a:lnTo>
                  <a:lnTo>
                    <a:pt x="917587" y="1692323"/>
                  </a:lnTo>
                  <a:lnTo>
                    <a:pt x="923702" y="1691643"/>
                  </a:lnTo>
                  <a:lnTo>
                    <a:pt x="929364" y="1690736"/>
                  </a:lnTo>
                  <a:lnTo>
                    <a:pt x="934573" y="1689149"/>
                  </a:lnTo>
                  <a:lnTo>
                    <a:pt x="939556" y="1687335"/>
                  </a:lnTo>
                  <a:lnTo>
                    <a:pt x="943859" y="1685067"/>
                  </a:lnTo>
                  <a:lnTo>
                    <a:pt x="947935" y="1682573"/>
                  </a:lnTo>
                  <a:lnTo>
                    <a:pt x="951559" y="1679173"/>
                  </a:lnTo>
                  <a:lnTo>
                    <a:pt x="954730" y="1675772"/>
                  </a:lnTo>
                  <a:lnTo>
                    <a:pt x="957221" y="1671917"/>
                  </a:lnTo>
                  <a:lnTo>
                    <a:pt x="959486" y="1667609"/>
                  </a:lnTo>
                  <a:lnTo>
                    <a:pt x="961298" y="1662848"/>
                  </a:lnTo>
                  <a:lnTo>
                    <a:pt x="962883" y="1657633"/>
                  </a:lnTo>
                  <a:lnTo>
                    <a:pt x="964015" y="1651965"/>
                  </a:lnTo>
                  <a:lnTo>
                    <a:pt x="964468" y="1646297"/>
                  </a:lnTo>
                  <a:lnTo>
                    <a:pt x="964695" y="1639948"/>
                  </a:lnTo>
                  <a:lnTo>
                    <a:pt x="964468" y="1624304"/>
                  </a:lnTo>
                  <a:lnTo>
                    <a:pt x="964015" y="1609566"/>
                  </a:lnTo>
                  <a:lnTo>
                    <a:pt x="962883" y="1596189"/>
                  </a:lnTo>
                  <a:lnTo>
                    <a:pt x="961751" y="1583719"/>
                  </a:lnTo>
                  <a:lnTo>
                    <a:pt x="959939" y="1572609"/>
                  </a:lnTo>
                  <a:lnTo>
                    <a:pt x="958806" y="1567395"/>
                  </a:lnTo>
                  <a:lnTo>
                    <a:pt x="957674" y="1562633"/>
                  </a:lnTo>
                  <a:lnTo>
                    <a:pt x="956542" y="1558099"/>
                  </a:lnTo>
                  <a:lnTo>
                    <a:pt x="955183" y="1553791"/>
                  </a:lnTo>
                  <a:lnTo>
                    <a:pt x="953597" y="1549936"/>
                  </a:lnTo>
                  <a:lnTo>
                    <a:pt x="952012" y="1546082"/>
                  </a:lnTo>
                  <a:lnTo>
                    <a:pt x="950200" y="1542681"/>
                  </a:lnTo>
                  <a:lnTo>
                    <a:pt x="947935" y="1539053"/>
                  </a:lnTo>
                  <a:lnTo>
                    <a:pt x="945218" y="1535426"/>
                  </a:lnTo>
                  <a:lnTo>
                    <a:pt x="942047" y="1531798"/>
                  </a:lnTo>
                  <a:lnTo>
                    <a:pt x="938197" y="1527944"/>
                  </a:lnTo>
                  <a:lnTo>
                    <a:pt x="934120" y="1524543"/>
                  </a:lnTo>
                  <a:lnTo>
                    <a:pt x="929364" y="1520461"/>
                  </a:lnTo>
                  <a:lnTo>
                    <a:pt x="924381" y="1516607"/>
                  </a:lnTo>
                  <a:lnTo>
                    <a:pt x="918719" y="1512753"/>
                  </a:lnTo>
                  <a:lnTo>
                    <a:pt x="912378" y="1508898"/>
                  </a:lnTo>
                  <a:lnTo>
                    <a:pt x="906037" y="1505044"/>
                  </a:lnTo>
                  <a:lnTo>
                    <a:pt x="898789" y="1500963"/>
                  </a:lnTo>
                  <a:lnTo>
                    <a:pt x="891315" y="1497108"/>
                  </a:lnTo>
                  <a:lnTo>
                    <a:pt x="883389" y="1493027"/>
                  </a:lnTo>
                  <a:lnTo>
                    <a:pt x="874782" y="1488946"/>
                  </a:lnTo>
                  <a:lnTo>
                    <a:pt x="865723" y="1484638"/>
                  </a:lnTo>
                  <a:lnTo>
                    <a:pt x="836507" y="1471261"/>
                  </a:lnTo>
                  <a:lnTo>
                    <a:pt x="809330" y="1458791"/>
                  </a:lnTo>
                  <a:lnTo>
                    <a:pt x="784870" y="1447001"/>
                  </a:lnTo>
                  <a:lnTo>
                    <a:pt x="762901" y="1436345"/>
                  </a:lnTo>
                  <a:lnTo>
                    <a:pt x="743197" y="1426369"/>
                  </a:lnTo>
                  <a:lnTo>
                    <a:pt x="725985" y="1417526"/>
                  </a:lnTo>
                  <a:lnTo>
                    <a:pt x="711264" y="1409817"/>
                  </a:lnTo>
                  <a:lnTo>
                    <a:pt x="698807" y="1402562"/>
                  </a:lnTo>
                  <a:lnTo>
                    <a:pt x="693598" y="1399161"/>
                  </a:lnTo>
                  <a:lnTo>
                    <a:pt x="688163" y="1395760"/>
                  </a:lnTo>
                  <a:lnTo>
                    <a:pt x="682727" y="1391906"/>
                  </a:lnTo>
                  <a:lnTo>
                    <a:pt x="677518" y="1388051"/>
                  </a:lnTo>
                  <a:lnTo>
                    <a:pt x="672309" y="1384197"/>
                  </a:lnTo>
                  <a:lnTo>
                    <a:pt x="667553" y="1379889"/>
                  </a:lnTo>
                  <a:lnTo>
                    <a:pt x="662571" y="1375354"/>
                  </a:lnTo>
                  <a:lnTo>
                    <a:pt x="657815" y="1371046"/>
                  </a:lnTo>
                  <a:lnTo>
                    <a:pt x="653058" y="1366058"/>
                  </a:lnTo>
                  <a:lnTo>
                    <a:pt x="648529" y="1361524"/>
                  </a:lnTo>
                  <a:lnTo>
                    <a:pt x="643773" y="1356309"/>
                  </a:lnTo>
                  <a:lnTo>
                    <a:pt x="639470" y="1351094"/>
                  </a:lnTo>
                  <a:lnTo>
                    <a:pt x="634940" y="1345879"/>
                  </a:lnTo>
                  <a:lnTo>
                    <a:pt x="630863" y="1339984"/>
                  </a:lnTo>
                  <a:lnTo>
                    <a:pt x="626787" y="1334316"/>
                  </a:lnTo>
                  <a:lnTo>
                    <a:pt x="622710" y="1328421"/>
                  </a:lnTo>
                  <a:lnTo>
                    <a:pt x="618860" y="1322526"/>
                  </a:lnTo>
                  <a:lnTo>
                    <a:pt x="615010" y="1316404"/>
                  </a:lnTo>
                  <a:lnTo>
                    <a:pt x="611613" y="1310283"/>
                  </a:lnTo>
                  <a:lnTo>
                    <a:pt x="608442" y="1303934"/>
                  </a:lnTo>
                  <a:lnTo>
                    <a:pt x="605724" y="1297586"/>
                  </a:lnTo>
                  <a:lnTo>
                    <a:pt x="603006" y="1291011"/>
                  </a:lnTo>
                  <a:lnTo>
                    <a:pt x="600515" y="1284435"/>
                  </a:lnTo>
                  <a:lnTo>
                    <a:pt x="598477" y="1277634"/>
                  </a:lnTo>
                  <a:lnTo>
                    <a:pt x="596665" y="1271058"/>
                  </a:lnTo>
                  <a:lnTo>
                    <a:pt x="594853" y="1264030"/>
                  </a:lnTo>
                  <a:lnTo>
                    <a:pt x="593494" y="1257001"/>
                  </a:lnTo>
                  <a:lnTo>
                    <a:pt x="592588" y="1249973"/>
                  </a:lnTo>
                  <a:lnTo>
                    <a:pt x="591456" y="1242717"/>
                  </a:lnTo>
                  <a:lnTo>
                    <a:pt x="591003" y="1235462"/>
                  </a:lnTo>
                  <a:lnTo>
                    <a:pt x="590550" y="1228206"/>
                  </a:lnTo>
                  <a:lnTo>
                    <a:pt x="590550" y="1220724"/>
                  </a:lnTo>
                  <a:lnTo>
                    <a:pt x="590776" y="1209841"/>
                  </a:lnTo>
                  <a:lnTo>
                    <a:pt x="591456" y="1199412"/>
                  </a:lnTo>
                  <a:lnTo>
                    <a:pt x="592815" y="1189209"/>
                  </a:lnTo>
                  <a:lnTo>
                    <a:pt x="594627" y="1179459"/>
                  </a:lnTo>
                  <a:lnTo>
                    <a:pt x="597118" y="1169710"/>
                  </a:lnTo>
                  <a:lnTo>
                    <a:pt x="600062" y="1160414"/>
                  </a:lnTo>
                  <a:lnTo>
                    <a:pt x="603459" y="1151345"/>
                  </a:lnTo>
                  <a:lnTo>
                    <a:pt x="607536" y="1142956"/>
                  </a:lnTo>
                  <a:lnTo>
                    <a:pt x="611839" y="1134340"/>
                  </a:lnTo>
                  <a:lnTo>
                    <a:pt x="617048" y="1126405"/>
                  </a:lnTo>
                  <a:lnTo>
                    <a:pt x="622710" y="1118469"/>
                  </a:lnTo>
                  <a:lnTo>
                    <a:pt x="628599" y="1110987"/>
                  </a:lnTo>
                  <a:lnTo>
                    <a:pt x="635393" y="1103732"/>
                  </a:lnTo>
                  <a:lnTo>
                    <a:pt x="642414" y="1096703"/>
                  </a:lnTo>
                  <a:lnTo>
                    <a:pt x="650341" y="1089901"/>
                  </a:lnTo>
                  <a:lnTo>
                    <a:pt x="658494" y="1083779"/>
                  </a:lnTo>
                  <a:lnTo>
                    <a:pt x="667327" y="1077658"/>
                  </a:lnTo>
                  <a:lnTo>
                    <a:pt x="676612" y="1071989"/>
                  </a:lnTo>
                  <a:lnTo>
                    <a:pt x="686351" y="1066548"/>
                  </a:lnTo>
                  <a:lnTo>
                    <a:pt x="696543" y="1061333"/>
                  </a:lnTo>
                  <a:lnTo>
                    <a:pt x="707640" y="1056572"/>
                  </a:lnTo>
                  <a:lnTo>
                    <a:pt x="718964" y="1051810"/>
                  </a:lnTo>
                  <a:lnTo>
                    <a:pt x="731194" y="1047503"/>
                  </a:lnTo>
                  <a:lnTo>
                    <a:pt x="743424" y="1043648"/>
                  </a:lnTo>
                  <a:lnTo>
                    <a:pt x="756560" y="1040020"/>
                  </a:lnTo>
                  <a:lnTo>
                    <a:pt x="769922" y="1036620"/>
                  </a:lnTo>
                  <a:lnTo>
                    <a:pt x="784190" y="1033445"/>
                  </a:lnTo>
                  <a:lnTo>
                    <a:pt x="798912" y="1030725"/>
                  </a:lnTo>
                  <a:lnTo>
                    <a:pt x="813859" y="1028231"/>
                  </a:lnTo>
                  <a:lnTo>
                    <a:pt x="829486" y="1025963"/>
                  </a:lnTo>
                  <a:lnTo>
                    <a:pt x="845793" y="1023923"/>
                  </a:lnTo>
                  <a:lnTo>
                    <a:pt x="862552" y="1022562"/>
                  </a:lnTo>
                  <a:lnTo>
                    <a:pt x="862552" y="960438"/>
                  </a:lnTo>
                  <a:close/>
                  <a:moveTo>
                    <a:pt x="911445" y="846275"/>
                  </a:moveTo>
                  <a:lnTo>
                    <a:pt x="896696" y="846956"/>
                  </a:lnTo>
                  <a:lnTo>
                    <a:pt x="881948" y="847863"/>
                  </a:lnTo>
                  <a:lnTo>
                    <a:pt x="867200" y="849223"/>
                  </a:lnTo>
                  <a:lnTo>
                    <a:pt x="852905" y="851037"/>
                  </a:lnTo>
                  <a:lnTo>
                    <a:pt x="838384" y="852851"/>
                  </a:lnTo>
                  <a:lnTo>
                    <a:pt x="824089" y="855345"/>
                  </a:lnTo>
                  <a:lnTo>
                    <a:pt x="810022" y="857839"/>
                  </a:lnTo>
                  <a:lnTo>
                    <a:pt x="795954" y="861013"/>
                  </a:lnTo>
                  <a:lnTo>
                    <a:pt x="782114" y="864414"/>
                  </a:lnTo>
                  <a:lnTo>
                    <a:pt x="768500" y="868041"/>
                  </a:lnTo>
                  <a:lnTo>
                    <a:pt x="754659" y="872122"/>
                  </a:lnTo>
                  <a:lnTo>
                    <a:pt x="741272" y="876430"/>
                  </a:lnTo>
                  <a:lnTo>
                    <a:pt x="728112" y="881191"/>
                  </a:lnTo>
                  <a:lnTo>
                    <a:pt x="714952" y="886179"/>
                  </a:lnTo>
                  <a:lnTo>
                    <a:pt x="701792" y="891394"/>
                  </a:lnTo>
                  <a:lnTo>
                    <a:pt x="688859" y="897062"/>
                  </a:lnTo>
                  <a:lnTo>
                    <a:pt x="676380" y="902957"/>
                  </a:lnTo>
                  <a:lnTo>
                    <a:pt x="663900" y="909306"/>
                  </a:lnTo>
                  <a:lnTo>
                    <a:pt x="651648" y="915654"/>
                  </a:lnTo>
                  <a:lnTo>
                    <a:pt x="639395" y="922683"/>
                  </a:lnTo>
                  <a:lnTo>
                    <a:pt x="627370" y="929484"/>
                  </a:lnTo>
                  <a:lnTo>
                    <a:pt x="615571" y="936966"/>
                  </a:lnTo>
                  <a:lnTo>
                    <a:pt x="603999" y="944448"/>
                  </a:lnTo>
                  <a:lnTo>
                    <a:pt x="592655" y="952611"/>
                  </a:lnTo>
                  <a:lnTo>
                    <a:pt x="581310" y="960547"/>
                  </a:lnTo>
                  <a:lnTo>
                    <a:pt x="570419" y="968935"/>
                  </a:lnTo>
                  <a:lnTo>
                    <a:pt x="559755" y="977778"/>
                  </a:lnTo>
                  <a:lnTo>
                    <a:pt x="549090" y="986620"/>
                  </a:lnTo>
                  <a:lnTo>
                    <a:pt x="538880" y="995916"/>
                  </a:lnTo>
                  <a:lnTo>
                    <a:pt x="528670" y="1005212"/>
                  </a:lnTo>
                  <a:lnTo>
                    <a:pt x="518686" y="1014961"/>
                  </a:lnTo>
                  <a:lnTo>
                    <a:pt x="509157" y="1024710"/>
                  </a:lnTo>
                  <a:lnTo>
                    <a:pt x="499627" y="1034686"/>
                  </a:lnTo>
                  <a:lnTo>
                    <a:pt x="490551" y="1045116"/>
                  </a:lnTo>
                  <a:lnTo>
                    <a:pt x="481475" y="1055545"/>
                  </a:lnTo>
                  <a:lnTo>
                    <a:pt x="472853" y="1066428"/>
                  </a:lnTo>
                  <a:lnTo>
                    <a:pt x="464458" y="1077538"/>
                  </a:lnTo>
                  <a:lnTo>
                    <a:pt x="456290" y="1088647"/>
                  </a:lnTo>
                  <a:lnTo>
                    <a:pt x="448348" y="1099984"/>
                  </a:lnTo>
                  <a:lnTo>
                    <a:pt x="440634" y="1111547"/>
                  </a:lnTo>
                  <a:lnTo>
                    <a:pt x="433373" y="1123337"/>
                  </a:lnTo>
                  <a:lnTo>
                    <a:pt x="426339" y="1135353"/>
                  </a:lnTo>
                  <a:lnTo>
                    <a:pt x="419532" y="1147370"/>
                  </a:lnTo>
                  <a:lnTo>
                    <a:pt x="413179" y="1159840"/>
                  </a:lnTo>
                  <a:lnTo>
                    <a:pt x="406599" y="1172537"/>
                  </a:lnTo>
                  <a:lnTo>
                    <a:pt x="400927" y="1185007"/>
                  </a:lnTo>
                  <a:lnTo>
                    <a:pt x="395254" y="1197930"/>
                  </a:lnTo>
                  <a:lnTo>
                    <a:pt x="389809" y="1210854"/>
                  </a:lnTo>
                  <a:lnTo>
                    <a:pt x="385044" y="1224004"/>
                  </a:lnTo>
                  <a:lnTo>
                    <a:pt x="380279" y="1237381"/>
                  </a:lnTo>
                  <a:lnTo>
                    <a:pt x="375968" y="1250758"/>
                  </a:lnTo>
                  <a:lnTo>
                    <a:pt x="371884" y="1264361"/>
                  </a:lnTo>
                  <a:lnTo>
                    <a:pt x="368254" y="1278192"/>
                  </a:lnTo>
                  <a:lnTo>
                    <a:pt x="364623" y="1292022"/>
                  </a:lnTo>
                  <a:lnTo>
                    <a:pt x="361674" y="1306079"/>
                  </a:lnTo>
                  <a:lnTo>
                    <a:pt x="358951" y="1320136"/>
                  </a:lnTo>
                  <a:lnTo>
                    <a:pt x="356682" y="1334420"/>
                  </a:lnTo>
                  <a:lnTo>
                    <a:pt x="354413" y="1348704"/>
                  </a:lnTo>
                  <a:lnTo>
                    <a:pt x="353052" y="1363214"/>
                  </a:lnTo>
                  <a:lnTo>
                    <a:pt x="351690" y="1377725"/>
                  </a:lnTo>
                  <a:lnTo>
                    <a:pt x="350556" y="1392235"/>
                  </a:lnTo>
                  <a:lnTo>
                    <a:pt x="350102" y="1406973"/>
                  </a:lnTo>
                  <a:lnTo>
                    <a:pt x="349875" y="1421937"/>
                  </a:lnTo>
                  <a:lnTo>
                    <a:pt x="350102" y="1436901"/>
                  </a:lnTo>
                  <a:lnTo>
                    <a:pt x="350556" y="1451638"/>
                  </a:lnTo>
                  <a:lnTo>
                    <a:pt x="351690" y="1466375"/>
                  </a:lnTo>
                  <a:lnTo>
                    <a:pt x="353052" y="1480659"/>
                  </a:lnTo>
                  <a:lnTo>
                    <a:pt x="354413" y="1495170"/>
                  </a:lnTo>
                  <a:lnTo>
                    <a:pt x="356682" y="1509680"/>
                  </a:lnTo>
                  <a:lnTo>
                    <a:pt x="358951" y="1523737"/>
                  </a:lnTo>
                  <a:lnTo>
                    <a:pt x="361674" y="1538021"/>
                  </a:lnTo>
                  <a:lnTo>
                    <a:pt x="364623" y="1551851"/>
                  </a:lnTo>
                  <a:lnTo>
                    <a:pt x="368254" y="1565909"/>
                  </a:lnTo>
                  <a:lnTo>
                    <a:pt x="371884" y="1579512"/>
                  </a:lnTo>
                  <a:lnTo>
                    <a:pt x="375968" y="1593116"/>
                  </a:lnTo>
                  <a:lnTo>
                    <a:pt x="380279" y="1606493"/>
                  </a:lnTo>
                  <a:lnTo>
                    <a:pt x="385044" y="1620096"/>
                  </a:lnTo>
                  <a:lnTo>
                    <a:pt x="389809" y="1633247"/>
                  </a:lnTo>
                  <a:lnTo>
                    <a:pt x="395254" y="1645943"/>
                  </a:lnTo>
                  <a:lnTo>
                    <a:pt x="400927" y="1658867"/>
                  </a:lnTo>
                  <a:lnTo>
                    <a:pt x="406599" y="1671563"/>
                  </a:lnTo>
                  <a:lnTo>
                    <a:pt x="413179" y="1684260"/>
                  </a:lnTo>
                  <a:lnTo>
                    <a:pt x="419532" y="1696277"/>
                  </a:lnTo>
                  <a:lnTo>
                    <a:pt x="426339" y="1708747"/>
                  </a:lnTo>
                  <a:lnTo>
                    <a:pt x="433373" y="1720537"/>
                  </a:lnTo>
                  <a:lnTo>
                    <a:pt x="440634" y="1732326"/>
                  </a:lnTo>
                  <a:lnTo>
                    <a:pt x="448348" y="1743890"/>
                  </a:lnTo>
                  <a:lnTo>
                    <a:pt x="456290" y="1755226"/>
                  </a:lnTo>
                  <a:lnTo>
                    <a:pt x="464458" y="1766336"/>
                  </a:lnTo>
                  <a:lnTo>
                    <a:pt x="472853" y="1777445"/>
                  </a:lnTo>
                  <a:lnTo>
                    <a:pt x="481475" y="1788328"/>
                  </a:lnTo>
                  <a:lnTo>
                    <a:pt x="490551" y="1798984"/>
                  </a:lnTo>
                  <a:lnTo>
                    <a:pt x="499627" y="1809187"/>
                  </a:lnTo>
                  <a:lnTo>
                    <a:pt x="509157" y="1819163"/>
                  </a:lnTo>
                  <a:lnTo>
                    <a:pt x="518686" y="1829139"/>
                  </a:lnTo>
                  <a:lnTo>
                    <a:pt x="528670" y="1838888"/>
                  </a:lnTo>
                  <a:lnTo>
                    <a:pt x="538880" y="1848184"/>
                  </a:lnTo>
                  <a:lnTo>
                    <a:pt x="549090" y="1857480"/>
                  </a:lnTo>
                  <a:lnTo>
                    <a:pt x="559755" y="1866096"/>
                  </a:lnTo>
                  <a:lnTo>
                    <a:pt x="570419" y="1874938"/>
                  </a:lnTo>
                  <a:lnTo>
                    <a:pt x="581310" y="1883554"/>
                  </a:lnTo>
                  <a:lnTo>
                    <a:pt x="592655" y="1891489"/>
                  </a:lnTo>
                  <a:lnTo>
                    <a:pt x="603999" y="1899424"/>
                  </a:lnTo>
                  <a:lnTo>
                    <a:pt x="615571" y="1906906"/>
                  </a:lnTo>
                  <a:lnTo>
                    <a:pt x="627370" y="1914388"/>
                  </a:lnTo>
                  <a:lnTo>
                    <a:pt x="639395" y="1921417"/>
                  </a:lnTo>
                  <a:lnTo>
                    <a:pt x="651648" y="1928219"/>
                  </a:lnTo>
                  <a:lnTo>
                    <a:pt x="663900" y="1934794"/>
                  </a:lnTo>
                  <a:lnTo>
                    <a:pt x="676380" y="1940916"/>
                  </a:lnTo>
                  <a:lnTo>
                    <a:pt x="688859" y="1946811"/>
                  </a:lnTo>
                  <a:lnTo>
                    <a:pt x="701792" y="1952479"/>
                  </a:lnTo>
                  <a:lnTo>
                    <a:pt x="714952" y="1957693"/>
                  </a:lnTo>
                  <a:lnTo>
                    <a:pt x="728112" y="1962908"/>
                  </a:lnTo>
                  <a:lnTo>
                    <a:pt x="741272" y="1967443"/>
                  </a:lnTo>
                  <a:lnTo>
                    <a:pt x="754659" y="1971977"/>
                  </a:lnTo>
                  <a:lnTo>
                    <a:pt x="768500" y="1976058"/>
                  </a:lnTo>
                  <a:lnTo>
                    <a:pt x="782114" y="1979686"/>
                  </a:lnTo>
                  <a:lnTo>
                    <a:pt x="795954" y="1983087"/>
                  </a:lnTo>
                  <a:lnTo>
                    <a:pt x="810022" y="1986034"/>
                  </a:lnTo>
                  <a:lnTo>
                    <a:pt x="824089" y="1988755"/>
                  </a:lnTo>
                  <a:lnTo>
                    <a:pt x="838384" y="1991249"/>
                  </a:lnTo>
                  <a:lnTo>
                    <a:pt x="852905" y="1993063"/>
                  </a:lnTo>
                  <a:lnTo>
                    <a:pt x="867200" y="1994877"/>
                  </a:lnTo>
                  <a:lnTo>
                    <a:pt x="881948" y="1996237"/>
                  </a:lnTo>
                  <a:lnTo>
                    <a:pt x="896696" y="1996917"/>
                  </a:lnTo>
                  <a:lnTo>
                    <a:pt x="911445" y="1997597"/>
                  </a:lnTo>
                  <a:lnTo>
                    <a:pt x="926420" y="1997597"/>
                  </a:lnTo>
                  <a:lnTo>
                    <a:pt x="941168" y="1997597"/>
                  </a:lnTo>
                  <a:lnTo>
                    <a:pt x="955690" y="1996917"/>
                  </a:lnTo>
                  <a:lnTo>
                    <a:pt x="970438" y="1996237"/>
                  </a:lnTo>
                  <a:lnTo>
                    <a:pt x="985186" y="1994877"/>
                  </a:lnTo>
                  <a:lnTo>
                    <a:pt x="999708" y="1993063"/>
                  </a:lnTo>
                  <a:lnTo>
                    <a:pt x="1014002" y="1991249"/>
                  </a:lnTo>
                  <a:lnTo>
                    <a:pt x="1028297" y="1988755"/>
                  </a:lnTo>
                  <a:lnTo>
                    <a:pt x="1042591" y="1986034"/>
                  </a:lnTo>
                  <a:lnTo>
                    <a:pt x="1056432" y="1983087"/>
                  </a:lnTo>
                  <a:lnTo>
                    <a:pt x="1070273" y="1979686"/>
                  </a:lnTo>
                  <a:lnTo>
                    <a:pt x="1084113" y="1976058"/>
                  </a:lnTo>
                  <a:lnTo>
                    <a:pt x="1097727" y="1971977"/>
                  </a:lnTo>
                  <a:lnTo>
                    <a:pt x="1111114" y="1967443"/>
                  </a:lnTo>
                  <a:lnTo>
                    <a:pt x="1124274" y="1962908"/>
                  </a:lnTo>
                  <a:lnTo>
                    <a:pt x="1137434" y="1957693"/>
                  </a:lnTo>
                  <a:lnTo>
                    <a:pt x="1150594" y="1952479"/>
                  </a:lnTo>
                  <a:lnTo>
                    <a:pt x="1163527" y="1946811"/>
                  </a:lnTo>
                  <a:lnTo>
                    <a:pt x="1176233" y="1940916"/>
                  </a:lnTo>
                  <a:lnTo>
                    <a:pt x="1188486" y="1934794"/>
                  </a:lnTo>
                  <a:lnTo>
                    <a:pt x="1200965" y="1928219"/>
                  </a:lnTo>
                  <a:lnTo>
                    <a:pt x="1212991" y="1921417"/>
                  </a:lnTo>
                  <a:lnTo>
                    <a:pt x="1225243" y="1914388"/>
                  </a:lnTo>
                  <a:lnTo>
                    <a:pt x="1236815" y="1906906"/>
                  </a:lnTo>
                  <a:lnTo>
                    <a:pt x="1248387" y="1899424"/>
                  </a:lnTo>
                  <a:lnTo>
                    <a:pt x="1259731" y="1891489"/>
                  </a:lnTo>
                  <a:lnTo>
                    <a:pt x="1271076" y="1883554"/>
                  </a:lnTo>
                  <a:lnTo>
                    <a:pt x="1281967" y="1874938"/>
                  </a:lnTo>
                  <a:lnTo>
                    <a:pt x="1292858" y="1866096"/>
                  </a:lnTo>
                  <a:lnTo>
                    <a:pt x="1303296" y="1857480"/>
                  </a:lnTo>
                  <a:lnTo>
                    <a:pt x="1313733" y="1848184"/>
                  </a:lnTo>
                  <a:lnTo>
                    <a:pt x="1323716" y="1838888"/>
                  </a:lnTo>
                  <a:lnTo>
                    <a:pt x="1333927" y="1829139"/>
                  </a:lnTo>
                  <a:lnTo>
                    <a:pt x="1343456" y="1819163"/>
                  </a:lnTo>
                  <a:lnTo>
                    <a:pt x="1352986" y="1809187"/>
                  </a:lnTo>
                  <a:lnTo>
                    <a:pt x="1361835" y="1798984"/>
                  </a:lnTo>
                  <a:lnTo>
                    <a:pt x="1370911" y="1788328"/>
                  </a:lnTo>
                  <a:lnTo>
                    <a:pt x="1379760" y="1777445"/>
                  </a:lnTo>
                  <a:lnTo>
                    <a:pt x="1387928" y="1766336"/>
                  </a:lnTo>
                  <a:lnTo>
                    <a:pt x="1396323" y="1755226"/>
                  </a:lnTo>
                  <a:lnTo>
                    <a:pt x="1404265" y="1743890"/>
                  </a:lnTo>
                  <a:lnTo>
                    <a:pt x="1411752" y="1732326"/>
                  </a:lnTo>
                  <a:lnTo>
                    <a:pt x="1419240" y="1720537"/>
                  </a:lnTo>
                  <a:lnTo>
                    <a:pt x="1426274" y="1708747"/>
                  </a:lnTo>
                  <a:lnTo>
                    <a:pt x="1432854" y="1696277"/>
                  </a:lnTo>
                  <a:lnTo>
                    <a:pt x="1439661" y="1684260"/>
                  </a:lnTo>
                  <a:lnTo>
                    <a:pt x="1445787" y="1671563"/>
                  </a:lnTo>
                  <a:lnTo>
                    <a:pt x="1451686" y="1658867"/>
                  </a:lnTo>
                  <a:lnTo>
                    <a:pt x="1457132" y="1645943"/>
                  </a:lnTo>
                  <a:lnTo>
                    <a:pt x="1462577" y="1633247"/>
                  </a:lnTo>
                  <a:lnTo>
                    <a:pt x="1467569" y="1620096"/>
                  </a:lnTo>
                  <a:lnTo>
                    <a:pt x="1472334" y="1606493"/>
                  </a:lnTo>
                  <a:lnTo>
                    <a:pt x="1476872" y="1593116"/>
                  </a:lnTo>
                  <a:lnTo>
                    <a:pt x="1480729" y="1579512"/>
                  </a:lnTo>
                  <a:lnTo>
                    <a:pt x="1484586" y="1565909"/>
                  </a:lnTo>
                  <a:lnTo>
                    <a:pt x="1487990" y="1551851"/>
                  </a:lnTo>
                  <a:lnTo>
                    <a:pt x="1490939" y="1538021"/>
                  </a:lnTo>
                  <a:lnTo>
                    <a:pt x="1493662" y="1523737"/>
                  </a:lnTo>
                  <a:lnTo>
                    <a:pt x="1495931" y="1509680"/>
                  </a:lnTo>
                  <a:lnTo>
                    <a:pt x="1497973" y="1495170"/>
                  </a:lnTo>
                  <a:lnTo>
                    <a:pt x="1499561" y="1480659"/>
                  </a:lnTo>
                  <a:lnTo>
                    <a:pt x="1500696" y="1466375"/>
                  </a:lnTo>
                  <a:lnTo>
                    <a:pt x="1501830" y="1451638"/>
                  </a:lnTo>
                  <a:lnTo>
                    <a:pt x="1502284" y="1436901"/>
                  </a:lnTo>
                  <a:lnTo>
                    <a:pt x="1502511" y="1421937"/>
                  </a:lnTo>
                  <a:lnTo>
                    <a:pt x="1502284" y="1406973"/>
                  </a:lnTo>
                  <a:lnTo>
                    <a:pt x="1501830" y="1392235"/>
                  </a:lnTo>
                  <a:lnTo>
                    <a:pt x="1500696" y="1377725"/>
                  </a:lnTo>
                  <a:lnTo>
                    <a:pt x="1499561" y="1363214"/>
                  </a:lnTo>
                  <a:lnTo>
                    <a:pt x="1497973" y="1348704"/>
                  </a:lnTo>
                  <a:lnTo>
                    <a:pt x="1495931" y="1334420"/>
                  </a:lnTo>
                  <a:lnTo>
                    <a:pt x="1493662" y="1320136"/>
                  </a:lnTo>
                  <a:lnTo>
                    <a:pt x="1490939" y="1306079"/>
                  </a:lnTo>
                  <a:lnTo>
                    <a:pt x="1487990" y="1292022"/>
                  </a:lnTo>
                  <a:lnTo>
                    <a:pt x="1484586" y="1278192"/>
                  </a:lnTo>
                  <a:lnTo>
                    <a:pt x="1480729" y="1264361"/>
                  </a:lnTo>
                  <a:lnTo>
                    <a:pt x="1476872" y="1250758"/>
                  </a:lnTo>
                  <a:lnTo>
                    <a:pt x="1472334" y="1237381"/>
                  </a:lnTo>
                  <a:lnTo>
                    <a:pt x="1467569" y="1224004"/>
                  </a:lnTo>
                  <a:lnTo>
                    <a:pt x="1462577" y="1210854"/>
                  </a:lnTo>
                  <a:lnTo>
                    <a:pt x="1457132" y="1197930"/>
                  </a:lnTo>
                  <a:lnTo>
                    <a:pt x="1451686" y="1185007"/>
                  </a:lnTo>
                  <a:lnTo>
                    <a:pt x="1445787" y="1172537"/>
                  </a:lnTo>
                  <a:lnTo>
                    <a:pt x="1439661" y="1159840"/>
                  </a:lnTo>
                  <a:lnTo>
                    <a:pt x="1432854" y="1147370"/>
                  </a:lnTo>
                  <a:lnTo>
                    <a:pt x="1426274" y="1135353"/>
                  </a:lnTo>
                  <a:lnTo>
                    <a:pt x="1419240" y="1123337"/>
                  </a:lnTo>
                  <a:lnTo>
                    <a:pt x="1411752" y="1111547"/>
                  </a:lnTo>
                  <a:lnTo>
                    <a:pt x="1404265" y="1099984"/>
                  </a:lnTo>
                  <a:lnTo>
                    <a:pt x="1396323" y="1088647"/>
                  </a:lnTo>
                  <a:lnTo>
                    <a:pt x="1387928" y="1077538"/>
                  </a:lnTo>
                  <a:lnTo>
                    <a:pt x="1379760" y="1066428"/>
                  </a:lnTo>
                  <a:lnTo>
                    <a:pt x="1370911" y="1055545"/>
                  </a:lnTo>
                  <a:lnTo>
                    <a:pt x="1361835" y="1045116"/>
                  </a:lnTo>
                  <a:lnTo>
                    <a:pt x="1352986" y="1034686"/>
                  </a:lnTo>
                  <a:lnTo>
                    <a:pt x="1343456" y="1024710"/>
                  </a:lnTo>
                  <a:lnTo>
                    <a:pt x="1333927" y="1014961"/>
                  </a:lnTo>
                  <a:lnTo>
                    <a:pt x="1323716" y="1005212"/>
                  </a:lnTo>
                  <a:lnTo>
                    <a:pt x="1313733" y="995916"/>
                  </a:lnTo>
                  <a:lnTo>
                    <a:pt x="1303296" y="986620"/>
                  </a:lnTo>
                  <a:lnTo>
                    <a:pt x="1292858" y="977778"/>
                  </a:lnTo>
                  <a:lnTo>
                    <a:pt x="1281967" y="968935"/>
                  </a:lnTo>
                  <a:lnTo>
                    <a:pt x="1271076" y="960547"/>
                  </a:lnTo>
                  <a:lnTo>
                    <a:pt x="1259731" y="952611"/>
                  </a:lnTo>
                  <a:lnTo>
                    <a:pt x="1248387" y="944448"/>
                  </a:lnTo>
                  <a:lnTo>
                    <a:pt x="1236815" y="936966"/>
                  </a:lnTo>
                  <a:lnTo>
                    <a:pt x="1225243" y="929484"/>
                  </a:lnTo>
                  <a:lnTo>
                    <a:pt x="1212991" y="922683"/>
                  </a:lnTo>
                  <a:lnTo>
                    <a:pt x="1200965" y="915654"/>
                  </a:lnTo>
                  <a:lnTo>
                    <a:pt x="1188486" y="909306"/>
                  </a:lnTo>
                  <a:lnTo>
                    <a:pt x="1176233" y="902957"/>
                  </a:lnTo>
                  <a:lnTo>
                    <a:pt x="1163527" y="897062"/>
                  </a:lnTo>
                  <a:lnTo>
                    <a:pt x="1150594" y="891394"/>
                  </a:lnTo>
                  <a:lnTo>
                    <a:pt x="1137434" y="886179"/>
                  </a:lnTo>
                  <a:lnTo>
                    <a:pt x="1124274" y="881191"/>
                  </a:lnTo>
                  <a:lnTo>
                    <a:pt x="1111114" y="876430"/>
                  </a:lnTo>
                  <a:lnTo>
                    <a:pt x="1097727" y="872122"/>
                  </a:lnTo>
                  <a:lnTo>
                    <a:pt x="1084113" y="868041"/>
                  </a:lnTo>
                  <a:lnTo>
                    <a:pt x="1070273" y="864414"/>
                  </a:lnTo>
                  <a:lnTo>
                    <a:pt x="1056432" y="861013"/>
                  </a:lnTo>
                  <a:lnTo>
                    <a:pt x="1042591" y="857839"/>
                  </a:lnTo>
                  <a:lnTo>
                    <a:pt x="1028297" y="855345"/>
                  </a:lnTo>
                  <a:lnTo>
                    <a:pt x="1014002" y="852851"/>
                  </a:lnTo>
                  <a:lnTo>
                    <a:pt x="999708" y="851037"/>
                  </a:lnTo>
                  <a:lnTo>
                    <a:pt x="985186" y="849223"/>
                  </a:lnTo>
                  <a:lnTo>
                    <a:pt x="970438" y="847863"/>
                  </a:lnTo>
                  <a:lnTo>
                    <a:pt x="955690" y="846956"/>
                  </a:lnTo>
                  <a:lnTo>
                    <a:pt x="941168" y="846275"/>
                  </a:lnTo>
                  <a:lnTo>
                    <a:pt x="926420" y="846275"/>
                  </a:lnTo>
                  <a:lnTo>
                    <a:pt x="911445" y="846275"/>
                  </a:lnTo>
                  <a:close/>
                  <a:moveTo>
                    <a:pt x="667984" y="500063"/>
                  </a:moveTo>
                  <a:lnTo>
                    <a:pt x="671842" y="500063"/>
                  </a:lnTo>
                  <a:lnTo>
                    <a:pt x="873553" y="500063"/>
                  </a:lnTo>
                  <a:lnTo>
                    <a:pt x="979060" y="500063"/>
                  </a:lnTo>
                  <a:lnTo>
                    <a:pt x="1180545" y="500063"/>
                  </a:lnTo>
                  <a:lnTo>
                    <a:pt x="1184402" y="500063"/>
                  </a:lnTo>
                  <a:lnTo>
                    <a:pt x="1188259" y="500743"/>
                  </a:lnTo>
                  <a:lnTo>
                    <a:pt x="1192116" y="501877"/>
                  </a:lnTo>
                  <a:lnTo>
                    <a:pt x="1195747" y="503237"/>
                  </a:lnTo>
                  <a:lnTo>
                    <a:pt x="1199150" y="504597"/>
                  </a:lnTo>
                  <a:lnTo>
                    <a:pt x="1202553" y="506865"/>
                  </a:lnTo>
                  <a:lnTo>
                    <a:pt x="1205503" y="509359"/>
                  </a:lnTo>
                  <a:lnTo>
                    <a:pt x="1208453" y="511853"/>
                  </a:lnTo>
                  <a:lnTo>
                    <a:pt x="1233638" y="538833"/>
                  </a:lnTo>
                  <a:lnTo>
                    <a:pt x="1259505" y="565360"/>
                  </a:lnTo>
                  <a:lnTo>
                    <a:pt x="1285825" y="592114"/>
                  </a:lnTo>
                  <a:lnTo>
                    <a:pt x="1312371" y="618868"/>
                  </a:lnTo>
                  <a:lnTo>
                    <a:pt x="1366600" y="673056"/>
                  </a:lnTo>
                  <a:lnTo>
                    <a:pt x="1421282" y="727697"/>
                  </a:lnTo>
                  <a:lnTo>
                    <a:pt x="1448737" y="755358"/>
                  </a:lnTo>
                  <a:lnTo>
                    <a:pt x="1475737" y="783019"/>
                  </a:lnTo>
                  <a:lnTo>
                    <a:pt x="1502511" y="810906"/>
                  </a:lnTo>
                  <a:lnTo>
                    <a:pt x="1529058" y="839247"/>
                  </a:lnTo>
                  <a:lnTo>
                    <a:pt x="1555151" y="867588"/>
                  </a:lnTo>
                  <a:lnTo>
                    <a:pt x="1581017" y="896382"/>
                  </a:lnTo>
                  <a:lnTo>
                    <a:pt x="1593497" y="910666"/>
                  </a:lnTo>
                  <a:lnTo>
                    <a:pt x="1605976" y="925177"/>
                  </a:lnTo>
                  <a:lnTo>
                    <a:pt x="1618229" y="939687"/>
                  </a:lnTo>
                  <a:lnTo>
                    <a:pt x="1630254" y="954424"/>
                  </a:lnTo>
                  <a:lnTo>
                    <a:pt x="1642280" y="968935"/>
                  </a:lnTo>
                  <a:lnTo>
                    <a:pt x="1653851" y="983673"/>
                  </a:lnTo>
                  <a:lnTo>
                    <a:pt x="1665423" y="998637"/>
                  </a:lnTo>
                  <a:lnTo>
                    <a:pt x="1676541" y="1013374"/>
                  </a:lnTo>
                  <a:lnTo>
                    <a:pt x="1687659" y="1028338"/>
                  </a:lnTo>
                  <a:lnTo>
                    <a:pt x="1698096" y="1043529"/>
                  </a:lnTo>
                  <a:lnTo>
                    <a:pt x="1708760" y="1058493"/>
                  </a:lnTo>
                  <a:lnTo>
                    <a:pt x="1718744" y="1073683"/>
                  </a:lnTo>
                  <a:lnTo>
                    <a:pt x="1728954" y="1089101"/>
                  </a:lnTo>
                  <a:lnTo>
                    <a:pt x="1738484" y="1104292"/>
                  </a:lnTo>
                  <a:lnTo>
                    <a:pt x="1747787" y="1119936"/>
                  </a:lnTo>
                  <a:lnTo>
                    <a:pt x="1756863" y="1135580"/>
                  </a:lnTo>
                  <a:lnTo>
                    <a:pt x="1765485" y="1150997"/>
                  </a:lnTo>
                  <a:lnTo>
                    <a:pt x="1773880" y="1166642"/>
                  </a:lnTo>
                  <a:lnTo>
                    <a:pt x="1781821" y="1182739"/>
                  </a:lnTo>
                  <a:lnTo>
                    <a:pt x="1789309" y="1198610"/>
                  </a:lnTo>
                  <a:lnTo>
                    <a:pt x="1796569" y="1214708"/>
                  </a:lnTo>
                  <a:lnTo>
                    <a:pt x="1803376" y="1230579"/>
                  </a:lnTo>
                  <a:lnTo>
                    <a:pt x="1809956" y="1246903"/>
                  </a:lnTo>
                  <a:lnTo>
                    <a:pt x="1815856" y="1263454"/>
                  </a:lnTo>
                  <a:lnTo>
                    <a:pt x="1821528" y="1279779"/>
                  </a:lnTo>
                  <a:lnTo>
                    <a:pt x="1826747" y="1296103"/>
                  </a:lnTo>
                  <a:lnTo>
                    <a:pt x="1831512" y="1312881"/>
                  </a:lnTo>
                  <a:lnTo>
                    <a:pt x="1836049" y="1329659"/>
                  </a:lnTo>
                  <a:lnTo>
                    <a:pt x="1839680" y="1346436"/>
                  </a:lnTo>
                  <a:lnTo>
                    <a:pt x="1842856" y="1363441"/>
                  </a:lnTo>
                  <a:lnTo>
                    <a:pt x="1846033" y="1380446"/>
                  </a:lnTo>
                  <a:lnTo>
                    <a:pt x="1848302" y="1397677"/>
                  </a:lnTo>
                  <a:lnTo>
                    <a:pt x="1850117" y="1415135"/>
                  </a:lnTo>
                  <a:lnTo>
                    <a:pt x="1851479" y="1432593"/>
                  </a:lnTo>
                  <a:lnTo>
                    <a:pt x="1852159" y="1450051"/>
                  </a:lnTo>
                  <a:lnTo>
                    <a:pt x="1852613" y="1467962"/>
                  </a:lnTo>
                  <a:lnTo>
                    <a:pt x="1852613" y="1479979"/>
                  </a:lnTo>
                  <a:lnTo>
                    <a:pt x="1852159" y="1492449"/>
                  </a:lnTo>
                  <a:lnTo>
                    <a:pt x="1851932" y="1504465"/>
                  </a:lnTo>
                  <a:lnTo>
                    <a:pt x="1851252" y="1516709"/>
                  </a:lnTo>
                  <a:lnTo>
                    <a:pt x="1850344" y="1528499"/>
                  </a:lnTo>
                  <a:lnTo>
                    <a:pt x="1849663" y="1540288"/>
                  </a:lnTo>
                  <a:lnTo>
                    <a:pt x="1848529" y="1552078"/>
                  </a:lnTo>
                  <a:lnTo>
                    <a:pt x="1847394" y="1563868"/>
                  </a:lnTo>
                  <a:lnTo>
                    <a:pt x="1845806" y="1575431"/>
                  </a:lnTo>
                  <a:lnTo>
                    <a:pt x="1844218" y="1586767"/>
                  </a:lnTo>
                  <a:lnTo>
                    <a:pt x="1842629" y="1598104"/>
                  </a:lnTo>
                  <a:lnTo>
                    <a:pt x="1840814" y="1609440"/>
                  </a:lnTo>
                  <a:lnTo>
                    <a:pt x="1838772" y="1620777"/>
                  </a:lnTo>
                  <a:lnTo>
                    <a:pt x="1836503" y="1631886"/>
                  </a:lnTo>
                  <a:lnTo>
                    <a:pt x="1834234" y="1642769"/>
                  </a:lnTo>
                  <a:lnTo>
                    <a:pt x="1831965" y="1653425"/>
                  </a:lnTo>
                  <a:lnTo>
                    <a:pt x="1829243" y="1664308"/>
                  </a:lnTo>
                  <a:lnTo>
                    <a:pt x="1826520" y="1675191"/>
                  </a:lnTo>
                  <a:lnTo>
                    <a:pt x="1823570" y="1685621"/>
                  </a:lnTo>
                  <a:lnTo>
                    <a:pt x="1820394" y="1696277"/>
                  </a:lnTo>
                  <a:lnTo>
                    <a:pt x="1817217" y="1706706"/>
                  </a:lnTo>
                  <a:lnTo>
                    <a:pt x="1814041" y="1716909"/>
                  </a:lnTo>
                  <a:lnTo>
                    <a:pt x="1810410" y="1727338"/>
                  </a:lnTo>
                  <a:lnTo>
                    <a:pt x="1806780" y="1737314"/>
                  </a:lnTo>
                  <a:lnTo>
                    <a:pt x="1802923" y="1747290"/>
                  </a:lnTo>
                  <a:lnTo>
                    <a:pt x="1799065" y="1757040"/>
                  </a:lnTo>
                  <a:lnTo>
                    <a:pt x="1795208" y="1767016"/>
                  </a:lnTo>
                  <a:lnTo>
                    <a:pt x="1791124" y="1776765"/>
                  </a:lnTo>
                  <a:lnTo>
                    <a:pt x="1786586" y="1786288"/>
                  </a:lnTo>
                  <a:lnTo>
                    <a:pt x="1782275" y="1795810"/>
                  </a:lnTo>
                  <a:lnTo>
                    <a:pt x="1777737" y="1805333"/>
                  </a:lnTo>
                  <a:lnTo>
                    <a:pt x="1772972" y="1814628"/>
                  </a:lnTo>
                  <a:lnTo>
                    <a:pt x="1768207" y="1823924"/>
                  </a:lnTo>
                  <a:lnTo>
                    <a:pt x="1763216" y="1832993"/>
                  </a:lnTo>
                  <a:lnTo>
                    <a:pt x="1758224" y="1842289"/>
                  </a:lnTo>
                  <a:lnTo>
                    <a:pt x="1753005" y="1850905"/>
                  </a:lnTo>
                  <a:lnTo>
                    <a:pt x="1742341" y="1868816"/>
                  </a:lnTo>
                  <a:lnTo>
                    <a:pt x="1730996" y="1885821"/>
                  </a:lnTo>
                  <a:lnTo>
                    <a:pt x="1719425" y="1902825"/>
                  </a:lnTo>
                  <a:lnTo>
                    <a:pt x="1707172" y="1919377"/>
                  </a:lnTo>
                  <a:lnTo>
                    <a:pt x="1694466" y="1935247"/>
                  </a:lnTo>
                  <a:lnTo>
                    <a:pt x="1681760" y="1951118"/>
                  </a:lnTo>
                  <a:lnTo>
                    <a:pt x="1668146" y="1966309"/>
                  </a:lnTo>
                  <a:lnTo>
                    <a:pt x="1654305" y="1981273"/>
                  </a:lnTo>
                  <a:lnTo>
                    <a:pt x="1640237" y="1995557"/>
                  </a:lnTo>
                  <a:lnTo>
                    <a:pt x="1625489" y="2009841"/>
                  </a:lnTo>
                  <a:lnTo>
                    <a:pt x="1610514" y="2023444"/>
                  </a:lnTo>
                  <a:lnTo>
                    <a:pt x="1594858" y="2036821"/>
                  </a:lnTo>
                  <a:lnTo>
                    <a:pt x="1579202" y="2049745"/>
                  </a:lnTo>
                  <a:lnTo>
                    <a:pt x="1563319" y="2062441"/>
                  </a:lnTo>
                  <a:lnTo>
                    <a:pt x="1546756" y="2074458"/>
                  </a:lnTo>
                  <a:lnTo>
                    <a:pt x="1529966" y="2086475"/>
                  </a:lnTo>
                  <a:lnTo>
                    <a:pt x="1512948" y="2098038"/>
                  </a:lnTo>
                  <a:lnTo>
                    <a:pt x="1495250" y="2108694"/>
                  </a:lnTo>
                  <a:lnTo>
                    <a:pt x="1477779" y="2119577"/>
                  </a:lnTo>
                  <a:lnTo>
                    <a:pt x="1459855" y="2129779"/>
                  </a:lnTo>
                  <a:lnTo>
                    <a:pt x="1441476" y="2139756"/>
                  </a:lnTo>
                  <a:lnTo>
                    <a:pt x="1422870" y="2149278"/>
                  </a:lnTo>
                  <a:lnTo>
                    <a:pt x="1404038" y="2158347"/>
                  </a:lnTo>
                  <a:lnTo>
                    <a:pt x="1385205" y="2166963"/>
                  </a:lnTo>
                  <a:lnTo>
                    <a:pt x="1365919" y="2175352"/>
                  </a:lnTo>
                  <a:lnTo>
                    <a:pt x="1346406" y="2183287"/>
                  </a:lnTo>
                  <a:lnTo>
                    <a:pt x="1326666" y="2190769"/>
                  </a:lnTo>
                  <a:lnTo>
                    <a:pt x="1306699" y="2198024"/>
                  </a:lnTo>
                  <a:lnTo>
                    <a:pt x="1286505" y="2204600"/>
                  </a:lnTo>
                  <a:lnTo>
                    <a:pt x="1266538" y="2211175"/>
                  </a:lnTo>
                  <a:lnTo>
                    <a:pt x="1246118" y="2217070"/>
                  </a:lnTo>
                  <a:lnTo>
                    <a:pt x="1225470" y="2222738"/>
                  </a:lnTo>
                  <a:lnTo>
                    <a:pt x="1204595" y="2227952"/>
                  </a:lnTo>
                  <a:lnTo>
                    <a:pt x="1183721" y="2232714"/>
                  </a:lnTo>
                  <a:lnTo>
                    <a:pt x="1162620" y="2237248"/>
                  </a:lnTo>
                  <a:lnTo>
                    <a:pt x="1141518" y="2241329"/>
                  </a:lnTo>
                  <a:lnTo>
                    <a:pt x="1120417" y="2244957"/>
                  </a:lnTo>
                  <a:lnTo>
                    <a:pt x="1099089" y="2248358"/>
                  </a:lnTo>
                  <a:lnTo>
                    <a:pt x="1077533" y="2251079"/>
                  </a:lnTo>
                  <a:lnTo>
                    <a:pt x="1056205" y="2253573"/>
                  </a:lnTo>
                  <a:lnTo>
                    <a:pt x="1034423" y="2255840"/>
                  </a:lnTo>
                  <a:lnTo>
                    <a:pt x="1013095" y="2257654"/>
                  </a:lnTo>
                  <a:lnTo>
                    <a:pt x="991312" y="2258787"/>
                  </a:lnTo>
                  <a:lnTo>
                    <a:pt x="969757" y="2259921"/>
                  </a:lnTo>
                  <a:lnTo>
                    <a:pt x="947975" y="2260374"/>
                  </a:lnTo>
                  <a:lnTo>
                    <a:pt x="926420" y="2260601"/>
                  </a:lnTo>
                  <a:lnTo>
                    <a:pt x="904411" y="2260374"/>
                  </a:lnTo>
                  <a:lnTo>
                    <a:pt x="882856" y="2259921"/>
                  </a:lnTo>
                  <a:lnTo>
                    <a:pt x="861074" y="2258787"/>
                  </a:lnTo>
                  <a:lnTo>
                    <a:pt x="839745" y="2257654"/>
                  </a:lnTo>
                  <a:lnTo>
                    <a:pt x="817963" y="2255840"/>
                  </a:lnTo>
                  <a:lnTo>
                    <a:pt x="796408" y="2253573"/>
                  </a:lnTo>
                  <a:lnTo>
                    <a:pt x="774853" y="2251079"/>
                  </a:lnTo>
                  <a:lnTo>
                    <a:pt x="753525" y="2248358"/>
                  </a:lnTo>
                  <a:lnTo>
                    <a:pt x="731969" y="2244957"/>
                  </a:lnTo>
                  <a:lnTo>
                    <a:pt x="710868" y="2241329"/>
                  </a:lnTo>
                  <a:lnTo>
                    <a:pt x="689767" y="2237248"/>
                  </a:lnTo>
                  <a:lnTo>
                    <a:pt x="668892" y="2232714"/>
                  </a:lnTo>
                  <a:lnTo>
                    <a:pt x="648017" y="2227952"/>
                  </a:lnTo>
                  <a:lnTo>
                    <a:pt x="626916" y="2222738"/>
                  </a:lnTo>
                  <a:lnTo>
                    <a:pt x="606722" y="2217070"/>
                  </a:lnTo>
                  <a:lnTo>
                    <a:pt x="586075" y="2210948"/>
                  </a:lnTo>
                  <a:lnTo>
                    <a:pt x="565881" y="2204600"/>
                  </a:lnTo>
                  <a:lnTo>
                    <a:pt x="545687" y="2197798"/>
                  </a:lnTo>
                  <a:lnTo>
                    <a:pt x="525947" y="2190769"/>
                  </a:lnTo>
                  <a:lnTo>
                    <a:pt x="506207" y="2183060"/>
                  </a:lnTo>
                  <a:lnTo>
                    <a:pt x="486694" y="2175352"/>
                  </a:lnTo>
                  <a:lnTo>
                    <a:pt x="467634" y="2166736"/>
                  </a:lnTo>
                  <a:lnTo>
                    <a:pt x="448348" y="2158120"/>
                  </a:lnTo>
                  <a:lnTo>
                    <a:pt x="429516" y="2149051"/>
                  </a:lnTo>
                  <a:lnTo>
                    <a:pt x="411137" y="2139529"/>
                  </a:lnTo>
                  <a:lnTo>
                    <a:pt x="392759" y="2129779"/>
                  </a:lnTo>
                  <a:lnTo>
                    <a:pt x="374834" y="2119350"/>
                  </a:lnTo>
                  <a:lnTo>
                    <a:pt x="357136" y="2108694"/>
                  </a:lnTo>
                  <a:lnTo>
                    <a:pt x="339892" y="2097811"/>
                  </a:lnTo>
                  <a:lnTo>
                    <a:pt x="322420" y="2086475"/>
                  </a:lnTo>
                  <a:lnTo>
                    <a:pt x="305857" y="2074458"/>
                  </a:lnTo>
                  <a:lnTo>
                    <a:pt x="289520" y="2062441"/>
                  </a:lnTo>
                  <a:lnTo>
                    <a:pt x="273184" y="2049745"/>
                  </a:lnTo>
                  <a:lnTo>
                    <a:pt x="257528" y="2036821"/>
                  </a:lnTo>
                  <a:lnTo>
                    <a:pt x="242099" y="2023444"/>
                  </a:lnTo>
                  <a:lnTo>
                    <a:pt x="227124" y="2009841"/>
                  </a:lnTo>
                  <a:lnTo>
                    <a:pt x="212375" y="1995557"/>
                  </a:lnTo>
                  <a:lnTo>
                    <a:pt x="198081" y="1980820"/>
                  </a:lnTo>
                  <a:lnTo>
                    <a:pt x="184240" y="1966309"/>
                  </a:lnTo>
                  <a:lnTo>
                    <a:pt x="170853" y="1950665"/>
                  </a:lnTo>
                  <a:lnTo>
                    <a:pt x="157920" y="1935021"/>
                  </a:lnTo>
                  <a:lnTo>
                    <a:pt x="145214" y="1919150"/>
                  </a:lnTo>
                  <a:lnTo>
                    <a:pt x="133188" y="1902599"/>
                  </a:lnTo>
                  <a:lnTo>
                    <a:pt x="121390" y="1885821"/>
                  </a:lnTo>
                  <a:lnTo>
                    <a:pt x="110045" y="1868590"/>
                  </a:lnTo>
                  <a:lnTo>
                    <a:pt x="99608" y="1850905"/>
                  </a:lnTo>
                  <a:lnTo>
                    <a:pt x="94389" y="1842062"/>
                  </a:lnTo>
                  <a:lnTo>
                    <a:pt x="89170" y="1832993"/>
                  </a:lnTo>
                  <a:lnTo>
                    <a:pt x="84406" y="1823924"/>
                  </a:lnTo>
                  <a:lnTo>
                    <a:pt x="79414" y="1814628"/>
                  </a:lnTo>
                  <a:lnTo>
                    <a:pt x="74876" y="1805333"/>
                  </a:lnTo>
                  <a:lnTo>
                    <a:pt x="70111" y="1795810"/>
                  </a:lnTo>
                  <a:lnTo>
                    <a:pt x="65800" y="1786288"/>
                  </a:lnTo>
                  <a:lnTo>
                    <a:pt x="61716" y="1776765"/>
                  </a:lnTo>
                  <a:lnTo>
                    <a:pt x="57178" y="1767016"/>
                  </a:lnTo>
                  <a:lnTo>
                    <a:pt x="53321" y="1757040"/>
                  </a:lnTo>
                  <a:lnTo>
                    <a:pt x="49464" y="1747064"/>
                  </a:lnTo>
                  <a:lnTo>
                    <a:pt x="45606" y="1737088"/>
                  </a:lnTo>
                  <a:lnTo>
                    <a:pt x="41976" y="1726885"/>
                  </a:lnTo>
                  <a:lnTo>
                    <a:pt x="38572" y="1716909"/>
                  </a:lnTo>
                  <a:lnTo>
                    <a:pt x="35396" y="1706706"/>
                  </a:lnTo>
                  <a:lnTo>
                    <a:pt x="31992" y="1696050"/>
                  </a:lnTo>
                  <a:lnTo>
                    <a:pt x="29043" y="1685621"/>
                  </a:lnTo>
                  <a:lnTo>
                    <a:pt x="26093" y="1675191"/>
                  </a:lnTo>
                  <a:lnTo>
                    <a:pt x="23370" y="1664308"/>
                  </a:lnTo>
                  <a:lnTo>
                    <a:pt x="20648" y="1653425"/>
                  </a:lnTo>
                  <a:lnTo>
                    <a:pt x="18379" y="1642769"/>
                  </a:lnTo>
                  <a:lnTo>
                    <a:pt x="15883" y="1631659"/>
                  </a:lnTo>
                  <a:lnTo>
                    <a:pt x="13614" y="1620550"/>
                  </a:lnTo>
                  <a:lnTo>
                    <a:pt x="11799" y="1609440"/>
                  </a:lnTo>
                  <a:lnTo>
                    <a:pt x="9757" y="1598104"/>
                  </a:lnTo>
                  <a:lnTo>
                    <a:pt x="8168" y="1586767"/>
                  </a:lnTo>
                  <a:lnTo>
                    <a:pt x="6580" y="1575431"/>
                  </a:lnTo>
                  <a:lnTo>
                    <a:pt x="5219" y="1563868"/>
                  </a:lnTo>
                  <a:lnTo>
                    <a:pt x="4084" y="1552078"/>
                  </a:lnTo>
                  <a:lnTo>
                    <a:pt x="2723" y="1540288"/>
                  </a:lnTo>
                  <a:lnTo>
                    <a:pt x="2042" y="1528499"/>
                  </a:lnTo>
                  <a:lnTo>
                    <a:pt x="1134" y="1516709"/>
                  </a:lnTo>
                  <a:lnTo>
                    <a:pt x="681" y="1504465"/>
                  </a:lnTo>
                  <a:lnTo>
                    <a:pt x="227" y="1492449"/>
                  </a:lnTo>
                  <a:lnTo>
                    <a:pt x="0" y="1479979"/>
                  </a:lnTo>
                  <a:lnTo>
                    <a:pt x="0" y="1467962"/>
                  </a:lnTo>
                  <a:lnTo>
                    <a:pt x="227" y="1450051"/>
                  </a:lnTo>
                  <a:lnTo>
                    <a:pt x="908" y="1432593"/>
                  </a:lnTo>
                  <a:lnTo>
                    <a:pt x="2269" y="1415135"/>
                  </a:lnTo>
                  <a:lnTo>
                    <a:pt x="4084" y="1397677"/>
                  </a:lnTo>
                  <a:lnTo>
                    <a:pt x="6580" y="1380446"/>
                  </a:lnTo>
                  <a:lnTo>
                    <a:pt x="9530" y="1363441"/>
                  </a:lnTo>
                  <a:lnTo>
                    <a:pt x="12933" y="1346436"/>
                  </a:lnTo>
                  <a:lnTo>
                    <a:pt x="16790" y="1329659"/>
                  </a:lnTo>
                  <a:lnTo>
                    <a:pt x="20875" y="1312881"/>
                  </a:lnTo>
                  <a:lnTo>
                    <a:pt x="25866" y="1296103"/>
                  </a:lnTo>
                  <a:lnTo>
                    <a:pt x="30858" y="1279779"/>
                  </a:lnTo>
                  <a:lnTo>
                    <a:pt x="36530" y="1263454"/>
                  </a:lnTo>
                  <a:lnTo>
                    <a:pt x="42430" y="1246903"/>
                  </a:lnTo>
                  <a:lnTo>
                    <a:pt x="49010" y="1230579"/>
                  </a:lnTo>
                  <a:lnTo>
                    <a:pt x="56044" y="1214708"/>
                  </a:lnTo>
                  <a:lnTo>
                    <a:pt x="63077" y="1198610"/>
                  </a:lnTo>
                  <a:lnTo>
                    <a:pt x="70565" y="1182739"/>
                  </a:lnTo>
                  <a:lnTo>
                    <a:pt x="78733" y="1166642"/>
                  </a:lnTo>
                  <a:lnTo>
                    <a:pt x="87128" y="1150997"/>
                  </a:lnTo>
                  <a:lnTo>
                    <a:pt x="95750" y="1135580"/>
                  </a:lnTo>
                  <a:lnTo>
                    <a:pt x="104826" y="1119936"/>
                  </a:lnTo>
                  <a:lnTo>
                    <a:pt x="113902" y="1104292"/>
                  </a:lnTo>
                  <a:lnTo>
                    <a:pt x="123659" y="1089101"/>
                  </a:lnTo>
                  <a:lnTo>
                    <a:pt x="133642" y="1073683"/>
                  </a:lnTo>
                  <a:lnTo>
                    <a:pt x="143626" y="1058493"/>
                  </a:lnTo>
                  <a:lnTo>
                    <a:pt x="154290" y="1043529"/>
                  </a:lnTo>
                  <a:lnTo>
                    <a:pt x="165181" y="1028338"/>
                  </a:lnTo>
                  <a:lnTo>
                    <a:pt x="175845" y="1013374"/>
                  </a:lnTo>
                  <a:lnTo>
                    <a:pt x="187190" y="998637"/>
                  </a:lnTo>
                  <a:lnTo>
                    <a:pt x="198762" y="983673"/>
                  </a:lnTo>
                  <a:lnTo>
                    <a:pt x="210333" y="968935"/>
                  </a:lnTo>
                  <a:lnTo>
                    <a:pt x="222132" y="954424"/>
                  </a:lnTo>
                  <a:lnTo>
                    <a:pt x="234158" y="939687"/>
                  </a:lnTo>
                  <a:lnTo>
                    <a:pt x="246637" y="925177"/>
                  </a:lnTo>
                  <a:lnTo>
                    <a:pt x="259116" y="910666"/>
                  </a:lnTo>
                  <a:lnTo>
                    <a:pt x="271596" y="896382"/>
                  </a:lnTo>
                  <a:lnTo>
                    <a:pt x="297235" y="867588"/>
                  </a:lnTo>
                  <a:lnTo>
                    <a:pt x="323328" y="839247"/>
                  </a:lnTo>
                  <a:lnTo>
                    <a:pt x="349875" y="810906"/>
                  </a:lnTo>
                  <a:lnTo>
                    <a:pt x="376649" y="783019"/>
                  </a:lnTo>
                  <a:lnTo>
                    <a:pt x="404103" y="755358"/>
                  </a:lnTo>
                  <a:lnTo>
                    <a:pt x="431104" y="727697"/>
                  </a:lnTo>
                  <a:lnTo>
                    <a:pt x="485786" y="673056"/>
                  </a:lnTo>
                  <a:lnTo>
                    <a:pt x="540015" y="618868"/>
                  </a:lnTo>
                  <a:lnTo>
                    <a:pt x="566561" y="592114"/>
                  </a:lnTo>
                  <a:lnTo>
                    <a:pt x="592882" y="565360"/>
                  </a:lnTo>
                  <a:lnTo>
                    <a:pt x="618975" y="538833"/>
                  </a:lnTo>
                  <a:lnTo>
                    <a:pt x="644160" y="511853"/>
                  </a:lnTo>
                  <a:lnTo>
                    <a:pt x="646883" y="509359"/>
                  </a:lnTo>
                  <a:lnTo>
                    <a:pt x="650060" y="506865"/>
                  </a:lnTo>
                  <a:lnTo>
                    <a:pt x="653236" y="504597"/>
                  </a:lnTo>
                  <a:lnTo>
                    <a:pt x="656640" y="503237"/>
                  </a:lnTo>
                  <a:lnTo>
                    <a:pt x="660497" y="501877"/>
                  </a:lnTo>
                  <a:lnTo>
                    <a:pt x="664127" y="500743"/>
                  </a:lnTo>
                  <a:lnTo>
                    <a:pt x="667984" y="500063"/>
                  </a:lnTo>
                  <a:close/>
                  <a:moveTo>
                    <a:pt x="523875" y="300038"/>
                  </a:moveTo>
                  <a:lnTo>
                    <a:pt x="527049" y="300038"/>
                  </a:lnTo>
                  <a:lnTo>
                    <a:pt x="529771" y="300038"/>
                  </a:lnTo>
                  <a:lnTo>
                    <a:pt x="532719" y="300491"/>
                  </a:lnTo>
                  <a:lnTo>
                    <a:pt x="535441" y="301171"/>
                  </a:lnTo>
                  <a:lnTo>
                    <a:pt x="538389" y="302303"/>
                  </a:lnTo>
                  <a:lnTo>
                    <a:pt x="685573" y="367098"/>
                  </a:lnTo>
                  <a:lnTo>
                    <a:pt x="1180646" y="367098"/>
                  </a:lnTo>
                  <a:lnTo>
                    <a:pt x="1184955" y="367098"/>
                  </a:lnTo>
                  <a:lnTo>
                    <a:pt x="1189264" y="368004"/>
                  </a:lnTo>
                  <a:lnTo>
                    <a:pt x="1193573" y="368910"/>
                  </a:lnTo>
                  <a:lnTo>
                    <a:pt x="1197428" y="370496"/>
                  </a:lnTo>
                  <a:lnTo>
                    <a:pt x="1201283" y="372308"/>
                  </a:lnTo>
                  <a:lnTo>
                    <a:pt x="1204912" y="374347"/>
                  </a:lnTo>
                  <a:lnTo>
                    <a:pt x="1208087" y="377066"/>
                  </a:lnTo>
                  <a:lnTo>
                    <a:pt x="1211035" y="379785"/>
                  </a:lnTo>
                  <a:lnTo>
                    <a:pt x="1213757" y="382956"/>
                  </a:lnTo>
                  <a:lnTo>
                    <a:pt x="1216478" y="386355"/>
                  </a:lnTo>
                  <a:lnTo>
                    <a:pt x="1218519" y="389526"/>
                  </a:lnTo>
                  <a:lnTo>
                    <a:pt x="1220333" y="393378"/>
                  </a:lnTo>
                  <a:lnTo>
                    <a:pt x="1221921" y="397682"/>
                  </a:lnTo>
                  <a:lnTo>
                    <a:pt x="1222828" y="401760"/>
                  </a:lnTo>
                  <a:lnTo>
                    <a:pt x="1223735" y="405838"/>
                  </a:lnTo>
                  <a:lnTo>
                    <a:pt x="1223962" y="410596"/>
                  </a:lnTo>
                  <a:lnTo>
                    <a:pt x="1223735" y="414900"/>
                  </a:lnTo>
                  <a:lnTo>
                    <a:pt x="1222828" y="418978"/>
                  </a:lnTo>
                  <a:lnTo>
                    <a:pt x="1221921" y="423056"/>
                  </a:lnTo>
                  <a:lnTo>
                    <a:pt x="1220333" y="427134"/>
                  </a:lnTo>
                  <a:lnTo>
                    <a:pt x="1218519" y="430759"/>
                  </a:lnTo>
                  <a:lnTo>
                    <a:pt x="1216478" y="434384"/>
                  </a:lnTo>
                  <a:lnTo>
                    <a:pt x="1213757" y="437782"/>
                  </a:lnTo>
                  <a:lnTo>
                    <a:pt x="1211035" y="440954"/>
                  </a:lnTo>
                  <a:lnTo>
                    <a:pt x="1208087" y="443673"/>
                  </a:lnTo>
                  <a:lnTo>
                    <a:pt x="1204912" y="446391"/>
                  </a:lnTo>
                  <a:lnTo>
                    <a:pt x="1201283" y="448430"/>
                  </a:lnTo>
                  <a:lnTo>
                    <a:pt x="1197428" y="450243"/>
                  </a:lnTo>
                  <a:lnTo>
                    <a:pt x="1193573" y="451602"/>
                  </a:lnTo>
                  <a:lnTo>
                    <a:pt x="1189264" y="452735"/>
                  </a:lnTo>
                  <a:lnTo>
                    <a:pt x="1184955" y="453188"/>
                  </a:lnTo>
                  <a:lnTo>
                    <a:pt x="1180646" y="453414"/>
                  </a:lnTo>
                  <a:lnTo>
                    <a:pt x="685573" y="453414"/>
                  </a:lnTo>
                  <a:lnTo>
                    <a:pt x="538389" y="518209"/>
                  </a:lnTo>
                  <a:lnTo>
                    <a:pt x="535441" y="519568"/>
                  </a:lnTo>
                  <a:lnTo>
                    <a:pt x="532719" y="520248"/>
                  </a:lnTo>
                  <a:lnTo>
                    <a:pt x="529771" y="520474"/>
                  </a:lnTo>
                  <a:lnTo>
                    <a:pt x="527049" y="520701"/>
                  </a:lnTo>
                  <a:lnTo>
                    <a:pt x="523875" y="520701"/>
                  </a:lnTo>
                  <a:lnTo>
                    <a:pt x="521153" y="520248"/>
                  </a:lnTo>
                  <a:lnTo>
                    <a:pt x="518432" y="519795"/>
                  </a:lnTo>
                  <a:lnTo>
                    <a:pt x="515710" y="518662"/>
                  </a:lnTo>
                  <a:lnTo>
                    <a:pt x="512989" y="517756"/>
                  </a:lnTo>
                  <a:lnTo>
                    <a:pt x="510494" y="516170"/>
                  </a:lnTo>
                  <a:lnTo>
                    <a:pt x="508226" y="514584"/>
                  </a:lnTo>
                  <a:lnTo>
                    <a:pt x="506185" y="512771"/>
                  </a:lnTo>
                  <a:lnTo>
                    <a:pt x="504144" y="510732"/>
                  </a:lnTo>
                  <a:lnTo>
                    <a:pt x="502330" y="508467"/>
                  </a:lnTo>
                  <a:lnTo>
                    <a:pt x="500742" y="505748"/>
                  </a:lnTo>
                  <a:lnTo>
                    <a:pt x="499382" y="503030"/>
                  </a:lnTo>
                  <a:lnTo>
                    <a:pt x="498021" y="500084"/>
                  </a:lnTo>
                  <a:lnTo>
                    <a:pt x="497341" y="497366"/>
                  </a:lnTo>
                  <a:lnTo>
                    <a:pt x="496887" y="494421"/>
                  </a:lnTo>
                  <a:lnTo>
                    <a:pt x="496887" y="491702"/>
                  </a:lnTo>
                  <a:lnTo>
                    <a:pt x="496887" y="488757"/>
                  </a:lnTo>
                  <a:lnTo>
                    <a:pt x="497341" y="486038"/>
                  </a:lnTo>
                  <a:lnTo>
                    <a:pt x="497794" y="483093"/>
                  </a:lnTo>
                  <a:lnTo>
                    <a:pt x="498928" y="480374"/>
                  </a:lnTo>
                  <a:lnTo>
                    <a:pt x="499835" y="477656"/>
                  </a:lnTo>
                  <a:lnTo>
                    <a:pt x="501423" y="475390"/>
                  </a:lnTo>
                  <a:lnTo>
                    <a:pt x="503010" y="473125"/>
                  </a:lnTo>
                  <a:lnTo>
                    <a:pt x="504825" y="470859"/>
                  </a:lnTo>
                  <a:lnTo>
                    <a:pt x="506866" y="468820"/>
                  </a:lnTo>
                  <a:lnTo>
                    <a:pt x="509133" y="467008"/>
                  </a:lnTo>
                  <a:lnTo>
                    <a:pt x="511855" y="465422"/>
                  </a:lnTo>
                  <a:lnTo>
                    <a:pt x="514349" y="464062"/>
                  </a:lnTo>
                  <a:lnTo>
                    <a:pt x="635680" y="410822"/>
                  </a:lnTo>
                  <a:lnTo>
                    <a:pt x="635680" y="410596"/>
                  </a:lnTo>
                  <a:lnTo>
                    <a:pt x="635680" y="409916"/>
                  </a:lnTo>
                  <a:lnTo>
                    <a:pt x="514349" y="356676"/>
                  </a:lnTo>
                  <a:lnTo>
                    <a:pt x="511855" y="355317"/>
                  </a:lnTo>
                  <a:lnTo>
                    <a:pt x="509133" y="353731"/>
                  </a:lnTo>
                  <a:lnTo>
                    <a:pt x="506866" y="351918"/>
                  </a:lnTo>
                  <a:lnTo>
                    <a:pt x="504825" y="349879"/>
                  </a:lnTo>
                  <a:lnTo>
                    <a:pt x="503010" y="347614"/>
                  </a:lnTo>
                  <a:lnTo>
                    <a:pt x="501423" y="345348"/>
                  </a:lnTo>
                  <a:lnTo>
                    <a:pt x="499835" y="343083"/>
                  </a:lnTo>
                  <a:lnTo>
                    <a:pt x="498928" y="340138"/>
                  </a:lnTo>
                  <a:lnTo>
                    <a:pt x="497794" y="337646"/>
                  </a:lnTo>
                  <a:lnTo>
                    <a:pt x="497341" y="334700"/>
                  </a:lnTo>
                  <a:lnTo>
                    <a:pt x="496887" y="331982"/>
                  </a:lnTo>
                  <a:lnTo>
                    <a:pt x="496887" y="329037"/>
                  </a:lnTo>
                  <a:lnTo>
                    <a:pt x="496887" y="326318"/>
                  </a:lnTo>
                  <a:lnTo>
                    <a:pt x="497341" y="323373"/>
                  </a:lnTo>
                  <a:lnTo>
                    <a:pt x="498021" y="320428"/>
                  </a:lnTo>
                  <a:lnTo>
                    <a:pt x="499382" y="317482"/>
                  </a:lnTo>
                  <a:lnTo>
                    <a:pt x="500742" y="314990"/>
                  </a:lnTo>
                  <a:lnTo>
                    <a:pt x="502330" y="312272"/>
                  </a:lnTo>
                  <a:lnTo>
                    <a:pt x="504144" y="310006"/>
                  </a:lnTo>
                  <a:lnTo>
                    <a:pt x="506185" y="307967"/>
                  </a:lnTo>
                  <a:lnTo>
                    <a:pt x="508226" y="306155"/>
                  </a:lnTo>
                  <a:lnTo>
                    <a:pt x="510494" y="304342"/>
                  </a:lnTo>
                  <a:lnTo>
                    <a:pt x="512989" y="302983"/>
                  </a:lnTo>
                  <a:lnTo>
                    <a:pt x="515710" y="301850"/>
                  </a:lnTo>
                  <a:lnTo>
                    <a:pt x="518432" y="300944"/>
                  </a:lnTo>
                  <a:lnTo>
                    <a:pt x="521153" y="300264"/>
                  </a:lnTo>
                  <a:lnTo>
                    <a:pt x="523875" y="300038"/>
                  </a:lnTo>
                  <a:close/>
                  <a:moveTo>
                    <a:pt x="689916" y="0"/>
                  </a:moveTo>
                  <a:lnTo>
                    <a:pt x="702828" y="0"/>
                  </a:lnTo>
                  <a:lnTo>
                    <a:pt x="715967" y="226"/>
                  </a:lnTo>
                  <a:lnTo>
                    <a:pt x="729333" y="677"/>
                  </a:lnTo>
                  <a:lnTo>
                    <a:pt x="742698" y="1807"/>
                  </a:lnTo>
                  <a:lnTo>
                    <a:pt x="756064" y="2936"/>
                  </a:lnTo>
                  <a:lnTo>
                    <a:pt x="769429" y="4291"/>
                  </a:lnTo>
                  <a:lnTo>
                    <a:pt x="782569" y="6098"/>
                  </a:lnTo>
                  <a:lnTo>
                    <a:pt x="795934" y="8131"/>
                  </a:lnTo>
                  <a:lnTo>
                    <a:pt x="809073" y="10389"/>
                  </a:lnTo>
                  <a:lnTo>
                    <a:pt x="822212" y="13100"/>
                  </a:lnTo>
                  <a:lnTo>
                    <a:pt x="835125" y="15810"/>
                  </a:lnTo>
                  <a:lnTo>
                    <a:pt x="847811" y="18972"/>
                  </a:lnTo>
                  <a:lnTo>
                    <a:pt x="860270" y="22360"/>
                  </a:lnTo>
                  <a:lnTo>
                    <a:pt x="866613" y="23715"/>
                  </a:lnTo>
                  <a:lnTo>
                    <a:pt x="872729" y="25296"/>
                  </a:lnTo>
                  <a:lnTo>
                    <a:pt x="879072" y="26425"/>
                  </a:lnTo>
                  <a:lnTo>
                    <a:pt x="885415" y="27329"/>
                  </a:lnTo>
                  <a:lnTo>
                    <a:pt x="891532" y="28458"/>
                  </a:lnTo>
                  <a:lnTo>
                    <a:pt x="897875" y="28910"/>
                  </a:lnTo>
                  <a:lnTo>
                    <a:pt x="904218" y="29362"/>
                  </a:lnTo>
                  <a:lnTo>
                    <a:pt x="910334" y="29813"/>
                  </a:lnTo>
                  <a:lnTo>
                    <a:pt x="916904" y="30039"/>
                  </a:lnTo>
                  <a:lnTo>
                    <a:pt x="923020" y="29813"/>
                  </a:lnTo>
                  <a:lnTo>
                    <a:pt x="929590" y="29362"/>
                  </a:lnTo>
                  <a:lnTo>
                    <a:pt x="935706" y="28910"/>
                  </a:lnTo>
                  <a:lnTo>
                    <a:pt x="942049" y="28458"/>
                  </a:lnTo>
                  <a:lnTo>
                    <a:pt x="948392" y="27329"/>
                  </a:lnTo>
                  <a:lnTo>
                    <a:pt x="954735" y="26425"/>
                  </a:lnTo>
                  <a:lnTo>
                    <a:pt x="960851" y="25070"/>
                  </a:lnTo>
                  <a:lnTo>
                    <a:pt x="974897" y="22360"/>
                  </a:lnTo>
                  <a:lnTo>
                    <a:pt x="988715" y="19424"/>
                  </a:lnTo>
                  <a:lnTo>
                    <a:pt x="1003213" y="16713"/>
                  </a:lnTo>
                  <a:lnTo>
                    <a:pt x="1017938" y="14229"/>
                  </a:lnTo>
                  <a:lnTo>
                    <a:pt x="1032436" y="11744"/>
                  </a:lnTo>
                  <a:lnTo>
                    <a:pt x="1047161" y="9712"/>
                  </a:lnTo>
                  <a:lnTo>
                    <a:pt x="1062113" y="7679"/>
                  </a:lnTo>
                  <a:lnTo>
                    <a:pt x="1077064" y="5872"/>
                  </a:lnTo>
                  <a:lnTo>
                    <a:pt x="1092015" y="4291"/>
                  </a:lnTo>
                  <a:lnTo>
                    <a:pt x="1106966" y="2936"/>
                  </a:lnTo>
                  <a:lnTo>
                    <a:pt x="1121691" y="2032"/>
                  </a:lnTo>
                  <a:lnTo>
                    <a:pt x="1136416" y="1129"/>
                  </a:lnTo>
                  <a:lnTo>
                    <a:pt x="1150688" y="677"/>
                  </a:lnTo>
                  <a:lnTo>
                    <a:pt x="1165186" y="451"/>
                  </a:lnTo>
                  <a:lnTo>
                    <a:pt x="1179231" y="677"/>
                  </a:lnTo>
                  <a:lnTo>
                    <a:pt x="1192823" y="1129"/>
                  </a:lnTo>
                  <a:lnTo>
                    <a:pt x="1205962" y="2258"/>
                  </a:lnTo>
                  <a:lnTo>
                    <a:pt x="1218875" y="3614"/>
                  </a:lnTo>
                  <a:lnTo>
                    <a:pt x="1231334" y="4969"/>
                  </a:lnTo>
                  <a:lnTo>
                    <a:pt x="1243340" y="7453"/>
                  </a:lnTo>
                  <a:lnTo>
                    <a:pt x="1254667" y="9938"/>
                  </a:lnTo>
                  <a:lnTo>
                    <a:pt x="1260331" y="11293"/>
                  </a:lnTo>
                  <a:lnTo>
                    <a:pt x="1265541" y="13100"/>
                  </a:lnTo>
                  <a:lnTo>
                    <a:pt x="1270751" y="14681"/>
                  </a:lnTo>
                  <a:lnTo>
                    <a:pt x="1275735" y="16262"/>
                  </a:lnTo>
                  <a:lnTo>
                    <a:pt x="1280719" y="18520"/>
                  </a:lnTo>
                  <a:lnTo>
                    <a:pt x="1285249" y="20553"/>
                  </a:lnTo>
                  <a:lnTo>
                    <a:pt x="1290007" y="22812"/>
                  </a:lnTo>
                  <a:lnTo>
                    <a:pt x="1294084" y="25070"/>
                  </a:lnTo>
                  <a:lnTo>
                    <a:pt x="1298162" y="27329"/>
                  </a:lnTo>
                  <a:lnTo>
                    <a:pt x="1302239" y="30039"/>
                  </a:lnTo>
                  <a:lnTo>
                    <a:pt x="1305864" y="32749"/>
                  </a:lnTo>
                  <a:lnTo>
                    <a:pt x="1309489" y="35686"/>
                  </a:lnTo>
                  <a:lnTo>
                    <a:pt x="1312887" y="38622"/>
                  </a:lnTo>
                  <a:lnTo>
                    <a:pt x="1315832" y="41784"/>
                  </a:lnTo>
                  <a:lnTo>
                    <a:pt x="1318777" y="45172"/>
                  </a:lnTo>
                  <a:lnTo>
                    <a:pt x="1321495" y="48785"/>
                  </a:lnTo>
                  <a:lnTo>
                    <a:pt x="1323987" y="52399"/>
                  </a:lnTo>
                  <a:lnTo>
                    <a:pt x="1326252" y="56239"/>
                  </a:lnTo>
                  <a:lnTo>
                    <a:pt x="1328064" y="60078"/>
                  </a:lnTo>
                  <a:lnTo>
                    <a:pt x="1329877" y="64144"/>
                  </a:lnTo>
                  <a:lnTo>
                    <a:pt x="1331462" y="68209"/>
                  </a:lnTo>
                  <a:lnTo>
                    <a:pt x="1332369" y="72727"/>
                  </a:lnTo>
                  <a:lnTo>
                    <a:pt x="1333501" y="76792"/>
                  </a:lnTo>
                  <a:lnTo>
                    <a:pt x="1333954" y="80858"/>
                  </a:lnTo>
                  <a:lnTo>
                    <a:pt x="1334407" y="84923"/>
                  </a:lnTo>
                  <a:lnTo>
                    <a:pt x="1335087" y="88989"/>
                  </a:lnTo>
                  <a:lnTo>
                    <a:pt x="1335087" y="93506"/>
                  </a:lnTo>
                  <a:lnTo>
                    <a:pt x="1335087" y="97571"/>
                  </a:lnTo>
                  <a:lnTo>
                    <a:pt x="1335087" y="101637"/>
                  </a:lnTo>
                  <a:lnTo>
                    <a:pt x="1334407" y="105702"/>
                  </a:lnTo>
                  <a:lnTo>
                    <a:pt x="1333954" y="109542"/>
                  </a:lnTo>
                  <a:lnTo>
                    <a:pt x="1333275" y="113607"/>
                  </a:lnTo>
                  <a:lnTo>
                    <a:pt x="1332369" y="117221"/>
                  </a:lnTo>
                  <a:lnTo>
                    <a:pt x="1331236" y="121061"/>
                  </a:lnTo>
                  <a:lnTo>
                    <a:pt x="1329877" y="124674"/>
                  </a:lnTo>
                  <a:lnTo>
                    <a:pt x="1328291" y="128288"/>
                  </a:lnTo>
                  <a:lnTo>
                    <a:pt x="1326479" y="131676"/>
                  </a:lnTo>
                  <a:lnTo>
                    <a:pt x="1324440" y="134838"/>
                  </a:lnTo>
                  <a:lnTo>
                    <a:pt x="1292498" y="182494"/>
                  </a:lnTo>
                  <a:lnTo>
                    <a:pt x="1261237" y="228570"/>
                  </a:lnTo>
                  <a:lnTo>
                    <a:pt x="1231334" y="272613"/>
                  </a:lnTo>
                  <a:lnTo>
                    <a:pt x="1202338" y="314848"/>
                  </a:lnTo>
                  <a:lnTo>
                    <a:pt x="1199393" y="318688"/>
                  </a:lnTo>
                  <a:lnTo>
                    <a:pt x="1196221" y="322076"/>
                  </a:lnTo>
                  <a:lnTo>
                    <a:pt x="1192823" y="325012"/>
                  </a:lnTo>
                  <a:lnTo>
                    <a:pt x="1189425" y="327496"/>
                  </a:lnTo>
                  <a:lnTo>
                    <a:pt x="1185574" y="329529"/>
                  </a:lnTo>
                  <a:lnTo>
                    <a:pt x="1181723" y="330658"/>
                  </a:lnTo>
                  <a:lnTo>
                    <a:pt x="1177872" y="331562"/>
                  </a:lnTo>
                  <a:lnTo>
                    <a:pt x="1174021" y="331788"/>
                  </a:lnTo>
                  <a:lnTo>
                    <a:pt x="678136" y="331788"/>
                  </a:lnTo>
                  <a:lnTo>
                    <a:pt x="674058" y="331562"/>
                  </a:lnTo>
                  <a:lnTo>
                    <a:pt x="670207" y="330658"/>
                  </a:lnTo>
                  <a:lnTo>
                    <a:pt x="666356" y="329529"/>
                  </a:lnTo>
                  <a:lnTo>
                    <a:pt x="662505" y="327496"/>
                  </a:lnTo>
                  <a:lnTo>
                    <a:pt x="659107" y="325012"/>
                  </a:lnTo>
                  <a:lnTo>
                    <a:pt x="655936" y="322076"/>
                  </a:lnTo>
                  <a:lnTo>
                    <a:pt x="652538" y="318688"/>
                  </a:lnTo>
                  <a:lnTo>
                    <a:pt x="649593" y="314848"/>
                  </a:lnTo>
                  <a:lnTo>
                    <a:pt x="620823" y="272613"/>
                  </a:lnTo>
                  <a:lnTo>
                    <a:pt x="590693" y="228570"/>
                  </a:lnTo>
                  <a:lnTo>
                    <a:pt x="559432" y="182494"/>
                  </a:lnTo>
                  <a:lnTo>
                    <a:pt x="527490" y="134838"/>
                  </a:lnTo>
                  <a:lnTo>
                    <a:pt x="525451" y="131676"/>
                  </a:lnTo>
                  <a:lnTo>
                    <a:pt x="523639" y="128288"/>
                  </a:lnTo>
                  <a:lnTo>
                    <a:pt x="522053" y="124674"/>
                  </a:lnTo>
                  <a:lnTo>
                    <a:pt x="520694" y="121061"/>
                  </a:lnTo>
                  <a:lnTo>
                    <a:pt x="519335" y="117221"/>
                  </a:lnTo>
                  <a:lnTo>
                    <a:pt x="518202" y="113381"/>
                  </a:lnTo>
                  <a:lnTo>
                    <a:pt x="517296" y="109316"/>
                  </a:lnTo>
                  <a:lnTo>
                    <a:pt x="516843" y="105250"/>
                  </a:lnTo>
                  <a:lnTo>
                    <a:pt x="516164" y="101185"/>
                  </a:lnTo>
                  <a:lnTo>
                    <a:pt x="515937" y="97119"/>
                  </a:lnTo>
                  <a:lnTo>
                    <a:pt x="515937" y="92828"/>
                  </a:lnTo>
                  <a:lnTo>
                    <a:pt x="516164" y="88763"/>
                  </a:lnTo>
                  <a:lnTo>
                    <a:pt x="516843" y="84697"/>
                  </a:lnTo>
                  <a:lnTo>
                    <a:pt x="517523" y="80632"/>
                  </a:lnTo>
                  <a:lnTo>
                    <a:pt x="518202" y="76792"/>
                  </a:lnTo>
                  <a:lnTo>
                    <a:pt x="519562" y="72727"/>
                  </a:lnTo>
                  <a:lnTo>
                    <a:pt x="521147" y="68661"/>
                  </a:lnTo>
                  <a:lnTo>
                    <a:pt x="522960" y="64822"/>
                  </a:lnTo>
                  <a:lnTo>
                    <a:pt x="524772" y="61208"/>
                  </a:lnTo>
                  <a:lnTo>
                    <a:pt x="527037" y="57820"/>
                  </a:lnTo>
                  <a:lnTo>
                    <a:pt x="529303" y="54432"/>
                  </a:lnTo>
                  <a:lnTo>
                    <a:pt x="532021" y="51044"/>
                  </a:lnTo>
                  <a:lnTo>
                    <a:pt x="534513" y="47656"/>
                  </a:lnTo>
                  <a:lnTo>
                    <a:pt x="537458" y="44720"/>
                  </a:lnTo>
                  <a:lnTo>
                    <a:pt x="540629" y="41784"/>
                  </a:lnTo>
                  <a:lnTo>
                    <a:pt x="543801" y="39073"/>
                  </a:lnTo>
                  <a:lnTo>
                    <a:pt x="547425" y="36137"/>
                  </a:lnTo>
                  <a:lnTo>
                    <a:pt x="551050" y="33653"/>
                  </a:lnTo>
                  <a:lnTo>
                    <a:pt x="554674" y="30943"/>
                  </a:lnTo>
                  <a:lnTo>
                    <a:pt x="558752" y="28458"/>
                  </a:lnTo>
                  <a:lnTo>
                    <a:pt x="562830" y="26199"/>
                  </a:lnTo>
                  <a:lnTo>
                    <a:pt x="566907" y="24167"/>
                  </a:lnTo>
                  <a:lnTo>
                    <a:pt x="571438" y="21682"/>
                  </a:lnTo>
                  <a:lnTo>
                    <a:pt x="575969" y="19875"/>
                  </a:lnTo>
                  <a:lnTo>
                    <a:pt x="585483" y="16036"/>
                  </a:lnTo>
                  <a:lnTo>
                    <a:pt x="595677" y="12874"/>
                  </a:lnTo>
                  <a:lnTo>
                    <a:pt x="605871" y="9938"/>
                  </a:lnTo>
                  <a:lnTo>
                    <a:pt x="616972" y="7453"/>
                  </a:lnTo>
                  <a:lnTo>
                    <a:pt x="628298" y="5420"/>
                  </a:lnTo>
                  <a:lnTo>
                    <a:pt x="639852" y="3614"/>
                  </a:lnTo>
                  <a:lnTo>
                    <a:pt x="652084" y="2258"/>
                  </a:lnTo>
                  <a:lnTo>
                    <a:pt x="664317" y="903"/>
                  </a:lnTo>
                  <a:lnTo>
                    <a:pt x="677003" y="451"/>
                  </a:lnTo>
                  <a:lnTo>
                    <a:pt x="689916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CA3BEA4-2AFB-4565-A629-7E527F1157AE}"/>
              </a:ext>
            </a:extLst>
          </p:cNvPr>
          <p:cNvGrpSpPr/>
          <p:nvPr/>
        </p:nvGrpSpPr>
        <p:grpSpPr>
          <a:xfrm>
            <a:off x="4173735" y="1642737"/>
            <a:ext cx="1078918" cy="1078918"/>
            <a:chOff x="4249935" y="2201537"/>
            <a:chExt cx="1078918" cy="1078918"/>
          </a:xfrm>
        </p:grpSpPr>
        <p:sp>
          <p:nvSpPr>
            <p:cNvPr id="9" name="Shape 10193">
              <a:extLst>
                <a:ext uri="{FF2B5EF4-FFF2-40B4-BE49-F238E27FC236}">
                  <a16:creationId xmlns="" xmlns:a16="http://schemas.microsoft.com/office/drawing/2014/main" id="{135B2AB3-CBBC-4EC2-BF93-E9D4A8EC6191}"/>
                </a:ext>
              </a:extLst>
            </p:cNvPr>
            <p:cNvSpPr/>
            <p:nvPr/>
          </p:nvSpPr>
          <p:spPr>
            <a:xfrm>
              <a:off x="4249935" y="2201537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6="http://schemas.microsoft.com/office/drawing/2014/main" id="{B515D3AD-355D-4115-AEA8-603362BE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894" y="2550496"/>
              <a:ext cx="406400" cy="4064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CB804B0-9351-4C44-829B-AC9528DC4072}"/>
              </a:ext>
            </a:extLst>
          </p:cNvPr>
          <p:cNvGrpSpPr/>
          <p:nvPr/>
        </p:nvGrpSpPr>
        <p:grpSpPr>
          <a:xfrm>
            <a:off x="4173735" y="4248946"/>
            <a:ext cx="1078918" cy="1078919"/>
            <a:chOff x="4249935" y="4807746"/>
            <a:chExt cx="1078918" cy="1078919"/>
          </a:xfrm>
        </p:grpSpPr>
        <p:sp>
          <p:nvSpPr>
            <p:cNvPr id="12" name="Shape 10201">
              <a:extLst>
                <a:ext uri="{FF2B5EF4-FFF2-40B4-BE49-F238E27FC236}">
                  <a16:creationId xmlns="" xmlns:a16="http://schemas.microsoft.com/office/drawing/2014/main" id="{31EF7163-963E-4F9D-9E49-1FB95FC9958C}"/>
                </a:ext>
              </a:extLst>
            </p:cNvPr>
            <p:cNvSpPr/>
            <p:nvPr/>
          </p:nvSpPr>
          <p:spPr>
            <a:xfrm>
              <a:off x="4249935" y="4807746"/>
              <a:ext cx="1078918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3" name="KSO_Shape">
              <a:extLst>
                <a:ext uri="{FF2B5EF4-FFF2-40B4-BE49-F238E27FC236}">
                  <a16:creationId xmlns="" xmlns:a16="http://schemas.microsoft.com/office/drawing/2014/main" id="{C4EA036F-22E4-47D6-BE14-5C309A85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194" y="5149424"/>
              <a:ext cx="406400" cy="395562"/>
            </a:xfrm>
            <a:custGeom>
              <a:avLst/>
              <a:gdLst>
                <a:gd name="T0" fmla="*/ 476571 w 1257300"/>
                <a:gd name="T1" fmla="*/ 1691868 h 1223963"/>
                <a:gd name="T2" fmla="*/ 411091 w 1257300"/>
                <a:gd name="T3" fmla="*/ 1669802 h 1223963"/>
                <a:gd name="T4" fmla="*/ 358867 w 1257300"/>
                <a:gd name="T5" fmla="*/ 1624469 h 1223963"/>
                <a:gd name="T6" fmla="*/ 327935 w 1257300"/>
                <a:gd name="T7" fmla="*/ 1561884 h 1223963"/>
                <a:gd name="T8" fmla="*/ 323517 w 1257300"/>
                <a:gd name="T9" fmla="*/ 1492881 h 1223963"/>
                <a:gd name="T10" fmla="*/ 346414 w 1257300"/>
                <a:gd name="T11" fmla="*/ 1427488 h 1223963"/>
                <a:gd name="T12" fmla="*/ 1737755 w 1257300"/>
                <a:gd name="T13" fmla="*/ 1242146 h 1223963"/>
                <a:gd name="T14" fmla="*/ 1821176 w 1257300"/>
                <a:gd name="T15" fmla="*/ 1214088 h 1223963"/>
                <a:gd name="T16" fmla="*/ 1887755 w 1257300"/>
                <a:gd name="T17" fmla="*/ 1155970 h 1223963"/>
                <a:gd name="T18" fmla="*/ 1609011 w 1257300"/>
                <a:gd name="T19" fmla="*/ 1636955 h 1223963"/>
                <a:gd name="T20" fmla="*/ 1560079 w 1257300"/>
                <a:gd name="T21" fmla="*/ 1673028 h 1223963"/>
                <a:gd name="T22" fmla="*/ 1502326 w 1257300"/>
                <a:gd name="T23" fmla="*/ 1688261 h 1223963"/>
                <a:gd name="T24" fmla="*/ 1216362 w 1257300"/>
                <a:gd name="T25" fmla="*/ 1786862 h 1223963"/>
                <a:gd name="T26" fmla="*/ 1115292 w 1257300"/>
                <a:gd name="T27" fmla="*/ 1638158 h 1223963"/>
                <a:gd name="T28" fmla="*/ 1064758 w 1257300"/>
                <a:gd name="T29" fmla="*/ 1543162 h 1223963"/>
                <a:gd name="T30" fmla="*/ 1044705 w 1257300"/>
                <a:gd name="T31" fmla="*/ 1476626 h 1223963"/>
                <a:gd name="T32" fmla="*/ 1046308 w 1257300"/>
                <a:gd name="T33" fmla="*/ 1442957 h 1223963"/>
                <a:gd name="T34" fmla="*/ 1078795 w 1257300"/>
                <a:gd name="T35" fmla="*/ 1357582 h 1223963"/>
                <a:gd name="T36" fmla="*/ 1135345 w 1257300"/>
                <a:gd name="T37" fmla="*/ 1261385 h 1223963"/>
                <a:gd name="T38" fmla="*/ 1258876 w 1257300"/>
                <a:gd name="T39" fmla="*/ 1089433 h 1223963"/>
                <a:gd name="T40" fmla="*/ 337544 w 1257300"/>
                <a:gd name="T41" fmla="*/ 689012 h 1223963"/>
                <a:gd name="T42" fmla="*/ 427744 w 1257300"/>
                <a:gd name="T43" fmla="*/ 703448 h 1223963"/>
                <a:gd name="T44" fmla="*/ 457809 w 1257300"/>
                <a:gd name="T45" fmla="*/ 718285 h 1223963"/>
                <a:gd name="T46" fmla="*/ 505515 w 1257300"/>
                <a:gd name="T47" fmla="*/ 769212 h 1223963"/>
                <a:gd name="T48" fmla="*/ 562841 w 1257300"/>
                <a:gd name="T49" fmla="*/ 859835 h 1223963"/>
                <a:gd name="T50" fmla="*/ 641014 w 1257300"/>
                <a:gd name="T51" fmla="*/ 1022237 h 1223963"/>
                <a:gd name="T52" fmla="*/ 302267 w 1257300"/>
                <a:gd name="T53" fmla="*/ 1411201 h 1223963"/>
                <a:gd name="T54" fmla="*/ 278614 w 1257300"/>
                <a:gd name="T55" fmla="*/ 1497013 h 1223963"/>
                <a:gd name="T56" fmla="*/ 290239 w 1257300"/>
                <a:gd name="T57" fmla="*/ 1584428 h 1223963"/>
                <a:gd name="T58" fmla="*/ 22048 w 1257300"/>
                <a:gd name="T59" fmla="*/ 1126094 h 1223963"/>
                <a:gd name="T60" fmla="*/ 10824 w 1257300"/>
                <a:gd name="T61" fmla="*/ 1065946 h 1223963"/>
                <a:gd name="T62" fmla="*/ 23252 w 1257300"/>
                <a:gd name="T63" fmla="*/ 1007000 h 1223963"/>
                <a:gd name="T64" fmla="*/ 56524 w 1257300"/>
                <a:gd name="T65" fmla="*/ 704651 h 1223963"/>
                <a:gd name="T66" fmla="*/ 244939 w 1257300"/>
                <a:gd name="T67" fmla="*/ 688612 h 1223963"/>
                <a:gd name="T68" fmla="*/ 1880948 w 1257300"/>
                <a:gd name="T69" fmla="*/ 963975 h 1223963"/>
                <a:gd name="T70" fmla="*/ 1890570 w 1257300"/>
                <a:gd name="T71" fmla="*/ 1032516 h 1223963"/>
                <a:gd name="T72" fmla="*/ 1872930 w 1257300"/>
                <a:gd name="T73" fmla="*/ 1099053 h 1223963"/>
                <a:gd name="T74" fmla="*/ 1830438 w 1257300"/>
                <a:gd name="T75" fmla="*/ 1154365 h 1223963"/>
                <a:gd name="T76" fmla="*/ 1770706 w 1257300"/>
                <a:gd name="T77" fmla="*/ 1188436 h 1223963"/>
                <a:gd name="T78" fmla="*/ 1506523 w 1257300"/>
                <a:gd name="T79" fmla="*/ 1197654 h 1223963"/>
                <a:gd name="T80" fmla="*/ 1276229 w 1257300"/>
                <a:gd name="T81" fmla="*/ 48901 h 1223963"/>
                <a:gd name="T82" fmla="*/ 1339380 w 1257300"/>
                <a:gd name="T83" fmla="*/ 75355 h 1223963"/>
                <a:gd name="T84" fmla="*/ 1388142 w 1257300"/>
                <a:gd name="T85" fmla="*/ 124256 h 1223963"/>
                <a:gd name="T86" fmla="*/ 1583991 w 1257300"/>
                <a:gd name="T87" fmla="*/ 266948 h 1223963"/>
                <a:gd name="T88" fmla="*/ 1506052 w 1257300"/>
                <a:gd name="T89" fmla="*/ 428880 h 1223963"/>
                <a:gd name="T90" fmla="*/ 1449295 w 1257300"/>
                <a:gd name="T91" fmla="*/ 519466 h 1223963"/>
                <a:gd name="T92" fmla="*/ 1402132 w 1257300"/>
                <a:gd name="T93" fmla="*/ 570370 h 1223963"/>
                <a:gd name="T94" fmla="*/ 1371755 w 1257300"/>
                <a:gd name="T95" fmla="*/ 586002 h 1223963"/>
                <a:gd name="T96" fmla="*/ 1282224 w 1257300"/>
                <a:gd name="T97" fmla="*/ 600031 h 1223963"/>
                <a:gd name="T98" fmla="*/ 1170311 w 1257300"/>
                <a:gd name="T99" fmla="*/ 599631 h 1223963"/>
                <a:gd name="T100" fmla="*/ 960473 w 1257300"/>
                <a:gd name="T101" fmla="*/ 578787 h 1223963"/>
                <a:gd name="T102" fmla="*/ 1095170 w 1257300"/>
                <a:gd name="T103" fmla="*/ 125058 h 1223963"/>
                <a:gd name="T104" fmla="*/ 1143532 w 1257300"/>
                <a:gd name="T105" fmla="*/ 75756 h 1223963"/>
                <a:gd name="T106" fmla="*/ 1206683 w 1257300"/>
                <a:gd name="T107" fmla="*/ 48901 h 1223963"/>
                <a:gd name="T108" fmla="*/ 1228691 w 1257300"/>
                <a:gd name="T109" fmla="*/ 400 h 1223963"/>
                <a:gd name="T110" fmla="*/ 1144395 w 1257300"/>
                <a:gd name="T111" fmla="*/ 22795 h 1223963"/>
                <a:gd name="T112" fmla="*/ 1076156 w 1257300"/>
                <a:gd name="T113" fmla="*/ 75584 h 1223963"/>
                <a:gd name="T114" fmla="*/ 319906 w 1257300"/>
                <a:gd name="T115" fmla="*/ 481894 h 1223963"/>
                <a:gd name="T116" fmla="*/ 559545 w 1257300"/>
                <a:gd name="T117" fmla="*/ 69985 h 1223963"/>
                <a:gd name="T118" fmla="*/ 601694 w 1257300"/>
                <a:gd name="T119" fmla="*/ 27194 h 1223963"/>
                <a:gd name="T120" fmla="*/ 657088 w 1257300"/>
                <a:gd name="T121" fmla="*/ 3200 h 12239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7300" h="1223963">
                  <a:moveTo>
                    <a:pt x="297038" y="823913"/>
                  </a:moveTo>
                  <a:lnTo>
                    <a:pt x="593725" y="823913"/>
                  </a:lnTo>
                  <a:lnTo>
                    <a:pt x="593725" y="1117601"/>
                  </a:lnTo>
                  <a:lnTo>
                    <a:pt x="329915" y="1117601"/>
                  </a:lnTo>
                  <a:lnTo>
                    <a:pt x="322226" y="1117601"/>
                  </a:lnTo>
                  <a:lnTo>
                    <a:pt x="314537" y="1116807"/>
                  </a:lnTo>
                  <a:lnTo>
                    <a:pt x="306848" y="1115483"/>
                  </a:lnTo>
                  <a:lnTo>
                    <a:pt x="299425" y="1113894"/>
                  </a:lnTo>
                  <a:lnTo>
                    <a:pt x="292001" y="1111510"/>
                  </a:lnTo>
                  <a:lnTo>
                    <a:pt x="284842" y="1108862"/>
                  </a:lnTo>
                  <a:lnTo>
                    <a:pt x="277949" y="1105949"/>
                  </a:lnTo>
                  <a:lnTo>
                    <a:pt x="271320" y="1102241"/>
                  </a:lnTo>
                  <a:lnTo>
                    <a:pt x="264692" y="1098004"/>
                  </a:lnTo>
                  <a:lnTo>
                    <a:pt x="258328" y="1093767"/>
                  </a:lnTo>
                  <a:lnTo>
                    <a:pt x="252761" y="1089000"/>
                  </a:lnTo>
                  <a:lnTo>
                    <a:pt x="246928" y="1083704"/>
                  </a:lnTo>
                  <a:lnTo>
                    <a:pt x="241890" y="1078143"/>
                  </a:lnTo>
                  <a:lnTo>
                    <a:pt x="236852" y="1072317"/>
                  </a:lnTo>
                  <a:lnTo>
                    <a:pt x="232345" y="1066226"/>
                  </a:lnTo>
                  <a:lnTo>
                    <a:pt x="228103" y="1059605"/>
                  </a:lnTo>
                  <a:lnTo>
                    <a:pt x="224391" y="1052455"/>
                  </a:lnTo>
                  <a:lnTo>
                    <a:pt x="221209" y="1045569"/>
                  </a:lnTo>
                  <a:lnTo>
                    <a:pt x="218558" y="1038154"/>
                  </a:lnTo>
                  <a:lnTo>
                    <a:pt x="216437" y="1031004"/>
                  </a:lnTo>
                  <a:lnTo>
                    <a:pt x="214581" y="1023589"/>
                  </a:lnTo>
                  <a:lnTo>
                    <a:pt x="213521" y="1015909"/>
                  </a:lnTo>
                  <a:lnTo>
                    <a:pt x="212990" y="1008494"/>
                  </a:lnTo>
                  <a:lnTo>
                    <a:pt x="212725" y="1000550"/>
                  </a:lnTo>
                  <a:lnTo>
                    <a:pt x="212990" y="993135"/>
                  </a:lnTo>
                  <a:lnTo>
                    <a:pt x="213521" y="985455"/>
                  </a:lnTo>
                  <a:lnTo>
                    <a:pt x="214846" y="978040"/>
                  </a:lnTo>
                  <a:lnTo>
                    <a:pt x="216702" y="970625"/>
                  </a:lnTo>
                  <a:lnTo>
                    <a:pt x="218823" y="963475"/>
                  </a:lnTo>
                  <a:lnTo>
                    <a:pt x="221475" y="956059"/>
                  </a:lnTo>
                  <a:lnTo>
                    <a:pt x="224921" y="949174"/>
                  </a:lnTo>
                  <a:lnTo>
                    <a:pt x="228633" y="942289"/>
                  </a:lnTo>
                  <a:lnTo>
                    <a:pt x="297038" y="823913"/>
                  </a:lnTo>
                  <a:close/>
                  <a:moveTo>
                    <a:pt x="837211" y="711200"/>
                  </a:moveTo>
                  <a:lnTo>
                    <a:pt x="836946" y="821267"/>
                  </a:lnTo>
                  <a:lnTo>
                    <a:pt x="1126800" y="821267"/>
                  </a:lnTo>
                  <a:lnTo>
                    <a:pt x="1136859" y="820738"/>
                  </a:lnTo>
                  <a:lnTo>
                    <a:pt x="1146918" y="819944"/>
                  </a:lnTo>
                  <a:lnTo>
                    <a:pt x="1156712" y="818356"/>
                  </a:lnTo>
                  <a:lnTo>
                    <a:pt x="1165976" y="815975"/>
                  </a:lnTo>
                  <a:lnTo>
                    <a:pt x="1175506" y="813329"/>
                  </a:lnTo>
                  <a:lnTo>
                    <a:pt x="1184506" y="809890"/>
                  </a:lnTo>
                  <a:lnTo>
                    <a:pt x="1193506" y="805921"/>
                  </a:lnTo>
                  <a:lnTo>
                    <a:pt x="1201976" y="801423"/>
                  </a:lnTo>
                  <a:lnTo>
                    <a:pt x="1210447" y="796396"/>
                  </a:lnTo>
                  <a:lnTo>
                    <a:pt x="1218388" y="790575"/>
                  </a:lnTo>
                  <a:lnTo>
                    <a:pt x="1226065" y="784225"/>
                  </a:lnTo>
                  <a:lnTo>
                    <a:pt x="1233212" y="777611"/>
                  </a:lnTo>
                  <a:lnTo>
                    <a:pt x="1239830" y="770467"/>
                  </a:lnTo>
                  <a:lnTo>
                    <a:pt x="1245918" y="763059"/>
                  </a:lnTo>
                  <a:lnTo>
                    <a:pt x="1252006" y="754856"/>
                  </a:lnTo>
                  <a:lnTo>
                    <a:pt x="1257300" y="746654"/>
                  </a:lnTo>
                  <a:lnTo>
                    <a:pt x="1074388" y="1063625"/>
                  </a:lnTo>
                  <a:lnTo>
                    <a:pt x="1070682" y="1069711"/>
                  </a:lnTo>
                  <a:lnTo>
                    <a:pt x="1066447" y="1075003"/>
                  </a:lnTo>
                  <a:lnTo>
                    <a:pt x="1061947" y="1080559"/>
                  </a:lnTo>
                  <a:lnTo>
                    <a:pt x="1057182" y="1085321"/>
                  </a:lnTo>
                  <a:lnTo>
                    <a:pt x="1052417" y="1089819"/>
                  </a:lnTo>
                  <a:lnTo>
                    <a:pt x="1046858" y="1094053"/>
                  </a:lnTo>
                  <a:lnTo>
                    <a:pt x="1041564" y="1097757"/>
                  </a:lnTo>
                  <a:lnTo>
                    <a:pt x="1035741" y="1101461"/>
                  </a:lnTo>
                  <a:lnTo>
                    <a:pt x="1029652" y="1104371"/>
                  </a:lnTo>
                  <a:lnTo>
                    <a:pt x="1023829" y="1107282"/>
                  </a:lnTo>
                  <a:lnTo>
                    <a:pt x="1017476" y="1109398"/>
                  </a:lnTo>
                  <a:lnTo>
                    <a:pt x="1011123" y="1111251"/>
                  </a:lnTo>
                  <a:lnTo>
                    <a:pt x="1004505" y="1112573"/>
                  </a:lnTo>
                  <a:lnTo>
                    <a:pt x="998152" y="1113896"/>
                  </a:lnTo>
                  <a:lnTo>
                    <a:pt x="991535" y="1114426"/>
                  </a:lnTo>
                  <a:lnTo>
                    <a:pt x="984917" y="1114426"/>
                  </a:lnTo>
                  <a:lnTo>
                    <a:pt x="836946" y="1114426"/>
                  </a:lnTo>
                  <a:lnTo>
                    <a:pt x="837211" y="1223963"/>
                  </a:lnTo>
                  <a:lnTo>
                    <a:pt x="830858" y="1216026"/>
                  </a:lnTo>
                  <a:lnTo>
                    <a:pt x="814181" y="1194330"/>
                  </a:lnTo>
                  <a:lnTo>
                    <a:pt x="802799" y="1179513"/>
                  </a:lnTo>
                  <a:lnTo>
                    <a:pt x="790358" y="1162315"/>
                  </a:lnTo>
                  <a:lnTo>
                    <a:pt x="776858" y="1143530"/>
                  </a:lnTo>
                  <a:lnTo>
                    <a:pt x="763093" y="1123686"/>
                  </a:lnTo>
                  <a:lnTo>
                    <a:pt x="749328" y="1102784"/>
                  </a:lnTo>
                  <a:lnTo>
                    <a:pt x="742711" y="1091936"/>
                  </a:lnTo>
                  <a:lnTo>
                    <a:pt x="736093" y="1081353"/>
                  </a:lnTo>
                  <a:lnTo>
                    <a:pt x="729475" y="1070505"/>
                  </a:lnTo>
                  <a:lnTo>
                    <a:pt x="723387" y="1059921"/>
                  </a:lnTo>
                  <a:lnTo>
                    <a:pt x="717563" y="1049338"/>
                  </a:lnTo>
                  <a:lnTo>
                    <a:pt x="712005" y="1039019"/>
                  </a:lnTo>
                  <a:lnTo>
                    <a:pt x="707240" y="1028700"/>
                  </a:lnTo>
                  <a:lnTo>
                    <a:pt x="702740" y="1018646"/>
                  </a:lnTo>
                  <a:lnTo>
                    <a:pt x="698769" y="1009121"/>
                  </a:lnTo>
                  <a:lnTo>
                    <a:pt x="695593" y="999861"/>
                  </a:lnTo>
                  <a:lnTo>
                    <a:pt x="692681" y="991130"/>
                  </a:lnTo>
                  <a:lnTo>
                    <a:pt x="690563" y="982663"/>
                  </a:lnTo>
                  <a:lnTo>
                    <a:pt x="690034" y="978694"/>
                  </a:lnTo>
                  <a:lnTo>
                    <a:pt x="689505" y="974725"/>
                  </a:lnTo>
                  <a:lnTo>
                    <a:pt x="689240" y="971021"/>
                  </a:lnTo>
                  <a:lnTo>
                    <a:pt x="688975" y="967582"/>
                  </a:lnTo>
                  <a:lnTo>
                    <a:pt x="689240" y="964142"/>
                  </a:lnTo>
                  <a:lnTo>
                    <a:pt x="689505" y="960438"/>
                  </a:lnTo>
                  <a:lnTo>
                    <a:pt x="690034" y="956469"/>
                  </a:lnTo>
                  <a:lnTo>
                    <a:pt x="690563" y="952500"/>
                  </a:lnTo>
                  <a:lnTo>
                    <a:pt x="692681" y="944298"/>
                  </a:lnTo>
                  <a:lnTo>
                    <a:pt x="695593" y="935302"/>
                  </a:lnTo>
                  <a:lnTo>
                    <a:pt x="698769" y="926042"/>
                  </a:lnTo>
                  <a:lnTo>
                    <a:pt x="702740" y="916517"/>
                  </a:lnTo>
                  <a:lnTo>
                    <a:pt x="707240" y="906463"/>
                  </a:lnTo>
                  <a:lnTo>
                    <a:pt x="712005" y="896144"/>
                  </a:lnTo>
                  <a:lnTo>
                    <a:pt x="717563" y="886090"/>
                  </a:lnTo>
                  <a:lnTo>
                    <a:pt x="723387" y="875507"/>
                  </a:lnTo>
                  <a:lnTo>
                    <a:pt x="729475" y="864659"/>
                  </a:lnTo>
                  <a:lnTo>
                    <a:pt x="736093" y="854075"/>
                  </a:lnTo>
                  <a:lnTo>
                    <a:pt x="742711" y="843227"/>
                  </a:lnTo>
                  <a:lnTo>
                    <a:pt x="749328" y="832644"/>
                  </a:lnTo>
                  <a:lnTo>
                    <a:pt x="763093" y="811742"/>
                  </a:lnTo>
                  <a:lnTo>
                    <a:pt x="776858" y="791369"/>
                  </a:lnTo>
                  <a:lnTo>
                    <a:pt x="790358" y="772848"/>
                  </a:lnTo>
                  <a:lnTo>
                    <a:pt x="802799" y="755650"/>
                  </a:lnTo>
                  <a:lnTo>
                    <a:pt x="814181" y="740833"/>
                  </a:lnTo>
                  <a:lnTo>
                    <a:pt x="830858" y="719138"/>
                  </a:lnTo>
                  <a:lnTo>
                    <a:pt x="837211" y="711200"/>
                  </a:lnTo>
                  <a:close/>
                  <a:moveTo>
                    <a:pt x="174360" y="454025"/>
                  </a:moveTo>
                  <a:lnTo>
                    <a:pt x="186796" y="454025"/>
                  </a:lnTo>
                  <a:lnTo>
                    <a:pt x="199231" y="454025"/>
                  </a:lnTo>
                  <a:lnTo>
                    <a:pt x="211137" y="454290"/>
                  </a:lnTo>
                  <a:lnTo>
                    <a:pt x="222779" y="454819"/>
                  </a:lnTo>
                  <a:lnTo>
                    <a:pt x="234156" y="455349"/>
                  </a:lnTo>
                  <a:lnTo>
                    <a:pt x="245004" y="456407"/>
                  </a:lnTo>
                  <a:lnTo>
                    <a:pt x="255323" y="457996"/>
                  </a:lnTo>
                  <a:lnTo>
                    <a:pt x="265113" y="459584"/>
                  </a:lnTo>
                  <a:lnTo>
                    <a:pt x="273844" y="461701"/>
                  </a:lnTo>
                  <a:lnTo>
                    <a:pt x="282311" y="464348"/>
                  </a:lnTo>
                  <a:lnTo>
                    <a:pt x="286279" y="465672"/>
                  </a:lnTo>
                  <a:lnTo>
                    <a:pt x="289719" y="466995"/>
                  </a:lnTo>
                  <a:lnTo>
                    <a:pt x="293158" y="468583"/>
                  </a:lnTo>
                  <a:lnTo>
                    <a:pt x="296333" y="470172"/>
                  </a:lnTo>
                  <a:lnTo>
                    <a:pt x="299508" y="472289"/>
                  </a:lnTo>
                  <a:lnTo>
                    <a:pt x="302154" y="474142"/>
                  </a:lnTo>
                  <a:lnTo>
                    <a:pt x="305329" y="476789"/>
                  </a:lnTo>
                  <a:lnTo>
                    <a:pt x="308504" y="479436"/>
                  </a:lnTo>
                  <a:lnTo>
                    <a:pt x="314854" y="484995"/>
                  </a:lnTo>
                  <a:lnTo>
                    <a:pt x="321204" y="491877"/>
                  </a:lnTo>
                  <a:lnTo>
                    <a:pt x="327290" y="499288"/>
                  </a:lnTo>
                  <a:lnTo>
                    <a:pt x="333640" y="507759"/>
                  </a:lnTo>
                  <a:lnTo>
                    <a:pt x="340254" y="516493"/>
                  </a:lnTo>
                  <a:lnTo>
                    <a:pt x="346604" y="526023"/>
                  </a:lnTo>
                  <a:lnTo>
                    <a:pt x="352690" y="535816"/>
                  </a:lnTo>
                  <a:lnTo>
                    <a:pt x="359040" y="546139"/>
                  </a:lnTo>
                  <a:lnTo>
                    <a:pt x="365125" y="556727"/>
                  </a:lnTo>
                  <a:lnTo>
                    <a:pt x="371475" y="567580"/>
                  </a:lnTo>
                  <a:lnTo>
                    <a:pt x="377296" y="578697"/>
                  </a:lnTo>
                  <a:lnTo>
                    <a:pt x="383117" y="589814"/>
                  </a:lnTo>
                  <a:lnTo>
                    <a:pt x="394494" y="612578"/>
                  </a:lnTo>
                  <a:lnTo>
                    <a:pt x="404813" y="634548"/>
                  </a:lnTo>
                  <a:lnTo>
                    <a:pt x="414338" y="655459"/>
                  </a:lnTo>
                  <a:lnTo>
                    <a:pt x="423069" y="674782"/>
                  </a:lnTo>
                  <a:lnTo>
                    <a:pt x="430213" y="691987"/>
                  </a:lnTo>
                  <a:lnTo>
                    <a:pt x="440796" y="717398"/>
                  </a:lnTo>
                  <a:lnTo>
                    <a:pt x="444500" y="726662"/>
                  </a:lnTo>
                  <a:lnTo>
                    <a:pt x="349250" y="671606"/>
                  </a:lnTo>
                  <a:lnTo>
                    <a:pt x="204258" y="922803"/>
                  </a:lnTo>
                  <a:lnTo>
                    <a:pt x="199496" y="931538"/>
                  </a:lnTo>
                  <a:lnTo>
                    <a:pt x="195527" y="940802"/>
                  </a:lnTo>
                  <a:lnTo>
                    <a:pt x="191823" y="949802"/>
                  </a:lnTo>
                  <a:lnTo>
                    <a:pt x="188912" y="959331"/>
                  </a:lnTo>
                  <a:lnTo>
                    <a:pt x="186796" y="968860"/>
                  </a:lnTo>
                  <a:lnTo>
                    <a:pt x="185208" y="978389"/>
                  </a:lnTo>
                  <a:lnTo>
                    <a:pt x="183885" y="988183"/>
                  </a:lnTo>
                  <a:lnTo>
                    <a:pt x="183621" y="997976"/>
                  </a:lnTo>
                  <a:lnTo>
                    <a:pt x="183885" y="1007505"/>
                  </a:lnTo>
                  <a:lnTo>
                    <a:pt x="184944" y="1017299"/>
                  </a:lnTo>
                  <a:lnTo>
                    <a:pt x="186531" y="1027093"/>
                  </a:lnTo>
                  <a:lnTo>
                    <a:pt x="188648" y="1036357"/>
                  </a:lnTo>
                  <a:lnTo>
                    <a:pt x="191558" y="1045886"/>
                  </a:lnTo>
                  <a:lnTo>
                    <a:pt x="194733" y="1055151"/>
                  </a:lnTo>
                  <a:lnTo>
                    <a:pt x="199231" y="1064150"/>
                  </a:lnTo>
                  <a:lnTo>
                    <a:pt x="203729" y="1073150"/>
                  </a:lnTo>
                  <a:lnTo>
                    <a:pt x="20637" y="756044"/>
                  </a:lnTo>
                  <a:lnTo>
                    <a:pt x="17462" y="749691"/>
                  </a:lnTo>
                  <a:lnTo>
                    <a:pt x="14552" y="743338"/>
                  </a:lnTo>
                  <a:lnTo>
                    <a:pt x="12171" y="736721"/>
                  </a:lnTo>
                  <a:lnTo>
                    <a:pt x="10319" y="730104"/>
                  </a:lnTo>
                  <a:lnTo>
                    <a:pt x="8996" y="723751"/>
                  </a:lnTo>
                  <a:lnTo>
                    <a:pt x="7937" y="717133"/>
                  </a:lnTo>
                  <a:lnTo>
                    <a:pt x="7144" y="710251"/>
                  </a:lnTo>
                  <a:lnTo>
                    <a:pt x="7144" y="703634"/>
                  </a:lnTo>
                  <a:lnTo>
                    <a:pt x="7408" y="697016"/>
                  </a:lnTo>
                  <a:lnTo>
                    <a:pt x="8202" y="690399"/>
                  </a:lnTo>
                  <a:lnTo>
                    <a:pt x="9260" y="684046"/>
                  </a:lnTo>
                  <a:lnTo>
                    <a:pt x="10848" y="677429"/>
                  </a:lnTo>
                  <a:lnTo>
                    <a:pt x="12964" y="671076"/>
                  </a:lnTo>
                  <a:lnTo>
                    <a:pt x="15346" y="664724"/>
                  </a:lnTo>
                  <a:lnTo>
                    <a:pt x="17992" y="658900"/>
                  </a:lnTo>
                  <a:lnTo>
                    <a:pt x="21167" y="653077"/>
                  </a:lnTo>
                  <a:lnTo>
                    <a:pt x="95250" y="524964"/>
                  </a:lnTo>
                  <a:lnTo>
                    <a:pt x="0" y="470172"/>
                  </a:lnTo>
                  <a:lnTo>
                    <a:pt x="10054" y="468848"/>
                  </a:lnTo>
                  <a:lnTo>
                    <a:pt x="37306" y="465142"/>
                  </a:lnTo>
                  <a:lnTo>
                    <a:pt x="55827" y="462760"/>
                  </a:lnTo>
                  <a:lnTo>
                    <a:pt x="76994" y="460378"/>
                  </a:lnTo>
                  <a:lnTo>
                    <a:pt x="99748" y="458260"/>
                  </a:lnTo>
                  <a:lnTo>
                    <a:pt x="124089" y="456407"/>
                  </a:lnTo>
                  <a:lnTo>
                    <a:pt x="149225" y="454819"/>
                  </a:lnTo>
                  <a:lnTo>
                    <a:pt x="161660" y="454555"/>
                  </a:lnTo>
                  <a:lnTo>
                    <a:pt x="174360" y="454025"/>
                  </a:lnTo>
                  <a:close/>
                  <a:moveTo>
                    <a:pt x="1100138" y="387350"/>
                  </a:moveTo>
                  <a:lnTo>
                    <a:pt x="1231901" y="615156"/>
                  </a:lnTo>
                  <a:lnTo>
                    <a:pt x="1235605" y="622036"/>
                  </a:lnTo>
                  <a:lnTo>
                    <a:pt x="1239045" y="629179"/>
                  </a:lnTo>
                  <a:lnTo>
                    <a:pt x="1241426" y="636323"/>
                  </a:lnTo>
                  <a:lnTo>
                    <a:pt x="1243807" y="643731"/>
                  </a:lnTo>
                  <a:lnTo>
                    <a:pt x="1245395" y="651140"/>
                  </a:lnTo>
                  <a:lnTo>
                    <a:pt x="1246982" y="658548"/>
                  </a:lnTo>
                  <a:lnTo>
                    <a:pt x="1247512" y="666221"/>
                  </a:lnTo>
                  <a:lnTo>
                    <a:pt x="1247776" y="673629"/>
                  </a:lnTo>
                  <a:lnTo>
                    <a:pt x="1247776" y="681567"/>
                  </a:lnTo>
                  <a:lnTo>
                    <a:pt x="1246982" y="688975"/>
                  </a:lnTo>
                  <a:lnTo>
                    <a:pt x="1245924" y="696648"/>
                  </a:lnTo>
                  <a:lnTo>
                    <a:pt x="1244072" y="704056"/>
                  </a:lnTo>
                  <a:lnTo>
                    <a:pt x="1241691" y="711200"/>
                  </a:lnTo>
                  <a:lnTo>
                    <a:pt x="1239309" y="718608"/>
                  </a:lnTo>
                  <a:lnTo>
                    <a:pt x="1236134" y="725488"/>
                  </a:lnTo>
                  <a:lnTo>
                    <a:pt x="1232430" y="732367"/>
                  </a:lnTo>
                  <a:lnTo>
                    <a:pt x="1228462" y="739246"/>
                  </a:lnTo>
                  <a:lnTo>
                    <a:pt x="1223699" y="745067"/>
                  </a:lnTo>
                  <a:lnTo>
                    <a:pt x="1218937" y="751152"/>
                  </a:lnTo>
                  <a:lnTo>
                    <a:pt x="1213645" y="756973"/>
                  </a:lnTo>
                  <a:lnTo>
                    <a:pt x="1208089" y="762000"/>
                  </a:lnTo>
                  <a:lnTo>
                    <a:pt x="1202003" y="766763"/>
                  </a:lnTo>
                  <a:lnTo>
                    <a:pt x="1195918" y="770996"/>
                  </a:lnTo>
                  <a:lnTo>
                    <a:pt x="1189303" y="775229"/>
                  </a:lnTo>
                  <a:lnTo>
                    <a:pt x="1182689" y="778933"/>
                  </a:lnTo>
                  <a:lnTo>
                    <a:pt x="1175809" y="781579"/>
                  </a:lnTo>
                  <a:lnTo>
                    <a:pt x="1168666" y="784490"/>
                  </a:lnTo>
                  <a:lnTo>
                    <a:pt x="1161257" y="786606"/>
                  </a:lnTo>
                  <a:lnTo>
                    <a:pt x="1153849" y="788194"/>
                  </a:lnTo>
                  <a:lnTo>
                    <a:pt x="1146176" y="789781"/>
                  </a:lnTo>
                  <a:lnTo>
                    <a:pt x="1138503" y="790311"/>
                  </a:lnTo>
                  <a:lnTo>
                    <a:pt x="1130830" y="790575"/>
                  </a:lnTo>
                  <a:lnTo>
                    <a:pt x="994305" y="790575"/>
                  </a:lnTo>
                  <a:lnTo>
                    <a:pt x="846138" y="534194"/>
                  </a:lnTo>
                  <a:lnTo>
                    <a:pt x="1100138" y="387350"/>
                  </a:lnTo>
                  <a:close/>
                  <a:moveTo>
                    <a:pt x="819361" y="30163"/>
                  </a:moveTo>
                  <a:lnTo>
                    <a:pt x="827011" y="30428"/>
                  </a:lnTo>
                  <a:lnTo>
                    <a:pt x="834661" y="31221"/>
                  </a:lnTo>
                  <a:lnTo>
                    <a:pt x="842311" y="32280"/>
                  </a:lnTo>
                  <a:lnTo>
                    <a:pt x="849961" y="34132"/>
                  </a:lnTo>
                  <a:lnTo>
                    <a:pt x="857084" y="36249"/>
                  </a:lnTo>
                  <a:lnTo>
                    <a:pt x="864206" y="39159"/>
                  </a:lnTo>
                  <a:lnTo>
                    <a:pt x="870801" y="42334"/>
                  </a:lnTo>
                  <a:lnTo>
                    <a:pt x="877660" y="45774"/>
                  </a:lnTo>
                  <a:lnTo>
                    <a:pt x="883991" y="49742"/>
                  </a:lnTo>
                  <a:lnTo>
                    <a:pt x="890322" y="54240"/>
                  </a:lnTo>
                  <a:lnTo>
                    <a:pt x="895862" y="59267"/>
                  </a:lnTo>
                  <a:lnTo>
                    <a:pt x="901665" y="64294"/>
                  </a:lnTo>
                  <a:lnTo>
                    <a:pt x="906677" y="70115"/>
                  </a:lnTo>
                  <a:lnTo>
                    <a:pt x="911689" y="75672"/>
                  </a:lnTo>
                  <a:lnTo>
                    <a:pt x="916174" y="82022"/>
                  </a:lnTo>
                  <a:lnTo>
                    <a:pt x="920395" y="88636"/>
                  </a:lnTo>
                  <a:lnTo>
                    <a:pt x="972362" y="179124"/>
                  </a:lnTo>
                  <a:lnTo>
                    <a:pt x="1066801" y="124355"/>
                  </a:lnTo>
                  <a:lnTo>
                    <a:pt x="1063108" y="133615"/>
                  </a:lnTo>
                  <a:lnTo>
                    <a:pt x="1052556" y="159015"/>
                  </a:lnTo>
                  <a:lnTo>
                    <a:pt x="1045434" y="176213"/>
                  </a:lnTo>
                  <a:lnTo>
                    <a:pt x="1036992" y="195793"/>
                  </a:lnTo>
                  <a:lnTo>
                    <a:pt x="1027496" y="216430"/>
                  </a:lnTo>
                  <a:lnTo>
                    <a:pt x="1016944" y="238391"/>
                  </a:lnTo>
                  <a:lnTo>
                    <a:pt x="1005601" y="260880"/>
                  </a:lnTo>
                  <a:lnTo>
                    <a:pt x="999797" y="272257"/>
                  </a:lnTo>
                  <a:lnTo>
                    <a:pt x="993994" y="283105"/>
                  </a:lnTo>
                  <a:lnTo>
                    <a:pt x="987926" y="294218"/>
                  </a:lnTo>
                  <a:lnTo>
                    <a:pt x="981595" y="304801"/>
                  </a:lnTo>
                  <a:lnTo>
                    <a:pt x="975528" y="315120"/>
                  </a:lnTo>
                  <a:lnTo>
                    <a:pt x="969197" y="324645"/>
                  </a:lnTo>
                  <a:lnTo>
                    <a:pt x="962866" y="334170"/>
                  </a:lnTo>
                  <a:lnTo>
                    <a:pt x="956535" y="342901"/>
                  </a:lnTo>
                  <a:lnTo>
                    <a:pt x="949940" y="351368"/>
                  </a:lnTo>
                  <a:lnTo>
                    <a:pt x="943872" y="359041"/>
                  </a:lnTo>
                  <a:lnTo>
                    <a:pt x="937541" y="365655"/>
                  </a:lnTo>
                  <a:lnTo>
                    <a:pt x="931210" y="371476"/>
                  </a:lnTo>
                  <a:lnTo>
                    <a:pt x="928045" y="374122"/>
                  </a:lnTo>
                  <a:lnTo>
                    <a:pt x="925407" y="376503"/>
                  </a:lnTo>
                  <a:lnTo>
                    <a:pt x="922241" y="378620"/>
                  </a:lnTo>
                  <a:lnTo>
                    <a:pt x="919076" y="380472"/>
                  </a:lnTo>
                  <a:lnTo>
                    <a:pt x="915910" y="382059"/>
                  </a:lnTo>
                  <a:lnTo>
                    <a:pt x="912744" y="383912"/>
                  </a:lnTo>
                  <a:lnTo>
                    <a:pt x="909051" y="385234"/>
                  </a:lnTo>
                  <a:lnTo>
                    <a:pt x="905358" y="386822"/>
                  </a:lnTo>
                  <a:lnTo>
                    <a:pt x="897180" y="388939"/>
                  </a:lnTo>
                  <a:lnTo>
                    <a:pt x="887948" y="391320"/>
                  </a:lnTo>
                  <a:lnTo>
                    <a:pt x="878187" y="392907"/>
                  </a:lnTo>
                  <a:lnTo>
                    <a:pt x="868163" y="394495"/>
                  </a:lnTo>
                  <a:lnTo>
                    <a:pt x="857347" y="395289"/>
                  </a:lnTo>
                  <a:lnTo>
                    <a:pt x="846268" y="396082"/>
                  </a:lnTo>
                  <a:lnTo>
                    <a:pt x="834133" y="396612"/>
                  </a:lnTo>
                  <a:lnTo>
                    <a:pt x="822263" y="396876"/>
                  </a:lnTo>
                  <a:lnTo>
                    <a:pt x="809864" y="396876"/>
                  </a:lnTo>
                  <a:lnTo>
                    <a:pt x="797730" y="396876"/>
                  </a:lnTo>
                  <a:lnTo>
                    <a:pt x="784804" y="396347"/>
                  </a:lnTo>
                  <a:lnTo>
                    <a:pt x="772405" y="395818"/>
                  </a:lnTo>
                  <a:lnTo>
                    <a:pt x="747608" y="394495"/>
                  </a:lnTo>
                  <a:lnTo>
                    <a:pt x="723339" y="392643"/>
                  </a:lnTo>
                  <a:lnTo>
                    <a:pt x="700389" y="390526"/>
                  </a:lnTo>
                  <a:lnTo>
                    <a:pt x="679549" y="388145"/>
                  </a:lnTo>
                  <a:lnTo>
                    <a:pt x="661083" y="385764"/>
                  </a:lnTo>
                  <a:lnTo>
                    <a:pt x="633912" y="382059"/>
                  </a:lnTo>
                  <a:lnTo>
                    <a:pt x="623888" y="380737"/>
                  </a:lnTo>
                  <a:lnTo>
                    <a:pt x="719382" y="326761"/>
                  </a:lnTo>
                  <a:lnTo>
                    <a:pt x="650795" y="207434"/>
                  </a:lnTo>
                  <a:lnTo>
                    <a:pt x="697487" y="125942"/>
                  </a:lnTo>
                  <a:lnTo>
                    <a:pt x="718855" y="89430"/>
                  </a:lnTo>
                  <a:lnTo>
                    <a:pt x="722812" y="82551"/>
                  </a:lnTo>
                  <a:lnTo>
                    <a:pt x="727032" y="76201"/>
                  </a:lnTo>
                  <a:lnTo>
                    <a:pt x="732044" y="70380"/>
                  </a:lnTo>
                  <a:lnTo>
                    <a:pt x="737320" y="64559"/>
                  </a:lnTo>
                  <a:lnTo>
                    <a:pt x="742860" y="59532"/>
                  </a:lnTo>
                  <a:lnTo>
                    <a:pt x="748400" y="54505"/>
                  </a:lnTo>
                  <a:lnTo>
                    <a:pt x="754731" y="50007"/>
                  </a:lnTo>
                  <a:lnTo>
                    <a:pt x="761062" y="46038"/>
                  </a:lnTo>
                  <a:lnTo>
                    <a:pt x="767921" y="42334"/>
                  </a:lnTo>
                  <a:lnTo>
                    <a:pt x="774779" y="39159"/>
                  </a:lnTo>
                  <a:lnTo>
                    <a:pt x="781902" y="36513"/>
                  </a:lnTo>
                  <a:lnTo>
                    <a:pt x="789024" y="34396"/>
                  </a:lnTo>
                  <a:lnTo>
                    <a:pt x="796411" y="32280"/>
                  </a:lnTo>
                  <a:lnTo>
                    <a:pt x="804061" y="31221"/>
                  </a:lnTo>
                  <a:lnTo>
                    <a:pt x="811711" y="30428"/>
                  </a:lnTo>
                  <a:lnTo>
                    <a:pt x="819361" y="30163"/>
                  </a:lnTo>
                  <a:close/>
                  <a:moveTo>
                    <a:pt x="454607" y="0"/>
                  </a:moveTo>
                  <a:lnTo>
                    <a:pt x="820738" y="0"/>
                  </a:lnTo>
                  <a:lnTo>
                    <a:pt x="810936" y="264"/>
                  </a:lnTo>
                  <a:lnTo>
                    <a:pt x="801133" y="1320"/>
                  </a:lnTo>
                  <a:lnTo>
                    <a:pt x="791331" y="2904"/>
                  </a:lnTo>
                  <a:lnTo>
                    <a:pt x="782059" y="5280"/>
                  </a:lnTo>
                  <a:lnTo>
                    <a:pt x="772786" y="7656"/>
                  </a:lnTo>
                  <a:lnTo>
                    <a:pt x="764044" y="11087"/>
                  </a:lnTo>
                  <a:lnTo>
                    <a:pt x="755301" y="15047"/>
                  </a:lnTo>
                  <a:lnTo>
                    <a:pt x="747088" y="19799"/>
                  </a:lnTo>
                  <a:lnTo>
                    <a:pt x="738875" y="24551"/>
                  </a:lnTo>
                  <a:lnTo>
                    <a:pt x="730927" y="30358"/>
                  </a:lnTo>
                  <a:lnTo>
                    <a:pt x="723774" y="36166"/>
                  </a:lnTo>
                  <a:lnTo>
                    <a:pt x="716621" y="42765"/>
                  </a:lnTo>
                  <a:lnTo>
                    <a:pt x="710263" y="49893"/>
                  </a:lnTo>
                  <a:lnTo>
                    <a:pt x="704170" y="57548"/>
                  </a:lnTo>
                  <a:lnTo>
                    <a:pt x="698341" y="65468"/>
                  </a:lnTo>
                  <a:lnTo>
                    <a:pt x="693043" y="73915"/>
                  </a:lnTo>
                  <a:lnTo>
                    <a:pt x="566672" y="291701"/>
                  </a:lnTo>
                  <a:lnTo>
                    <a:pt x="466529" y="465138"/>
                  </a:lnTo>
                  <a:lnTo>
                    <a:pt x="211138" y="318100"/>
                  </a:lnTo>
                  <a:lnTo>
                    <a:pt x="230743" y="283782"/>
                  </a:lnTo>
                  <a:lnTo>
                    <a:pt x="276046" y="204587"/>
                  </a:lnTo>
                  <a:lnTo>
                    <a:pt x="327972" y="115361"/>
                  </a:lnTo>
                  <a:lnTo>
                    <a:pt x="349696" y="78139"/>
                  </a:lnTo>
                  <a:lnTo>
                    <a:pt x="365591" y="51741"/>
                  </a:lnTo>
                  <a:lnTo>
                    <a:pt x="369300" y="46197"/>
                  </a:lnTo>
                  <a:lnTo>
                    <a:pt x="373009" y="40917"/>
                  </a:lnTo>
                  <a:lnTo>
                    <a:pt x="377248" y="35638"/>
                  </a:lnTo>
                  <a:lnTo>
                    <a:pt x="382017" y="30886"/>
                  </a:lnTo>
                  <a:lnTo>
                    <a:pt x="386786" y="26398"/>
                  </a:lnTo>
                  <a:lnTo>
                    <a:pt x="391819" y="21911"/>
                  </a:lnTo>
                  <a:lnTo>
                    <a:pt x="397118" y="17951"/>
                  </a:lnTo>
                  <a:lnTo>
                    <a:pt x="402681" y="14519"/>
                  </a:lnTo>
                  <a:lnTo>
                    <a:pt x="408510" y="11087"/>
                  </a:lnTo>
                  <a:lnTo>
                    <a:pt x="414603" y="8448"/>
                  </a:lnTo>
                  <a:lnTo>
                    <a:pt x="420696" y="6072"/>
                  </a:lnTo>
                  <a:lnTo>
                    <a:pt x="427055" y="3696"/>
                  </a:lnTo>
                  <a:lnTo>
                    <a:pt x="433678" y="2112"/>
                  </a:lnTo>
                  <a:lnTo>
                    <a:pt x="440566" y="792"/>
                  </a:lnTo>
                  <a:lnTo>
                    <a:pt x="447454" y="264"/>
                  </a:lnTo>
                  <a:lnTo>
                    <a:pt x="454607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1D50EB5-BD4A-4CD4-B45E-979ACDF2660D}"/>
              </a:ext>
            </a:extLst>
          </p:cNvPr>
          <p:cNvGrpSpPr/>
          <p:nvPr/>
        </p:nvGrpSpPr>
        <p:grpSpPr>
          <a:xfrm>
            <a:off x="6786950" y="1642737"/>
            <a:ext cx="1078919" cy="1078918"/>
            <a:chOff x="6863150" y="2201537"/>
            <a:chExt cx="1078919" cy="1078918"/>
          </a:xfrm>
        </p:grpSpPr>
        <p:sp>
          <p:nvSpPr>
            <p:cNvPr id="15" name="Shape 10183">
              <a:extLst>
                <a:ext uri="{FF2B5EF4-FFF2-40B4-BE49-F238E27FC236}">
                  <a16:creationId xmlns="" xmlns:a16="http://schemas.microsoft.com/office/drawing/2014/main" id="{2609F340-039B-46D5-AFF3-D42EB6C3DBF4}"/>
                </a:ext>
              </a:extLst>
            </p:cNvPr>
            <p:cNvSpPr/>
            <p:nvPr/>
          </p:nvSpPr>
          <p:spPr>
            <a:xfrm flipH="1">
              <a:off x="6863150" y="2201537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6" name="Freeform 291">
              <a:extLst>
                <a:ext uri="{FF2B5EF4-FFF2-40B4-BE49-F238E27FC236}">
                  <a16:creationId xmlns="" xmlns:a16="http://schemas.microsoft.com/office/drawing/2014/main" id="{B48EF4F5-8509-4BB0-AE6B-E8A37CA57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084" y="2580893"/>
              <a:ext cx="369050" cy="320206"/>
            </a:xfrm>
            <a:custGeom>
              <a:avLst/>
              <a:gdLst>
                <a:gd name="T0" fmla="*/ 52 w 52"/>
                <a:gd name="T1" fmla="*/ 34 h 45"/>
                <a:gd name="T2" fmla="*/ 48 w 52"/>
                <a:gd name="T3" fmla="*/ 38 h 45"/>
                <a:gd name="T4" fmla="*/ 33 w 52"/>
                <a:gd name="T5" fmla="*/ 38 h 45"/>
                <a:gd name="T6" fmla="*/ 35 w 52"/>
                <a:gd name="T7" fmla="*/ 43 h 45"/>
                <a:gd name="T8" fmla="*/ 33 w 52"/>
                <a:gd name="T9" fmla="*/ 45 h 45"/>
                <a:gd name="T10" fmla="*/ 19 w 52"/>
                <a:gd name="T11" fmla="*/ 45 h 45"/>
                <a:gd name="T12" fmla="*/ 18 w 52"/>
                <a:gd name="T13" fmla="*/ 43 h 45"/>
                <a:gd name="T14" fmla="*/ 19 w 52"/>
                <a:gd name="T15" fmla="*/ 38 h 45"/>
                <a:gd name="T16" fmla="*/ 5 w 52"/>
                <a:gd name="T17" fmla="*/ 38 h 45"/>
                <a:gd name="T18" fmla="*/ 0 w 52"/>
                <a:gd name="T19" fmla="*/ 34 h 45"/>
                <a:gd name="T20" fmla="*/ 0 w 52"/>
                <a:gd name="T21" fmla="*/ 5 h 45"/>
                <a:gd name="T22" fmla="*/ 5 w 52"/>
                <a:gd name="T23" fmla="*/ 0 h 45"/>
                <a:gd name="T24" fmla="*/ 48 w 52"/>
                <a:gd name="T25" fmla="*/ 0 h 45"/>
                <a:gd name="T26" fmla="*/ 52 w 52"/>
                <a:gd name="T27" fmla="*/ 5 h 45"/>
                <a:gd name="T28" fmla="*/ 52 w 52"/>
                <a:gd name="T29" fmla="*/ 34 h 45"/>
                <a:gd name="T30" fmla="*/ 48 w 52"/>
                <a:gd name="T31" fmla="*/ 5 h 45"/>
                <a:gd name="T32" fmla="*/ 48 w 52"/>
                <a:gd name="T33" fmla="*/ 4 h 45"/>
                <a:gd name="T34" fmla="*/ 5 w 52"/>
                <a:gd name="T35" fmla="*/ 4 h 45"/>
                <a:gd name="T36" fmla="*/ 4 w 52"/>
                <a:gd name="T37" fmla="*/ 5 h 45"/>
                <a:gd name="T38" fmla="*/ 4 w 52"/>
                <a:gd name="T39" fmla="*/ 27 h 45"/>
                <a:gd name="T40" fmla="*/ 5 w 52"/>
                <a:gd name="T41" fmla="*/ 28 h 45"/>
                <a:gd name="T42" fmla="*/ 48 w 52"/>
                <a:gd name="T43" fmla="*/ 28 h 45"/>
                <a:gd name="T44" fmla="*/ 48 w 52"/>
                <a:gd name="T45" fmla="*/ 27 h 45"/>
                <a:gd name="T46" fmla="*/ 48 w 52"/>
                <a:gd name="T4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5">
                  <a:moveTo>
                    <a:pt x="52" y="34"/>
                  </a:moveTo>
                  <a:cubicBezTo>
                    <a:pt x="52" y="36"/>
                    <a:pt x="50" y="38"/>
                    <a:pt x="48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4"/>
                    <a:pt x="18" y="43"/>
                  </a:cubicBezTo>
                  <a:cubicBezTo>
                    <a:pt x="18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5"/>
                  </a:cubicBezTo>
                  <a:lnTo>
                    <a:pt x="52" y="34"/>
                  </a:lnTo>
                  <a:close/>
                  <a:moveTo>
                    <a:pt x="48" y="5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2304D70-6C4F-4F30-B377-02434F87C08E}"/>
              </a:ext>
            </a:extLst>
          </p:cNvPr>
          <p:cNvGrpSpPr/>
          <p:nvPr/>
        </p:nvGrpSpPr>
        <p:grpSpPr>
          <a:xfrm>
            <a:off x="7466526" y="2945842"/>
            <a:ext cx="1078919" cy="1078918"/>
            <a:chOff x="7542726" y="3504642"/>
            <a:chExt cx="1078919" cy="1078918"/>
          </a:xfrm>
        </p:grpSpPr>
        <p:sp>
          <p:nvSpPr>
            <p:cNvPr id="18" name="Shape 10188">
              <a:extLst>
                <a:ext uri="{FF2B5EF4-FFF2-40B4-BE49-F238E27FC236}">
                  <a16:creationId xmlns="" xmlns:a16="http://schemas.microsoft.com/office/drawing/2014/main" id="{32D592C5-66E2-46F0-9937-EE081CFD172A}"/>
                </a:ext>
              </a:extLst>
            </p:cNvPr>
            <p:cNvSpPr/>
            <p:nvPr/>
          </p:nvSpPr>
          <p:spPr>
            <a:xfrm flipH="1">
              <a:off x="7542726" y="3504642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9" name="Freeform 237">
              <a:extLst>
                <a:ext uri="{FF2B5EF4-FFF2-40B4-BE49-F238E27FC236}">
                  <a16:creationId xmlns="" xmlns:a16="http://schemas.microsoft.com/office/drawing/2014/main" id="{2AB4F38A-D981-434E-9847-01DFB4505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1636" y="3860268"/>
              <a:ext cx="401098" cy="367666"/>
            </a:xfrm>
            <a:custGeom>
              <a:avLst/>
              <a:gdLst>
                <a:gd name="T0" fmla="*/ 42 w 46"/>
                <a:gd name="T1" fmla="*/ 32 h 42"/>
                <a:gd name="T2" fmla="*/ 39 w 46"/>
                <a:gd name="T3" fmla="*/ 29 h 42"/>
                <a:gd name="T4" fmla="*/ 36 w 46"/>
                <a:gd name="T5" fmla="*/ 31 h 42"/>
                <a:gd name="T6" fmla="*/ 42 w 46"/>
                <a:gd name="T7" fmla="*/ 37 h 42"/>
                <a:gd name="T8" fmla="*/ 43 w 46"/>
                <a:gd name="T9" fmla="*/ 39 h 42"/>
                <a:gd name="T10" fmla="*/ 40 w 46"/>
                <a:gd name="T11" fmla="*/ 42 h 42"/>
                <a:gd name="T12" fmla="*/ 38 w 46"/>
                <a:gd name="T13" fmla="*/ 41 h 42"/>
                <a:gd name="T14" fmla="*/ 20 w 46"/>
                <a:gd name="T15" fmla="*/ 23 h 42"/>
                <a:gd name="T16" fmla="*/ 10 w 46"/>
                <a:gd name="T17" fmla="*/ 27 h 42"/>
                <a:gd name="T18" fmla="*/ 0 w 46"/>
                <a:gd name="T19" fmla="*/ 17 h 42"/>
                <a:gd name="T20" fmla="*/ 18 w 46"/>
                <a:gd name="T21" fmla="*/ 0 h 42"/>
                <a:gd name="T22" fmla="*/ 28 w 46"/>
                <a:gd name="T23" fmla="*/ 9 h 42"/>
                <a:gd name="T24" fmla="*/ 24 w 46"/>
                <a:gd name="T25" fmla="*/ 19 h 42"/>
                <a:gd name="T26" fmla="*/ 34 w 46"/>
                <a:gd name="T27" fmla="*/ 29 h 42"/>
                <a:gd name="T28" fmla="*/ 36 w 46"/>
                <a:gd name="T29" fmla="*/ 26 h 42"/>
                <a:gd name="T30" fmla="*/ 33 w 46"/>
                <a:gd name="T31" fmla="*/ 23 h 42"/>
                <a:gd name="T32" fmla="*/ 36 w 46"/>
                <a:gd name="T33" fmla="*/ 20 h 42"/>
                <a:gd name="T34" fmla="*/ 37 w 46"/>
                <a:gd name="T35" fmla="*/ 20 h 42"/>
                <a:gd name="T36" fmla="*/ 46 w 46"/>
                <a:gd name="T37" fmla="*/ 29 h 42"/>
                <a:gd name="T38" fmla="*/ 42 w 46"/>
                <a:gd name="T39" fmla="*/ 32 h 42"/>
                <a:gd name="T40" fmla="*/ 18 w 46"/>
                <a:gd name="T41" fmla="*/ 5 h 42"/>
                <a:gd name="T42" fmla="*/ 12 w 46"/>
                <a:gd name="T43" fmla="*/ 10 h 42"/>
                <a:gd name="T44" fmla="*/ 13 w 46"/>
                <a:gd name="T45" fmla="*/ 12 h 42"/>
                <a:gd name="T46" fmla="*/ 11 w 46"/>
                <a:gd name="T47" fmla="*/ 12 h 42"/>
                <a:gd name="T48" fmla="*/ 6 w 46"/>
                <a:gd name="T49" fmla="*/ 17 h 42"/>
                <a:gd name="T50" fmla="*/ 11 w 46"/>
                <a:gd name="T51" fmla="*/ 22 h 42"/>
                <a:gd name="T52" fmla="*/ 16 w 46"/>
                <a:gd name="T53" fmla="*/ 17 h 42"/>
                <a:gd name="T54" fmla="*/ 15 w 46"/>
                <a:gd name="T55" fmla="*/ 14 h 42"/>
                <a:gd name="T56" fmla="*/ 18 w 46"/>
                <a:gd name="T57" fmla="*/ 15 h 42"/>
                <a:gd name="T58" fmla="*/ 23 w 46"/>
                <a:gd name="T59" fmla="*/ 10 h 42"/>
                <a:gd name="T60" fmla="*/ 18 w 46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42">
                  <a:moveTo>
                    <a:pt x="42" y="32"/>
                  </a:moveTo>
                  <a:cubicBezTo>
                    <a:pt x="42" y="32"/>
                    <a:pt x="40" y="29"/>
                    <a:pt x="39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8"/>
                    <a:pt x="43" y="38"/>
                    <a:pt x="43" y="39"/>
                  </a:cubicBezTo>
                  <a:cubicBezTo>
                    <a:pt x="43" y="40"/>
                    <a:pt x="41" y="42"/>
                    <a:pt x="40" y="42"/>
                  </a:cubicBezTo>
                  <a:cubicBezTo>
                    <a:pt x="39" y="42"/>
                    <a:pt x="39" y="42"/>
                    <a:pt x="38" y="4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7" y="26"/>
                    <a:pt x="14" y="27"/>
                    <a:pt x="10" y="27"/>
                  </a:cubicBezTo>
                  <a:cubicBezTo>
                    <a:pt x="5" y="27"/>
                    <a:pt x="0" y="23"/>
                    <a:pt x="0" y="17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24" y="0"/>
                    <a:pt x="28" y="4"/>
                    <a:pt x="28" y="9"/>
                  </a:cubicBezTo>
                  <a:cubicBezTo>
                    <a:pt x="28" y="13"/>
                    <a:pt x="27" y="16"/>
                    <a:pt x="24" y="1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3" y="23"/>
                    <a:pt x="33" y="23"/>
                  </a:cubicBezTo>
                  <a:cubicBezTo>
                    <a:pt x="33" y="22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6" y="28"/>
                    <a:pt x="46" y="29"/>
                  </a:cubicBezTo>
                  <a:cubicBezTo>
                    <a:pt x="46" y="29"/>
                    <a:pt x="43" y="32"/>
                    <a:pt x="42" y="32"/>
                  </a:cubicBezTo>
                  <a:moveTo>
                    <a:pt x="18" y="5"/>
                  </a:moveTo>
                  <a:cubicBezTo>
                    <a:pt x="15" y="5"/>
                    <a:pt x="12" y="7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6" y="20"/>
                    <a:pt x="8" y="22"/>
                    <a:pt x="11" y="22"/>
                  </a:cubicBezTo>
                  <a:cubicBezTo>
                    <a:pt x="14" y="22"/>
                    <a:pt x="16" y="20"/>
                    <a:pt x="16" y="17"/>
                  </a:cubicBezTo>
                  <a:cubicBezTo>
                    <a:pt x="16" y="16"/>
                    <a:pt x="16" y="15"/>
                    <a:pt x="15" y="14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3" y="13"/>
                    <a:pt x="23" y="10"/>
                  </a:cubicBezTo>
                  <a:cubicBezTo>
                    <a:pt x="23" y="7"/>
                    <a:pt x="20" y="5"/>
                    <a:pt x="18" y="5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764734-9ACE-4D43-8886-D7EBF00D1518}"/>
              </a:ext>
            </a:extLst>
          </p:cNvPr>
          <p:cNvGrpSpPr/>
          <p:nvPr/>
        </p:nvGrpSpPr>
        <p:grpSpPr>
          <a:xfrm>
            <a:off x="6786950" y="4248946"/>
            <a:ext cx="1078919" cy="1078919"/>
            <a:chOff x="6863150" y="4807746"/>
            <a:chExt cx="1078919" cy="1078919"/>
          </a:xfrm>
        </p:grpSpPr>
        <p:sp>
          <p:nvSpPr>
            <p:cNvPr id="21" name="Shape 10210">
              <a:extLst>
                <a:ext uri="{FF2B5EF4-FFF2-40B4-BE49-F238E27FC236}">
                  <a16:creationId xmlns="" xmlns:a16="http://schemas.microsoft.com/office/drawing/2014/main" id="{87DDF793-9133-4592-A5BF-5A8609EC08CC}"/>
                </a:ext>
              </a:extLst>
            </p:cNvPr>
            <p:cNvSpPr/>
            <p:nvPr/>
          </p:nvSpPr>
          <p:spPr>
            <a:xfrm flipH="1">
              <a:off x="6863150" y="4807746"/>
              <a:ext cx="1078919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134">
              <a:extLst>
                <a:ext uri="{FF2B5EF4-FFF2-40B4-BE49-F238E27FC236}">
                  <a16:creationId xmlns="" xmlns:a16="http://schemas.microsoft.com/office/drawing/2014/main" id="{193BF4B4-FCDD-45FC-891D-DDB64F4866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7304" y="5191900"/>
              <a:ext cx="310610" cy="310610"/>
            </a:xfrm>
            <a:custGeom>
              <a:avLst/>
              <a:gdLst>
                <a:gd name="T0" fmla="*/ 1 w 45"/>
                <a:gd name="T1" fmla="*/ 30 h 45"/>
                <a:gd name="T2" fmla="*/ 1 w 45"/>
                <a:gd name="T3" fmla="*/ 29 h 45"/>
                <a:gd name="T4" fmla="*/ 11 w 45"/>
                <a:gd name="T5" fmla="*/ 29 h 45"/>
                <a:gd name="T6" fmla="*/ 22 w 45"/>
                <a:gd name="T7" fmla="*/ 14 h 45"/>
                <a:gd name="T8" fmla="*/ 13 w 45"/>
                <a:gd name="T9" fmla="*/ 6 h 45"/>
                <a:gd name="T10" fmla="*/ 7 w 45"/>
                <a:gd name="T11" fmla="*/ 10 h 45"/>
                <a:gd name="T12" fmla="*/ 7 w 45"/>
                <a:gd name="T13" fmla="*/ 14 h 45"/>
                <a:gd name="T14" fmla="*/ 14 w 45"/>
                <a:gd name="T15" fmla="*/ 28 h 45"/>
                <a:gd name="T16" fmla="*/ 3 w 45"/>
                <a:gd name="T17" fmla="*/ 18 h 45"/>
                <a:gd name="T18" fmla="*/ 3 w 45"/>
                <a:gd name="T19" fmla="*/ 7 h 45"/>
                <a:gd name="T20" fmla="*/ 13 w 45"/>
                <a:gd name="T21" fmla="*/ 1 h 45"/>
                <a:gd name="T22" fmla="*/ 27 w 45"/>
                <a:gd name="T23" fmla="*/ 12 h 45"/>
                <a:gd name="T24" fmla="*/ 22 w 45"/>
                <a:gd name="T25" fmla="*/ 14 h 45"/>
                <a:gd name="T26" fmla="*/ 5 w 45"/>
                <a:gd name="T27" fmla="*/ 41 h 45"/>
                <a:gd name="T28" fmla="*/ 4 w 45"/>
                <a:gd name="T29" fmla="*/ 40 h 45"/>
                <a:gd name="T30" fmla="*/ 12 w 45"/>
                <a:gd name="T31" fmla="*/ 33 h 45"/>
                <a:gd name="T32" fmla="*/ 5 w 45"/>
                <a:gd name="T33" fmla="*/ 41 h 45"/>
                <a:gd name="T34" fmla="*/ 16 w 45"/>
                <a:gd name="T35" fmla="*/ 45 h 45"/>
                <a:gd name="T36" fmla="*/ 15 w 45"/>
                <a:gd name="T37" fmla="*/ 35 h 45"/>
                <a:gd name="T38" fmla="*/ 17 w 45"/>
                <a:gd name="T39" fmla="*/ 35 h 45"/>
                <a:gd name="T40" fmla="*/ 42 w 45"/>
                <a:gd name="T41" fmla="*/ 38 h 45"/>
                <a:gd name="T42" fmla="*/ 33 w 45"/>
                <a:gd name="T43" fmla="*/ 44 h 45"/>
                <a:gd name="T44" fmla="*/ 19 w 45"/>
                <a:gd name="T45" fmla="*/ 33 h 45"/>
                <a:gd name="T46" fmla="*/ 24 w 45"/>
                <a:gd name="T47" fmla="*/ 31 h 45"/>
                <a:gd name="T48" fmla="*/ 35 w 45"/>
                <a:gd name="T49" fmla="*/ 39 h 45"/>
                <a:gd name="T50" fmla="*/ 39 w 45"/>
                <a:gd name="T51" fmla="*/ 33 h 45"/>
                <a:gd name="T52" fmla="*/ 31 w 45"/>
                <a:gd name="T53" fmla="*/ 24 h 45"/>
                <a:gd name="T54" fmla="*/ 33 w 45"/>
                <a:gd name="T55" fmla="*/ 18 h 45"/>
                <a:gd name="T56" fmla="*/ 45 w 45"/>
                <a:gd name="T57" fmla="*/ 33 h 45"/>
                <a:gd name="T58" fmla="*/ 30 w 45"/>
                <a:gd name="T59" fmla="*/ 10 h 45"/>
                <a:gd name="T60" fmla="*/ 29 w 45"/>
                <a:gd name="T61" fmla="*/ 10 h 45"/>
                <a:gd name="T62" fmla="*/ 30 w 45"/>
                <a:gd name="T63" fmla="*/ 0 h 45"/>
                <a:gd name="T64" fmla="*/ 30 w 45"/>
                <a:gd name="T65" fmla="*/ 10 h 45"/>
                <a:gd name="T66" fmla="*/ 34 w 45"/>
                <a:gd name="T67" fmla="*/ 12 h 45"/>
                <a:gd name="T68" fmla="*/ 33 w 45"/>
                <a:gd name="T69" fmla="*/ 11 h 45"/>
                <a:gd name="T70" fmla="*/ 41 w 45"/>
                <a:gd name="T71" fmla="*/ 4 h 45"/>
                <a:gd name="T72" fmla="*/ 34 w 45"/>
                <a:gd name="T73" fmla="*/ 12 h 45"/>
                <a:gd name="T74" fmla="*/ 36 w 45"/>
                <a:gd name="T75" fmla="*/ 17 h 45"/>
                <a:gd name="T76" fmla="*/ 36 w 45"/>
                <a:gd name="T77" fmla="*/ 15 h 45"/>
                <a:gd name="T78" fmla="*/ 45 w 45"/>
                <a:gd name="T7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" h="45">
                  <a:moveTo>
                    <a:pt x="10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30"/>
                    <a:pt x="10" y="30"/>
                    <a:pt x="10" y="30"/>
                  </a:cubicBezTo>
                  <a:moveTo>
                    <a:pt x="22" y="14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10" y="1"/>
                    <a:pt x="13" y="1"/>
                  </a:cubicBezTo>
                  <a:cubicBezTo>
                    <a:pt x="15" y="1"/>
                    <a:pt x="17" y="1"/>
                    <a:pt x="18" y="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lnTo>
                    <a:pt x="22" y="14"/>
                  </a:lnTo>
                  <a:close/>
                  <a:moveTo>
                    <a:pt x="5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3" y="33"/>
                    <a:pt x="13" y="34"/>
                    <a:pt x="12" y="34"/>
                  </a:cubicBezTo>
                  <a:lnTo>
                    <a:pt x="5" y="41"/>
                  </a:lnTo>
                  <a:close/>
                  <a:moveTo>
                    <a:pt x="17" y="44"/>
                  </a:moveTo>
                  <a:cubicBezTo>
                    <a:pt x="17" y="44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7" y="35"/>
                    <a:pt x="17" y="35"/>
                  </a:cubicBezTo>
                  <a:lnTo>
                    <a:pt x="17" y="44"/>
                  </a:lnTo>
                  <a:close/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7" y="44"/>
                    <a:pt x="35" y="44"/>
                    <a:pt x="33" y="44"/>
                  </a:cubicBezTo>
                  <a:cubicBezTo>
                    <a:pt x="31" y="44"/>
                    <a:pt x="29" y="44"/>
                    <a:pt x="27" y="4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4" y="40"/>
                    <a:pt x="35" y="39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9"/>
                    <a:pt x="45" y="31"/>
                    <a:pt x="45" y="33"/>
                  </a:cubicBezTo>
                  <a:cubicBezTo>
                    <a:pt x="45" y="35"/>
                    <a:pt x="44" y="37"/>
                    <a:pt x="42" y="38"/>
                  </a:cubicBezTo>
                  <a:moveTo>
                    <a:pt x="30" y="10"/>
                  </a:move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lnTo>
                    <a:pt x="30" y="10"/>
                  </a:ln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lnTo>
                    <a:pt x="34" y="12"/>
                  </a:lnTo>
                  <a:close/>
                  <a:moveTo>
                    <a:pt x="44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6"/>
                    <a:pt x="45" y="17"/>
                    <a:pt x="44" y="17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309EE20-1CC5-412C-AC9F-6D40321B2C8C}"/>
              </a:ext>
            </a:extLst>
          </p:cNvPr>
          <p:cNvGrpSpPr/>
          <p:nvPr/>
        </p:nvGrpSpPr>
        <p:grpSpPr>
          <a:xfrm>
            <a:off x="8042049" y="1752658"/>
            <a:ext cx="2548616" cy="847956"/>
            <a:chOff x="8118249" y="1639209"/>
            <a:chExt cx="2548616" cy="847956"/>
          </a:xfrm>
        </p:grpSpPr>
        <p:sp>
          <p:nvSpPr>
            <p:cNvPr id="24" name="Text Placeholder 5">
              <a:extLst>
                <a:ext uri="{FF2B5EF4-FFF2-40B4-BE49-F238E27FC236}">
                  <a16:creationId xmlns="" xmlns:a16="http://schemas.microsoft.com/office/drawing/2014/main" id="{FE657802-D5A2-4BE3-BA5D-A1B81240A6BA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16392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5" name="Text Placeholder 6">
              <a:extLst>
                <a:ext uri="{FF2B5EF4-FFF2-40B4-BE49-F238E27FC236}">
                  <a16:creationId xmlns="" xmlns:a16="http://schemas.microsoft.com/office/drawing/2014/main" id="{AAFD93E7-5344-450C-A828-AD47ADE45F5C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202226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6B5641-AC7A-43A9-92DA-EDEFAD912113}"/>
              </a:ext>
            </a:extLst>
          </p:cNvPr>
          <p:cNvGrpSpPr/>
          <p:nvPr/>
        </p:nvGrpSpPr>
        <p:grpSpPr>
          <a:xfrm>
            <a:off x="8707892" y="3086158"/>
            <a:ext cx="2548616" cy="864696"/>
            <a:chOff x="8746899" y="2934609"/>
            <a:chExt cx="2548616" cy="864696"/>
          </a:xfrm>
        </p:grpSpPr>
        <p:sp>
          <p:nvSpPr>
            <p:cNvPr id="27" name="Text Placeholder 5">
              <a:extLst>
                <a:ext uri="{FF2B5EF4-FFF2-40B4-BE49-F238E27FC236}">
                  <a16:creationId xmlns="" xmlns:a16="http://schemas.microsoft.com/office/drawing/2014/main" id="{25327A1A-9C1B-406D-B4D6-21B388A7382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8" name="Text Placeholder 6">
              <a:extLst>
                <a:ext uri="{FF2B5EF4-FFF2-40B4-BE49-F238E27FC236}">
                  <a16:creationId xmlns="" xmlns:a16="http://schemas.microsoft.com/office/drawing/2014/main" id="{C07EAD86-92D1-45CD-B8C0-0560B432A69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333440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ABEB071-8894-4C27-8E1D-FD11DD9CF679}"/>
              </a:ext>
            </a:extLst>
          </p:cNvPr>
          <p:cNvGrpSpPr/>
          <p:nvPr/>
        </p:nvGrpSpPr>
        <p:grpSpPr>
          <a:xfrm>
            <a:off x="805738" y="3086158"/>
            <a:ext cx="2548616" cy="843193"/>
            <a:chOff x="844745" y="2934609"/>
            <a:chExt cx="2548616" cy="843193"/>
          </a:xfrm>
        </p:grpSpPr>
        <p:sp>
          <p:nvSpPr>
            <p:cNvPr id="30" name="Text Placeholder 5">
              <a:extLst>
                <a:ext uri="{FF2B5EF4-FFF2-40B4-BE49-F238E27FC236}">
                  <a16:creationId xmlns="" xmlns:a16="http://schemas.microsoft.com/office/drawing/2014/main" id="{2512E9FF-DEF5-4E4A-B569-45E2124830B4}"/>
                </a:ext>
              </a:extLst>
            </p:cNvPr>
            <p:cNvSpPr txBox="1">
              <a:spLocks/>
            </p:cNvSpPr>
            <p:nvPr/>
          </p:nvSpPr>
          <p:spPr>
            <a:xfrm>
              <a:off x="1040265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1" name="Text Placeholder 6">
              <a:extLst>
                <a:ext uri="{FF2B5EF4-FFF2-40B4-BE49-F238E27FC236}">
                  <a16:creationId xmlns="" xmlns:a16="http://schemas.microsoft.com/office/drawing/2014/main" id="{8F45D7EE-C4E9-4602-AF5F-6C83E257CA41}"/>
                </a:ext>
              </a:extLst>
            </p:cNvPr>
            <p:cNvSpPr txBox="1">
              <a:spLocks/>
            </p:cNvSpPr>
            <p:nvPr/>
          </p:nvSpPr>
          <p:spPr>
            <a:xfrm>
              <a:off x="844745" y="3312900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84393A3-D652-4412-AF0E-442323C287BF}"/>
              </a:ext>
            </a:extLst>
          </p:cNvPr>
          <p:cNvGrpSpPr/>
          <p:nvPr/>
        </p:nvGrpSpPr>
        <p:grpSpPr>
          <a:xfrm>
            <a:off x="1488849" y="1752658"/>
            <a:ext cx="2548616" cy="872185"/>
            <a:chOff x="1565049" y="1753509"/>
            <a:chExt cx="2548616" cy="872185"/>
          </a:xfrm>
        </p:grpSpPr>
        <p:sp>
          <p:nvSpPr>
            <p:cNvPr id="33" name="Text Placeholder 5">
              <a:extLst>
                <a:ext uri="{FF2B5EF4-FFF2-40B4-BE49-F238E27FC236}">
                  <a16:creationId xmlns="" xmlns:a16="http://schemas.microsoft.com/office/drawing/2014/main" id="{B79EA72A-2DFE-42DC-8980-89E54A712517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17535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4" name="Text Placeholder 6">
              <a:extLst>
                <a:ext uri="{FF2B5EF4-FFF2-40B4-BE49-F238E27FC236}">
                  <a16:creationId xmlns="" xmlns:a16="http://schemas.microsoft.com/office/drawing/2014/main" id="{9E9454F6-5DD0-4A55-8D18-B8D2B2487875}"/>
                </a:ext>
              </a:extLst>
            </p:cNvPr>
            <p:cNvSpPr txBox="1">
              <a:spLocks/>
            </p:cNvSpPr>
            <p:nvPr/>
          </p:nvSpPr>
          <p:spPr>
            <a:xfrm>
              <a:off x="1565049" y="2160792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F675BA5-5D1E-4391-BA50-E92C6E8F6ACE}"/>
              </a:ext>
            </a:extLst>
          </p:cNvPr>
          <p:cNvGrpSpPr/>
          <p:nvPr/>
        </p:nvGrpSpPr>
        <p:grpSpPr>
          <a:xfrm>
            <a:off x="8042049" y="4410133"/>
            <a:ext cx="2548616" cy="856499"/>
            <a:chOff x="8080149" y="4344309"/>
            <a:chExt cx="2548616" cy="856499"/>
          </a:xfrm>
        </p:grpSpPr>
        <p:sp>
          <p:nvSpPr>
            <p:cNvPr id="36" name="Text Placeholder 5">
              <a:extLst>
                <a:ext uri="{FF2B5EF4-FFF2-40B4-BE49-F238E27FC236}">
                  <a16:creationId xmlns="" xmlns:a16="http://schemas.microsoft.com/office/drawing/2014/main" id="{12289603-C63B-474C-978A-6CA44DBB0807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3443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7" name="Text Placeholder 6">
              <a:extLst>
                <a:ext uri="{FF2B5EF4-FFF2-40B4-BE49-F238E27FC236}">
                  <a16:creationId xmlns="" xmlns:a16="http://schemas.microsoft.com/office/drawing/2014/main" id="{D0ADE28C-7BCB-489A-9576-C41DA198C76E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73590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821B4DB2-CD19-42B7-9A65-49BB359A81FC}"/>
              </a:ext>
            </a:extLst>
          </p:cNvPr>
          <p:cNvGrpSpPr/>
          <p:nvPr/>
        </p:nvGrpSpPr>
        <p:grpSpPr>
          <a:xfrm>
            <a:off x="1517819" y="4410133"/>
            <a:ext cx="2548616" cy="874529"/>
            <a:chOff x="1594019" y="4363359"/>
            <a:chExt cx="2548616" cy="874529"/>
          </a:xfrm>
        </p:grpSpPr>
        <p:sp>
          <p:nvSpPr>
            <p:cNvPr id="39" name="Text Placeholder 5">
              <a:extLst>
                <a:ext uri="{FF2B5EF4-FFF2-40B4-BE49-F238E27FC236}">
                  <a16:creationId xmlns="" xmlns:a16="http://schemas.microsoft.com/office/drawing/2014/main" id="{576B105D-6DEC-47B9-A8DE-30C503A0900A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436335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40" name="Text Placeholder 6">
              <a:extLst>
                <a:ext uri="{FF2B5EF4-FFF2-40B4-BE49-F238E27FC236}">
                  <a16:creationId xmlns="" xmlns:a16="http://schemas.microsoft.com/office/drawing/2014/main" id="{732822F3-AB15-4A0B-A682-0E04EB3720B6}"/>
                </a:ext>
              </a:extLst>
            </p:cNvPr>
            <p:cNvSpPr txBox="1">
              <a:spLocks/>
            </p:cNvSpPr>
            <p:nvPr/>
          </p:nvSpPr>
          <p:spPr>
            <a:xfrm>
              <a:off x="1594019" y="477298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3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0">
            <a:extLst>
              <a:ext uri="{FF2B5EF4-FFF2-40B4-BE49-F238E27FC236}">
                <a16:creationId xmlns="" xmlns:a16="http://schemas.microsoft.com/office/drawing/2014/main" id="{7727A1AC-22C3-4DBF-B6CE-C9FF41DC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1228787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 41">
            <a:extLst>
              <a:ext uri="{FF2B5EF4-FFF2-40B4-BE49-F238E27FC236}">
                <a16:creationId xmlns="" xmlns:a16="http://schemas.microsoft.com/office/drawing/2014/main" id="{F3949CEE-9D0E-43A3-BA62-073507CE1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21062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42">
            <a:extLst>
              <a:ext uri="{FF2B5EF4-FFF2-40B4-BE49-F238E27FC236}">
                <a16:creationId xmlns="" xmlns:a16="http://schemas.microsoft.com/office/drawing/2014/main" id="{DFDB4E20-D741-434D-A629-949B81F6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4613337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43">
            <a:extLst>
              <a:ext uri="{FF2B5EF4-FFF2-40B4-BE49-F238E27FC236}">
                <a16:creationId xmlns="" xmlns:a16="http://schemas.microsoft.com/office/drawing/2014/main" id="{3F5A68B5-29B4-4650-BD9D-C67F2C04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228787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71E3DF-FB2D-44F8-BFD4-125658C771E2}"/>
              </a:ext>
            </a:extLst>
          </p:cNvPr>
          <p:cNvGrpSpPr/>
          <p:nvPr/>
        </p:nvGrpSpPr>
        <p:grpSpPr>
          <a:xfrm>
            <a:off x="1065213" y="1228787"/>
            <a:ext cx="3532187" cy="1628775"/>
            <a:chOff x="1065213" y="1466912"/>
            <a:chExt cx="3532187" cy="1628775"/>
          </a:xfrm>
        </p:grpSpPr>
        <p:sp>
          <p:nvSpPr>
            <p:cNvPr id="7" name="矩形 37">
              <a:extLst>
                <a:ext uri="{FF2B5EF4-FFF2-40B4-BE49-F238E27FC236}">
                  <a16:creationId xmlns="" xmlns:a16="http://schemas.microsoft.com/office/drawing/2014/main" id="{09C20993-4041-4F33-8138-F280D048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1466912"/>
              <a:ext cx="3532187" cy="1628775"/>
            </a:xfrm>
            <a:prstGeom prst="rect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F59A67B-CF41-4BF4-8EB8-32D999755D03}"/>
                </a:ext>
              </a:extLst>
            </p:cNvPr>
            <p:cNvGrpSpPr/>
            <p:nvPr/>
          </p:nvGrpSpPr>
          <p:grpSpPr>
            <a:xfrm>
              <a:off x="1549855" y="1804070"/>
              <a:ext cx="2548616" cy="847956"/>
              <a:chOff x="8118249" y="1639209"/>
              <a:chExt cx="2548616" cy="847956"/>
            </a:xfrm>
          </p:grpSpPr>
          <p:sp>
            <p:nvSpPr>
              <p:cNvPr id="9" name="Text Placeholder 5">
                <a:extLst>
                  <a:ext uri="{FF2B5EF4-FFF2-40B4-BE49-F238E27FC236}">
                    <a16:creationId xmlns="" xmlns:a16="http://schemas.microsoft.com/office/drawing/2014/main" id="{CEDE4007-8A02-473D-85CC-20305C909E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0" name="Text Placeholder 6">
                <a:extLst>
                  <a:ext uri="{FF2B5EF4-FFF2-40B4-BE49-F238E27FC236}">
                    <a16:creationId xmlns="" xmlns:a16="http://schemas.microsoft.com/office/drawing/2014/main" id="{987785B4-39A3-40B8-825F-EAA5A6BEF5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704DA7-2F6C-4453-B454-86B918F735AF}"/>
              </a:ext>
            </a:extLst>
          </p:cNvPr>
          <p:cNvGrpSpPr/>
          <p:nvPr/>
        </p:nvGrpSpPr>
        <p:grpSpPr>
          <a:xfrm>
            <a:off x="2824163" y="2921062"/>
            <a:ext cx="3532187" cy="1628775"/>
            <a:chOff x="2824163" y="3159187"/>
            <a:chExt cx="3532187" cy="1628775"/>
          </a:xfrm>
          <a:solidFill>
            <a:srgbClr val="222830"/>
          </a:solidFill>
        </p:grpSpPr>
        <p:sp>
          <p:nvSpPr>
            <p:cNvPr id="12" name="矩形 38">
              <a:extLst>
                <a:ext uri="{FF2B5EF4-FFF2-40B4-BE49-F238E27FC236}">
                  <a16:creationId xmlns="" xmlns:a16="http://schemas.microsoft.com/office/drawing/2014/main" id="{7A3C6F81-D09E-4865-9463-711335DD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159187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0E263C1C-2FB3-4221-90F9-DBB6D8925334}"/>
                </a:ext>
              </a:extLst>
            </p:cNvPr>
            <p:cNvGrpSpPr/>
            <p:nvPr/>
          </p:nvGrpSpPr>
          <p:grpSpPr>
            <a:xfrm>
              <a:off x="3308805" y="3432845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4" name="Text Placeholder 5">
                <a:extLst>
                  <a:ext uri="{FF2B5EF4-FFF2-40B4-BE49-F238E27FC236}">
                    <a16:creationId xmlns="" xmlns:a16="http://schemas.microsoft.com/office/drawing/2014/main" id="{0F93678C-C912-4161-A1D4-C644110AEF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5" name="Text Placeholder 6">
                <a:extLst>
                  <a:ext uri="{FF2B5EF4-FFF2-40B4-BE49-F238E27FC236}">
                    <a16:creationId xmlns="" xmlns:a16="http://schemas.microsoft.com/office/drawing/2014/main" id="{6F85C1B4-BF09-40F0-8EBD-78FF6481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6DEB9-E066-48EE-802A-9C186CB9065D}"/>
              </a:ext>
            </a:extLst>
          </p:cNvPr>
          <p:cNvGrpSpPr/>
          <p:nvPr/>
        </p:nvGrpSpPr>
        <p:grpSpPr>
          <a:xfrm>
            <a:off x="1065213" y="4613337"/>
            <a:ext cx="3532187" cy="1628775"/>
            <a:chOff x="1065213" y="4851462"/>
            <a:chExt cx="3532187" cy="1628775"/>
          </a:xfrm>
          <a:solidFill>
            <a:srgbClr val="222830"/>
          </a:solidFill>
        </p:grpSpPr>
        <p:sp>
          <p:nvSpPr>
            <p:cNvPr id="17" name="矩形 39">
              <a:extLst>
                <a:ext uri="{FF2B5EF4-FFF2-40B4-BE49-F238E27FC236}">
                  <a16:creationId xmlns="" xmlns:a16="http://schemas.microsoft.com/office/drawing/2014/main" id="{6163B806-5E1F-4852-910D-396C7FABE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4851462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1F6821-1129-4823-B698-EB240D91DC4F}"/>
                </a:ext>
              </a:extLst>
            </p:cNvPr>
            <p:cNvGrpSpPr/>
            <p:nvPr/>
          </p:nvGrpSpPr>
          <p:grpSpPr>
            <a:xfrm>
              <a:off x="1626971" y="5177062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9" name="Text Placeholder 5">
                <a:extLst>
                  <a:ext uri="{FF2B5EF4-FFF2-40B4-BE49-F238E27FC236}">
                    <a16:creationId xmlns="" xmlns:a16="http://schemas.microsoft.com/office/drawing/2014/main" id="{E0B6F7AC-48B8-476B-BE4C-A177ACA717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="" xmlns:a16="http://schemas.microsoft.com/office/drawing/2014/main" id="{034FD498-A592-4D30-AB6C-714D3672F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81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E842B284-C503-4A84-A130-28150F90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568" y="1906119"/>
            <a:ext cx="8208432" cy="4032249"/>
          </a:xfrm>
          <a:prstGeom prst="rect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Rectangle 22" descr="InstructionalTechnology">
            <a:extLst>
              <a:ext uri="{FF2B5EF4-FFF2-40B4-BE49-F238E27FC236}">
                <a16:creationId xmlns="" xmlns:a16="http://schemas.microsoft.com/office/drawing/2014/main" id="{E2F1BBA2-A6F3-448D-B14C-7A716F80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06119"/>
            <a:ext cx="3983567" cy="40322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45386"/>
            <a:endParaRPr lang="zh-CN" altLang="en-US" sz="2265" b="1">
              <a:solidFill>
                <a:srgbClr val="1F497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="" xmlns:a16="http://schemas.microsoft.com/office/drawing/2014/main" id="{66589411-8568-4730-AA82-1B818BD60758}"/>
              </a:ext>
            </a:extLst>
          </p:cNvPr>
          <p:cNvGrpSpPr/>
          <p:nvPr/>
        </p:nvGrpSpPr>
        <p:grpSpPr bwMode="auto">
          <a:xfrm>
            <a:off x="10409767" y="2494852"/>
            <a:ext cx="412751" cy="508000"/>
            <a:chOff x="0" y="0"/>
            <a:chExt cx="134" cy="163"/>
          </a:xfrm>
          <a:solidFill>
            <a:schemeClr val="bg1"/>
          </a:solidFill>
        </p:grpSpPr>
        <p:sp>
          <p:nvSpPr>
            <p:cNvPr id="5" name="Freeform 24">
              <a:extLst>
                <a:ext uri="{FF2B5EF4-FFF2-40B4-BE49-F238E27FC236}">
                  <a16:creationId xmlns="" xmlns:a16="http://schemas.microsoft.com/office/drawing/2014/main" id="{B45F5C8C-D2A7-4EA9-8F86-B368296B3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="" xmlns:a16="http://schemas.microsoft.com/office/drawing/2014/main" id="{782C8591-697A-43DC-B371-AFFDE7DD5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26">
              <a:extLst>
                <a:ext uri="{FF2B5EF4-FFF2-40B4-BE49-F238E27FC236}">
                  <a16:creationId xmlns="" xmlns:a16="http://schemas.microsoft.com/office/drawing/2014/main" id="{29B03A96-C3F5-4D88-AB84-52BEE0DC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="" xmlns:a16="http://schemas.microsoft.com/office/drawing/2014/main" id="{419C48DF-47D8-47AC-A63C-690EB06DD46D}"/>
              </a:ext>
            </a:extLst>
          </p:cNvPr>
          <p:cNvGrpSpPr/>
          <p:nvPr/>
        </p:nvGrpSpPr>
        <p:grpSpPr bwMode="auto">
          <a:xfrm>
            <a:off x="7893051" y="2501204"/>
            <a:ext cx="389467" cy="493183"/>
            <a:chOff x="0" y="0"/>
            <a:chExt cx="127" cy="163"/>
          </a:xfrm>
          <a:solidFill>
            <a:schemeClr val="bg1"/>
          </a:solidFill>
        </p:grpSpPr>
        <p:sp>
          <p:nvSpPr>
            <p:cNvPr id="9" name="Freeform 28">
              <a:extLst>
                <a:ext uri="{FF2B5EF4-FFF2-40B4-BE49-F238E27FC236}">
                  <a16:creationId xmlns="" xmlns:a16="http://schemas.microsoft.com/office/drawing/2014/main" id="{A51FF8E0-7FB7-4B72-9D89-556A5527EB1B}"/>
                </a:ext>
              </a:extLst>
            </p:cNvPr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="" xmlns:a16="http://schemas.microsoft.com/office/drawing/2014/main" id="{E710B436-A46D-4457-901E-0915A43460AE}"/>
                </a:ext>
              </a:extLst>
            </p:cNvPr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="" xmlns:a16="http://schemas.microsoft.com/office/drawing/2014/main" id="{C84744CD-56B0-44AD-B7D4-136B86B13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="" xmlns:a16="http://schemas.microsoft.com/office/drawing/2014/main" id="{6A713457-130A-4834-87A0-1963BA57DD5C}"/>
                </a:ext>
              </a:extLst>
            </p:cNvPr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="" xmlns:a16="http://schemas.microsoft.com/office/drawing/2014/main" id="{03258FE7-5EC9-4E0F-B33A-07660A3A960E}"/>
                </a:ext>
              </a:extLst>
            </p:cNvPr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Freeform 33">
            <a:extLst>
              <a:ext uri="{FF2B5EF4-FFF2-40B4-BE49-F238E27FC236}">
                <a16:creationId xmlns="" xmlns:a16="http://schemas.microsoft.com/office/drawing/2014/main" id="{C526563D-1EA1-49C2-816C-FA201AF58A45}"/>
              </a:ext>
            </a:extLst>
          </p:cNvPr>
          <p:cNvSpPr>
            <a:spLocks noEditPoints="1"/>
          </p:cNvSpPr>
          <p:nvPr/>
        </p:nvSpPr>
        <p:spPr bwMode="auto">
          <a:xfrm>
            <a:off x="5319185" y="2545653"/>
            <a:ext cx="594783" cy="404284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="" xmlns:a16="http://schemas.microsoft.com/office/drawing/2014/main" id="{63317998-06B8-42ED-89BB-916B83D36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088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6" name="Rectangle 35">
            <a:extLst>
              <a:ext uri="{FF2B5EF4-FFF2-40B4-BE49-F238E27FC236}">
                <a16:creationId xmlns="" xmlns:a16="http://schemas.microsoft.com/office/drawing/2014/main" id="{FA5382F0-EF4F-4973-A04A-7E96C2F8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937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="" xmlns:a16="http://schemas.microsoft.com/office/drawing/2014/main" id="{FF7A58E3-FD3E-498A-9697-C936BC3D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68" y="3701352"/>
            <a:ext cx="1919817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="" xmlns:a16="http://schemas.microsoft.com/office/drawing/2014/main" id="{7C4CCCCA-7B01-4CD7-9B13-4D761D404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817" y="3701352"/>
            <a:ext cx="191981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Rectangle 38">
            <a:extLst>
              <a:ext uri="{FF2B5EF4-FFF2-40B4-BE49-F238E27FC236}">
                <a16:creationId xmlns="" xmlns:a16="http://schemas.microsoft.com/office/drawing/2014/main" id="{B8A1E5DE-55CF-44FB-84C5-5522DF1C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803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="" xmlns:a16="http://schemas.microsoft.com/office/drawing/2014/main" id="{E2A31066-4E02-442A-A2E7-B2D7BEF4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417" y="3701352"/>
            <a:ext cx="1919816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Line 40">
            <a:extLst>
              <a:ext uri="{FF2B5EF4-FFF2-40B4-BE49-F238E27FC236}">
                <a16:creationId xmlns="" xmlns:a16="http://schemas.microsoft.com/office/drawing/2014/main" id="{02B44E47-3FD2-47F9-89F4-5911FDAC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70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Line 41">
            <a:extLst>
              <a:ext uri="{FF2B5EF4-FFF2-40B4-BE49-F238E27FC236}">
                <a16:creationId xmlns="" xmlns:a16="http://schemas.microsoft.com/office/drawing/2014/main" id="{87A03C07-0FEF-4126-9812-CC18FDC0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Line 42">
            <a:extLst>
              <a:ext uri="{FF2B5EF4-FFF2-40B4-BE49-F238E27FC236}">
                <a16:creationId xmlns="" xmlns:a16="http://schemas.microsoft.com/office/drawing/2014/main" id="{13CF8114-8419-4165-B4BE-32F094118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6518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="" xmlns:a16="http://schemas.microsoft.com/office/drawing/2014/main" id="{950DF604-E802-4F8E-8F39-C17DCEFB8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223" y="4678810"/>
            <a:ext cx="76103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详写内容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点击输入本栏的具体文字，简明扼要的说明分项内容，此为概念图解，简明扼要的说明分项内容，此为概念图解，简明扼要的说明分项内容，此为概念图解。</a:t>
            </a:r>
          </a:p>
        </p:txBody>
      </p:sp>
      <p:sp>
        <p:nvSpPr>
          <p:cNvPr id="25" name="Line 44">
            <a:extLst>
              <a:ext uri="{FF2B5EF4-FFF2-40B4-BE49-F238E27FC236}">
                <a16:creationId xmlns="" xmlns:a16="http://schemas.microsoft.com/office/drawing/2014/main" id="{7BC80A44-0A9F-4CE9-B2CA-A80E9A96B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0117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Line 45">
            <a:extLst>
              <a:ext uri="{FF2B5EF4-FFF2-40B4-BE49-F238E27FC236}">
                <a16:creationId xmlns="" xmlns:a16="http://schemas.microsoft.com/office/drawing/2014/main" id="{20ECD70B-BDAB-4F22-9F20-3DFD50AF5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9900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0983EB2-79ED-41A6-ADCE-69596D11D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2">
            <a:extLst>
              <a:ext uri="{FF2B5EF4-FFF2-40B4-BE49-F238E27FC236}">
                <a16:creationId xmlns="" xmlns:a16="http://schemas.microsoft.com/office/drawing/2014/main" id="{0EEE29B8-0F14-430F-A3A7-80C58BE07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4322DEF-E3F5-4F76-A405-C3F81562B8C2}"/>
              </a:ext>
            </a:extLst>
          </p:cNvPr>
          <p:cNvSpPr/>
          <p:nvPr/>
        </p:nvSpPr>
        <p:spPr>
          <a:xfrm>
            <a:off x="6161238" y="4052266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PA_文本框 4">
            <a:extLst>
              <a:ext uri="{FF2B5EF4-FFF2-40B4-BE49-F238E27FC236}">
                <a16:creationId xmlns="" xmlns:a16="http://schemas.microsoft.com/office/drawing/2014/main" id="{C75AD440-BDF2-4DFE-B39C-DE20D5B9A9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5649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2050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方正粗谭黑简体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Helvetica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27</cp:revision>
  <dcterms:created xsi:type="dcterms:W3CDTF">2017-08-18T03:02:00Z</dcterms:created>
  <dcterms:modified xsi:type="dcterms:W3CDTF">2019-02-25T05:48:49Z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