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3" r:id="rId8"/>
    <p:sldId id="266" r:id="rId9"/>
    <p:sldId id="264" r:id="rId10"/>
    <p:sldId id="270" r:id="rId11"/>
    <p:sldId id="268" r:id="rId12"/>
    <p:sldId id="282" r:id="rId13"/>
    <p:sldId id="267" r:id="rId14"/>
    <p:sldId id="269" r:id="rId15"/>
    <p:sldId id="273" r:id="rId16"/>
    <p:sldId id="276" r:id="rId17"/>
    <p:sldId id="278" r:id="rId18"/>
    <p:sldId id="283" r:id="rId19"/>
    <p:sldId id="279" r:id="rId20"/>
    <p:sldId id="280" r:id="rId21"/>
    <p:sldId id="261" r:id="rId22"/>
    <p:sldId id="281" r:id="rId23"/>
    <p:sldId id="272" r:id="rId24"/>
    <p:sldId id="284" r:id="rId25"/>
    <p:sldId id="260" r:id="rId26"/>
    <p:sldId id="262" r:id="rId27"/>
    <p:sldId id="274" r:id="rId28"/>
    <p:sldId id="277" r:id="rId29"/>
    <p:sldId id="285" r:id="rId30"/>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432" y="-162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notesViewPr>
    <p:cSldViewPr snapToGrid="0">
      <p:cViewPr varScale="1">
        <p:scale>
          <a:sx n="69" d="100"/>
          <a:sy n="69" d="100"/>
        </p:scale>
        <p:origin x="2784" y="8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EB1A21-176C-4BA4-8778-444538989DB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60B777-654C-4E49-8ABC-8BCEABE06EA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60B777-654C-4E49-8ABC-8BCEABE06EA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slow" advClick="0" advTm="0">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slow"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slow"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矩形 6"/>
          <p:cNvSpPr/>
          <p:nvPr userDrawn="1"/>
        </p:nvSpPr>
        <p:spPr>
          <a:xfrm>
            <a:off x="6786713" y="4774683"/>
            <a:ext cx="775136" cy="246221"/>
          </a:xfrm>
          <a:prstGeom prst="rect">
            <a:avLst/>
          </a:prstGeom>
        </p:spPr>
        <p:txBody>
          <a:bodyPr wrap="square">
            <a:spAutoFit/>
          </a:bodyPr>
          <a:lstStyle/>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slow"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slow"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slow"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stretch>
            <a:fillRect/>
          </a:stretch>
        </p:blipFill>
        <p:spPr>
          <a:xfrm>
            <a:off x="0" y="0"/>
            <a:ext cx="9143999" cy="5143500"/>
          </a:xfrm>
          <a:prstGeom prst="rect">
            <a:avLst/>
          </a:prstGeom>
        </p:spPr>
      </p:pic>
      <p:sp>
        <p:nvSpPr>
          <p:cNvPr id="7" name="矩形 6"/>
          <p:cNvSpPr/>
          <p:nvPr userDrawn="1"/>
        </p:nvSpPr>
        <p:spPr>
          <a:xfrm>
            <a:off x="261257" y="682172"/>
            <a:ext cx="8665029" cy="4252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23850" y="12587"/>
            <a:ext cx="7412264" cy="669585"/>
          </a:xfrm>
        </p:spPr>
        <p:txBody>
          <a:bodyPr>
            <a:normAutofit/>
          </a:bodyPr>
          <a:lstStyle>
            <a:lvl1pPr>
              <a:defRPr sz="2800" b="1"/>
            </a:lvl1pPr>
          </a:lstStyle>
          <a:p>
            <a:r>
              <a:rPr lang="zh-CN" altLang="en-US" dirty="0" smtClean="0"/>
              <a:t>单击此处编辑母版标题样式</a:t>
            </a:r>
            <a:endParaRPr lang="zh-CN" altLang="en-US" dirty="0"/>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slow" advClick="0" advTm="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spd="slow"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1.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8.xml.rels><?xml version="1.0" encoding="UTF-8" standalone="yes"?>
<Relationships xmlns="http://schemas.openxmlformats.org/package/2006/relationships"><Relationship Id="rId9" Type="http://schemas.openxmlformats.org/officeDocument/2006/relationships/image" Target="../media/image36.png"/><Relationship Id="rId8" Type="http://schemas.openxmlformats.org/officeDocument/2006/relationships/image" Target="../media/image35.png"/><Relationship Id="rId7" Type="http://schemas.openxmlformats.org/officeDocument/2006/relationships/image" Target="../media/image34.png"/><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3" Type="http://schemas.openxmlformats.org/officeDocument/2006/relationships/notesSlide" Target="../notesSlides/notesSlide8.xml"/><Relationship Id="rId12" Type="http://schemas.openxmlformats.org/officeDocument/2006/relationships/slideLayout" Target="../slideLayouts/slideLayout7.xml"/><Relationship Id="rId11" Type="http://schemas.openxmlformats.org/officeDocument/2006/relationships/image" Target="../media/image38.png"/><Relationship Id="rId10" Type="http://schemas.openxmlformats.org/officeDocument/2006/relationships/image" Target="../media/image37.png"/><Relationship Id="rId1" Type="http://schemas.openxmlformats.org/officeDocument/2006/relationships/image" Target="../media/image28.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29.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image" Target="../media/image53.png"/><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50.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xml"/><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7.xml"/><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image" Target="../media/image60.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image" Target="../media/image66.png"/><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3.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76.png"/><Relationship Id="rId1" Type="http://schemas.openxmlformats.org/officeDocument/2006/relationships/image" Target="../media/image75.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7.xml"/><Relationship Id="rId5" Type="http://schemas.microsoft.com/office/2007/relationships/hdphoto" Target="../media/image81.wdp"/><Relationship Id="rId4" Type="http://schemas.openxmlformats.org/officeDocument/2006/relationships/image" Target="../media/image80.png"/><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image" Target="../media/image77.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7.xml"/><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image" Target="../media/image85.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7.xml"/><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image" Target="../media/image88.png"/></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screen"/>
          <a:stretch>
            <a:fillRect/>
          </a:stretch>
        </p:blipFill>
        <p:spPr>
          <a:xfrm>
            <a:off x="0" y="0"/>
            <a:ext cx="9143999" cy="5143500"/>
          </a:xfrm>
          <a:prstGeom prst="rect">
            <a:avLst/>
          </a:prstGeom>
        </p:spPr>
      </p:pic>
      <p:pic>
        <p:nvPicPr>
          <p:cNvPr id="4" name="图片 3"/>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1487713" y="1775087"/>
            <a:ext cx="6168571" cy="1537109"/>
          </a:xfrm>
          <a:prstGeom prst="rect">
            <a:avLst/>
          </a:prstGeom>
        </p:spPr>
      </p:pic>
      <p:pic>
        <p:nvPicPr>
          <p:cNvPr id="5" name="图片 4"/>
          <p:cNvPicPr>
            <a:picLocks noChangeAspect="1"/>
          </p:cNvPicPr>
          <p:nvPr/>
        </p:nvPicPr>
        <p:blipFill>
          <a:blip r:embed="rId4"/>
          <a:stretch>
            <a:fillRect/>
          </a:stretch>
        </p:blipFill>
        <p:spPr>
          <a:xfrm>
            <a:off x="6084058" y="26553"/>
            <a:ext cx="3059939" cy="2084660"/>
          </a:xfrm>
          <a:prstGeom prst="rect">
            <a:avLst/>
          </a:prstGeom>
        </p:spPr>
      </p:pic>
      <p:pic>
        <p:nvPicPr>
          <p:cNvPr id="6" name="图片 5"/>
          <p:cNvPicPr>
            <a:picLocks noChangeAspect="1"/>
          </p:cNvPicPr>
          <p:nvPr/>
        </p:nvPicPr>
        <p:blipFill>
          <a:blip r:embed="rId5" cstate="screen"/>
          <a:stretch>
            <a:fillRect/>
          </a:stretch>
        </p:blipFill>
        <p:spPr>
          <a:xfrm>
            <a:off x="514511" y="211129"/>
            <a:ext cx="2024574" cy="1367343"/>
          </a:xfrm>
          <a:prstGeom prst="rect">
            <a:avLst/>
          </a:prstGeom>
        </p:spPr>
      </p:pic>
      <p:sp>
        <p:nvSpPr>
          <p:cNvPr id="7" name="文本框 6"/>
          <p:cNvSpPr txBox="1"/>
          <p:nvPr/>
        </p:nvSpPr>
        <p:spPr>
          <a:xfrm>
            <a:off x="2728687" y="3456138"/>
            <a:ext cx="3518912" cy="400110"/>
          </a:xfrm>
          <a:prstGeom prst="rect">
            <a:avLst/>
          </a:prstGeom>
          <a:noFill/>
        </p:spPr>
        <p:txBody>
          <a:bodyPr wrap="none" rtlCol="0">
            <a:spAutoFit/>
          </a:bodyPr>
          <a:lstStyle/>
          <a:p>
            <a:r>
              <a:rPr lang="en-US" altLang="zh-CN" sz="2000" dirty="0" smtClean="0">
                <a:solidFill>
                  <a:schemeClr val="tx1">
                    <a:lumMod val="65000"/>
                    <a:lumOff val="35000"/>
                  </a:schemeClr>
                </a:solidFill>
              </a:rPr>
              <a:t>— </a:t>
            </a:r>
            <a:r>
              <a:rPr lang="zh-CN" altLang="en-US" sz="2000" dirty="0" smtClean="0">
                <a:solidFill>
                  <a:schemeClr val="tx1">
                    <a:lumMod val="65000"/>
                    <a:lumOff val="35000"/>
                  </a:schemeClr>
                </a:solidFill>
              </a:rPr>
              <a:t>单</a:t>
            </a:r>
            <a:r>
              <a:rPr lang="zh-CN" altLang="en-US" sz="2000" dirty="0" smtClean="0">
                <a:solidFill>
                  <a:schemeClr val="tx1">
                    <a:lumMod val="65000"/>
                    <a:lumOff val="35000"/>
                  </a:schemeClr>
                </a:solidFill>
              </a:rPr>
              <a:t>击此处添加文字标</a:t>
            </a:r>
            <a:r>
              <a:rPr lang="zh-CN" altLang="en-US" sz="2000" dirty="0" smtClean="0">
                <a:solidFill>
                  <a:schemeClr val="tx1">
                    <a:lumMod val="65000"/>
                    <a:lumOff val="35000"/>
                  </a:schemeClr>
                </a:solidFill>
              </a:rPr>
              <a:t>题 </a:t>
            </a:r>
            <a:r>
              <a:rPr lang="en-US" altLang="zh-CN" sz="2000" dirty="0" smtClean="0">
                <a:solidFill>
                  <a:schemeClr val="tx1">
                    <a:lumMod val="65000"/>
                    <a:lumOff val="35000"/>
                  </a:schemeClr>
                </a:solidFill>
              </a:rPr>
              <a:t>—</a:t>
            </a:r>
            <a:endParaRPr lang="zh-CN" altLang="en-US" sz="2000" dirty="0">
              <a:solidFill>
                <a:schemeClr val="tx1">
                  <a:lumMod val="65000"/>
                  <a:lumOff val="35000"/>
                </a:schemeClr>
              </a:solidFill>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3"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1000"/>
                                        <p:tgtEl>
                                          <p:spTgt spid="4"/>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png\2015008_0005_素材天下-sucaitianxia.com.png"/>
          <p:cNvPicPr>
            <a:picLocks noChangeAspect="1" noChangeArrowheads="1"/>
          </p:cNvPicPr>
          <p:nvPr/>
        </p:nvPicPr>
        <p:blipFill rotWithShape="1">
          <a:blip r:embed="rId1" cstate="screen"/>
          <a:srcRect/>
          <a:stretch>
            <a:fillRect/>
          </a:stretch>
        </p:blipFill>
        <p:spPr bwMode="auto">
          <a:xfrm>
            <a:off x="755576" y="1059582"/>
            <a:ext cx="2655568" cy="25055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43120" y="1451504"/>
            <a:ext cx="1107996" cy="1200329"/>
          </a:xfrm>
          <a:prstGeom prst="rect">
            <a:avLst/>
          </a:prstGeom>
          <a:noFill/>
        </p:spPr>
        <p:txBody>
          <a:bodyPr wrap="none" rtlCol="0">
            <a:spAutoFit/>
          </a:bodyPr>
          <a:lstStyle/>
          <a:p>
            <a:r>
              <a:rPr lang="zh-CN" altLang="en-US" sz="7200" dirty="0" smtClean="0">
                <a:latin typeface="★日文毛笔" panose="02000609000000000000" pitchFamily="49" charset="-128"/>
                <a:ea typeface="★日文毛笔" panose="02000609000000000000" pitchFamily="49" charset="-128"/>
              </a:rPr>
              <a:t>前</a:t>
            </a:r>
            <a:endParaRPr lang="zh-CN" altLang="en-US" sz="7200" dirty="0">
              <a:latin typeface="★日文毛笔" panose="02000609000000000000" pitchFamily="49" charset="-128"/>
              <a:ea typeface="★日文毛笔" panose="02000609000000000000" pitchFamily="49" charset="-128"/>
            </a:endParaRPr>
          </a:p>
        </p:txBody>
      </p:sp>
      <p:sp>
        <p:nvSpPr>
          <p:cNvPr id="5" name="矩形 4"/>
          <p:cNvSpPr/>
          <p:nvPr/>
        </p:nvSpPr>
        <p:spPr>
          <a:xfrm>
            <a:off x="2127950" y="2051668"/>
            <a:ext cx="800219" cy="830997"/>
          </a:xfrm>
          <a:prstGeom prst="rect">
            <a:avLst/>
          </a:prstGeom>
        </p:spPr>
        <p:txBody>
          <a:bodyPr wrap="none">
            <a:spAutoFit/>
          </a:bodyPr>
          <a:lstStyle/>
          <a:p>
            <a:r>
              <a:rPr lang="zh-CN" altLang="en-US" sz="4800" dirty="0" smtClean="0">
                <a:latin typeface="★日文毛笔" panose="02000609000000000000" pitchFamily="49" charset="-128"/>
                <a:ea typeface="★日文毛笔" panose="02000609000000000000" pitchFamily="49" charset="-128"/>
              </a:rPr>
              <a:t>言</a:t>
            </a:r>
            <a:endParaRPr lang="zh-CN" altLang="en-US" sz="4800" dirty="0">
              <a:latin typeface="★日文毛笔" panose="02000609000000000000" pitchFamily="49" charset="-128"/>
              <a:ea typeface="★日文毛笔" panose="02000609000000000000" pitchFamily="49" charset="-128"/>
            </a:endParaRPr>
          </a:p>
        </p:txBody>
      </p:sp>
      <p:pic>
        <p:nvPicPr>
          <p:cNvPr id="3076" name="Picture 4" descr="D:\png\2015008_0006_素材天下网-sucaitianxia.com.png"/>
          <p:cNvPicPr>
            <a:picLocks noChangeAspect="1" noChangeArrowheads="1"/>
          </p:cNvPicPr>
          <p:nvPr/>
        </p:nvPicPr>
        <p:blipFill>
          <a:blip r:embed="rId2" cstate="screen"/>
          <a:srcRect/>
          <a:stretch>
            <a:fillRect/>
          </a:stretch>
        </p:blipFill>
        <p:spPr bwMode="auto">
          <a:xfrm>
            <a:off x="1929910" y="3129014"/>
            <a:ext cx="874467" cy="61073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D:\png\0101000028865661_0001_图层-2-副本-3.png"/>
          <p:cNvPicPr>
            <a:picLocks noChangeAspect="1" noChangeArrowheads="1"/>
          </p:cNvPicPr>
          <p:nvPr/>
        </p:nvPicPr>
        <p:blipFill>
          <a:blip r:embed="rId3" cstate="screen"/>
          <a:srcRect/>
          <a:stretch>
            <a:fillRect/>
          </a:stretch>
        </p:blipFill>
        <p:spPr bwMode="auto">
          <a:xfrm>
            <a:off x="3502552" y="1460657"/>
            <a:ext cx="1239716" cy="16161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D:\png\0101000028865661_0001_图层-2-副本-3.png"/>
          <p:cNvPicPr>
            <a:picLocks noChangeAspect="1" noChangeArrowheads="1"/>
          </p:cNvPicPr>
          <p:nvPr/>
        </p:nvPicPr>
        <p:blipFill>
          <a:blip r:embed="rId3" cstate="screen"/>
          <a:srcRect/>
          <a:stretch>
            <a:fillRect/>
          </a:stretch>
        </p:blipFill>
        <p:spPr bwMode="auto">
          <a:xfrm rot="10800000">
            <a:off x="7261776" y="2465055"/>
            <a:ext cx="1239716" cy="1616106"/>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4135730" y="2050213"/>
            <a:ext cx="3744416" cy="1477328"/>
          </a:xfrm>
          <a:prstGeom prst="rect">
            <a:avLst/>
          </a:prstGeom>
        </p:spPr>
        <p:txBody>
          <a:bodyPr wrap="square">
            <a:spAutoFit/>
          </a:bodyPr>
          <a:lstStyle/>
          <a:p>
            <a:r>
              <a:rPr lang="zh-CN" altLang="en-US" dirty="0" smtClean="0">
                <a:latin typeface="方正黑体简体" panose="03000509000000000000" pitchFamily="65" charset="-122"/>
                <a:ea typeface="方正黑体简体" panose="03000509000000000000" pitchFamily="65" charset="-122"/>
              </a:rPr>
              <a:t> 单击此处添加你的文本内容单击此处添加你的文本内容单击此处添加你的文本内容 单击此处添加你的文本内容 单击此处添加你的文本内容 单击此处添加你的文本内容 </a:t>
            </a:r>
            <a:endParaRPr lang="zh-CN" altLang="en-US" dirty="0" smtClean="0">
              <a:latin typeface="方正黑体简体" panose="03000509000000000000" pitchFamily="65" charset="-122"/>
              <a:ea typeface="方正黑体简体" panose="03000509000000000000" pitchFamily="65" charset="-122"/>
            </a:endParaRPr>
          </a:p>
        </p:txBody>
      </p:sp>
      <p:pic>
        <p:nvPicPr>
          <p:cNvPr id="6147" name="Picture 3" descr="L:\png\12-16_0000_图层-9.png"/>
          <p:cNvPicPr>
            <a:picLocks noChangeAspect="1" noChangeArrowheads="1"/>
          </p:cNvPicPr>
          <p:nvPr/>
        </p:nvPicPr>
        <p:blipFill>
          <a:blip r:embed="rId4" cstate="screen"/>
          <a:srcRect/>
          <a:stretch>
            <a:fillRect/>
          </a:stretch>
        </p:blipFill>
        <p:spPr bwMode="auto">
          <a:xfrm>
            <a:off x="7511628" y="89415"/>
            <a:ext cx="1632372" cy="273581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L:\png\12-05_0003_图层-21-副本-5.png"/>
          <p:cNvPicPr>
            <a:picLocks noChangeAspect="1" noChangeArrowheads="1"/>
          </p:cNvPicPr>
          <p:nvPr/>
        </p:nvPicPr>
        <p:blipFill>
          <a:blip r:embed="rId5" cstate="screen"/>
          <a:srcRect/>
          <a:stretch>
            <a:fillRect/>
          </a:stretch>
        </p:blipFill>
        <p:spPr bwMode="auto">
          <a:xfrm>
            <a:off x="1929910" y="3757637"/>
            <a:ext cx="2291152" cy="11148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 calcmode="lin" valueType="num">
                                      <p:cBhvr>
                                        <p:cTn id="9" dur="1000" fill="hold"/>
                                        <p:tgtEl>
                                          <p:spTgt spid="3075"/>
                                        </p:tgtEl>
                                        <p:attrNameLst>
                                          <p:attrName>style.rotation</p:attrName>
                                        </p:attrNameLst>
                                      </p:cBhvr>
                                      <p:tavLst>
                                        <p:tav tm="0">
                                          <p:val>
                                            <p:fltVal val="90"/>
                                          </p:val>
                                        </p:tav>
                                        <p:tav tm="100000">
                                          <p:val>
                                            <p:fltVal val="0"/>
                                          </p:val>
                                        </p:tav>
                                      </p:tavLst>
                                    </p:anim>
                                    <p:animEffect transition="in" filter="fade">
                                      <p:cBhvr>
                                        <p:cTn id="10" dur="1000"/>
                                        <p:tgtEl>
                                          <p:spTgt spid="3075"/>
                                        </p:tgtEl>
                                      </p:cBhvr>
                                    </p:animEffect>
                                  </p:childTnLst>
                                </p:cTn>
                              </p:par>
                              <p:par>
                                <p:cTn id="11" presetID="47" presetClass="entr" presetSubtype="0" fill="hold" grpId="0" nodeType="withEffect">
                                  <p:stCondLst>
                                    <p:cond delay="8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15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23" presetClass="entr" presetSubtype="16" fill="hold" nodeType="withEffect">
                                  <p:stCondLst>
                                    <p:cond delay="2600"/>
                                  </p:stCondLst>
                                  <p:childTnLst>
                                    <p:set>
                                      <p:cBhvr>
                                        <p:cTn id="22" dur="1" fill="hold">
                                          <p:stCondLst>
                                            <p:cond delay="0"/>
                                          </p:stCondLst>
                                        </p:cTn>
                                        <p:tgtEl>
                                          <p:spTgt spid="3076"/>
                                        </p:tgtEl>
                                        <p:attrNameLst>
                                          <p:attrName>style.visibility</p:attrName>
                                        </p:attrNameLst>
                                      </p:cBhvr>
                                      <p:to>
                                        <p:strVal val="visible"/>
                                      </p:to>
                                    </p:set>
                                    <p:anim calcmode="lin" valueType="num">
                                      <p:cBhvr>
                                        <p:cTn id="23" dur="500" fill="hold"/>
                                        <p:tgtEl>
                                          <p:spTgt spid="3076"/>
                                        </p:tgtEl>
                                        <p:attrNameLst>
                                          <p:attrName>ppt_w</p:attrName>
                                        </p:attrNameLst>
                                      </p:cBhvr>
                                      <p:tavLst>
                                        <p:tav tm="0">
                                          <p:val>
                                            <p:fltVal val="0"/>
                                          </p:val>
                                        </p:tav>
                                        <p:tav tm="100000">
                                          <p:val>
                                            <p:strVal val="#ppt_w"/>
                                          </p:val>
                                        </p:tav>
                                      </p:tavLst>
                                    </p:anim>
                                    <p:anim calcmode="lin" valueType="num">
                                      <p:cBhvr>
                                        <p:cTn id="24" dur="500" fill="hold"/>
                                        <p:tgtEl>
                                          <p:spTgt spid="3076"/>
                                        </p:tgtEl>
                                        <p:attrNameLst>
                                          <p:attrName>ppt_h</p:attrName>
                                        </p:attrNameLst>
                                      </p:cBhvr>
                                      <p:tavLst>
                                        <p:tav tm="0">
                                          <p:val>
                                            <p:fltVal val="0"/>
                                          </p:val>
                                        </p:tav>
                                        <p:tav tm="100000">
                                          <p:val>
                                            <p:strVal val="#ppt_h"/>
                                          </p:val>
                                        </p:tav>
                                      </p:tavLst>
                                    </p:anim>
                                  </p:childTnLst>
                                </p:cTn>
                              </p:par>
                              <p:par>
                                <p:cTn id="25" presetID="22" presetClass="entr" presetSubtype="8" fill="hold" nodeType="withEffect">
                                  <p:stCondLst>
                                    <p:cond delay="3500"/>
                                  </p:stCondLst>
                                  <p:childTnLst>
                                    <p:set>
                                      <p:cBhvr>
                                        <p:cTn id="26" dur="1" fill="hold">
                                          <p:stCondLst>
                                            <p:cond delay="0"/>
                                          </p:stCondLst>
                                        </p:cTn>
                                        <p:tgtEl>
                                          <p:spTgt spid="3077"/>
                                        </p:tgtEl>
                                        <p:attrNameLst>
                                          <p:attrName>style.visibility</p:attrName>
                                        </p:attrNameLst>
                                      </p:cBhvr>
                                      <p:to>
                                        <p:strVal val="visible"/>
                                      </p:to>
                                    </p:set>
                                    <p:animEffect transition="in" filter="wipe(left)">
                                      <p:cBhvr>
                                        <p:cTn id="27" dur="250"/>
                                        <p:tgtEl>
                                          <p:spTgt spid="3077"/>
                                        </p:tgtEl>
                                      </p:cBhvr>
                                    </p:animEffect>
                                  </p:childTnLst>
                                </p:cTn>
                              </p:par>
                              <p:par>
                                <p:cTn id="28" presetID="22" presetClass="entr" presetSubtype="2" fill="hold" nodeType="withEffect">
                                  <p:stCondLst>
                                    <p:cond delay="3500"/>
                                  </p:stCondLst>
                                  <p:childTnLst>
                                    <p:set>
                                      <p:cBhvr>
                                        <p:cTn id="29" dur="1" fill="hold">
                                          <p:stCondLst>
                                            <p:cond delay="0"/>
                                          </p:stCondLst>
                                        </p:cTn>
                                        <p:tgtEl>
                                          <p:spTgt spid="10"/>
                                        </p:tgtEl>
                                        <p:attrNameLst>
                                          <p:attrName>style.visibility</p:attrName>
                                        </p:attrNameLst>
                                      </p:cBhvr>
                                      <p:to>
                                        <p:strVal val="visible"/>
                                      </p:to>
                                    </p:set>
                                    <p:animEffect transition="in" filter="wipe(right)">
                                      <p:cBhvr>
                                        <p:cTn id="30" dur="250"/>
                                        <p:tgtEl>
                                          <p:spTgt spid="10"/>
                                        </p:tgtEl>
                                      </p:cBhvr>
                                    </p:animEffect>
                                  </p:childTnLst>
                                </p:cTn>
                              </p:par>
                              <p:par>
                                <p:cTn id="31" presetID="41" presetClass="entr" presetSubtype="0" fill="hold" grpId="0" nodeType="withEffect">
                                  <p:stCondLst>
                                    <p:cond delay="380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par>
                                <p:cTn id="38" presetID="53" presetClass="entr" presetSubtype="16" fill="hold" nodeType="withEffect">
                                  <p:stCondLst>
                                    <p:cond delay="2300"/>
                                  </p:stCondLst>
                                  <p:childTnLst>
                                    <p:set>
                                      <p:cBhvr>
                                        <p:cTn id="39" dur="1" fill="hold">
                                          <p:stCondLst>
                                            <p:cond delay="0"/>
                                          </p:stCondLst>
                                        </p:cTn>
                                        <p:tgtEl>
                                          <p:spTgt spid="6148"/>
                                        </p:tgtEl>
                                        <p:attrNameLst>
                                          <p:attrName>style.visibility</p:attrName>
                                        </p:attrNameLst>
                                      </p:cBhvr>
                                      <p:to>
                                        <p:strVal val="visible"/>
                                      </p:to>
                                    </p:set>
                                    <p:anim calcmode="lin" valueType="num">
                                      <p:cBhvr>
                                        <p:cTn id="40" dur="500" fill="hold"/>
                                        <p:tgtEl>
                                          <p:spTgt spid="6148"/>
                                        </p:tgtEl>
                                        <p:attrNameLst>
                                          <p:attrName>ppt_w</p:attrName>
                                        </p:attrNameLst>
                                      </p:cBhvr>
                                      <p:tavLst>
                                        <p:tav tm="0">
                                          <p:val>
                                            <p:fltVal val="0"/>
                                          </p:val>
                                        </p:tav>
                                        <p:tav tm="100000">
                                          <p:val>
                                            <p:strVal val="#ppt_w"/>
                                          </p:val>
                                        </p:tav>
                                      </p:tavLst>
                                    </p:anim>
                                    <p:anim calcmode="lin" valueType="num">
                                      <p:cBhvr>
                                        <p:cTn id="41" dur="500" fill="hold"/>
                                        <p:tgtEl>
                                          <p:spTgt spid="6148"/>
                                        </p:tgtEl>
                                        <p:attrNameLst>
                                          <p:attrName>ppt_h</p:attrName>
                                        </p:attrNameLst>
                                      </p:cBhvr>
                                      <p:tavLst>
                                        <p:tav tm="0">
                                          <p:val>
                                            <p:fltVal val="0"/>
                                          </p:val>
                                        </p:tav>
                                        <p:tav tm="100000">
                                          <p:val>
                                            <p:strVal val="#ppt_h"/>
                                          </p:val>
                                        </p:tav>
                                      </p:tavLst>
                                    </p:anim>
                                    <p:animEffect transition="in" filter="fade">
                                      <p:cBhvr>
                                        <p:cTn id="42"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png\2015007_0000_图层-1-拷贝-4.png"/>
          <p:cNvPicPr>
            <a:picLocks noChangeAspect="1" noChangeArrowheads="1"/>
          </p:cNvPicPr>
          <p:nvPr/>
        </p:nvPicPr>
        <p:blipFill>
          <a:blip r:embed="rId1" cstate="screen"/>
          <a:srcRect/>
          <a:stretch>
            <a:fillRect/>
          </a:stretch>
        </p:blipFill>
        <p:spPr bwMode="auto">
          <a:xfrm>
            <a:off x="2195736" y="1150609"/>
            <a:ext cx="5842624" cy="576064"/>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D:\png\2015009_0000_图层-0-拷贝.png"/>
          <p:cNvPicPr>
            <a:picLocks noChangeAspect="1" noChangeArrowheads="1"/>
          </p:cNvPicPr>
          <p:nvPr/>
        </p:nvPicPr>
        <p:blipFill>
          <a:blip r:embed="rId2" cstate="screen"/>
          <a:srcRect/>
          <a:stretch>
            <a:fillRect/>
          </a:stretch>
        </p:blipFill>
        <p:spPr bwMode="auto">
          <a:xfrm rot="972421" flipH="1">
            <a:off x="2460649" y="153244"/>
            <a:ext cx="1238070" cy="160774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3491880" y="1256104"/>
            <a:ext cx="2701381" cy="338554"/>
          </a:xfrm>
          <a:prstGeom prst="rect">
            <a:avLst/>
          </a:prstGeom>
          <a:noFill/>
        </p:spPr>
        <p:txBody>
          <a:bodyPr wrap="none" rtlCol="0">
            <a:spAutoFit/>
          </a:bodyPr>
          <a:lstStyle/>
          <a:p>
            <a:r>
              <a:rPr lang="zh-CN" altLang="en-US" sz="1600" dirty="0" smtClean="0">
                <a:solidFill>
                  <a:schemeClr val="bg1"/>
                </a:solidFill>
                <a:latin typeface="方正粗圆简体" panose="03000509000000000000" pitchFamily="65" charset="-122"/>
                <a:ea typeface="方正粗圆简体" panose="03000509000000000000" pitchFamily="65" charset="-122"/>
              </a:rPr>
              <a:t>一、单击</a:t>
            </a:r>
            <a:r>
              <a:rPr lang="zh-CN" altLang="en-US" sz="1600" dirty="0">
                <a:solidFill>
                  <a:schemeClr val="bg1"/>
                </a:solidFill>
                <a:latin typeface="方正粗圆简体" panose="03000509000000000000" pitchFamily="65" charset="-122"/>
                <a:ea typeface="方正粗圆简体" panose="03000509000000000000" pitchFamily="65" charset="-122"/>
              </a:rPr>
              <a:t>此处</a:t>
            </a:r>
            <a:r>
              <a:rPr lang="zh-CN" altLang="en-US" sz="1600" dirty="0" smtClean="0">
                <a:solidFill>
                  <a:schemeClr val="bg1"/>
                </a:solidFill>
                <a:latin typeface="方正粗圆简体" panose="03000509000000000000" pitchFamily="65" charset="-122"/>
                <a:ea typeface="方正粗圆简体" panose="03000509000000000000" pitchFamily="65" charset="-122"/>
              </a:rPr>
              <a:t>添加文本内容 </a:t>
            </a:r>
            <a:endParaRPr lang="zh-CN" altLang="en-US" sz="1600" dirty="0">
              <a:solidFill>
                <a:schemeClr val="bg1"/>
              </a:solidFill>
              <a:latin typeface="方正粗圆简体" panose="03000509000000000000" pitchFamily="65" charset="-122"/>
              <a:ea typeface="方正粗圆简体" panose="03000509000000000000" pitchFamily="65" charset="-122"/>
            </a:endParaRPr>
          </a:p>
        </p:txBody>
      </p:sp>
      <p:pic>
        <p:nvPicPr>
          <p:cNvPr id="30" name="Picture 2" descr="D:\png\2015007_0000_图层-1-拷贝-4.png"/>
          <p:cNvPicPr>
            <a:picLocks noChangeAspect="1" noChangeArrowheads="1"/>
          </p:cNvPicPr>
          <p:nvPr/>
        </p:nvPicPr>
        <p:blipFill>
          <a:blip r:embed="rId1" cstate="screen"/>
          <a:srcRect/>
          <a:stretch>
            <a:fillRect/>
          </a:stretch>
        </p:blipFill>
        <p:spPr bwMode="auto">
          <a:xfrm>
            <a:off x="2195736" y="2071415"/>
            <a:ext cx="5842624" cy="57606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D:\png\2015009_0000_图层-0-拷贝.png"/>
          <p:cNvPicPr>
            <a:picLocks noChangeAspect="1" noChangeArrowheads="1"/>
          </p:cNvPicPr>
          <p:nvPr/>
        </p:nvPicPr>
        <p:blipFill>
          <a:blip r:embed="rId2" cstate="screen"/>
          <a:srcRect/>
          <a:stretch>
            <a:fillRect/>
          </a:stretch>
        </p:blipFill>
        <p:spPr bwMode="auto">
          <a:xfrm rot="972421" flipH="1">
            <a:off x="2460649" y="1074050"/>
            <a:ext cx="1238070" cy="1607746"/>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3491880" y="2176910"/>
            <a:ext cx="2701381" cy="338554"/>
          </a:xfrm>
          <a:prstGeom prst="rect">
            <a:avLst/>
          </a:prstGeom>
          <a:noFill/>
        </p:spPr>
        <p:txBody>
          <a:bodyPr wrap="none" rtlCol="0">
            <a:spAutoFit/>
          </a:bodyPr>
          <a:lstStyle/>
          <a:p>
            <a:r>
              <a:rPr lang="zh-CN" altLang="en-US" sz="1600" dirty="0" smtClean="0">
                <a:solidFill>
                  <a:schemeClr val="bg1"/>
                </a:solidFill>
                <a:latin typeface="方正粗圆简体" panose="03000509000000000000" pitchFamily="65" charset="-122"/>
                <a:ea typeface="方正粗圆简体" panose="03000509000000000000" pitchFamily="65" charset="-122"/>
              </a:rPr>
              <a:t>二、单击</a:t>
            </a:r>
            <a:r>
              <a:rPr lang="zh-CN" altLang="en-US" sz="1600" dirty="0">
                <a:solidFill>
                  <a:schemeClr val="bg1"/>
                </a:solidFill>
                <a:latin typeface="方正粗圆简体" panose="03000509000000000000" pitchFamily="65" charset="-122"/>
                <a:ea typeface="方正粗圆简体" panose="03000509000000000000" pitchFamily="65" charset="-122"/>
              </a:rPr>
              <a:t>此处</a:t>
            </a:r>
            <a:r>
              <a:rPr lang="zh-CN" altLang="en-US" sz="1600" dirty="0" smtClean="0">
                <a:solidFill>
                  <a:schemeClr val="bg1"/>
                </a:solidFill>
                <a:latin typeface="方正粗圆简体" panose="03000509000000000000" pitchFamily="65" charset="-122"/>
                <a:ea typeface="方正粗圆简体" panose="03000509000000000000" pitchFamily="65" charset="-122"/>
              </a:rPr>
              <a:t>添加文本内容 </a:t>
            </a:r>
            <a:endParaRPr lang="zh-CN" altLang="en-US" sz="1600" dirty="0">
              <a:solidFill>
                <a:schemeClr val="bg1"/>
              </a:solidFill>
              <a:latin typeface="方正粗圆简体" panose="03000509000000000000" pitchFamily="65" charset="-122"/>
              <a:ea typeface="方正粗圆简体" panose="03000509000000000000" pitchFamily="65" charset="-122"/>
            </a:endParaRPr>
          </a:p>
        </p:txBody>
      </p:sp>
      <p:pic>
        <p:nvPicPr>
          <p:cNvPr id="33" name="Picture 2" descr="D:\png\2015007_0000_图层-1-拷贝-4.png"/>
          <p:cNvPicPr>
            <a:picLocks noChangeAspect="1" noChangeArrowheads="1"/>
          </p:cNvPicPr>
          <p:nvPr/>
        </p:nvPicPr>
        <p:blipFill>
          <a:blip r:embed="rId1" cstate="screen"/>
          <a:srcRect/>
          <a:stretch>
            <a:fillRect/>
          </a:stretch>
        </p:blipFill>
        <p:spPr bwMode="auto">
          <a:xfrm>
            <a:off x="2195736" y="3007519"/>
            <a:ext cx="5842624" cy="57606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D:\png\2015009_0000_图层-0-拷贝.png"/>
          <p:cNvPicPr>
            <a:picLocks noChangeAspect="1" noChangeArrowheads="1"/>
          </p:cNvPicPr>
          <p:nvPr/>
        </p:nvPicPr>
        <p:blipFill>
          <a:blip r:embed="rId2" cstate="screen"/>
          <a:srcRect/>
          <a:stretch>
            <a:fillRect/>
          </a:stretch>
        </p:blipFill>
        <p:spPr bwMode="auto">
          <a:xfrm rot="972421" flipH="1">
            <a:off x="2460649" y="2010154"/>
            <a:ext cx="1238070" cy="1607746"/>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3491880" y="3113014"/>
            <a:ext cx="2701381" cy="338554"/>
          </a:xfrm>
          <a:prstGeom prst="rect">
            <a:avLst/>
          </a:prstGeom>
          <a:noFill/>
        </p:spPr>
        <p:txBody>
          <a:bodyPr wrap="none" rtlCol="0">
            <a:spAutoFit/>
          </a:bodyPr>
          <a:lstStyle/>
          <a:p>
            <a:r>
              <a:rPr lang="zh-CN" altLang="en-US" sz="1600" dirty="0" smtClean="0">
                <a:solidFill>
                  <a:schemeClr val="bg1"/>
                </a:solidFill>
                <a:latin typeface="方正粗圆简体" panose="03000509000000000000" pitchFamily="65" charset="-122"/>
                <a:ea typeface="方正粗圆简体" panose="03000509000000000000" pitchFamily="65" charset="-122"/>
              </a:rPr>
              <a:t>三、单击</a:t>
            </a:r>
            <a:r>
              <a:rPr lang="zh-CN" altLang="en-US" sz="1600" dirty="0">
                <a:solidFill>
                  <a:schemeClr val="bg1"/>
                </a:solidFill>
                <a:latin typeface="方正粗圆简体" panose="03000509000000000000" pitchFamily="65" charset="-122"/>
                <a:ea typeface="方正粗圆简体" panose="03000509000000000000" pitchFamily="65" charset="-122"/>
              </a:rPr>
              <a:t>此处</a:t>
            </a:r>
            <a:r>
              <a:rPr lang="zh-CN" altLang="en-US" sz="1600" dirty="0" smtClean="0">
                <a:solidFill>
                  <a:schemeClr val="bg1"/>
                </a:solidFill>
                <a:latin typeface="方正粗圆简体" panose="03000509000000000000" pitchFamily="65" charset="-122"/>
                <a:ea typeface="方正粗圆简体" panose="03000509000000000000" pitchFamily="65" charset="-122"/>
              </a:rPr>
              <a:t>添加文本内容 </a:t>
            </a:r>
            <a:endParaRPr lang="zh-CN" altLang="en-US" sz="1600" dirty="0">
              <a:solidFill>
                <a:schemeClr val="bg1"/>
              </a:solidFill>
              <a:latin typeface="方正粗圆简体" panose="03000509000000000000" pitchFamily="65" charset="-122"/>
              <a:ea typeface="方正粗圆简体" panose="03000509000000000000" pitchFamily="65" charset="-122"/>
            </a:endParaRPr>
          </a:p>
        </p:txBody>
      </p:sp>
      <p:pic>
        <p:nvPicPr>
          <p:cNvPr id="36" name="Picture 2" descr="D:\png\2015007_0000_图层-1-拷贝-4.png"/>
          <p:cNvPicPr>
            <a:picLocks noChangeAspect="1" noChangeArrowheads="1"/>
          </p:cNvPicPr>
          <p:nvPr/>
        </p:nvPicPr>
        <p:blipFill>
          <a:blip r:embed="rId1" cstate="screen"/>
          <a:srcRect/>
          <a:stretch>
            <a:fillRect/>
          </a:stretch>
        </p:blipFill>
        <p:spPr bwMode="auto">
          <a:xfrm>
            <a:off x="2195736" y="3943623"/>
            <a:ext cx="5842624" cy="57606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5" descr="D:\png\2015009_0000_图层-0-拷贝.png"/>
          <p:cNvPicPr>
            <a:picLocks noChangeAspect="1" noChangeArrowheads="1"/>
          </p:cNvPicPr>
          <p:nvPr/>
        </p:nvPicPr>
        <p:blipFill>
          <a:blip r:embed="rId2" cstate="screen"/>
          <a:srcRect/>
          <a:stretch>
            <a:fillRect/>
          </a:stretch>
        </p:blipFill>
        <p:spPr bwMode="auto">
          <a:xfrm rot="972421" flipH="1">
            <a:off x="2460649" y="2946258"/>
            <a:ext cx="1238070" cy="1607746"/>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3491880" y="4049118"/>
            <a:ext cx="2701381" cy="338554"/>
          </a:xfrm>
          <a:prstGeom prst="rect">
            <a:avLst/>
          </a:prstGeom>
          <a:noFill/>
        </p:spPr>
        <p:txBody>
          <a:bodyPr wrap="none" rtlCol="0">
            <a:spAutoFit/>
          </a:bodyPr>
          <a:lstStyle/>
          <a:p>
            <a:r>
              <a:rPr lang="zh-CN" altLang="en-US" sz="1600" dirty="0" smtClean="0">
                <a:solidFill>
                  <a:schemeClr val="bg1"/>
                </a:solidFill>
                <a:latin typeface="方正粗圆简体" panose="03000509000000000000" pitchFamily="65" charset="-122"/>
                <a:ea typeface="方正粗圆简体" panose="03000509000000000000" pitchFamily="65" charset="-122"/>
              </a:rPr>
              <a:t>四、单击</a:t>
            </a:r>
            <a:r>
              <a:rPr lang="zh-CN" altLang="en-US" sz="1600" dirty="0">
                <a:solidFill>
                  <a:schemeClr val="bg1"/>
                </a:solidFill>
                <a:latin typeface="方正粗圆简体" panose="03000509000000000000" pitchFamily="65" charset="-122"/>
                <a:ea typeface="方正粗圆简体" panose="03000509000000000000" pitchFamily="65" charset="-122"/>
              </a:rPr>
              <a:t>此处</a:t>
            </a:r>
            <a:r>
              <a:rPr lang="zh-CN" altLang="en-US" sz="1600" dirty="0" smtClean="0">
                <a:solidFill>
                  <a:schemeClr val="bg1"/>
                </a:solidFill>
                <a:latin typeface="方正粗圆简体" panose="03000509000000000000" pitchFamily="65" charset="-122"/>
                <a:ea typeface="方正粗圆简体" panose="03000509000000000000" pitchFamily="65" charset="-122"/>
              </a:rPr>
              <a:t>添加文本内容 </a:t>
            </a:r>
            <a:endParaRPr lang="zh-CN" altLang="en-US" sz="1600" dirty="0">
              <a:solidFill>
                <a:schemeClr val="bg1"/>
              </a:solidFill>
              <a:latin typeface="方正粗圆简体" panose="03000509000000000000" pitchFamily="65" charset="-122"/>
              <a:ea typeface="方正粗圆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1700"/>
                                        <p:tgtEl>
                                          <p:spTgt spid="8194"/>
                                        </p:tgtEl>
                                      </p:cBhvr>
                                    </p:animEffect>
                                  </p:childTnLst>
                                </p:cTn>
                              </p:par>
                              <p:par>
                                <p:cTn id="8" presetID="10" presetClass="entr" presetSubtype="0" fill="hold" nodeType="withEffect">
                                  <p:stCondLst>
                                    <p:cond delay="0"/>
                                  </p:stCondLst>
                                  <p:childTnLst>
                                    <p:set>
                                      <p:cBhvr>
                                        <p:cTn id="9" dur="1" fill="hold">
                                          <p:stCondLst>
                                            <p:cond delay="0"/>
                                          </p:stCondLst>
                                        </p:cTn>
                                        <p:tgtEl>
                                          <p:spTgt spid="8197"/>
                                        </p:tgtEl>
                                        <p:attrNameLst>
                                          <p:attrName>style.visibility</p:attrName>
                                        </p:attrNameLst>
                                      </p:cBhvr>
                                      <p:to>
                                        <p:strVal val="visible"/>
                                      </p:to>
                                    </p:set>
                                    <p:animEffect transition="in" filter="fade">
                                      <p:cBhvr>
                                        <p:cTn id="10" dur="500"/>
                                        <p:tgtEl>
                                          <p:spTgt spid="8197"/>
                                        </p:tgtEl>
                                      </p:cBhvr>
                                    </p:animEffect>
                                  </p:childTnLst>
                                </p:cTn>
                              </p:par>
                              <p:par>
                                <p:cTn id="11" presetID="10" presetClass="exit" presetSubtype="0" fill="hold" nodeType="withEffect">
                                  <p:stCondLst>
                                    <p:cond delay="1600"/>
                                  </p:stCondLst>
                                  <p:childTnLst>
                                    <p:animEffect transition="out" filter="fade">
                                      <p:cBhvr>
                                        <p:cTn id="12" dur="500"/>
                                        <p:tgtEl>
                                          <p:spTgt spid="8197"/>
                                        </p:tgtEl>
                                      </p:cBhvr>
                                    </p:animEffect>
                                    <p:set>
                                      <p:cBhvr>
                                        <p:cTn id="13" dur="1" fill="hold">
                                          <p:stCondLst>
                                            <p:cond delay="499"/>
                                          </p:stCondLst>
                                        </p:cTn>
                                        <p:tgtEl>
                                          <p:spTgt spid="8197"/>
                                        </p:tgtEl>
                                        <p:attrNameLst>
                                          <p:attrName>style.visibility</p:attrName>
                                        </p:attrNameLst>
                                      </p:cBhvr>
                                      <p:to>
                                        <p:strVal val="hidden"/>
                                      </p:to>
                                    </p:set>
                                  </p:childTnLst>
                                </p:cTn>
                              </p:par>
                              <p:par>
                                <p:cTn id="14" presetID="63" presetClass="path" presetSubtype="0" accel="48000" fill="hold" nodeType="withEffect">
                                  <p:stCondLst>
                                    <p:cond delay="0"/>
                                  </p:stCondLst>
                                  <p:childTnLst>
                                    <p:animMotion origin="layout" path="M 4.72222E-6 -3.08642E-6 L 0.56493 -3.08642E-6 " pathEditMode="relative" rAng="0" ptsTypes="AA">
                                      <p:cBhvr>
                                        <p:cTn id="15" dur="1300" fill="hold"/>
                                        <p:tgtEl>
                                          <p:spTgt spid="8197"/>
                                        </p:tgtEl>
                                        <p:attrNameLst>
                                          <p:attrName>ppt_x</p:attrName>
                                          <p:attrName>ppt_y</p:attrName>
                                        </p:attrNameLst>
                                      </p:cBhvr>
                                      <p:rCtr x="28247" y="0"/>
                                    </p:animMotion>
                                  </p:childTnLst>
                                </p:cTn>
                              </p:par>
                              <p:par>
                                <p:cTn id="16" presetID="10" presetClass="entr" presetSubtype="0" fill="hold" grpId="0" nodeType="withEffect">
                                  <p:stCondLst>
                                    <p:cond delay="27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22" presetClass="entr" presetSubtype="8" fill="hold" nodeType="withEffect">
                                  <p:stCondLst>
                                    <p:cond delay="270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1700"/>
                                        <p:tgtEl>
                                          <p:spTgt spid="30"/>
                                        </p:tgtEl>
                                      </p:cBhvr>
                                    </p:animEffect>
                                  </p:childTnLst>
                                </p:cTn>
                              </p:par>
                              <p:par>
                                <p:cTn id="22" presetID="10" presetClass="entr" presetSubtype="0" fill="hold" nodeType="withEffect">
                                  <p:stCondLst>
                                    <p:cond delay="270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xit" presetSubtype="0" fill="hold" nodeType="withEffect">
                                  <p:stCondLst>
                                    <p:cond delay="4300"/>
                                  </p:stCondLst>
                                  <p:childTnLst>
                                    <p:animEffect transition="out" filter="fade">
                                      <p:cBhvr>
                                        <p:cTn id="26" dur="500"/>
                                        <p:tgtEl>
                                          <p:spTgt spid="31"/>
                                        </p:tgtEl>
                                      </p:cBhvr>
                                    </p:animEffect>
                                    <p:set>
                                      <p:cBhvr>
                                        <p:cTn id="27" dur="1" fill="hold">
                                          <p:stCondLst>
                                            <p:cond delay="499"/>
                                          </p:stCondLst>
                                        </p:cTn>
                                        <p:tgtEl>
                                          <p:spTgt spid="31"/>
                                        </p:tgtEl>
                                        <p:attrNameLst>
                                          <p:attrName>style.visibility</p:attrName>
                                        </p:attrNameLst>
                                      </p:cBhvr>
                                      <p:to>
                                        <p:strVal val="hidden"/>
                                      </p:to>
                                    </p:set>
                                  </p:childTnLst>
                                </p:cTn>
                              </p:par>
                              <p:par>
                                <p:cTn id="28" presetID="63" presetClass="path" presetSubtype="0" accel="48000" fill="hold" nodeType="withEffect">
                                  <p:stCondLst>
                                    <p:cond delay="2700"/>
                                  </p:stCondLst>
                                  <p:childTnLst>
                                    <p:animMotion origin="layout" path="M 4.72222E-6 -3.08642E-6 L 0.56493 -3.08642E-6 " pathEditMode="relative" rAng="0" ptsTypes="AA">
                                      <p:cBhvr>
                                        <p:cTn id="29" dur="1300" fill="hold"/>
                                        <p:tgtEl>
                                          <p:spTgt spid="31"/>
                                        </p:tgtEl>
                                        <p:attrNameLst>
                                          <p:attrName>ppt_x</p:attrName>
                                          <p:attrName>ppt_y</p:attrName>
                                        </p:attrNameLst>
                                      </p:cBhvr>
                                      <p:rCtr x="28247" y="0"/>
                                    </p:animMotion>
                                  </p:childTnLst>
                                </p:cTn>
                              </p:par>
                              <p:par>
                                <p:cTn id="30" presetID="10" presetClass="entr" presetSubtype="0" fill="hold" grpId="0" nodeType="withEffect">
                                  <p:stCondLst>
                                    <p:cond delay="480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22" presetClass="entr" presetSubtype="8" fill="hold" nodeType="withEffect">
                                  <p:stCondLst>
                                    <p:cond delay="540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1700"/>
                                        <p:tgtEl>
                                          <p:spTgt spid="33"/>
                                        </p:tgtEl>
                                      </p:cBhvr>
                                    </p:animEffect>
                                  </p:childTnLst>
                                </p:cTn>
                              </p:par>
                              <p:par>
                                <p:cTn id="36" presetID="10" presetClass="entr" presetSubtype="0" fill="hold" nodeType="withEffect">
                                  <p:stCondLst>
                                    <p:cond delay="540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par>
                                <p:cTn id="39" presetID="10" presetClass="exit" presetSubtype="0" fill="hold" nodeType="withEffect">
                                  <p:stCondLst>
                                    <p:cond delay="7000"/>
                                  </p:stCondLst>
                                  <p:childTnLst>
                                    <p:animEffect transition="out" filter="fade">
                                      <p:cBhvr>
                                        <p:cTn id="40" dur="500"/>
                                        <p:tgtEl>
                                          <p:spTgt spid="34"/>
                                        </p:tgtEl>
                                      </p:cBhvr>
                                    </p:animEffect>
                                    <p:set>
                                      <p:cBhvr>
                                        <p:cTn id="41" dur="1" fill="hold">
                                          <p:stCondLst>
                                            <p:cond delay="499"/>
                                          </p:stCondLst>
                                        </p:cTn>
                                        <p:tgtEl>
                                          <p:spTgt spid="34"/>
                                        </p:tgtEl>
                                        <p:attrNameLst>
                                          <p:attrName>style.visibility</p:attrName>
                                        </p:attrNameLst>
                                      </p:cBhvr>
                                      <p:to>
                                        <p:strVal val="hidden"/>
                                      </p:to>
                                    </p:set>
                                  </p:childTnLst>
                                </p:cTn>
                              </p:par>
                              <p:par>
                                <p:cTn id="42" presetID="63" presetClass="path" presetSubtype="0" accel="48000" fill="hold" nodeType="withEffect">
                                  <p:stCondLst>
                                    <p:cond delay="5400"/>
                                  </p:stCondLst>
                                  <p:childTnLst>
                                    <p:animMotion origin="layout" path="M 4.72222E-6 -3.08642E-6 L 0.56493 -3.08642E-6 " pathEditMode="relative" rAng="0" ptsTypes="AA">
                                      <p:cBhvr>
                                        <p:cTn id="43" dur="1300" fill="hold"/>
                                        <p:tgtEl>
                                          <p:spTgt spid="34"/>
                                        </p:tgtEl>
                                        <p:attrNameLst>
                                          <p:attrName>ppt_x</p:attrName>
                                          <p:attrName>ppt_y</p:attrName>
                                        </p:attrNameLst>
                                      </p:cBhvr>
                                      <p:rCtr x="28247" y="0"/>
                                    </p:animMotion>
                                  </p:childTnLst>
                                </p:cTn>
                              </p:par>
                              <p:par>
                                <p:cTn id="44" presetID="10" presetClass="entr" presetSubtype="0" fill="hold" grpId="0" nodeType="withEffect">
                                  <p:stCondLst>
                                    <p:cond delay="750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22" presetClass="entr" presetSubtype="8" fill="hold" nodeType="withEffect">
                                  <p:stCondLst>
                                    <p:cond delay="8100"/>
                                  </p:stCondLst>
                                  <p:childTnLst>
                                    <p:set>
                                      <p:cBhvr>
                                        <p:cTn id="48" dur="1" fill="hold">
                                          <p:stCondLst>
                                            <p:cond delay="0"/>
                                          </p:stCondLst>
                                        </p:cTn>
                                        <p:tgtEl>
                                          <p:spTgt spid="36"/>
                                        </p:tgtEl>
                                        <p:attrNameLst>
                                          <p:attrName>style.visibility</p:attrName>
                                        </p:attrNameLst>
                                      </p:cBhvr>
                                      <p:to>
                                        <p:strVal val="visible"/>
                                      </p:to>
                                    </p:set>
                                    <p:animEffect transition="in" filter="wipe(left)">
                                      <p:cBhvr>
                                        <p:cTn id="49" dur="1700"/>
                                        <p:tgtEl>
                                          <p:spTgt spid="36"/>
                                        </p:tgtEl>
                                      </p:cBhvr>
                                    </p:animEffect>
                                  </p:childTnLst>
                                </p:cTn>
                              </p:par>
                              <p:par>
                                <p:cTn id="50" presetID="10" presetClass="entr" presetSubtype="0" fill="hold" nodeType="withEffect">
                                  <p:stCondLst>
                                    <p:cond delay="810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xit" presetSubtype="0" fill="hold" nodeType="withEffect">
                                  <p:stCondLst>
                                    <p:cond delay="9700"/>
                                  </p:stCondLst>
                                  <p:childTnLst>
                                    <p:animEffect transition="out" filter="fade">
                                      <p:cBhvr>
                                        <p:cTn id="54" dur="500"/>
                                        <p:tgtEl>
                                          <p:spTgt spid="37"/>
                                        </p:tgtEl>
                                      </p:cBhvr>
                                    </p:animEffect>
                                    <p:set>
                                      <p:cBhvr>
                                        <p:cTn id="55" dur="1" fill="hold">
                                          <p:stCondLst>
                                            <p:cond delay="499"/>
                                          </p:stCondLst>
                                        </p:cTn>
                                        <p:tgtEl>
                                          <p:spTgt spid="37"/>
                                        </p:tgtEl>
                                        <p:attrNameLst>
                                          <p:attrName>style.visibility</p:attrName>
                                        </p:attrNameLst>
                                      </p:cBhvr>
                                      <p:to>
                                        <p:strVal val="hidden"/>
                                      </p:to>
                                    </p:set>
                                  </p:childTnLst>
                                </p:cTn>
                              </p:par>
                              <p:par>
                                <p:cTn id="56" presetID="63" presetClass="path" presetSubtype="0" accel="48000" fill="hold" nodeType="withEffect">
                                  <p:stCondLst>
                                    <p:cond delay="8100"/>
                                  </p:stCondLst>
                                  <p:childTnLst>
                                    <p:animMotion origin="layout" path="M 4.72222E-6 -3.08642E-6 L 0.56493 -3.08642E-6 " pathEditMode="relative" rAng="0" ptsTypes="AA">
                                      <p:cBhvr>
                                        <p:cTn id="57" dur="1300" fill="hold"/>
                                        <p:tgtEl>
                                          <p:spTgt spid="37"/>
                                        </p:tgtEl>
                                        <p:attrNameLst>
                                          <p:attrName>ppt_x</p:attrName>
                                          <p:attrName>ppt_y</p:attrName>
                                        </p:attrNameLst>
                                      </p:cBhvr>
                                      <p:rCtr x="28247" y="0"/>
                                    </p:animMotion>
                                  </p:childTnLst>
                                </p:cTn>
                              </p:par>
                              <p:par>
                                <p:cTn id="58" presetID="10" presetClass="entr" presetSubtype="0" fill="hold" grpId="0" nodeType="withEffect">
                                  <p:stCondLst>
                                    <p:cond delay="1030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2" grpId="0"/>
      <p:bldP spid="35"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0"/>
            <a:ext cx="9143999" cy="5143500"/>
            <a:chOff x="0" y="0"/>
            <a:chExt cx="9143999" cy="5143500"/>
          </a:xfrm>
        </p:grpSpPr>
        <p:pic>
          <p:nvPicPr>
            <p:cNvPr id="6" name="图片 5"/>
            <p:cNvPicPr>
              <a:picLocks noChangeAspect="1"/>
            </p:cNvPicPr>
            <p:nvPr/>
          </p:nvPicPr>
          <p:blipFill>
            <a:blip r:embed="rId1" cstate="screen"/>
            <a:stretch>
              <a:fillRect/>
            </a:stretch>
          </p:blipFill>
          <p:spPr>
            <a:xfrm>
              <a:off x="0" y="0"/>
              <a:ext cx="9143999" cy="5143500"/>
            </a:xfrm>
            <a:prstGeom prst="rect">
              <a:avLst/>
            </a:prstGeom>
          </p:spPr>
        </p:pic>
        <p:pic>
          <p:nvPicPr>
            <p:cNvPr id="7" name="图片 6"/>
            <p:cNvPicPr>
              <a:picLocks noChangeAspect="1"/>
            </p:cNvPicPr>
            <p:nvPr/>
          </p:nvPicPr>
          <p:blipFill>
            <a:blip r:embed="rId2"/>
            <a:stretch>
              <a:fillRect/>
            </a:stretch>
          </p:blipFill>
          <p:spPr>
            <a:xfrm>
              <a:off x="6084058" y="26553"/>
              <a:ext cx="3059939" cy="2084660"/>
            </a:xfrm>
            <a:prstGeom prst="rect">
              <a:avLst/>
            </a:prstGeom>
          </p:spPr>
        </p:pic>
        <p:pic>
          <p:nvPicPr>
            <p:cNvPr id="8" name="图片 7"/>
            <p:cNvPicPr>
              <a:picLocks noChangeAspect="1"/>
            </p:cNvPicPr>
            <p:nvPr/>
          </p:nvPicPr>
          <p:blipFill>
            <a:blip r:embed="rId3" cstate="screen"/>
            <a:stretch>
              <a:fillRect/>
            </a:stretch>
          </p:blipFill>
          <p:spPr>
            <a:xfrm>
              <a:off x="514511" y="211129"/>
              <a:ext cx="2024574" cy="1367343"/>
            </a:xfrm>
            <a:prstGeom prst="rect">
              <a:avLst/>
            </a:prstGeom>
          </p:spPr>
        </p:pic>
      </p:grpSp>
      <p:pic>
        <p:nvPicPr>
          <p:cNvPr id="2" name="图片 13"/>
          <p:cNvPicPr preferRelativeResize="0"/>
          <p:nvPr/>
        </p:nvPicPr>
        <p:blipFill>
          <a:blip r:embed="rId4" cstate="screen"/>
          <a:stretch>
            <a:fillRect/>
          </a:stretch>
        </p:blipFill>
        <p:spPr bwMode="auto">
          <a:xfrm>
            <a:off x="3419872" y="792515"/>
            <a:ext cx="2241397" cy="2241392"/>
          </a:xfrm>
          <a:prstGeom prst="rect">
            <a:avLst/>
          </a:prstGeom>
          <a:noFill/>
          <a:ln w="9525">
            <a:noFill/>
            <a:miter lim="800000"/>
            <a:headEnd/>
            <a:tailEnd/>
          </a:ln>
        </p:spPr>
      </p:pic>
      <p:sp>
        <p:nvSpPr>
          <p:cNvPr id="3" name="文本框 2"/>
          <p:cNvSpPr txBox="1"/>
          <p:nvPr/>
        </p:nvSpPr>
        <p:spPr>
          <a:xfrm>
            <a:off x="4021838" y="1451546"/>
            <a:ext cx="1037463" cy="923330"/>
          </a:xfrm>
          <a:prstGeom prst="rect">
            <a:avLst/>
          </a:prstGeom>
          <a:noFill/>
        </p:spPr>
        <p:txBody>
          <a:bodyPr wrap="none" rtlCol="0">
            <a:spAutoFit/>
          </a:bodyPr>
          <a:lstStyle/>
          <a:p>
            <a:r>
              <a:rPr lang="en-US" altLang="zh-CN" sz="5400" b="1" dirty="0" smtClean="0">
                <a:latin typeface="+mj-ea"/>
                <a:ea typeface="+mj-ea"/>
              </a:rPr>
              <a:t>01</a:t>
            </a:r>
            <a:endParaRPr lang="zh-CN" altLang="en-US" sz="5400" b="1" dirty="0">
              <a:latin typeface="+mj-ea"/>
              <a:ea typeface="+mj-ea"/>
            </a:endParaRPr>
          </a:p>
        </p:txBody>
      </p:sp>
      <p:pic>
        <p:nvPicPr>
          <p:cNvPr id="4" name="Picture 2" descr="D:\png\2015007_0000_图层-1-拷贝-4.png"/>
          <p:cNvPicPr>
            <a:picLocks noChangeAspect="1" noChangeArrowheads="1"/>
          </p:cNvPicPr>
          <p:nvPr/>
        </p:nvPicPr>
        <p:blipFill>
          <a:blip r:embed="rId5" cstate="screen"/>
          <a:srcRect/>
          <a:stretch>
            <a:fillRect/>
          </a:stretch>
        </p:blipFill>
        <p:spPr bwMode="auto">
          <a:xfrm>
            <a:off x="2137989" y="3193143"/>
            <a:ext cx="5842624" cy="7878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6"/>
          <p:cNvSpPr txBox="1"/>
          <p:nvPr/>
        </p:nvSpPr>
        <p:spPr>
          <a:xfrm>
            <a:off x="3071277" y="3356223"/>
            <a:ext cx="3262432" cy="461665"/>
          </a:xfrm>
          <a:prstGeom prst="rect">
            <a:avLst/>
          </a:prstGeom>
          <a:noFill/>
        </p:spPr>
        <p:txBody>
          <a:bodyPr wrap="none" rtlCol="0">
            <a:spAutoFit/>
          </a:bodyPr>
          <a:lstStyle/>
          <a:p>
            <a:r>
              <a:rPr lang="zh-CN" altLang="en-US" sz="2400" dirty="0">
                <a:solidFill>
                  <a:schemeClr val="bg1"/>
                </a:solidFill>
                <a:latin typeface="方正粗圆简体" panose="03000509000000000000" pitchFamily="65" charset="-122"/>
                <a:ea typeface="方正粗圆简体" panose="03000509000000000000" pitchFamily="65" charset="-122"/>
              </a:rPr>
              <a:t>第</a:t>
            </a:r>
            <a:r>
              <a:rPr lang="zh-CN" altLang="en-US" sz="2400" dirty="0" smtClean="0">
                <a:solidFill>
                  <a:schemeClr val="bg1"/>
                </a:solidFill>
                <a:latin typeface="方正粗圆简体" panose="03000509000000000000" pitchFamily="65" charset="-122"/>
                <a:ea typeface="方正粗圆简体" panose="03000509000000000000" pitchFamily="65" charset="-122"/>
              </a:rPr>
              <a:t>一部分单击添加文字</a:t>
            </a:r>
            <a:endParaRPr lang="zh-CN" altLang="en-US" sz="2400" dirty="0">
              <a:solidFill>
                <a:schemeClr val="bg1"/>
              </a:solidFill>
              <a:latin typeface="方正粗圆简体" panose="03000509000000000000" pitchFamily="65" charset="-122"/>
              <a:ea typeface="方正粗圆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8" presetClass="emph" presetSubtype="0" decel="35000" fill="hold" nodeType="afterEffect">
                                  <p:stCondLst>
                                    <p:cond delay="0"/>
                                  </p:stCondLst>
                                  <p:childTnLst>
                                    <p:animRot by="-10800000">
                                      <p:cBhvr>
                                        <p:cTn id="13" dur="6000" fill="hold"/>
                                        <p:tgtEl>
                                          <p:spTgt spid="2"/>
                                        </p:tgtEl>
                                        <p:attrNameLst>
                                          <p:attrName>r</p:attrName>
                                        </p:attrNameLst>
                                      </p:cBhvr>
                                    </p:animRot>
                                  </p:childTnLst>
                                </p:cTn>
                              </p:par>
                              <p:par>
                                <p:cTn id="14" presetID="53" presetClass="entr" presetSubtype="1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Effect transition="in" filter="fade">
                                      <p:cBhvr>
                                        <p:cTn id="18" dur="1000"/>
                                        <p:tgtEl>
                                          <p:spTgt spid="3"/>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700"/>
                                        <p:tgtEl>
                                          <p:spTgt spid="4"/>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5223" y="1210735"/>
            <a:ext cx="4561199" cy="1423870"/>
            <a:chOff x="-844542" y="1210735"/>
            <a:chExt cx="4561199" cy="1423870"/>
          </a:xfrm>
        </p:grpSpPr>
        <p:grpSp>
          <p:nvGrpSpPr>
            <p:cNvPr id="5" name="组合 4"/>
            <p:cNvGrpSpPr/>
            <p:nvPr/>
          </p:nvGrpSpPr>
          <p:grpSpPr>
            <a:xfrm>
              <a:off x="-844542" y="1210735"/>
              <a:ext cx="4561199" cy="1423870"/>
              <a:chOff x="-324544" y="925135"/>
              <a:chExt cx="3616980" cy="1129113"/>
            </a:xfrm>
          </p:grpSpPr>
          <p:pic>
            <p:nvPicPr>
              <p:cNvPr id="6" name="Picture 2" descr="D:\png\2015007_0000_图层-1-拷贝-4.png"/>
              <p:cNvPicPr>
                <a:picLocks noChangeAspect="1" noChangeArrowheads="1"/>
              </p:cNvPicPr>
              <p:nvPr/>
            </p:nvPicPr>
            <p:blipFill>
              <a:blip r:embed="rId1" cstate="screen"/>
              <a:srcRect/>
              <a:stretch>
                <a:fillRect/>
              </a:stretch>
            </p:blipFill>
            <p:spPr bwMode="auto">
              <a:xfrm flipH="1">
                <a:off x="-324544" y="1819016"/>
                <a:ext cx="3191569" cy="235232"/>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D:\png\010100009777_0002_图层-8.png"/>
              <p:cNvPicPr>
                <a:picLocks noChangeAspect="1" noChangeArrowheads="1"/>
              </p:cNvPicPr>
              <p:nvPr/>
            </p:nvPicPr>
            <p:blipFill>
              <a:blip r:embed="rId2" cstate="email">
                <a:biLevel thresh="50000"/>
              </a:blip>
              <a:srcRect/>
              <a:stretch>
                <a:fillRect/>
              </a:stretch>
            </p:blipFill>
            <p:spPr bwMode="auto">
              <a:xfrm>
                <a:off x="2123728" y="925135"/>
                <a:ext cx="1168708" cy="109983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p:cNvSpPr txBox="1"/>
            <p:nvPr/>
          </p:nvSpPr>
          <p:spPr>
            <a:xfrm>
              <a:off x="2660498" y="1442542"/>
              <a:ext cx="519694" cy="923330"/>
            </a:xfrm>
            <a:prstGeom prst="rect">
              <a:avLst/>
            </a:prstGeom>
            <a:noFill/>
          </p:spPr>
          <p:txBody>
            <a:bodyPr wrap="none" rtlCol="0">
              <a:spAutoFit/>
            </a:bodyPr>
            <a:lstStyle/>
            <a:p>
              <a:r>
                <a:rPr lang="en-US" altLang="zh-CN" sz="5400" dirty="0" smtClean="0">
                  <a:latin typeface="Segoe UI Black" panose="020B0A02040204020203" pitchFamily="34" charset="0"/>
                  <a:ea typeface="Segoe UI Black" panose="020B0A02040204020203" pitchFamily="34" charset="0"/>
                  <a:cs typeface="Segoe UI Black" panose="020B0A02040204020203" pitchFamily="34" charset="0"/>
                </a:rPr>
                <a:t>1</a:t>
              </a:r>
              <a:endParaRPr lang="zh-CN" altLang="en-US" sz="5400" dirty="0">
                <a:latin typeface="Segoe UI Black" panose="020B0A02040204020203" pitchFamily="34" charset="0"/>
                <a:ea typeface="★日文毛笔" panose="02000609000000000000" pitchFamily="49" charset="-128"/>
                <a:cs typeface="Segoe UI Black" panose="020B0A02040204020203" pitchFamily="34" charset="0"/>
              </a:endParaRPr>
            </a:p>
          </p:txBody>
        </p:sp>
      </p:grpSp>
      <p:grpSp>
        <p:nvGrpSpPr>
          <p:cNvPr id="15" name="组合 14"/>
          <p:cNvGrpSpPr/>
          <p:nvPr/>
        </p:nvGrpSpPr>
        <p:grpSpPr>
          <a:xfrm>
            <a:off x="-2268760" y="3307584"/>
            <a:ext cx="5839608" cy="1424406"/>
            <a:chOff x="-1116632" y="3393987"/>
            <a:chExt cx="5839608" cy="1424406"/>
          </a:xfrm>
        </p:grpSpPr>
        <p:grpSp>
          <p:nvGrpSpPr>
            <p:cNvPr id="12" name="组合 11"/>
            <p:cNvGrpSpPr/>
            <p:nvPr/>
          </p:nvGrpSpPr>
          <p:grpSpPr>
            <a:xfrm>
              <a:off x="-1116632" y="3393987"/>
              <a:ext cx="5839608" cy="1424406"/>
              <a:chOff x="-1368188" y="2857322"/>
              <a:chExt cx="4630744" cy="1129538"/>
            </a:xfrm>
          </p:grpSpPr>
          <p:pic>
            <p:nvPicPr>
              <p:cNvPr id="7" name="Picture 2" descr="D:\png\2015007_0000_图层-1-拷贝-4.png"/>
              <p:cNvPicPr>
                <a:picLocks noChangeAspect="1" noChangeArrowheads="1"/>
              </p:cNvPicPr>
              <p:nvPr/>
            </p:nvPicPr>
            <p:blipFill>
              <a:blip r:embed="rId3" cstate="screen"/>
              <a:srcRect/>
              <a:stretch>
                <a:fillRect/>
              </a:stretch>
            </p:blipFill>
            <p:spPr bwMode="auto">
              <a:xfrm flipH="1">
                <a:off x="-1368188" y="2857322"/>
                <a:ext cx="4396758" cy="2603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010100009777_0002_图层-8.png"/>
              <p:cNvPicPr>
                <a:picLocks noChangeAspect="1" noChangeArrowheads="1"/>
              </p:cNvPicPr>
              <p:nvPr/>
            </p:nvPicPr>
            <p:blipFill>
              <a:blip r:embed="rId2" cstate="email">
                <a:biLevel thresh="50000"/>
              </a:blip>
              <a:srcRect/>
              <a:stretch>
                <a:fillRect/>
              </a:stretch>
            </p:blipFill>
            <p:spPr bwMode="auto">
              <a:xfrm>
                <a:off x="2102364" y="2895043"/>
                <a:ext cx="1160192" cy="1091817"/>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p:cNvSpPr txBox="1"/>
            <p:nvPr/>
          </p:nvSpPr>
          <p:spPr>
            <a:xfrm>
              <a:off x="3716657" y="3668309"/>
              <a:ext cx="599844" cy="923330"/>
            </a:xfrm>
            <a:prstGeom prst="rect">
              <a:avLst/>
            </a:prstGeom>
            <a:noFill/>
          </p:spPr>
          <p:txBody>
            <a:bodyPr wrap="none" rtlCol="0">
              <a:spAutoFit/>
            </a:bodyPr>
            <a:lstStyle/>
            <a:p>
              <a:r>
                <a:rPr lang="en-US" altLang="zh-CN" sz="5400" dirty="0" smtClean="0">
                  <a:latin typeface="Segoe UI Black" panose="020B0A02040204020203" pitchFamily="34" charset="0"/>
                  <a:ea typeface="Segoe UI Black" panose="020B0A02040204020203" pitchFamily="34" charset="0"/>
                  <a:cs typeface="Segoe UI Black" panose="020B0A02040204020203" pitchFamily="34" charset="0"/>
                </a:rPr>
                <a:t>3</a:t>
              </a:r>
              <a:endParaRPr lang="zh-CN" altLang="en-US" sz="5400" dirty="0">
                <a:latin typeface="Segoe UI Black" panose="020B0A02040204020203" pitchFamily="34" charset="0"/>
                <a:ea typeface="★日文毛笔" panose="02000609000000000000" pitchFamily="49" charset="-128"/>
                <a:cs typeface="Segoe UI Black" panose="020B0A02040204020203" pitchFamily="34" charset="0"/>
              </a:endParaRPr>
            </a:p>
          </p:txBody>
        </p:sp>
      </p:grpSp>
      <p:grpSp>
        <p:nvGrpSpPr>
          <p:cNvPr id="4" name="组合 3"/>
          <p:cNvGrpSpPr/>
          <p:nvPr/>
        </p:nvGrpSpPr>
        <p:grpSpPr>
          <a:xfrm>
            <a:off x="-1332656" y="1744940"/>
            <a:ext cx="7560840" cy="1423870"/>
            <a:chOff x="-2021680" y="1744940"/>
            <a:chExt cx="7560840" cy="1423870"/>
          </a:xfrm>
        </p:grpSpPr>
        <p:grpSp>
          <p:nvGrpSpPr>
            <p:cNvPr id="11" name="组合 10"/>
            <p:cNvGrpSpPr/>
            <p:nvPr/>
          </p:nvGrpSpPr>
          <p:grpSpPr>
            <a:xfrm>
              <a:off x="-2021680" y="1744940"/>
              <a:ext cx="7560840" cy="1423870"/>
              <a:chOff x="-1623106" y="1563638"/>
              <a:chExt cx="5995662" cy="1129113"/>
            </a:xfrm>
          </p:grpSpPr>
          <p:pic>
            <p:nvPicPr>
              <p:cNvPr id="9" name="Picture 2" descr="D:\png\2015007_0000_图层-1-拷贝-4.png"/>
              <p:cNvPicPr>
                <a:picLocks noChangeAspect="1" noChangeArrowheads="1"/>
              </p:cNvPicPr>
              <p:nvPr/>
            </p:nvPicPr>
            <p:blipFill>
              <a:blip r:embed="rId4"/>
              <a:srcRect/>
              <a:stretch>
                <a:fillRect/>
              </a:stretch>
            </p:blipFill>
            <p:spPr bwMode="auto">
              <a:xfrm flipH="1">
                <a:off x="-1623106" y="2457519"/>
                <a:ext cx="5570250" cy="2352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png\010100009777_0002_图层-8.png"/>
              <p:cNvPicPr>
                <a:picLocks noChangeAspect="1" noChangeArrowheads="1"/>
              </p:cNvPicPr>
              <p:nvPr/>
            </p:nvPicPr>
            <p:blipFill>
              <a:blip r:embed="rId2" cstate="email">
                <a:biLevel thresh="50000"/>
              </a:blip>
              <a:srcRect/>
              <a:stretch>
                <a:fillRect/>
              </a:stretch>
            </p:blipFill>
            <p:spPr bwMode="auto">
              <a:xfrm>
                <a:off x="3203848" y="1563638"/>
                <a:ext cx="1168708" cy="1099832"/>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p:cNvSpPr txBox="1"/>
            <p:nvPr/>
          </p:nvSpPr>
          <p:spPr>
            <a:xfrm>
              <a:off x="4542412" y="1904207"/>
              <a:ext cx="599844" cy="923330"/>
            </a:xfrm>
            <a:prstGeom prst="rect">
              <a:avLst/>
            </a:prstGeom>
            <a:noFill/>
          </p:spPr>
          <p:txBody>
            <a:bodyPr wrap="none" rtlCol="0">
              <a:spAutoFit/>
            </a:bodyPr>
            <a:lstStyle/>
            <a:p>
              <a:r>
                <a:rPr lang="en-US" altLang="zh-CN" sz="5400" dirty="0" smtClean="0">
                  <a:latin typeface="Segoe UI Black" panose="020B0A02040204020203" pitchFamily="34" charset="0"/>
                  <a:ea typeface="Segoe UI Black" panose="020B0A02040204020203" pitchFamily="34" charset="0"/>
                  <a:cs typeface="Segoe UI Black" panose="020B0A02040204020203" pitchFamily="34" charset="0"/>
                </a:rPr>
                <a:t>2</a:t>
              </a:r>
              <a:endParaRPr lang="zh-CN" altLang="en-US" sz="5400" dirty="0">
                <a:latin typeface="Segoe UI Black" panose="020B0A02040204020203" pitchFamily="34" charset="0"/>
                <a:ea typeface="★日文毛笔" panose="02000609000000000000" pitchFamily="49" charset="-128"/>
                <a:cs typeface="Segoe UI Black" panose="020B0A02040204020203" pitchFamily="34" charset="0"/>
              </a:endParaRPr>
            </a:p>
          </p:txBody>
        </p:sp>
      </p:grpSp>
      <p:pic>
        <p:nvPicPr>
          <p:cNvPr id="10242" name="Picture 2" descr="D:\png\12-34_0000_图层-35.png"/>
          <p:cNvPicPr>
            <a:picLocks noChangeAspect="1" noChangeArrowheads="1"/>
          </p:cNvPicPr>
          <p:nvPr/>
        </p:nvPicPr>
        <p:blipFill>
          <a:blip r:embed="rId5" cstate="screen"/>
          <a:srcRect/>
          <a:stretch>
            <a:fillRect/>
          </a:stretch>
        </p:blipFill>
        <p:spPr bwMode="auto">
          <a:xfrm>
            <a:off x="6588224" y="0"/>
            <a:ext cx="2520496" cy="2279492"/>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3779912" y="3664644"/>
            <a:ext cx="2964461" cy="923330"/>
          </a:xfrm>
          <a:prstGeom prst="rect">
            <a:avLst/>
          </a:prstGeom>
        </p:spPr>
        <p:txBody>
          <a:bodyPr wrap="square">
            <a:spAutoFit/>
          </a:bodyPr>
          <a:lstStyle/>
          <a:p>
            <a:r>
              <a:rPr lang="zh-CN" altLang="en-US" dirty="0" smtClean="0">
                <a:latin typeface="方正黑体简体" panose="03000509000000000000" pitchFamily="65" charset="-122"/>
                <a:ea typeface="方正黑体简体" panose="03000509000000000000" pitchFamily="65" charset="-122"/>
              </a:rPr>
              <a:t>一、此处添加你的文本</a:t>
            </a:r>
            <a:r>
              <a:rPr lang="zh-CN" altLang="en-US" dirty="0">
                <a:latin typeface="方正黑体简体" panose="03000509000000000000" pitchFamily="65" charset="-122"/>
                <a:ea typeface="方正黑体简体" panose="03000509000000000000" pitchFamily="65" charset="-122"/>
              </a:rPr>
              <a:t>内容</a:t>
            </a:r>
            <a:endParaRPr lang="zh-CN" altLang="en-US" dirty="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二、</a:t>
            </a:r>
            <a:r>
              <a:rPr lang="zh-CN" altLang="en-US" dirty="0">
                <a:latin typeface="方正黑体简体" panose="03000509000000000000" pitchFamily="65" charset="-122"/>
                <a:ea typeface="方正黑体简体" panose="03000509000000000000" pitchFamily="65" charset="-122"/>
              </a:rPr>
              <a:t>此处添加你的文本</a:t>
            </a:r>
            <a:r>
              <a:rPr lang="zh-CN" altLang="en-US" dirty="0" smtClean="0">
                <a:latin typeface="方正黑体简体" panose="03000509000000000000" pitchFamily="65" charset="-122"/>
                <a:ea typeface="方正黑体简体" panose="03000509000000000000" pitchFamily="65" charset="-122"/>
              </a:rPr>
              <a:t>内容</a:t>
            </a:r>
            <a:endParaRPr lang="en-US" altLang="zh-CN" dirty="0" smtClean="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三、</a:t>
            </a:r>
            <a:r>
              <a:rPr lang="zh-CN" altLang="en-US" dirty="0">
                <a:latin typeface="方正黑体简体" panose="03000509000000000000" pitchFamily="65" charset="-122"/>
                <a:ea typeface="方正黑体简体" panose="03000509000000000000" pitchFamily="65" charset="-122"/>
              </a:rPr>
              <a:t>此处</a:t>
            </a:r>
            <a:r>
              <a:rPr lang="zh-CN" altLang="en-US" dirty="0" smtClean="0">
                <a:latin typeface="方正黑体简体" panose="03000509000000000000" pitchFamily="65" charset="-122"/>
                <a:ea typeface="方正黑体简体" panose="03000509000000000000" pitchFamily="65" charset="-122"/>
              </a:rPr>
              <a:t>添加</a:t>
            </a:r>
            <a:r>
              <a:rPr lang="zh-CN" altLang="en-US" dirty="0">
                <a:latin typeface="方正黑体简体" panose="03000509000000000000" pitchFamily="65" charset="-122"/>
                <a:ea typeface="方正黑体简体" panose="03000509000000000000" pitchFamily="65" charset="-122"/>
              </a:rPr>
              <a:t>你的</a:t>
            </a:r>
            <a:r>
              <a:rPr lang="zh-CN" altLang="en-US" dirty="0" smtClean="0">
                <a:latin typeface="方正黑体简体" panose="03000509000000000000" pitchFamily="65" charset="-122"/>
                <a:ea typeface="方正黑体简体" panose="03000509000000000000" pitchFamily="65" charset="-122"/>
              </a:rPr>
              <a:t>文本内容</a:t>
            </a:r>
            <a:endParaRPr lang="en-US" altLang="zh-CN" dirty="0">
              <a:latin typeface="方正黑体简体" panose="03000509000000000000" pitchFamily="65" charset="-122"/>
              <a:ea typeface="方正黑体简体" panose="03000509000000000000" pitchFamily="65" charset="-122"/>
            </a:endParaRPr>
          </a:p>
        </p:txBody>
      </p:sp>
      <p:pic>
        <p:nvPicPr>
          <p:cNvPr id="10243" name="Picture 3" descr="D:\png\12-20_0001_彩色屋檐.png"/>
          <p:cNvPicPr>
            <a:picLocks noChangeAspect="1" noChangeArrowheads="1"/>
          </p:cNvPicPr>
          <p:nvPr/>
        </p:nvPicPr>
        <p:blipFill>
          <a:blip r:embed="rId6" cstate="screen"/>
          <a:srcRect/>
          <a:stretch>
            <a:fillRect/>
          </a:stretch>
        </p:blipFill>
        <p:spPr bwMode="auto">
          <a:xfrm>
            <a:off x="6588224" y="2825982"/>
            <a:ext cx="2448272" cy="25540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0-#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750" fill="hold"/>
                                        <p:tgtEl>
                                          <p:spTgt spid="15"/>
                                        </p:tgtEl>
                                        <p:attrNameLst>
                                          <p:attrName>ppt_x</p:attrName>
                                        </p:attrNameLst>
                                      </p:cBhvr>
                                      <p:tavLst>
                                        <p:tav tm="0">
                                          <p:val>
                                            <p:strVal val="0-#ppt_w/2"/>
                                          </p:val>
                                        </p:tav>
                                        <p:tav tm="100000">
                                          <p:val>
                                            <p:strVal val="#ppt_x"/>
                                          </p:val>
                                        </p:tav>
                                      </p:tavLst>
                                    </p:anim>
                                    <p:anim calcmode="lin" valueType="num">
                                      <p:cBhvr additive="base">
                                        <p:cTn id="18" dur="75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5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02\AppData\Local\Temp\360zip$Temp\360$0\huan (3).jpg"/>
          <p:cNvPicPr>
            <a:picLocks noChangeAspect="1" noChangeArrowheads="1"/>
          </p:cNvPicPr>
          <p:nvPr/>
        </p:nvPicPr>
        <p:blipFill>
          <a:blip r:embed="rId1" cstate="email">
            <a:clrChange>
              <a:clrFrom>
                <a:srgbClr val="FFFFFF"/>
              </a:clrFrom>
              <a:clrTo>
                <a:srgbClr val="FFFFFF">
                  <a:alpha val="0"/>
                </a:srgbClr>
              </a:clrTo>
            </a:clrChange>
          </a:blip>
          <a:srcRect/>
          <a:stretch>
            <a:fillRect/>
          </a:stretch>
        </p:blipFill>
        <p:spPr bwMode="auto">
          <a:xfrm>
            <a:off x="432850" y="1799481"/>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02\AppData\Local\Temp\360zip$Temp\360$0\huan (3).jpg"/>
          <p:cNvPicPr>
            <a:picLocks noChangeAspect="1" noChangeArrowheads="1"/>
          </p:cNvPicPr>
          <p:nvPr/>
        </p:nvPicPr>
        <p:blipFill>
          <a:blip r:embed="rId1" cstate="email">
            <a:clrChange>
              <a:clrFrom>
                <a:srgbClr val="FFFFFF"/>
              </a:clrFrom>
              <a:clrTo>
                <a:srgbClr val="FFFFFF">
                  <a:alpha val="0"/>
                </a:srgbClr>
              </a:clrTo>
            </a:clrChange>
          </a:blip>
          <a:srcRect/>
          <a:stretch>
            <a:fillRect/>
          </a:stretch>
        </p:blipFill>
        <p:spPr bwMode="auto">
          <a:xfrm>
            <a:off x="3350486" y="1785764"/>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02\AppData\Local\Temp\360zip$Temp\360$0\huan (3).jpg"/>
          <p:cNvPicPr>
            <a:picLocks noChangeAspect="1" noChangeArrowheads="1"/>
          </p:cNvPicPr>
          <p:nvPr/>
        </p:nvPicPr>
        <p:blipFill>
          <a:blip r:embed="rId1" cstate="email">
            <a:clrChange>
              <a:clrFrom>
                <a:srgbClr val="FFFFFF"/>
              </a:clrFrom>
              <a:clrTo>
                <a:srgbClr val="FFFFFF">
                  <a:alpha val="0"/>
                </a:srgbClr>
              </a:clrTo>
            </a:clrChange>
          </a:blip>
          <a:srcRect/>
          <a:stretch>
            <a:fillRect/>
          </a:stretch>
        </p:blipFill>
        <p:spPr bwMode="auto">
          <a:xfrm>
            <a:off x="6265499" y="1707654"/>
            <a:ext cx="2194933" cy="21216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080923" y="2355726"/>
            <a:ext cx="800219" cy="830997"/>
          </a:xfrm>
          <a:prstGeom prst="rect">
            <a:avLst/>
          </a:prstGeom>
          <a:noFill/>
        </p:spPr>
        <p:txBody>
          <a:bodyPr wrap="none" rtlCol="0">
            <a:spAutoFit/>
          </a:bodyPr>
          <a:lstStyle/>
          <a:p>
            <a:r>
              <a:rPr lang="zh-CN" altLang="en-US" sz="2400" dirty="0" smtClean="0">
                <a:latin typeface="方正黑体简体" panose="03000509000000000000" pitchFamily="65" charset="-122"/>
                <a:ea typeface="方正黑体简体" panose="03000509000000000000" pitchFamily="65" charset="-122"/>
              </a:rPr>
              <a:t>添加</a:t>
            </a:r>
            <a:endParaRPr lang="en-US" altLang="zh-CN" sz="2400" dirty="0" smtClean="0">
              <a:latin typeface="方正黑体简体" panose="03000509000000000000" pitchFamily="65" charset="-122"/>
              <a:ea typeface="方正黑体简体" panose="03000509000000000000" pitchFamily="65" charset="-122"/>
            </a:endParaRPr>
          </a:p>
          <a:p>
            <a:r>
              <a:rPr lang="zh-CN" altLang="en-US" sz="2400" dirty="0" smtClean="0">
                <a:latin typeface="方正黑体简体" panose="03000509000000000000" pitchFamily="65" charset="-122"/>
                <a:ea typeface="方正黑体简体" panose="03000509000000000000" pitchFamily="65" charset="-122"/>
              </a:rPr>
              <a:t>文字</a:t>
            </a:r>
            <a:endParaRPr lang="zh-CN" altLang="en-US" sz="2400" dirty="0">
              <a:latin typeface="方正黑体简体" panose="03000509000000000000" pitchFamily="65" charset="-122"/>
              <a:ea typeface="方正黑体简体" panose="03000509000000000000" pitchFamily="65" charset="-122"/>
            </a:endParaRPr>
          </a:p>
        </p:txBody>
      </p:sp>
      <p:sp>
        <p:nvSpPr>
          <p:cNvPr id="10" name="TextBox 9"/>
          <p:cNvSpPr txBox="1"/>
          <p:nvPr/>
        </p:nvSpPr>
        <p:spPr>
          <a:xfrm>
            <a:off x="3961243" y="2343693"/>
            <a:ext cx="800219" cy="830997"/>
          </a:xfrm>
          <a:prstGeom prst="rect">
            <a:avLst/>
          </a:prstGeom>
          <a:noFill/>
        </p:spPr>
        <p:txBody>
          <a:bodyPr wrap="none" rtlCol="0">
            <a:spAutoFit/>
          </a:bodyPr>
          <a:lstStyle/>
          <a:p>
            <a:r>
              <a:rPr lang="zh-CN" altLang="en-US" sz="2400" dirty="0" smtClean="0">
                <a:latin typeface="方正黑体简体" panose="03000509000000000000" pitchFamily="65" charset="-122"/>
                <a:ea typeface="方正黑体简体" panose="03000509000000000000" pitchFamily="65" charset="-122"/>
              </a:rPr>
              <a:t>添加</a:t>
            </a:r>
            <a:endParaRPr lang="en-US" altLang="zh-CN" sz="2400" dirty="0" smtClean="0">
              <a:latin typeface="方正黑体简体" panose="03000509000000000000" pitchFamily="65" charset="-122"/>
              <a:ea typeface="方正黑体简体" panose="03000509000000000000" pitchFamily="65" charset="-122"/>
            </a:endParaRPr>
          </a:p>
          <a:p>
            <a:r>
              <a:rPr lang="zh-CN" altLang="en-US" sz="2400" dirty="0" smtClean="0">
                <a:latin typeface="方正黑体简体" panose="03000509000000000000" pitchFamily="65" charset="-122"/>
                <a:ea typeface="方正黑体简体" panose="03000509000000000000" pitchFamily="65" charset="-122"/>
              </a:rPr>
              <a:t>文字</a:t>
            </a:r>
            <a:endParaRPr lang="zh-CN" altLang="en-US" sz="2400" dirty="0">
              <a:latin typeface="方正黑体简体" panose="03000509000000000000" pitchFamily="65" charset="-122"/>
              <a:ea typeface="方正黑体简体" panose="03000509000000000000" pitchFamily="65" charset="-122"/>
            </a:endParaRPr>
          </a:p>
        </p:txBody>
      </p:sp>
      <p:sp>
        <p:nvSpPr>
          <p:cNvPr id="11" name="TextBox 10"/>
          <p:cNvSpPr txBox="1"/>
          <p:nvPr/>
        </p:nvSpPr>
        <p:spPr>
          <a:xfrm>
            <a:off x="6913571" y="2343693"/>
            <a:ext cx="800219" cy="830997"/>
          </a:xfrm>
          <a:prstGeom prst="rect">
            <a:avLst/>
          </a:prstGeom>
          <a:noFill/>
        </p:spPr>
        <p:txBody>
          <a:bodyPr wrap="none" rtlCol="0">
            <a:spAutoFit/>
          </a:bodyPr>
          <a:lstStyle/>
          <a:p>
            <a:r>
              <a:rPr lang="zh-CN" altLang="en-US" sz="2400" dirty="0" smtClean="0">
                <a:latin typeface="方正黑体简体" panose="03000509000000000000" pitchFamily="65" charset="-122"/>
                <a:ea typeface="方正黑体简体" panose="03000509000000000000" pitchFamily="65" charset="-122"/>
              </a:rPr>
              <a:t>添加</a:t>
            </a:r>
            <a:endParaRPr lang="en-US" altLang="zh-CN" sz="2400" dirty="0" smtClean="0">
              <a:latin typeface="方正黑体简体" panose="03000509000000000000" pitchFamily="65" charset="-122"/>
              <a:ea typeface="方正黑体简体" panose="03000509000000000000" pitchFamily="65" charset="-122"/>
            </a:endParaRPr>
          </a:p>
          <a:p>
            <a:r>
              <a:rPr lang="zh-CN" altLang="en-US" sz="2400" dirty="0" smtClean="0">
                <a:latin typeface="方正黑体简体" panose="03000509000000000000" pitchFamily="65" charset="-122"/>
                <a:ea typeface="方正黑体简体" panose="03000509000000000000" pitchFamily="65" charset="-122"/>
              </a:rPr>
              <a:t>文字</a:t>
            </a:r>
            <a:endParaRPr lang="zh-CN" altLang="en-US" sz="2400" dirty="0">
              <a:latin typeface="方正黑体简体" panose="03000509000000000000" pitchFamily="65" charset="-122"/>
              <a:ea typeface="方正黑体简体" panose="03000509000000000000" pitchFamily="65" charset="-122"/>
            </a:endParaRPr>
          </a:p>
        </p:txBody>
      </p:sp>
      <p:pic>
        <p:nvPicPr>
          <p:cNvPr id="12" name="Picture 2" descr="D:\png\0101000028865661_0007_图层-2-副本-7.png"/>
          <p:cNvPicPr>
            <a:picLocks noChangeAspect="1" noChangeArrowheads="1"/>
          </p:cNvPicPr>
          <p:nvPr/>
        </p:nvPicPr>
        <p:blipFill>
          <a:blip r:embed="rId2" cstate="screen"/>
          <a:srcRect/>
          <a:stretch>
            <a:fillRect/>
          </a:stretch>
        </p:blipFill>
        <p:spPr bwMode="auto">
          <a:xfrm>
            <a:off x="2483768" y="2525433"/>
            <a:ext cx="918380" cy="46751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0101000028865661_0007_图层-2-副本-7.png"/>
          <p:cNvPicPr>
            <a:picLocks noChangeAspect="1" noChangeArrowheads="1"/>
          </p:cNvPicPr>
          <p:nvPr/>
        </p:nvPicPr>
        <p:blipFill>
          <a:blip r:embed="rId2" cstate="screen"/>
          <a:srcRect/>
          <a:stretch>
            <a:fillRect/>
          </a:stretch>
        </p:blipFill>
        <p:spPr bwMode="auto">
          <a:xfrm>
            <a:off x="5309804" y="2525432"/>
            <a:ext cx="918380" cy="46751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7" descr="C:\Users\liujicai01\Desktop\png\素材CNN-sccnn_0002_1772930064.png"/>
          <p:cNvPicPr>
            <a:picLocks noChangeAspect="1" noChangeArrowheads="1"/>
          </p:cNvPicPr>
          <p:nvPr/>
        </p:nvPicPr>
        <p:blipFill>
          <a:blip r:embed="rId3" cstate="screen"/>
          <a:srcRect/>
          <a:stretch>
            <a:fillRect/>
          </a:stretch>
        </p:blipFill>
        <p:spPr bwMode="auto">
          <a:xfrm>
            <a:off x="6366977" y="0"/>
            <a:ext cx="2786497" cy="1632203"/>
          </a:xfrm>
          <a:prstGeom prst="rect">
            <a:avLst/>
          </a:prstGeom>
          <a:noFill/>
          <a:effectLst>
            <a:outerShdw blurRad="1651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17" descr="C:\Users\liujicai01\Desktop\png\素材CNN-sccnn_0002_1772930064.png"/>
          <p:cNvPicPr>
            <a:picLocks noChangeAspect="1" noChangeArrowheads="1"/>
          </p:cNvPicPr>
          <p:nvPr/>
        </p:nvPicPr>
        <p:blipFill>
          <a:blip r:embed="rId4" cstate="screen"/>
          <a:srcRect/>
          <a:stretch>
            <a:fillRect/>
          </a:stretch>
        </p:blipFill>
        <p:spPr bwMode="auto">
          <a:xfrm flipH="1" flipV="1">
            <a:off x="0" y="3715775"/>
            <a:ext cx="2339752" cy="1370519"/>
          </a:xfrm>
          <a:prstGeom prst="rect">
            <a:avLst/>
          </a:prstGeom>
          <a:noFill/>
          <a:effectLst>
            <a:outerShdw blurRad="1651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15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600"/>
                                        <p:tgtEl>
                                          <p:spTgt spid="9"/>
                                        </p:tgtEl>
                                      </p:cBhvr>
                                    </p:animEffect>
                                  </p:childTnLst>
                                </p:cTn>
                              </p:par>
                            </p:childTnLst>
                          </p:cTn>
                        </p:par>
                        <p:par>
                          <p:cTn id="21" fill="hold">
                            <p:stCondLst>
                              <p:cond delay="1000"/>
                            </p:stCondLst>
                            <p:childTnLst>
                              <p:par>
                                <p:cTn id="22" presetID="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2" presetClass="entr" presetSubtype="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0-#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par>
                                <p:cTn id="42" presetID="22" presetClass="entr" presetSubtype="8"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D:\png\0101000028865661_0007_图层-2-副本-7.png"/>
          <p:cNvPicPr>
            <a:picLocks noChangeAspect="1" noChangeArrowheads="1"/>
          </p:cNvPicPr>
          <p:nvPr/>
        </p:nvPicPr>
        <p:blipFill>
          <a:blip r:embed="rId1" cstate="screen"/>
          <a:srcRect/>
          <a:stretch>
            <a:fillRect/>
          </a:stretch>
        </p:blipFill>
        <p:spPr bwMode="auto">
          <a:xfrm>
            <a:off x="3845892" y="1582972"/>
            <a:ext cx="1081403" cy="3963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0101000028865661_0007_图层-2-副本-7.png"/>
          <p:cNvPicPr>
            <a:picLocks noChangeAspect="1" noChangeArrowheads="1"/>
          </p:cNvPicPr>
          <p:nvPr/>
        </p:nvPicPr>
        <p:blipFill>
          <a:blip r:embed="rId2" cstate="screen"/>
          <a:srcRect/>
          <a:stretch>
            <a:fillRect/>
          </a:stretch>
        </p:blipFill>
        <p:spPr bwMode="auto">
          <a:xfrm rot="5400000" flipH="1">
            <a:off x="2292745" y="2661812"/>
            <a:ext cx="1106410" cy="3963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png\0101000028865661_0007_图层-2-副本-7.png"/>
          <p:cNvPicPr>
            <a:picLocks noChangeAspect="1" noChangeArrowheads="1"/>
          </p:cNvPicPr>
          <p:nvPr/>
        </p:nvPicPr>
        <p:blipFill>
          <a:blip r:embed="rId1" cstate="screen"/>
          <a:srcRect/>
          <a:stretch>
            <a:fillRect/>
          </a:stretch>
        </p:blipFill>
        <p:spPr bwMode="auto">
          <a:xfrm flipH="1">
            <a:off x="3923928" y="3722694"/>
            <a:ext cx="1081404" cy="39639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D:\png\0101000028865661_0007_图层-2-副本-7.png"/>
          <p:cNvPicPr>
            <a:picLocks noChangeAspect="1" noChangeArrowheads="1"/>
          </p:cNvPicPr>
          <p:nvPr/>
        </p:nvPicPr>
        <p:blipFill>
          <a:blip r:embed="rId1" cstate="screen"/>
          <a:srcRect/>
          <a:stretch>
            <a:fillRect/>
          </a:stretch>
        </p:blipFill>
        <p:spPr bwMode="auto">
          <a:xfrm rot="16200000" flipH="1">
            <a:off x="5617768" y="2554217"/>
            <a:ext cx="1081406" cy="39639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1490189" y="1123015"/>
            <a:ext cx="2412068" cy="1297246"/>
            <a:chOff x="1490189" y="1123015"/>
            <a:chExt cx="2412068" cy="1297246"/>
          </a:xfrm>
        </p:grpSpPr>
        <p:pic>
          <p:nvPicPr>
            <p:cNvPr id="6" name="Picture 2" descr="D:\png\0101000028865661_0003_图层-3.png"/>
            <p:cNvPicPr>
              <a:picLocks noChangeAspect="1" noChangeArrowheads="1"/>
            </p:cNvPicPr>
            <p:nvPr/>
          </p:nvPicPr>
          <p:blipFill>
            <a:blip r:embed="rId3"/>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smtClean="0">
                <a:solidFill>
                  <a:schemeClr val="bg1"/>
                </a:solidFill>
                <a:latin typeface="方正黑体简体" panose="03000509000000000000" pitchFamily="65" charset="-122"/>
                <a:ea typeface="方正黑体简体" panose="03000509000000000000" pitchFamily="65" charset="-122"/>
              </a:endParaRPr>
            </a:p>
          </p:txBody>
        </p:sp>
      </p:grpSp>
      <p:grpSp>
        <p:nvGrpSpPr>
          <p:cNvPr id="17" name="组合 16"/>
          <p:cNvGrpSpPr/>
          <p:nvPr/>
        </p:nvGrpSpPr>
        <p:grpSpPr>
          <a:xfrm>
            <a:off x="4754240" y="1123015"/>
            <a:ext cx="2412068" cy="1297246"/>
            <a:chOff x="1490189" y="1123015"/>
            <a:chExt cx="2412068" cy="1297246"/>
          </a:xfrm>
        </p:grpSpPr>
        <p:pic>
          <p:nvPicPr>
            <p:cNvPr id="18" name="Picture 2" descr="D:\png\0101000028865661_0003_图层-3.png"/>
            <p:cNvPicPr>
              <a:picLocks noChangeAspect="1" noChangeArrowheads="1"/>
            </p:cNvPicPr>
            <p:nvPr/>
          </p:nvPicPr>
          <p:blipFill>
            <a:blip r:embed="rId3"/>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smtClean="0">
                <a:solidFill>
                  <a:schemeClr val="bg1"/>
                </a:solidFill>
                <a:latin typeface="方正黑体简体" panose="03000509000000000000" pitchFamily="65" charset="-122"/>
                <a:ea typeface="方正黑体简体" panose="03000509000000000000" pitchFamily="65" charset="-122"/>
              </a:endParaRPr>
            </a:p>
          </p:txBody>
        </p:sp>
      </p:grpSp>
      <p:grpSp>
        <p:nvGrpSpPr>
          <p:cNvPr id="20" name="组合 19"/>
          <p:cNvGrpSpPr/>
          <p:nvPr/>
        </p:nvGrpSpPr>
        <p:grpSpPr>
          <a:xfrm>
            <a:off x="4754240" y="3295164"/>
            <a:ext cx="2412068" cy="1297246"/>
            <a:chOff x="1490189" y="1123015"/>
            <a:chExt cx="2412068" cy="1297246"/>
          </a:xfrm>
        </p:grpSpPr>
        <p:pic>
          <p:nvPicPr>
            <p:cNvPr id="21" name="Picture 2" descr="D:\png\0101000028865661_0003_图层-3.png"/>
            <p:cNvPicPr>
              <a:picLocks noChangeAspect="1" noChangeArrowheads="1"/>
            </p:cNvPicPr>
            <p:nvPr/>
          </p:nvPicPr>
          <p:blipFill>
            <a:blip r:embed="rId3"/>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smtClean="0">
                <a:solidFill>
                  <a:schemeClr val="bg1"/>
                </a:solidFill>
                <a:latin typeface="方正黑体简体" panose="03000509000000000000" pitchFamily="65" charset="-122"/>
                <a:ea typeface="方正黑体简体" panose="03000509000000000000" pitchFamily="65" charset="-122"/>
              </a:endParaRPr>
            </a:p>
          </p:txBody>
        </p:sp>
      </p:grpSp>
      <p:grpSp>
        <p:nvGrpSpPr>
          <p:cNvPr id="23" name="组合 22"/>
          <p:cNvGrpSpPr/>
          <p:nvPr/>
        </p:nvGrpSpPr>
        <p:grpSpPr>
          <a:xfrm>
            <a:off x="1639916" y="3295164"/>
            <a:ext cx="2412068" cy="1297246"/>
            <a:chOff x="1490189" y="1123015"/>
            <a:chExt cx="2412068" cy="1297246"/>
          </a:xfrm>
        </p:grpSpPr>
        <p:pic>
          <p:nvPicPr>
            <p:cNvPr id="24" name="Picture 2" descr="D:\png\0101000028865661_0003_图层-3.png"/>
            <p:cNvPicPr>
              <a:picLocks noChangeAspect="1" noChangeArrowheads="1"/>
            </p:cNvPicPr>
            <p:nvPr/>
          </p:nvPicPr>
          <p:blipFill>
            <a:blip r:embed="rId3"/>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smtClean="0">
                <a:solidFill>
                  <a:schemeClr val="bg1"/>
                </a:solidFill>
                <a:latin typeface="方正黑体简体" panose="03000509000000000000" pitchFamily="65" charset="-122"/>
                <a:ea typeface="方正黑体简体" panose="03000509000000000000" pitchFamily="65" charset="-122"/>
              </a:endParaRPr>
            </a:p>
          </p:txBody>
        </p:sp>
      </p:grpSp>
      <p:sp>
        <p:nvSpPr>
          <p:cNvPr id="28" name="TextBox 27"/>
          <p:cNvSpPr txBox="1"/>
          <p:nvPr/>
        </p:nvSpPr>
        <p:spPr>
          <a:xfrm>
            <a:off x="3715161" y="2536842"/>
            <a:ext cx="1498937" cy="646331"/>
          </a:xfrm>
          <a:prstGeom prst="rect">
            <a:avLst/>
          </a:prstGeom>
          <a:noFill/>
        </p:spPr>
        <p:txBody>
          <a:bodyPr wrap="square" rtlCol="0">
            <a:spAutoFit/>
          </a:bodyPr>
          <a:lstStyle/>
          <a:p>
            <a:pPr algn="ctr"/>
            <a:r>
              <a:rPr lang="zh-CN" altLang="en-US" dirty="0" smtClean="0">
                <a:solidFill>
                  <a:sysClr val="windowText" lastClr="000000"/>
                </a:solidFill>
                <a:latin typeface="方正黑体简体" panose="03000509000000000000" pitchFamily="65" charset="-122"/>
                <a:ea typeface="方正黑体简体" panose="03000509000000000000" pitchFamily="65" charset="-122"/>
              </a:rPr>
              <a:t>点击输入标题文字</a:t>
            </a:r>
            <a:endParaRPr lang="en-US" altLang="zh-CN" dirty="0" smtClean="0">
              <a:solidFill>
                <a:sysClr val="windowText" lastClr="000000"/>
              </a:solidFill>
              <a:latin typeface="方正黑体简体" panose="03000509000000000000" pitchFamily="65" charset="-122"/>
              <a:ea typeface="方正黑体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1500"/>
                            </p:stCondLst>
                            <p:childTnLst>
                              <p:par>
                                <p:cTn id="19" presetID="16" presetClass="entr" presetSubtype="37"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2500"/>
                            </p:stCondLst>
                            <p:childTnLst>
                              <p:par>
                                <p:cTn id="27" presetID="16" presetClass="entr" presetSubtype="37"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outVertical)">
                                      <p:cBhvr>
                                        <p:cTn id="29" dur="500"/>
                                        <p:tgtEl>
                                          <p:spTgt spid="20"/>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3500"/>
                            </p:stCondLst>
                            <p:childTnLst>
                              <p:par>
                                <p:cTn id="35" presetID="16" presetClass="entr" presetSubtype="37"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arn(outVertical)">
                                      <p:cBhvr>
                                        <p:cTn id="37" dur="500"/>
                                        <p:tgtEl>
                                          <p:spTgt spid="23"/>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png\0101000028865661_0007_图层-2-副本-7.png"/>
          <p:cNvPicPr>
            <a:picLocks noChangeAspect="1" noChangeArrowheads="1"/>
          </p:cNvPicPr>
          <p:nvPr/>
        </p:nvPicPr>
        <p:blipFill>
          <a:blip r:embed="rId1" cstate="screen"/>
          <a:srcRect/>
          <a:stretch>
            <a:fillRect/>
          </a:stretch>
        </p:blipFill>
        <p:spPr bwMode="auto">
          <a:xfrm rot="16200000">
            <a:off x="1570087" y="2322710"/>
            <a:ext cx="1061769" cy="6003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0101000028865661_0007_图层-2-副本-7.png"/>
          <p:cNvPicPr>
            <a:picLocks noChangeAspect="1" noChangeArrowheads="1"/>
          </p:cNvPicPr>
          <p:nvPr/>
        </p:nvPicPr>
        <p:blipFill>
          <a:blip r:embed="rId1" cstate="screen"/>
          <a:srcRect/>
          <a:stretch>
            <a:fillRect/>
          </a:stretch>
        </p:blipFill>
        <p:spPr bwMode="auto">
          <a:xfrm rot="16200000">
            <a:off x="6213501" y="2322710"/>
            <a:ext cx="1061769" cy="6003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2" cstate="print"/>
          <a:srcRect/>
          <a:stretch>
            <a:fillRect/>
          </a:stretch>
        </p:blipFill>
        <p:spPr bwMode="auto">
          <a:xfrm rot="16200000">
            <a:off x="3705510" y="1980739"/>
            <a:ext cx="1273511" cy="72008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187624" y="1347614"/>
            <a:ext cx="2213992" cy="646331"/>
          </a:xfrm>
          <a:prstGeom prst="rect">
            <a:avLst/>
          </a:prstGeom>
        </p:spPr>
        <p:txBody>
          <a:bodyPr wrap="square">
            <a:spAutoFit/>
          </a:bodyPr>
          <a:lstStyle/>
          <a:p>
            <a:r>
              <a:rPr lang="zh-CN" altLang="en-US" dirty="0">
                <a:latin typeface="方正黑体简体" panose="03000509000000000000" pitchFamily="65" charset="-122"/>
                <a:ea typeface="方正黑体简体" panose="03000509000000000000" pitchFamily="65" charset="-122"/>
              </a:rPr>
              <a:t>此处添加文本内容</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此处添加文本内容</a:t>
            </a:r>
            <a:endParaRPr lang="zh-CN" altLang="en-US" dirty="0">
              <a:latin typeface="方正黑体简体" panose="03000509000000000000" pitchFamily="65" charset="-122"/>
              <a:ea typeface="方正黑体简体" panose="03000509000000000000" pitchFamily="65" charset="-122"/>
            </a:endParaRPr>
          </a:p>
        </p:txBody>
      </p:sp>
      <p:sp>
        <p:nvSpPr>
          <p:cNvPr id="9" name="矩形 8"/>
          <p:cNvSpPr/>
          <p:nvPr/>
        </p:nvSpPr>
        <p:spPr>
          <a:xfrm>
            <a:off x="3347864" y="987574"/>
            <a:ext cx="2213992" cy="646331"/>
          </a:xfrm>
          <a:prstGeom prst="rect">
            <a:avLst/>
          </a:prstGeom>
        </p:spPr>
        <p:txBody>
          <a:bodyPr wrap="square">
            <a:spAutoFit/>
          </a:bodyPr>
          <a:lstStyle/>
          <a:p>
            <a:r>
              <a:rPr lang="zh-CN" altLang="en-US" dirty="0">
                <a:latin typeface="方正黑体简体" panose="03000509000000000000" pitchFamily="65" charset="-122"/>
                <a:ea typeface="方正黑体简体" panose="03000509000000000000" pitchFamily="65" charset="-122"/>
              </a:rPr>
              <a:t>此处添加文本内容</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此处添加文本内容</a:t>
            </a:r>
            <a:endParaRPr lang="zh-CN" altLang="en-US" dirty="0">
              <a:latin typeface="方正黑体简体" panose="03000509000000000000" pitchFamily="65" charset="-122"/>
              <a:ea typeface="方正黑体简体" panose="03000509000000000000" pitchFamily="65" charset="-122"/>
            </a:endParaRPr>
          </a:p>
        </p:txBody>
      </p:sp>
      <p:sp>
        <p:nvSpPr>
          <p:cNvPr id="10" name="矩形 9"/>
          <p:cNvSpPr/>
          <p:nvPr/>
        </p:nvSpPr>
        <p:spPr>
          <a:xfrm>
            <a:off x="5746504" y="1347614"/>
            <a:ext cx="2213992" cy="646331"/>
          </a:xfrm>
          <a:prstGeom prst="rect">
            <a:avLst/>
          </a:prstGeom>
        </p:spPr>
        <p:txBody>
          <a:bodyPr wrap="square">
            <a:spAutoFit/>
          </a:bodyPr>
          <a:lstStyle/>
          <a:p>
            <a:r>
              <a:rPr lang="zh-CN" altLang="en-US" dirty="0">
                <a:latin typeface="方正黑体简体" panose="03000509000000000000" pitchFamily="65" charset="-122"/>
                <a:ea typeface="方正黑体简体" panose="03000509000000000000" pitchFamily="65" charset="-122"/>
              </a:rPr>
              <a:t>此处添加文本内容</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此处添加文本内容</a:t>
            </a:r>
            <a:endParaRPr lang="zh-CN" altLang="en-US" dirty="0">
              <a:latin typeface="方正黑体简体" panose="03000509000000000000" pitchFamily="65" charset="-122"/>
              <a:ea typeface="方正黑体简体" panose="03000509000000000000" pitchFamily="65" charset="-122"/>
            </a:endParaRPr>
          </a:p>
        </p:txBody>
      </p:sp>
      <p:grpSp>
        <p:nvGrpSpPr>
          <p:cNvPr id="13" name="组合 12"/>
          <p:cNvGrpSpPr/>
          <p:nvPr/>
        </p:nvGrpSpPr>
        <p:grpSpPr>
          <a:xfrm>
            <a:off x="1115616" y="2844482"/>
            <a:ext cx="1970712" cy="1669743"/>
            <a:chOff x="1115616" y="2844482"/>
            <a:chExt cx="1970712" cy="1669743"/>
          </a:xfrm>
        </p:grpSpPr>
        <p:pic>
          <p:nvPicPr>
            <p:cNvPr id="2" name="Picture 5" descr="D:\png\画面与情绪2.png"/>
            <p:cNvPicPr>
              <a:picLocks noChangeAspect="1" noChangeArrowheads="1"/>
            </p:cNvPicPr>
            <p:nvPr/>
          </p:nvPicPr>
          <p:blipFill>
            <a:blip r:embed="rId3" cstate="screen"/>
            <a:srcRect/>
            <a:stretch>
              <a:fillRect/>
            </a:stretch>
          </p:blipFill>
          <p:spPr bwMode="auto">
            <a:xfrm>
              <a:off x="1115616" y="2844482"/>
              <a:ext cx="1970712" cy="16697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484125" y="3518534"/>
              <a:ext cx="1107996" cy="461665"/>
            </a:xfrm>
            <a:prstGeom prst="rect">
              <a:avLst/>
            </a:prstGeom>
            <a:noFill/>
          </p:spPr>
          <p:txBody>
            <a:bodyPr wrap="none" rtlCol="0">
              <a:spAutoFit/>
            </a:bodyPr>
            <a:lstStyle/>
            <a:p>
              <a:r>
                <a:rPr lang="zh-CN" altLang="en-US" sz="2400" dirty="0" smtClean="0">
                  <a:solidFill>
                    <a:schemeClr val="bg1"/>
                  </a:solidFill>
                  <a:latin typeface="方正黑体简体" panose="03000509000000000000" pitchFamily="65" charset="-122"/>
                  <a:ea typeface="方正黑体简体" panose="03000509000000000000" pitchFamily="65" charset="-122"/>
                </a:rPr>
                <a:t>标题一</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18" name="组合 17"/>
          <p:cNvGrpSpPr/>
          <p:nvPr/>
        </p:nvGrpSpPr>
        <p:grpSpPr>
          <a:xfrm>
            <a:off x="3275856" y="2570009"/>
            <a:ext cx="2232248" cy="1891337"/>
            <a:chOff x="3275856" y="2570009"/>
            <a:chExt cx="2232248" cy="1891337"/>
          </a:xfrm>
        </p:grpSpPr>
        <p:pic>
          <p:nvPicPr>
            <p:cNvPr id="3" name="Picture 5" descr="D:\png\画面与情绪2.png"/>
            <p:cNvPicPr>
              <a:picLocks noChangeAspect="1" noChangeArrowheads="1"/>
            </p:cNvPicPr>
            <p:nvPr/>
          </p:nvPicPr>
          <p:blipFill>
            <a:blip r:embed="rId4" cstate="screen"/>
            <a:srcRect/>
            <a:stretch>
              <a:fillRect/>
            </a:stretch>
          </p:blipFill>
          <p:spPr bwMode="auto">
            <a:xfrm>
              <a:off x="3275856" y="2570009"/>
              <a:ext cx="2232248" cy="189133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707904" y="3363838"/>
              <a:ext cx="1107996" cy="461665"/>
            </a:xfrm>
            <a:prstGeom prst="rect">
              <a:avLst/>
            </a:prstGeom>
            <a:noFill/>
          </p:spPr>
          <p:txBody>
            <a:bodyPr wrap="none" rtlCol="0">
              <a:spAutoFit/>
            </a:bodyPr>
            <a:lstStyle/>
            <a:p>
              <a:r>
                <a:rPr lang="zh-CN" altLang="en-US" sz="2400" dirty="0" smtClean="0">
                  <a:solidFill>
                    <a:schemeClr val="bg1"/>
                  </a:solidFill>
                  <a:latin typeface="方正黑体简体" panose="03000509000000000000" pitchFamily="65" charset="-122"/>
                  <a:ea typeface="方正黑体简体" panose="03000509000000000000" pitchFamily="65" charset="-122"/>
                </a:rPr>
                <a:t>标题二</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19" name="组合 18"/>
          <p:cNvGrpSpPr/>
          <p:nvPr/>
        </p:nvGrpSpPr>
        <p:grpSpPr>
          <a:xfrm>
            <a:off x="5868144" y="2844482"/>
            <a:ext cx="1970712" cy="1669743"/>
            <a:chOff x="5868144" y="2844482"/>
            <a:chExt cx="1970712" cy="1669743"/>
          </a:xfrm>
        </p:grpSpPr>
        <p:pic>
          <p:nvPicPr>
            <p:cNvPr id="4" name="Picture 5" descr="D:\png\画面与情绪2.png"/>
            <p:cNvPicPr>
              <a:picLocks noChangeAspect="1" noChangeArrowheads="1"/>
            </p:cNvPicPr>
            <p:nvPr/>
          </p:nvPicPr>
          <p:blipFill>
            <a:blip r:embed="rId3" cstate="screen"/>
            <a:srcRect/>
            <a:stretch>
              <a:fillRect/>
            </a:stretch>
          </p:blipFill>
          <p:spPr bwMode="auto">
            <a:xfrm>
              <a:off x="5868144" y="2844482"/>
              <a:ext cx="1970712" cy="166974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228184" y="3518534"/>
              <a:ext cx="1107996" cy="461665"/>
            </a:xfrm>
            <a:prstGeom prst="rect">
              <a:avLst/>
            </a:prstGeom>
            <a:noFill/>
          </p:spPr>
          <p:txBody>
            <a:bodyPr wrap="none" rtlCol="0">
              <a:spAutoFit/>
            </a:bodyPr>
            <a:lstStyle/>
            <a:p>
              <a:r>
                <a:rPr lang="zh-CN" altLang="en-US" sz="2400" dirty="0" smtClean="0">
                  <a:solidFill>
                    <a:schemeClr val="bg1"/>
                  </a:solidFill>
                  <a:latin typeface="方正黑体简体" panose="03000509000000000000" pitchFamily="65" charset="-122"/>
                  <a:ea typeface="方正黑体简体" panose="03000509000000000000" pitchFamily="65" charset="-122"/>
                </a:rPr>
                <a:t>标题三</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grpSp>
      <p:pic>
        <p:nvPicPr>
          <p:cNvPr id="21" name="Picture 2" descr="D:\png\0101000028865661_0007_图层-2-副本-7.png"/>
          <p:cNvPicPr>
            <a:picLocks noChangeAspect="1" noChangeArrowheads="1"/>
          </p:cNvPicPr>
          <p:nvPr/>
        </p:nvPicPr>
        <p:blipFill>
          <a:blip r:embed="rId5" cstate="screen"/>
          <a:srcRect/>
          <a:stretch>
            <a:fillRect/>
          </a:stretch>
        </p:blipFill>
        <p:spPr bwMode="auto">
          <a:xfrm rot="16200000" flipH="1">
            <a:off x="1632936" y="-604683"/>
            <a:ext cx="1061772" cy="12570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D:\png\0101000028865661_0007_图层-2-副本-7.png"/>
          <p:cNvPicPr>
            <a:picLocks noChangeAspect="1" noChangeArrowheads="1"/>
          </p:cNvPicPr>
          <p:nvPr/>
        </p:nvPicPr>
        <p:blipFill>
          <a:blip r:embed="rId6" cstate="screen"/>
          <a:srcRect/>
          <a:stretch>
            <a:fillRect/>
          </a:stretch>
        </p:blipFill>
        <p:spPr bwMode="auto">
          <a:xfrm rot="16200000" flipH="1" flipV="1">
            <a:off x="6249161" y="-615285"/>
            <a:ext cx="1061772" cy="1469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D:\png\0101000028865661_0007_图层-2-副本-7.png"/>
          <p:cNvPicPr>
            <a:picLocks noChangeAspect="1" noChangeArrowheads="1"/>
          </p:cNvPicPr>
          <p:nvPr/>
        </p:nvPicPr>
        <p:blipFill>
          <a:blip r:embed="rId7" cstate="screen"/>
          <a:srcRect/>
          <a:stretch>
            <a:fillRect/>
          </a:stretch>
        </p:blipFill>
        <p:spPr bwMode="auto">
          <a:xfrm rot="16200000" flipH="1" flipV="1">
            <a:off x="3705509" y="-904305"/>
            <a:ext cx="1273516" cy="16073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png\12-03_0011_图层-5.png"/>
          <p:cNvPicPr>
            <a:picLocks noChangeAspect="1" noChangeArrowheads="1"/>
          </p:cNvPicPr>
          <p:nvPr/>
        </p:nvPicPr>
        <p:blipFill>
          <a:blip r:embed="rId8" cstate="screen"/>
          <a:srcRect/>
          <a:stretch>
            <a:fillRect/>
          </a:stretch>
        </p:blipFill>
        <p:spPr bwMode="auto">
          <a:xfrm>
            <a:off x="553641" y="4052996"/>
            <a:ext cx="561976" cy="68723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D:\png\12-03_0011_图层-5.png"/>
          <p:cNvPicPr>
            <a:picLocks noChangeAspect="1" noChangeArrowheads="1"/>
          </p:cNvPicPr>
          <p:nvPr/>
        </p:nvPicPr>
        <p:blipFill>
          <a:blip r:embed="rId9" cstate="screen"/>
          <a:srcRect/>
          <a:stretch>
            <a:fillRect/>
          </a:stretch>
        </p:blipFill>
        <p:spPr bwMode="auto">
          <a:xfrm rot="3678813" flipH="1">
            <a:off x="3775844" y="4319559"/>
            <a:ext cx="724566" cy="88976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png\12-03_0011_图层-5.png"/>
          <p:cNvPicPr>
            <a:picLocks noChangeAspect="1" noChangeArrowheads="1"/>
          </p:cNvPicPr>
          <p:nvPr/>
        </p:nvPicPr>
        <p:blipFill>
          <a:blip r:embed="rId10" cstate="screen"/>
          <a:srcRect/>
          <a:stretch>
            <a:fillRect/>
          </a:stretch>
        </p:blipFill>
        <p:spPr bwMode="auto">
          <a:xfrm rot="3678813" flipH="1">
            <a:off x="3016764" y="4439857"/>
            <a:ext cx="362283" cy="44488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6" descr="C:\Users\liujicai01\Desktop\png\_0003_素材中国-sccnn.com.png"/>
          <p:cNvPicPr>
            <a:picLocks noChangeAspect="1" noChangeArrowheads="1"/>
          </p:cNvPicPr>
          <p:nvPr/>
        </p:nvPicPr>
        <p:blipFill>
          <a:blip r:embed="rId11"/>
          <a:srcRect/>
          <a:stretch>
            <a:fillRect/>
          </a:stretch>
        </p:blipFill>
        <p:spPr bwMode="auto">
          <a:xfrm>
            <a:off x="6639682" y="4458413"/>
            <a:ext cx="1308885" cy="5636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
                                        <p:tgtEl>
                                          <p:spTgt spid="21"/>
                                        </p:tgtEl>
                                        <p:attrNameLst>
                                          <p:attrName>ppt_x</p:attrName>
                                        </p:attrNameLst>
                                      </p:cBhvr>
                                      <p:tavLst>
                                        <p:tav tm="0">
                                          <p:val>
                                            <p:strVal val="ppt_x"/>
                                          </p:val>
                                        </p:tav>
                                        <p:tav tm="100000">
                                          <p:val>
                                            <p:strVal val="ppt_x"/>
                                          </p:val>
                                        </p:tav>
                                      </p:tavLst>
                                    </p:anim>
                                    <p:anim calcmode="lin" valueType="num">
                                      <p:cBhvr additive="base">
                                        <p:cTn id="7" dur="500"/>
                                        <p:tgtEl>
                                          <p:spTgt spid="21"/>
                                        </p:tgtEl>
                                        <p:attrNameLst>
                                          <p:attrName>ppt_y</p:attrName>
                                        </p:attrNameLst>
                                      </p:cBhvr>
                                      <p:tavLst>
                                        <p:tav tm="0">
                                          <p:val>
                                            <p:strVal val="ppt_y"/>
                                          </p:val>
                                        </p:tav>
                                        <p:tav tm="100000">
                                          <p:val>
                                            <p:strVal val="1+ppt_h/2"/>
                                          </p:val>
                                        </p:tav>
                                      </p:tavLst>
                                    </p:anim>
                                    <p:set>
                                      <p:cBhvr>
                                        <p:cTn id="8" dur="1" fill="hold">
                                          <p:stCondLst>
                                            <p:cond delay="499"/>
                                          </p:stCondLst>
                                        </p:cTn>
                                        <p:tgtEl>
                                          <p:spTgt spid="21"/>
                                        </p:tgtEl>
                                        <p:attrNameLst>
                                          <p:attrName>style.visibility</p:attrName>
                                        </p:attrNameLst>
                                      </p:cBhvr>
                                      <p:to>
                                        <p:strVal val="hidden"/>
                                      </p:to>
                                    </p:set>
                                  </p:childTnLst>
                                </p:cTn>
                              </p:par>
                              <p:par>
                                <p:cTn id="9" presetID="1" presetClass="exit" presetSubtype="0" fill="hold" nodeType="withEffect">
                                  <p:stCondLst>
                                    <p:cond delay="300"/>
                                  </p:stCondLst>
                                  <p:childTnLst>
                                    <p:set>
                                      <p:cBhvr>
                                        <p:cTn id="10" dur="1" fill="hold">
                                          <p:stCondLst>
                                            <p:cond delay="0"/>
                                          </p:stCondLst>
                                        </p:cTn>
                                        <p:tgtEl>
                                          <p:spTgt spid="21"/>
                                        </p:tgtEl>
                                        <p:attrNameLst>
                                          <p:attrName>style.visibility</p:attrName>
                                        </p:attrNameLst>
                                      </p:cBhvr>
                                      <p:to>
                                        <p:strVal val="hidden"/>
                                      </p:to>
                                    </p:set>
                                  </p:childTnLst>
                                </p:cTn>
                              </p:par>
                              <p:par>
                                <p:cTn id="11" presetID="53" presetClass="entr" presetSubtype="16" fill="hold" nodeType="withEffect">
                                  <p:stCondLst>
                                    <p:cond delay="30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2" presetClass="exit" presetSubtype="4" fill="hold" nodeType="withEffect">
                                  <p:stCondLst>
                                    <p:cond delay="300"/>
                                  </p:stCondLst>
                                  <p:childTnLst>
                                    <p:anim calcmode="lin" valueType="num">
                                      <p:cBhvr additive="base">
                                        <p:cTn id="17" dur="500"/>
                                        <p:tgtEl>
                                          <p:spTgt spid="23"/>
                                        </p:tgtEl>
                                        <p:attrNameLst>
                                          <p:attrName>ppt_x</p:attrName>
                                        </p:attrNameLst>
                                      </p:cBhvr>
                                      <p:tavLst>
                                        <p:tav tm="0">
                                          <p:val>
                                            <p:strVal val="ppt_x"/>
                                          </p:val>
                                        </p:tav>
                                        <p:tav tm="100000">
                                          <p:val>
                                            <p:strVal val="ppt_x"/>
                                          </p:val>
                                        </p:tav>
                                      </p:tavLst>
                                    </p:anim>
                                    <p:anim calcmode="lin" valueType="num">
                                      <p:cBhvr additive="base">
                                        <p:cTn id="18" dur="500"/>
                                        <p:tgtEl>
                                          <p:spTgt spid="23"/>
                                        </p:tgtEl>
                                        <p:attrNameLst>
                                          <p:attrName>ppt_y</p:attrName>
                                        </p:attrNameLst>
                                      </p:cBhvr>
                                      <p:tavLst>
                                        <p:tav tm="0">
                                          <p:val>
                                            <p:strVal val="ppt_y"/>
                                          </p:val>
                                        </p:tav>
                                        <p:tav tm="100000">
                                          <p:val>
                                            <p:strVal val="1+ppt_h/2"/>
                                          </p:val>
                                        </p:tav>
                                      </p:tavLst>
                                    </p:anim>
                                    <p:set>
                                      <p:cBhvr>
                                        <p:cTn id="19" dur="1" fill="hold">
                                          <p:stCondLst>
                                            <p:cond delay="499"/>
                                          </p:stCondLst>
                                        </p:cTn>
                                        <p:tgtEl>
                                          <p:spTgt spid="23"/>
                                        </p:tgtEl>
                                        <p:attrNameLst>
                                          <p:attrName>style.visibility</p:attrName>
                                        </p:attrNameLst>
                                      </p:cBhvr>
                                      <p:to>
                                        <p:strVal val="hidden"/>
                                      </p:to>
                                    </p:set>
                                  </p:childTnLst>
                                </p:cTn>
                              </p:par>
                              <p:par>
                                <p:cTn id="20" presetID="1" presetClass="exit" presetSubtype="0" fill="hold" nodeType="withEffect">
                                  <p:stCondLst>
                                    <p:cond delay="600"/>
                                  </p:stCondLst>
                                  <p:childTnLst>
                                    <p:set>
                                      <p:cBhvr>
                                        <p:cTn id="21" dur="1" fill="hold">
                                          <p:stCondLst>
                                            <p:cond delay="0"/>
                                          </p:stCondLst>
                                        </p:cTn>
                                        <p:tgtEl>
                                          <p:spTgt spid="23"/>
                                        </p:tgtEl>
                                        <p:attrNameLst>
                                          <p:attrName>style.visibility</p:attrName>
                                        </p:attrNameLst>
                                      </p:cBhvr>
                                      <p:to>
                                        <p:strVal val="hidden"/>
                                      </p:to>
                                    </p:set>
                                  </p:childTnLst>
                                </p:cTn>
                              </p:par>
                              <p:par>
                                <p:cTn id="22" presetID="53" presetClass="entr" presetSubtype="16" fill="hold" nodeType="withEffect">
                                  <p:stCondLst>
                                    <p:cond delay="5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2" presetClass="exit" presetSubtype="4" fill="hold" nodeType="withEffect">
                                  <p:stCondLst>
                                    <p:cond delay="300"/>
                                  </p:stCondLst>
                                  <p:childTnLst>
                                    <p:anim calcmode="lin" valueType="num">
                                      <p:cBhvr additive="base">
                                        <p:cTn id="28" dur="500"/>
                                        <p:tgtEl>
                                          <p:spTgt spid="22"/>
                                        </p:tgtEl>
                                        <p:attrNameLst>
                                          <p:attrName>ppt_x</p:attrName>
                                        </p:attrNameLst>
                                      </p:cBhvr>
                                      <p:tavLst>
                                        <p:tav tm="0">
                                          <p:val>
                                            <p:strVal val="ppt_x"/>
                                          </p:val>
                                        </p:tav>
                                        <p:tav tm="100000">
                                          <p:val>
                                            <p:strVal val="ppt_x"/>
                                          </p:val>
                                        </p:tav>
                                      </p:tavLst>
                                    </p:anim>
                                    <p:anim calcmode="lin" valueType="num">
                                      <p:cBhvr additive="base">
                                        <p:cTn id="29" dur="500"/>
                                        <p:tgtEl>
                                          <p:spTgt spid="22"/>
                                        </p:tgtEl>
                                        <p:attrNameLst>
                                          <p:attrName>ppt_y</p:attrName>
                                        </p:attrNameLst>
                                      </p:cBhvr>
                                      <p:tavLst>
                                        <p:tav tm="0">
                                          <p:val>
                                            <p:strVal val="ppt_y"/>
                                          </p:val>
                                        </p:tav>
                                        <p:tav tm="100000">
                                          <p:val>
                                            <p:strVal val="1+ppt_h/2"/>
                                          </p:val>
                                        </p:tav>
                                      </p:tavLst>
                                    </p:anim>
                                    <p:set>
                                      <p:cBhvr>
                                        <p:cTn id="30" dur="1" fill="hold">
                                          <p:stCondLst>
                                            <p:cond delay="499"/>
                                          </p:stCondLst>
                                        </p:cTn>
                                        <p:tgtEl>
                                          <p:spTgt spid="22"/>
                                        </p:tgtEl>
                                        <p:attrNameLst>
                                          <p:attrName>style.visibility</p:attrName>
                                        </p:attrNameLst>
                                      </p:cBhvr>
                                      <p:to>
                                        <p:strVal val="hidden"/>
                                      </p:to>
                                    </p:set>
                                  </p:childTnLst>
                                </p:cTn>
                              </p:par>
                              <p:par>
                                <p:cTn id="31" presetID="1" presetClass="exit" presetSubtype="0" fill="hold" nodeType="withEffect">
                                  <p:stCondLst>
                                    <p:cond delay="600"/>
                                  </p:stCondLst>
                                  <p:childTnLst>
                                    <p:set>
                                      <p:cBhvr>
                                        <p:cTn id="32" dur="1" fill="hold">
                                          <p:stCondLst>
                                            <p:cond delay="0"/>
                                          </p:stCondLst>
                                        </p:cTn>
                                        <p:tgtEl>
                                          <p:spTgt spid="22"/>
                                        </p:tgtEl>
                                        <p:attrNameLst>
                                          <p:attrName>style.visibility</p:attrName>
                                        </p:attrNameLst>
                                      </p:cBhvr>
                                      <p:to>
                                        <p:strVal val="hidden"/>
                                      </p:to>
                                    </p:set>
                                  </p:childTnLst>
                                </p:cTn>
                              </p:par>
                              <p:par>
                                <p:cTn id="33" presetID="53" presetClass="entr" presetSubtype="16" fill="hold" nodeType="withEffect">
                                  <p:stCondLst>
                                    <p:cond delay="60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500"/>
                            </p:stCondLst>
                            <p:childTnLst>
                              <p:par>
                                <p:cTn id="39" presetID="42"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anim calcmode="lin" valueType="num">
                                      <p:cBhvr>
                                        <p:cTn id="42" dur="500" fill="hold"/>
                                        <p:tgtEl>
                                          <p:spTgt spid="5"/>
                                        </p:tgtEl>
                                        <p:attrNameLst>
                                          <p:attrName>ppt_x</p:attrName>
                                        </p:attrNameLst>
                                      </p:cBhvr>
                                      <p:tavLst>
                                        <p:tav tm="0">
                                          <p:val>
                                            <p:strVal val="#ppt_x"/>
                                          </p:val>
                                        </p:tav>
                                        <p:tav tm="100000">
                                          <p:val>
                                            <p:strVal val="#ppt_x"/>
                                          </p:val>
                                        </p:tav>
                                      </p:tavLst>
                                    </p:anim>
                                    <p:anim calcmode="lin" valueType="num">
                                      <p:cBhvr>
                                        <p:cTn id="43" dur="5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par>
                          <p:cTn id="48" fill="hold">
                            <p:stCondLst>
                              <p:cond delay="1500"/>
                            </p:stCondLst>
                            <p:childTnLst>
                              <p:par>
                                <p:cTn id="49" presetID="42" presetClass="entr" presetSubtype="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anim calcmode="lin" valueType="num">
                                      <p:cBhvr>
                                        <p:cTn id="52" dur="500" fill="hold"/>
                                        <p:tgtEl>
                                          <p:spTgt spid="7"/>
                                        </p:tgtEl>
                                        <p:attrNameLst>
                                          <p:attrName>ppt_x</p:attrName>
                                        </p:attrNameLst>
                                      </p:cBhvr>
                                      <p:tavLst>
                                        <p:tav tm="0">
                                          <p:val>
                                            <p:strVal val="#ppt_x"/>
                                          </p:val>
                                        </p:tav>
                                        <p:tav tm="100000">
                                          <p:val>
                                            <p:strVal val="#ppt_x"/>
                                          </p:val>
                                        </p:tav>
                                      </p:tavLst>
                                    </p:anim>
                                    <p:anim calcmode="lin" valueType="num">
                                      <p:cBhvr>
                                        <p:cTn id="53" dur="500" fill="hold"/>
                                        <p:tgtEl>
                                          <p:spTgt spid="7"/>
                                        </p:tgtEl>
                                        <p:attrNameLst>
                                          <p:attrName>ppt_y</p:attrName>
                                        </p:attrNameLst>
                                      </p:cBhvr>
                                      <p:tavLst>
                                        <p:tav tm="0">
                                          <p:val>
                                            <p:strVal val="#ppt_y+.1"/>
                                          </p:val>
                                        </p:tav>
                                        <p:tav tm="100000">
                                          <p:val>
                                            <p:strVal val="#ppt_y"/>
                                          </p:val>
                                        </p:tav>
                                      </p:tavLst>
                                    </p:anim>
                                  </p:childTnLst>
                                </p:cTn>
                              </p:par>
                            </p:childTnLst>
                          </p:cTn>
                        </p:par>
                        <p:par>
                          <p:cTn id="54" fill="hold">
                            <p:stCondLst>
                              <p:cond delay="2000"/>
                            </p:stCondLst>
                            <p:childTnLst>
                              <p:par>
                                <p:cTn id="55" presetID="10" presetClass="entr" presetSubtype="0"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anim calcmode="lin" valueType="num">
                                      <p:cBhvr>
                                        <p:cTn id="62" dur="500" fill="hold"/>
                                        <p:tgtEl>
                                          <p:spTgt spid="6"/>
                                        </p:tgtEl>
                                        <p:attrNameLst>
                                          <p:attrName>ppt_x</p:attrName>
                                        </p:attrNameLst>
                                      </p:cBhvr>
                                      <p:tavLst>
                                        <p:tav tm="0">
                                          <p:val>
                                            <p:strVal val="#ppt_x"/>
                                          </p:val>
                                        </p:tav>
                                        <p:tav tm="100000">
                                          <p:val>
                                            <p:strVal val="#ppt_x"/>
                                          </p:val>
                                        </p:tav>
                                      </p:tavLst>
                                    </p:anim>
                                    <p:anim calcmode="lin" valueType="num">
                                      <p:cBhvr>
                                        <p:cTn id="63" dur="500" fill="hold"/>
                                        <p:tgtEl>
                                          <p:spTgt spid="6"/>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png\0101000028865661_0007_图层-2-副本-7.png"/>
          <p:cNvPicPr>
            <a:picLocks noChangeAspect="1" noChangeArrowheads="1"/>
          </p:cNvPicPr>
          <p:nvPr/>
        </p:nvPicPr>
        <p:blipFill>
          <a:blip r:embed="rId1" cstate="print"/>
          <a:srcRect/>
          <a:stretch>
            <a:fillRect/>
          </a:stretch>
        </p:blipFill>
        <p:spPr bwMode="auto">
          <a:xfrm>
            <a:off x="2365188" y="1386544"/>
            <a:ext cx="2798589" cy="1025835"/>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D:\png\12-05_0019__.png"/>
          <p:cNvPicPr>
            <a:picLocks noChangeAspect="1" noChangeArrowheads="1"/>
          </p:cNvPicPr>
          <p:nvPr/>
        </p:nvPicPr>
        <p:blipFill rotWithShape="1">
          <a:blip r:embed="rId2" cstate="screen"/>
          <a:srcRect/>
          <a:stretch>
            <a:fillRect/>
          </a:stretch>
        </p:blipFill>
        <p:spPr bwMode="auto">
          <a:xfrm>
            <a:off x="5321300" y="867135"/>
            <a:ext cx="2059012" cy="2064655"/>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5796136" y="1275606"/>
            <a:ext cx="1440160" cy="1200329"/>
          </a:xfrm>
          <a:prstGeom prst="rect">
            <a:avLst/>
          </a:prstGeom>
        </p:spPr>
        <p:txBody>
          <a:bodyPr wrap="square">
            <a:spAutoFit/>
          </a:bodyPr>
          <a:lstStyle/>
          <a:p>
            <a:r>
              <a:rPr lang="zh-CN" altLang="en-US" dirty="0" smtClean="0">
                <a:latin typeface="方正黑体简体" panose="03000509000000000000" pitchFamily="65" charset="-122"/>
                <a:ea typeface="方正黑体简体" panose="03000509000000000000" pitchFamily="65" charset="-122"/>
              </a:rPr>
              <a:t>单击此处添加文本内容单击此处添加文本内容</a:t>
            </a:r>
            <a:endParaRPr lang="zh-CN" altLang="en-US" dirty="0" smtClean="0">
              <a:latin typeface="方正黑体简体" panose="03000509000000000000" pitchFamily="65" charset="-122"/>
              <a:ea typeface="方正黑体简体" panose="03000509000000000000" pitchFamily="65" charset="-122"/>
            </a:endParaRPr>
          </a:p>
        </p:txBody>
      </p:sp>
      <p:pic>
        <p:nvPicPr>
          <p:cNvPr id="13315" name="Picture 3" descr="D:\png\xiqi5g0202055808_0002_竹.png"/>
          <p:cNvPicPr>
            <a:picLocks noChangeAspect="1" noChangeArrowheads="1"/>
          </p:cNvPicPr>
          <p:nvPr/>
        </p:nvPicPr>
        <p:blipFill>
          <a:blip r:embed="rId3" cstate="screen"/>
          <a:srcRect/>
          <a:stretch>
            <a:fillRect/>
          </a:stretch>
        </p:blipFill>
        <p:spPr bwMode="auto">
          <a:xfrm flipH="1">
            <a:off x="-143825" y="1577860"/>
            <a:ext cx="2843616" cy="36381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0101000028865661_0007_图层-2-副本-7.png"/>
          <p:cNvPicPr>
            <a:picLocks noChangeAspect="1" noChangeArrowheads="1"/>
          </p:cNvPicPr>
          <p:nvPr/>
        </p:nvPicPr>
        <p:blipFill>
          <a:blip r:embed="rId1" cstate="print"/>
          <a:srcRect/>
          <a:stretch>
            <a:fillRect/>
          </a:stretch>
        </p:blipFill>
        <p:spPr bwMode="auto">
          <a:xfrm>
            <a:off x="2365188" y="3478843"/>
            <a:ext cx="2798589" cy="102583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png\12-05_0019__.png"/>
          <p:cNvPicPr>
            <a:picLocks noChangeAspect="1" noChangeArrowheads="1"/>
          </p:cNvPicPr>
          <p:nvPr/>
        </p:nvPicPr>
        <p:blipFill rotWithShape="1">
          <a:blip r:embed="rId2" cstate="screen"/>
          <a:srcRect/>
          <a:stretch>
            <a:fillRect/>
          </a:stretch>
        </p:blipFill>
        <p:spPr bwMode="auto">
          <a:xfrm>
            <a:off x="5321300" y="2959434"/>
            <a:ext cx="2059012" cy="2064655"/>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5796136" y="3367905"/>
            <a:ext cx="1440160" cy="1200329"/>
          </a:xfrm>
          <a:prstGeom prst="rect">
            <a:avLst/>
          </a:prstGeom>
        </p:spPr>
        <p:txBody>
          <a:bodyPr wrap="square">
            <a:spAutoFit/>
          </a:bodyPr>
          <a:lstStyle/>
          <a:p>
            <a:r>
              <a:rPr lang="zh-CN" altLang="en-US" dirty="0" smtClean="0">
                <a:latin typeface="方正黑体简体" panose="03000509000000000000" pitchFamily="65" charset="-122"/>
                <a:ea typeface="方正黑体简体" panose="03000509000000000000" pitchFamily="65" charset="-122"/>
              </a:rPr>
              <a:t>单击此处添加文本内容单击此处添加文本内容</a:t>
            </a:r>
            <a:endParaRPr lang="zh-CN" altLang="en-US" dirty="0" smtClean="0">
              <a:latin typeface="方正黑体简体" panose="03000509000000000000" pitchFamily="65" charset="-122"/>
              <a:ea typeface="方正黑体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fade">
                                      <p:cBhvr>
                                        <p:cTn id="12" dur="500"/>
                                        <p:tgtEl>
                                          <p:spTgt spid="12290"/>
                                        </p:tgtEl>
                                      </p:cBhvr>
                                    </p:animEffect>
                                  </p:childTnLst>
                                </p:cTn>
                              </p:par>
                              <p:par>
                                <p:cTn id="13" presetID="8" presetClass="emph" presetSubtype="0" fill="hold" nodeType="withEffect">
                                  <p:stCondLst>
                                    <p:cond delay="0"/>
                                  </p:stCondLst>
                                  <p:childTnLst>
                                    <p:animRot by="21600000">
                                      <p:cBhvr>
                                        <p:cTn id="14" dur="2000" fill="hold"/>
                                        <p:tgtEl>
                                          <p:spTgt spid="12290"/>
                                        </p:tgtEl>
                                        <p:attrNameLst>
                                          <p:attrName>r</p:attrName>
                                        </p:attrNameLst>
                                      </p:cBhvr>
                                    </p:animRot>
                                  </p:childTnLst>
                                </p:cTn>
                              </p:par>
                              <p:par>
                                <p:cTn id="15" presetID="10" presetClass="entr" presetSubtype="0"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8" presetClass="emph" presetSubtype="0" fill="hold" nodeType="withEffect">
                                  <p:stCondLst>
                                    <p:cond delay="0"/>
                                  </p:stCondLst>
                                  <p:childTnLst>
                                    <p:animRot by="21600000">
                                      <p:cBhvr>
                                        <p:cTn id="28" dur="2000" fill="hold"/>
                                        <p:tgtEl>
                                          <p:spTgt spid="14"/>
                                        </p:tgtEl>
                                        <p:attrNameLst>
                                          <p:attrName>r</p:attrName>
                                        </p:attrNameLst>
                                      </p:cBhvr>
                                    </p:animRot>
                                  </p:childTnLst>
                                </p:cTn>
                              </p:par>
                              <p:par>
                                <p:cTn id="29" presetID="10" presetClass="entr" presetSubtype="0" fill="hold" grpId="0" nodeType="withEffect">
                                  <p:stCondLst>
                                    <p:cond delay="15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0"/>
            <a:ext cx="9143999" cy="5143500"/>
            <a:chOff x="0" y="0"/>
            <a:chExt cx="9143999" cy="5143500"/>
          </a:xfrm>
        </p:grpSpPr>
        <p:pic>
          <p:nvPicPr>
            <p:cNvPr id="6" name="图片 5"/>
            <p:cNvPicPr>
              <a:picLocks noChangeAspect="1"/>
            </p:cNvPicPr>
            <p:nvPr/>
          </p:nvPicPr>
          <p:blipFill>
            <a:blip r:embed="rId1" cstate="screen"/>
            <a:stretch>
              <a:fillRect/>
            </a:stretch>
          </p:blipFill>
          <p:spPr>
            <a:xfrm>
              <a:off x="0" y="0"/>
              <a:ext cx="9143999" cy="5143500"/>
            </a:xfrm>
            <a:prstGeom prst="rect">
              <a:avLst/>
            </a:prstGeom>
          </p:spPr>
        </p:pic>
        <p:pic>
          <p:nvPicPr>
            <p:cNvPr id="7" name="图片 6"/>
            <p:cNvPicPr>
              <a:picLocks noChangeAspect="1"/>
            </p:cNvPicPr>
            <p:nvPr/>
          </p:nvPicPr>
          <p:blipFill>
            <a:blip r:embed="rId2"/>
            <a:stretch>
              <a:fillRect/>
            </a:stretch>
          </p:blipFill>
          <p:spPr>
            <a:xfrm>
              <a:off x="6084058" y="26553"/>
              <a:ext cx="3059939" cy="2084660"/>
            </a:xfrm>
            <a:prstGeom prst="rect">
              <a:avLst/>
            </a:prstGeom>
          </p:spPr>
        </p:pic>
        <p:pic>
          <p:nvPicPr>
            <p:cNvPr id="8" name="图片 7"/>
            <p:cNvPicPr>
              <a:picLocks noChangeAspect="1"/>
            </p:cNvPicPr>
            <p:nvPr/>
          </p:nvPicPr>
          <p:blipFill>
            <a:blip r:embed="rId3" cstate="screen"/>
            <a:stretch>
              <a:fillRect/>
            </a:stretch>
          </p:blipFill>
          <p:spPr>
            <a:xfrm>
              <a:off x="514511" y="211129"/>
              <a:ext cx="2024574" cy="1367343"/>
            </a:xfrm>
            <a:prstGeom prst="rect">
              <a:avLst/>
            </a:prstGeom>
          </p:spPr>
        </p:pic>
      </p:grpSp>
      <p:pic>
        <p:nvPicPr>
          <p:cNvPr id="2" name="图片 13"/>
          <p:cNvPicPr preferRelativeResize="0"/>
          <p:nvPr/>
        </p:nvPicPr>
        <p:blipFill>
          <a:blip r:embed="rId4" cstate="screen"/>
          <a:stretch>
            <a:fillRect/>
          </a:stretch>
        </p:blipFill>
        <p:spPr bwMode="auto">
          <a:xfrm>
            <a:off x="3419872" y="792515"/>
            <a:ext cx="2241397" cy="2241392"/>
          </a:xfrm>
          <a:prstGeom prst="rect">
            <a:avLst/>
          </a:prstGeom>
          <a:noFill/>
          <a:ln w="9525">
            <a:noFill/>
            <a:miter lim="800000"/>
            <a:headEnd/>
            <a:tailEnd/>
          </a:ln>
        </p:spPr>
      </p:pic>
      <p:sp>
        <p:nvSpPr>
          <p:cNvPr id="3" name="文本框 2"/>
          <p:cNvSpPr txBox="1"/>
          <p:nvPr/>
        </p:nvSpPr>
        <p:spPr>
          <a:xfrm>
            <a:off x="4021838" y="1451546"/>
            <a:ext cx="1037463" cy="923330"/>
          </a:xfrm>
          <a:prstGeom prst="rect">
            <a:avLst/>
          </a:prstGeom>
          <a:noFill/>
        </p:spPr>
        <p:txBody>
          <a:bodyPr wrap="none" rtlCol="0">
            <a:spAutoFit/>
          </a:bodyPr>
          <a:lstStyle/>
          <a:p>
            <a:r>
              <a:rPr lang="en-US" altLang="zh-CN" sz="5400" b="1" dirty="0" smtClean="0">
                <a:latin typeface="+mj-ea"/>
                <a:ea typeface="+mj-ea"/>
              </a:rPr>
              <a:t>02</a:t>
            </a:r>
            <a:endParaRPr lang="zh-CN" altLang="en-US" sz="5400" b="1" dirty="0">
              <a:latin typeface="+mj-ea"/>
              <a:ea typeface="+mj-ea"/>
            </a:endParaRPr>
          </a:p>
        </p:txBody>
      </p:sp>
      <p:pic>
        <p:nvPicPr>
          <p:cNvPr id="4" name="Picture 2" descr="D:\png\2015007_0000_图层-1-拷贝-4.png"/>
          <p:cNvPicPr>
            <a:picLocks noChangeAspect="1" noChangeArrowheads="1"/>
          </p:cNvPicPr>
          <p:nvPr/>
        </p:nvPicPr>
        <p:blipFill>
          <a:blip r:embed="rId5" cstate="screen"/>
          <a:srcRect/>
          <a:stretch>
            <a:fillRect/>
          </a:stretch>
        </p:blipFill>
        <p:spPr bwMode="auto">
          <a:xfrm>
            <a:off x="2137989" y="3193143"/>
            <a:ext cx="5842624" cy="7878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6"/>
          <p:cNvSpPr txBox="1"/>
          <p:nvPr/>
        </p:nvSpPr>
        <p:spPr>
          <a:xfrm>
            <a:off x="3071277" y="3356223"/>
            <a:ext cx="3262432" cy="461665"/>
          </a:xfrm>
          <a:prstGeom prst="rect">
            <a:avLst/>
          </a:prstGeom>
          <a:noFill/>
        </p:spPr>
        <p:txBody>
          <a:bodyPr wrap="none" rtlCol="0">
            <a:spAutoFit/>
          </a:bodyPr>
          <a:lstStyle/>
          <a:p>
            <a:r>
              <a:rPr lang="zh-CN" altLang="en-US" sz="2400" dirty="0" smtClean="0">
                <a:solidFill>
                  <a:schemeClr val="bg1"/>
                </a:solidFill>
                <a:latin typeface="方正粗圆简体" panose="03000509000000000000" pitchFamily="65" charset="-122"/>
                <a:ea typeface="方正粗圆简体" panose="03000509000000000000" pitchFamily="65" charset="-122"/>
              </a:rPr>
              <a:t>第二部分单击添加文字</a:t>
            </a:r>
            <a:endParaRPr lang="zh-CN" altLang="en-US" sz="2400" dirty="0">
              <a:solidFill>
                <a:schemeClr val="bg1"/>
              </a:solidFill>
              <a:latin typeface="方正粗圆简体" panose="03000509000000000000" pitchFamily="65" charset="-122"/>
              <a:ea typeface="方正粗圆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8" presetClass="emph" presetSubtype="0" decel="35000" fill="hold" nodeType="afterEffect">
                                  <p:stCondLst>
                                    <p:cond delay="0"/>
                                  </p:stCondLst>
                                  <p:childTnLst>
                                    <p:animRot by="-10800000">
                                      <p:cBhvr>
                                        <p:cTn id="13" dur="6000" fill="hold"/>
                                        <p:tgtEl>
                                          <p:spTgt spid="2"/>
                                        </p:tgtEl>
                                        <p:attrNameLst>
                                          <p:attrName>r</p:attrName>
                                        </p:attrNameLst>
                                      </p:cBhvr>
                                    </p:animRot>
                                  </p:childTnLst>
                                </p:cTn>
                              </p:par>
                              <p:par>
                                <p:cTn id="14" presetID="53" presetClass="entr" presetSubtype="1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Effect transition="in" filter="fade">
                                      <p:cBhvr>
                                        <p:cTn id="18" dur="1000"/>
                                        <p:tgtEl>
                                          <p:spTgt spid="3"/>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700"/>
                                        <p:tgtEl>
                                          <p:spTgt spid="4"/>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10444" y="1231549"/>
            <a:ext cx="3960440" cy="2095113"/>
            <a:chOff x="3635896" y="2859782"/>
            <a:chExt cx="3960440" cy="2095113"/>
          </a:xfrm>
        </p:grpSpPr>
        <p:pic>
          <p:nvPicPr>
            <p:cNvPr id="5" name="Picture 2" descr="D:\png\12-25_0000_图层-1.png"/>
            <p:cNvPicPr>
              <a:picLocks noChangeAspect="1" noChangeArrowheads="1"/>
            </p:cNvPicPr>
            <p:nvPr/>
          </p:nvPicPr>
          <p:blipFill rotWithShape="1">
            <a:blip r:embed="rId1" cstate="screen">
              <a:clrChange>
                <a:clrFrom>
                  <a:srgbClr val="FFFFFF">
                    <a:alpha val="5882"/>
                  </a:srgbClr>
                </a:clrFrom>
                <a:clrTo>
                  <a:srgbClr val="FFFFFF">
                    <a:alpha val="0"/>
                  </a:srgbClr>
                </a:clrTo>
              </a:clrChange>
            </a:blip>
            <a:srcRect/>
            <a:stretch>
              <a:fillRect/>
            </a:stretch>
          </p:blipFill>
          <p:spPr bwMode="auto">
            <a:xfrm>
              <a:off x="3635896" y="2859782"/>
              <a:ext cx="3960440" cy="2095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12-25_0000_图层-1.png"/>
            <p:cNvPicPr>
              <a:picLocks noChangeAspect="1" noChangeArrowheads="1"/>
            </p:cNvPicPr>
            <p:nvPr/>
          </p:nvPicPr>
          <p:blipFill rotWithShape="1">
            <a:blip r:embed="rId1" cstate="screen">
              <a:clrChange>
                <a:clrFrom>
                  <a:srgbClr val="FFFFFF">
                    <a:alpha val="5882"/>
                  </a:srgbClr>
                </a:clrFrom>
                <a:clrTo>
                  <a:srgbClr val="FFFFFF">
                    <a:alpha val="0"/>
                  </a:srgbClr>
                </a:clrTo>
              </a:clrChange>
            </a:blip>
            <a:srcRect/>
            <a:stretch>
              <a:fillRect/>
            </a:stretch>
          </p:blipFill>
          <p:spPr bwMode="auto">
            <a:xfrm>
              <a:off x="3635896" y="2859782"/>
              <a:ext cx="3960440" cy="2095113"/>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矩形 3"/>
          <p:cNvSpPr/>
          <p:nvPr/>
        </p:nvSpPr>
        <p:spPr>
          <a:xfrm>
            <a:off x="2245940" y="1519581"/>
            <a:ext cx="2213992" cy="646331"/>
          </a:xfrm>
          <a:prstGeom prst="rect">
            <a:avLst/>
          </a:prstGeom>
        </p:spPr>
        <p:txBody>
          <a:bodyPr wrap="square">
            <a:spAutoFit/>
          </a:bodyPr>
          <a:lstStyle/>
          <a:p>
            <a:r>
              <a:rPr lang="zh-CN" altLang="en-US" dirty="0">
                <a:solidFill>
                  <a:schemeClr val="bg1"/>
                </a:solidFill>
                <a:latin typeface="方正黑体简体" panose="03000509000000000000" pitchFamily="65" charset="-122"/>
                <a:ea typeface="方正黑体简体" panose="03000509000000000000" pitchFamily="65" charset="-122"/>
              </a:rPr>
              <a:t>此处添加文本内容</a:t>
            </a:r>
            <a:endParaRPr lang="zh-CN" altLang="en-US" dirty="0">
              <a:solidFill>
                <a:schemeClr val="bg1"/>
              </a:solidFill>
              <a:latin typeface="方正黑体简体" panose="03000509000000000000" pitchFamily="65" charset="-122"/>
              <a:ea typeface="方正黑体简体" panose="03000509000000000000" pitchFamily="65" charset="-122"/>
            </a:endParaRPr>
          </a:p>
          <a:p>
            <a:r>
              <a:rPr lang="zh-CN" altLang="en-US" dirty="0">
                <a:solidFill>
                  <a:schemeClr val="bg1"/>
                </a:solidFill>
                <a:latin typeface="方正黑体简体" panose="03000509000000000000" pitchFamily="65" charset="-122"/>
                <a:ea typeface="方正黑体简体" panose="03000509000000000000" pitchFamily="65" charset="-122"/>
              </a:rPr>
              <a:t>此处添加文本内容</a:t>
            </a:r>
            <a:endParaRPr lang="zh-CN" altLang="en-US" dirty="0">
              <a:solidFill>
                <a:schemeClr val="bg1"/>
              </a:solidFill>
              <a:latin typeface="方正黑体简体" panose="03000509000000000000" pitchFamily="65" charset="-122"/>
              <a:ea typeface="方正黑体简体" panose="03000509000000000000" pitchFamily="65" charset="-122"/>
            </a:endParaRPr>
          </a:p>
        </p:txBody>
      </p:sp>
      <p:grpSp>
        <p:nvGrpSpPr>
          <p:cNvPr id="7" name="组合 6"/>
          <p:cNvGrpSpPr/>
          <p:nvPr/>
        </p:nvGrpSpPr>
        <p:grpSpPr>
          <a:xfrm>
            <a:off x="1907704" y="2787774"/>
            <a:ext cx="3960440" cy="2095113"/>
            <a:chOff x="3635896" y="2859782"/>
            <a:chExt cx="3960440" cy="2095113"/>
          </a:xfrm>
        </p:grpSpPr>
        <p:pic>
          <p:nvPicPr>
            <p:cNvPr id="8" name="Picture 2" descr="D:\png\12-25_0000_图层-1.png"/>
            <p:cNvPicPr>
              <a:picLocks noChangeAspect="1" noChangeArrowheads="1"/>
            </p:cNvPicPr>
            <p:nvPr/>
          </p:nvPicPr>
          <p:blipFill rotWithShape="1">
            <a:blip r:embed="rId1" cstate="screen">
              <a:clrChange>
                <a:clrFrom>
                  <a:srgbClr val="FFFFFF">
                    <a:alpha val="5882"/>
                  </a:srgbClr>
                </a:clrFrom>
                <a:clrTo>
                  <a:srgbClr val="FFFFFF">
                    <a:alpha val="0"/>
                  </a:srgbClr>
                </a:clrTo>
              </a:clrChange>
            </a:blip>
            <a:srcRect/>
            <a:stretch>
              <a:fillRect/>
            </a:stretch>
          </p:blipFill>
          <p:spPr bwMode="auto">
            <a:xfrm>
              <a:off x="3635896" y="2859782"/>
              <a:ext cx="3960440" cy="20951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12-25_0000_图层-1.png"/>
            <p:cNvPicPr>
              <a:picLocks noChangeAspect="1" noChangeArrowheads="1"/>
            </p:cNvPicPr>
            <p:nvPr/>
          </p:nvPicPr>
          <p:blipFill rotWithShape="1">
            <a:blip r:embed="rId1" cstate="screen">
              <a:clrChange>
                <a:clrFrom>
                  <a:srgbClr val="FFFFFF">
                    <a:alpha val="5882"/>
                  </a:srgbClr>
                </a:clrFrom>
                <a:clrTo>
                  <a:srgbClr val="FFFFFF">
                    <a:alpha val="0"/>
                  </a:srgbClr>
                </a:clrTo>
              </a:clrChange>
            </a:blip>
            <a:srcRect/>
            <a:stretch>
              <a:fillRect/>
            </a:stretch>
          </p:blipFill>
          <p:spPr bwMode="auto">
            <a:xfrm>
              <a:off x="3635896" y="2859782"/>
              <a:ext cx="3960440" cy="2095113"/>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矩形 9"/>
          <p:cNvSpPr/>
          <p:nvPr/>
        </p:nvSpPr>
        <p:spPr>
          <a:xfrm>
            <a:off x="2943200" y="3075806"/>
            <a:ext cx="2213992" cy="646331"/>
          </a:xfrm>
          <a:prstGeom prst="rect">
            <a:avLst/>
          </a:prstGeom>
        </p:spPr>
        <p:txBody>
          <a:bodyPr wrap="square">
            <a:spAutoFit/>
          </a:bodyPr>
          <a:lstStyle/>
          <a:p>
            <a:r>
              <a:rPr lang="zh-CN" altLang="en-US" dirty="0">
                <a:solidFill>
                  <a:schemeClr val="bg1"/>
                </a:solidFill>
                <a:latin typeface="方正黑体简体" panose="03000509000000000000" pitchFamily="65" charset="-122"/>
                <a:ea typeface="方正黑体简体" panose="03000509000000000000" pitchFamily="65" charset="-122"/>
              </a:rPr>
              <a:t>此处添加文本内容</a:t>
            </a:r>
            <a:endParaRPr lang="zh-CN" altLang="en-US" dirty="0">
              <a:solidFill>
                <a:schemeClr val="bg1"/>
              </a:solidFill>
              <a:latin typeface="方正黑体简体" panose="03000509000000000000" pitchFamily="65" charset="-122"/>
              <a:ea typeface="方正黑体简体" panose="03000509000000000000" pitchFamily="65" charset="-122"/>
            </a:endParaRPr>
          </a:p>
          <a:p>
            <a:r>
              <a:rPr lang="zh-CN" altLang="en-US" dirty="0">
                <a:solidFill>
                  <a:schemeClr val="bg1"/>
                </a:solidFill>
                <a:latin typeface="方正黑体简体" panose="03000509000000000000" pitchFamily="65" charset="-122"/>
                <a:ea typeface="方正黑体简体" panose="03000509000000000000" pitchFamily="65" charset="-122"/>
              </a:rPr>
              <a:t>此处添加文本内容</a:t>
            </a:r>
            <a:endParaRPr lang="zh-CN" altLang="en-US" dirty="0">
              <a:solidFill>
                <a:schemeClr val="bg1"/>
              </a:solidFill>
              <a:latin typeface="方正黑体简体" panose="03000509000000000000" pitchFamily="65" charset="-122"/>
              <a:ea typeface="方正黑体简体" panose="03000509000000000000" pitchFamily="65" charset="-122"/>
            </a:endParaRPr>
          </a:p>
        </p:txBody>
      </p:sp>
      <p:pic>
        <p:nvPicPr>
          <p:cNvPr id="12291" name="Picture 3" descr="D:\png\12-17_0002_图层-1.png"/>
          <p:cNvPicPr>
            <a:picLocks noChangeAspect="1" noChangeArrowheads="1"/>
          </p:cNvPicPr>
          <p:nvPr/>
        </p:nvPicPr>
        <p:blipFill>
          <a:blip r:embed="rId2" cstate="screen"/>
          <a:srcRect/>
          <a:stretch>
            <a:fillRect/>
          </a:stretch>
        </p:blipFill>
        <p:spPr bwMode="auto">
          <a:xfrm flipH="1">
            <a:off x="4355975" y="0"/>
            <a:ext cx="4806825" cy="2145066"/>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D:\png\12-05_0026_图层-16-副本.png"/>
          <p:cNvPicPr>
            <a:picLocks noChangeAspect="1" noChangeArrowheads="1"/>
          </p:cNvPicPr>
          <p:nvPr/>
        </p:nvPicPr>
        <p:blipFill>
          <a:blip r:embed="rId3" cstate="screen"/>
          <a:srcRect/>
          <a:stretch>
            <a:fillRect/>
          </a:stretch>
        </p:blipFill>
        <p:spPr bwMode="auto">
          <a:xfrm flipH="1">
            <a:off x="4264209" y="3326662"/>
            <a:ext cx="4990356" cy="1843766"/>
          </a:xfrm>
          <a:prstGeom prst="rect">
            <a:avLst/>
          </a:prstGeom>
          <a:noFill/>
          <a:extLst>
            <a:ext uri="{909E8E84-426E-40DD-AFC4-6F175D3DCCD1}">
              <a14:hiddenFill xmlns:a14="http://schemas.microsoft.com/office/drawing/2010/main">
                <a:solidFill>
                  <a:srgbClr val="FFFFFF"/>
                </a:solidFill>
              </a14:hiddenFill>
            </a:ext>
          </a:extLst>
        </p:spPr>
      </p:pic>
      <p:pic>
        <p:nvPicPr>
          <p:cNvPr id="12295" name="Picture 7" descr="D:\png\12-03_0002_鲤鱼2.png"/>
          <p:cNvPicPr>
            <a:picLocks noChangeAspect="1" noChangeArrowheads="1"/>
          </p:cNvPicPr>
          <p:nvPr/>
        </p:nvPicPr>
        <p:blipFill>
          <a:blip r:embed="rId4" cstate="screen"/>
          <a:srcRect/>
          <a:stretch>
            <a:fillRect/>
          </a:stretch>
        </p:blipFill>
        <p:spPr bwMode="auto">
          <a:xfrm>
            <a:off x="5913287" y="2021297"/>
            <a:ext cx="485775" cy="828675"/>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D:\png\12-03_0001_鲤鱼.png"/>
          <p:cNvPicPr>
            <a:picLocks noChangeAspect="1" noChangeArrowheads="1"/>
          </p:cNvPicPr>
          <p:nvPr/>
        </p:nvPicPr>
        <p:blipFill>
          <a:blip r:embed="rId5" cstate="screen"/>
          <a:srcRect/>
          <a:stretch>
            <a:fillRect/>
          </a:stretch>
        </p:blipFill>
        <p:spPr bwMode="auto">
          <a:xfrm>
            <a:off x="6629855" y="2536292"/>
            <a:ext cx="678450" cy="10041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31" presetClass="entr" presetSubtype="0" fill="hold" nodeType="afterEffect">
                                  <p:stCondLst>
                                    <p:cond delay="0"/>
                                  </p:stCondLst>
                                  <p:childTnLst>
                                    <p:set>
                                      <p:cBhvr>
                                        <p:cTn id="26" dur="1" fill="hold">
                                          <p:stCondLst>
                                            <p:cond delay="0"/>
                                          </p:stCondLst>
                                        </p:cTn>
                                        <p:tgtEl>
                                          <p:spTgt spid="12295"/>
                                        </p:tgtEl>
                                        <p:attrNameLst>
                                          <p:attrName>style.visibility</p:attrName>
                                        </p:attrNameLst>
                                      </p:cBhvr>
                                      <p:to>
                                        <p:strVal val="visible"/>
                                      </p:to>
                                    </p:set>
                                    <p:anim calcmode="lin" valueType="num">
                                      <p:cBhvr>
                                        <p:cTn id="27" dur="1000" fill="hold"/>
                                        <p:tgtEl>
                                          <p:spTgt spid="12295"/>
                                        </p:tgtEl>
                                        <p:attrNameLst>
                                          <p:attrName>ppt_w</p:attrName>
                                        </p:attrNameLst>
                                      </p:cBhvr>
                                      <p:tavLst>
                                        <p:tav tm="0">
                                          <p:val>
                                            <p:fltVal val="0"/>
                                          </p:val>
                                        </p:tav>
                                        <p:tav tm="100000">
                                          <p:val>
                                            <p:strVal val="#ppt_w"/>
                                          </p:val>
                                        </p:tav>
                                      </p:tavLst>
                                    </p:anim>
                                    <p:anim calcmode="lin" valueType="num">
                                      <p:cBhvr>
                                        <p:cTn id="28" dur="1000" fill="hold"/>
                                        <p:tgtEl>
                                          <p:spTgt spid="12295"/>
                                        </p:tgtEl>
                                        <p:attrNameLst>
                                          <p:attrName>ppt_h</p:attrName>
                                        </p:attrNameLst>
                                      </p:cBhvr>
                                      <p:tavLst>
                                        <p:tav tm="0">
                                          <p:val>
                                            <p:fltVal val="0"/>
                                          </p:val>
                                        </p:tav>
                                        <p:tav tm="100000">
                                          <p:val>
                                            <p:strVal val="#ppt_h"/>
                                          </p:val>
                                        </p:tav>
                                      </p:tavLst>
                                    </p:anim>
                                    <p:anim calcmode="lin" valueType="num">
                                      <p:cBhvr>
                                        <p:cTn id="29" dur="1000" fill="hold"/>
                                        <p:tgtEl>
                                          <p:spTgt spid="12295"/>
                                        </p:tgtEl>
                                        <p:attrNameLst>
                                          <p:attrName>style.rotation</p:attrName>
                                        </p:attrNameLst>
                                      </p:cBhvr>
                                      <p:tavLst>
                                        <p:tav tm="0">
                                          <p:val>
                                            <p:fltVal val="90"/>
                                          </p:val>
                                        </p:tav>
                                        <p:tav tm="100000">
                                          <p:val>
                                            <p:fltVal val="0"/>
                                          </p:val>
                                        </p:tav>
                                      </p:tavLst>
                                    </p:anim>
                                    <p:animEffect transition="in" filter="fade">
                                      <p:cBhvr>
                                        <p:cTn id="30" dur="1000"/>
                                        <p:tgtEl>
                                          <p:spTgt spid="12295"/>
                                        </p:tgtEl>
                                      </p:cBhvr>
                                    </p:animEffect>
                                  </p:childTnLst>
                                </p:cTn>
                              </p:par>
                            </p:childTnLst>
                          </p:cTn>
                        </p:par>
                        <p:par>
                          <p:cTn id="31" fill="hold">
                            <p:stCondLst>
                              <p:cond delay="4000"/>
                            </p:stCondLst>
                            <p:childTnLst>
                              <p:par>
                                <p:cTn id="32" presetID="31" presetClass="entr" presetSubtype="0" fill="hold" nodeType="afterEffect">
                                  <p:stCondLst>
                                    <p:cond delay="0"/>
                                  </p:stCondLst>
                                  <p:childTnLst>
                                    <p:set>
                                      <p:cBhvr>
                                        <p:cTn id="33" dur="1" fill="hold">
                                          <p:stCondLst>
                                            <p:cond delay="0"/>
                                          </p:stCondLst>
                                        </p:cTn>
                                        <p:tgtEl>
                                          <p:spTgt spid="12296"/>
                                        </p:tgtEl>
                                        <p:attrNameLst>
                                          <p:attrName>style.visibility</p:attrName>
                                        </p:attrNameLst>
                                      </p:cBhvr>
                                      <p:to>
                                        <p:strVal val="visible"/>
                                      </p:to>
                                    </p:set>
                                    <p:anim calcmode="lin" valueType="num">
                                      <p:cBhvr>
                                        <p:cTn id="34" dur="1000" fill="hold"/>
                                        <p:tgtEl>
                                          <p:spTgt spid="12296"/>
                                        </p:tgtEl>
                                        <p:attrNameLst>
                                          <p:attrName>ppt_w</p:attrName>
                                        </p:attrNameLst>
                                      </p:cBhvr>
                                      <p:tavLst>
                                        <p:tav tm="0">
                                          <p:val>
                                            <p:fltVal val="0"/>
                                          </p:val>
                                        </p:tav>
                                        <p:tav tm="100000">
                                          <p:val>
                                            <p:strVal val="#ppt_w"/>
                                          </p:val>
                                        </p:tav>
                                      </p:tavLst>
                                    </p:anim>
                                    <p:anim calcmode="lin" valueType="num">
                                      <p:cBhvr>
                                        <p:cTn id="35" dur="1000" fill="hold"/>
                                        <p:tgtEl>
                                          <p:spTgt spid="12296"/>
                                        </p:tgtEl>
                                        <p:attrNameLst>
                                          <p:attrName>ppt_h</p:attrName>
                                        </p:attrNameLst>
                                      </p:cBhvr>
                                      <p:tavLst>
                                        <p:tav tm="0">
                                          <p:val>
                                            <p:fltVal val="0"/>
                                          </p:val>
                                        </p:tav>
                                        <p:tav tm="100000">
                                          <p:val>
                                            <p:strVal val="#ppt_h"/>
                                          </p:val>
                                        </p:tav>
                                      </p:tavLst>
                                    </p:anim>
                                    <p:anim calcmode="lin" valueType="num">
                                      <p:cBhvr>
                                        <p:cTn id="36" dur="1000" fill="hold"/>
                                        <p:tgtEl>
                                          <p:spTgt spid="12296"/>
                                        </p:tgtEl>
                                        <p:attrNameLst>
                                          <p:attrName>style.rotation</p:attrName>
                                        </p:attrNameLst>
                                      </p:cBhvr>
                                      <p:tavLst>
                                        <p:tav tm="0">
                                          <p:val>
                                            <p:fltVal val="90"/>
                                          </p:val>
                                        </p:tav>
                                        <p:tav tm="100000">
                                          <p:val>
                                            <p:fltVal val="0"/>
                                          </p:val>
                                        </p:tav>
                                      </p:tavLst>
                                    </p:anim>
                                    <p:animEffect transition="in" filter="fade">
                                      <p:cBhvr>
                                        <p:cTn id="37" dur="10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png\2015007_0000_图层-1-拷贝-4.png"/>
          <p:cNvPicPr>
            <a:picLocks noChangeAspect="1" noChangeArrowheads="1"/>
          </p:cNvPicPr>
          <p:nvPr/>
        </p:nvPicPr>
        <p:blipFill>
          <a:blip r:embed="rId1" cstate="screen"/>
          <a:srcRect/>
          <a:stretch>
            <a:fillRect/>
          </a:stretch>
        </p:blipFill>
        <p:spPr bwMode="auto">
          <a:xfrm rot="16200000" flipV="1">
            <a:off x="-885333" y="2959274"/>
            <a:ext cx="3888432" cy="890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2015007_0000_图层-1-拷贝-4.png"/>
          <p:cNvPicPr>
            <a:picLocks noChangeAspect="1" noChangeArrowheads="1"/>
          </p:cNvPicPr>
          <p:nvPr/>
        </p:nvPicPr>
        <p:blipFill>
          <a:blip r:embed="rId1" cstate="screen"/>
          <a:srcRect/>
          <a:stretch>
            <a:fillRect/>
          </a:stretch>
        </p:blipFill>
        <p:spPr bwMode="auto">
          <a:xfrm rot="16200000" flipV="1">
            <a:off x="1647156" y="2959274"/>
            <a:ext cx="3888432" cy="890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2015007_0000_图层-1-拷贝-4.png"/>
          <p:cNvPicPr>
            <a:picLocks noChangeAspect="1" noChangeArrowheads="1"/>
          </p:cNvPicPr>
          <p:nvPr/>
        </p:nvPicPr>
        <p:blipFill>
          <a:blip r:embed="rId1" cstate="screen"/>
          <a:srcRect/>
          <a:stretch>
            <a:fillRect/>
          </a:stretch>
        </p:blipFill>
        <p:spPr bwMode="auto">
          <a:xfrm rot="16200000" flipV="1">
            <a:off x="4239444" y="2959274"/>
            <a:ext cx="3888432" cy="89048"/>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1230382" y="2669307"/>
            <a:ext cx="2088232" cy="1846659"/>
          </a:xfrm>
          <a:prstGeom prst="rect">
            <a:avLst/>
          </a:prstGeom>
        </p:spPr>
        <p:txBody>
          <a:bodyPr wrap="square">
            <a:spAutoFit/>
          </a:bodyPr>
          <a:lstStyle/>
          <a:p>
            <a:pPr algn="ctr"/>
            <a:r>
              <a:rPr lang="zh-CN" altLang="en-US" b="1" dirty="0" smtClean="0">
                <a:latin typeface="方正黑体简体" panose="03000509000000000000" pitchFamily="65" charset="-122"/>
                <a:ea typeface="方正黑体简体" panose="03000509000000000000" pitchFamily="65" charset="-122"/>
              </a:rPr>
              <a:t>此处添加文本内容</a:t>
            </a: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p:txBody>
      </p:sp>
      <p:grpSp>
        <p:nvGrpSpPr>
          <p:cNvPr id="2" name="组合 1"/>
          <p:cNvGrpSpPr/>
          <p:nvPr/>
        </p:nvGrpSpPr>
        <p:grpSpPr>
          <a:xfrm>
            <a:off x="1801353" y="1474309"/>
            <a:ext cx="1020032" cy="1010554"/>
            <a:chOff x="1801353" y="1474309"/>
            <a:chExt cx="1020032" cy="1010554"/>
          </a:xfrm>
        </p:grpSpPr>
        <p:pic>
          <p:nvPicPr>
            <p:cNvPr id="4" name="Picture 6" descr="D:\png\0101000028865661_0000_图层-2-副本-11.png"/>
            <p:cNvPicPr>
              <a:picLocks noChangeAspect="1" noChangeArrowheads="1"/>
            </p:cNvPicPr>
            <p:nvPr/>
          </p:nvPicPr>
          <p:blipFill>
            <a:blip r:embed="rId2" cstate="screen"/>
            <a:srcRect/>
            <a:stretch>
              <a:fillRect/>
            </a:stretch>
          </p:blipFill>
          <p:spPr bwMode="auto">
            <a:xfrm rot="14026621">
              <a:off x="1916795" y="1580272"/>
              <a:ext cx="1010554" cy="7986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D:\png\2015008_0006_素材天下网-sucaitianxia.com.png"/>
            <p:cNvPicPr>
              <a:picLocks noChangeAspect="1" noChangeArrowheads="1"/>
            </p:cNvPicPr>
            <p:nvPr/>
          </p:nvPicPr>
          <p:blipFill>
            <a:blip r:embed="rId3" cstate="screen"/>
            <a:srcRect/>
            <a:stretch>
              <a:fillRect/>
            </a:stretch>
          </p:blipFill>
          <p:spPr bwMode="auto">
            <a:xfrm>
              <a:off x="1801353" y="1983405"/>
              <a:ext cx="435465" cy="30413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075507" y="1543314"/>
              <a:ext cx="595035" cy="584775"/>
            </a:xfrm>
            <a:prstGeom prst="rect">
              <a:avLst/>
            </a:prstGeom>
            <a:noFill/>
          </p:spPr>
          <p:txBody>
            <a:bodyPr wrap="none" rtlCol="0">
              <a:spAutoFit/>
            </a:bodyPr>
            <a:lstStyle/>
            <a:p>
              <a:r>
                <a:rPr lang="zh-CN" altLang="en-US" sz="3200" dirty="0">
                  <a:latin typeface="★日文毛笔" panose="02000609000000000000" pitchFamily="49" charset="-128"/>
                  <a:ea typeface="★日文毛笔" panose="02000609000000000000" pitchFamily="49" charset="-128"/>
                </a:rPr>
                <a:t>一</a:t>
              </a:r>
              <a:endParaRPr lang="zh-CN" altLang="en-US" sz="3200" dirty="0">
                <a:latin typeface="★日文毛笔" panose="02000609000000000000" pitchFamily="49" charset="-128"/>
                <a:ea typeface="★日文毛笔" panose="02000609000000000000" pitchFamily="49" charset="-128"/>
              </a:endParaRPr>
            </a:p>
          </p:txBody>
        </p:sp>
      </p:grpSp>
      <p:pic>
        <p:nvPicPr>
          <p:cNvPr id="1026" name="Picture 2" descr="L:\png\12-35_0003_图层-3.png"/>
          <p:cNvPicPr>
            <a:picLocks noChangeAspect="1" noChangeArrowheads="1"/>
          </p:cNvPicPr>
          <p:nvPr/>
        </p:nvPicPr>
        <p:blipFill rotWithShape="1">
          <a:blip r:embed="rId4" cstate="screen"/>
          <a:srcRect/>
          <a:stretch>
            <a:fillRect/>
          </a:stretch>
        </p:blipFill>
        <p:spPr bwMode="auto">
          <a:xfrm>
            <a:off x="6865861" y="613644"/>
            <a:ext cx="2278139" cy="4019054"/>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3785005" y="2669307"/>
            <a:ext cx="2088232" cy="1846659"/>
          </a:xfrm>
          <a:prstGeom prst="rect">
            <a:avLst/>
          </a:prstGeom>
        </p:spPr>
        <p:txBody>
          <a:bodyPr wrap="square">
            <a:spAutoFit/>
          </a:bodyPr>
          <a:lstStyle/>
          <a:p>
            <a:pPr algn="ctr"/>
            <a:r>
              <a:rPr lang="zh-CN" altLang="en-US" b="1" dirty="0" smtClean="0">
                <a:latin typeface="方正黑体简体" panose="03000509000000000000" pitchFamily="65" charset="-122"/>
                <a:ea typeface="方正黑体简体" panose="03000509000000000000" pitchFamily="65" charset="-122"/>
              </a:rPr>
              <a:t>此处添加文本内容</a:t>
            </a: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a:p>
            <a:pPr algn="ctr"/>
            <a:r>
              <a:rPr lang="zh-CN" altLang="en-US" sz="1600" dirty="0" smtClean="0">
                <a:latin typeface="方正黑体简体" panose="03000509000000000000" pitchFamily="65" charset="-122"/>
                <a:ea typeface="方正黑体简体" panose="03000509000000000000" pitchFamily="65" charset="-122"/>
              </a:rPr>
              <a:t>此处添加文本内容</a:t>
            </a:r>
            <a:endParaRPr lang="zh-CN" altLang="en-US" sz="1600" dirty="0" smtClean="0">
              <a:latin typeface="方正黑体简体" panose="03000509000000000000" pitchFamily="65" charset="-122"/>
              <a:ea typeface="方正黑体简体" panose="03000509000000000000" pitchFamily="65" charset="-122"/>
            </a:endParaRPr>
          </a:p>
        </p:txBody>
      </p:sp>
      <p:grpSp>
        <p:nvGrpSpPr>
          <p:cNvPr id="17" name="组合 16"/>
          <p:cNvGrpSpPr/>
          <p:nvPr/>
        </p:nvGrpSpPr>
        <p:grpSpPr>
          <a:xfrm>
            <a:off x="4355976" y="1474309"/>
            <a:ext cx="1020032" cy="1010554"/>
            <a:chOff x="1801353" y="1474309"/>
            <a:chExt cx="1020032" cy="1010554"/>
          </a:xfrm>
        </p:grpSpPr>
        <p:pic>
          <p:nvPicPr>
            <p:cNvPr id="18" name="Picture 6" descr="D:\png\0101000028865661_0000_图层-2-副本-11.png"/>
            <p:cNvPicPr>
              <a:picLocks noChangeAspect="1" noChangeArrowheads="1"/>
            </p:cNvPicPr>
            <p:nvPr/>
          </p:nvPicPr>
          <p:blipFill>
            <a:blip r:embed="rId2" cstate="screen"/>
            <a:srcRect/>
            <a:stretch>
              <a:fillRect/>
            </a:stretch>
          </p:blipFill>
          <p:spPr bwMode="auto">
            <a:xfrm rot="14026621">
              <a:off x="1916795" y="1580272"/>
              <a:ext cx="1010554" cy="7986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D:\png\2015008_0006_素材天下网-sucaitianxia.com.png"/>
            <p:cNvPicPr>
              <a:picLocks noChangeAspect="1" noChangeArrowheads="1"/>
            </p:cNvPicPr>
            <p:nvPr/>
          </p:nvPicPr>
          <p:blipFill>
            <a:blip r:embed="rId3" cstate="screen"/>
            <a:srcRect/>
            <a:stretch>
              <a:fillRect/>
            </a:stretch>
          </p:blipFill>
          <p:spPr bwMode="auto">
            <a:xfrm>
              <a:off x="1801353" y="1983405"/>
              <a:ext cx="435465" cy="30413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075507" y="1543314"/>
              <a:ext cx="595035" cy="584775"/>
            </a:xfrm>
            <a:prstGeom prst="rect">
              <a:avLst/>
            </a:prstGeom>
            <a:noFill/>
          </p:spPr>
          <p:txBody>
            <a:bodyPr wrap="none" rtlCol="0">
              <a:spAutoFit/>
            </a:bodyPr>
            <a:lstStyle/>
            <a:p>
              <a:r>
                <a:rPr lang="zh-CN" altLang="en-US" sz="3200" dirty="0" smtClean="0">
                  <a:latin typeface="★日文毛笔" panose="02000609000000000000" pitchFamily="49" charset="-128"/>
                  <a:ea typeface="★日文毛笔" panose="02000609000000000000" pitchFamily="49" charset="-128"/>
                </a:rPr>
                <a:t>二</a:t>
              </a:r>
              <a:endParaRPr lang="zh-CN" altLang="en-US" sz="3200" dirty="0">
                <a:latin typeface="★日文毛笔" panose="02000609000000000000" pitchFamily="49" charset="-128"/>
                <a:ea typeface="★日文毛笔" panose="02000609000000000000" pitchFamily="49" charset="-128"/>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ppt_x"/>
                                          </p:val>
                                        </p:tav>
                                        <p:tav tm="100000">
                                          <p:val>
                                            <p:strVal val="#ppt_x"/>
                                          </p:val>
                                        </p:tav>
                                      </p:tavLst>
                                    </p:anim>
                                    <p:anim calcmode="lin" valueType="num">
                                      <p:cBhvr additive="base">
                                        <p:cTn id="8" dur="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50" fill="hold"/>
                                        <p:tgtEl>
                                          <p:spTgt spid="8"/>
                                        </p:tgtEl>
                                        <p:attrNameLst>
                                          <p:attrName>ppt_x</p:attrName>
                                        </p:attrNameLst>
                                      </p:cBhvr>
                                      <p:tavLst>
                                        <p:tav tm="0">
                                          <p:val>
                                            <p:strVal val="#ppt_x"/>
                                          </p:val>
                                        </p:tav>
                                        <p:tav tm="100000">
                                          <p:val>
                                            <p:strVal val="#ppt_x"/>
                                          </p:val>
                                        </p:tav>
                                      </p:tavLst>
                                    </p:anim>
                                    <p:anim calcmode="lin" valueType="num">
                                      <p:cBhvr additive="base">
                                        <p:cTn id="13" dur="25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ppt_x"/>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childTnLst>
                          </p:cTn>
                        </p:par>
                        <p:par>
                          <p:cTn id="29" fill="hold">
                            <p:stCondLst>
                              <p:cond delay="3000"/>
                            </p:stCondLst>
                            <p:childTnLst>
                              <p:par>
                                <p:cTn id="30" presetID="47"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2" presetClass="entr" presetSubtype="1"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png\0101000028865661_0007_图层-2-副本-7.png"/>
          <p:cNvPicPr>
            <a:picLocks noChangeAspect="1" noChangeArrowheads="1"/>
          </p:cNvPicPr>
          <p:nvPr/>
        </p:nvPicPr>
        <p:blipFill>
          <a:blip r:embed="rId1" cstate="screen"/>
          <a:srcRect/>
          <a:stretch>
            <a:fillRect/>
          </a:stretch>
        </p:blipFill>
        <p:spPr bwMode="auto">
          <a:xfrm rot="7813808">
            <a:off x="3482139" y="2383567"/>
            <a:ext cx="797973" cy="386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0101000028865661_0007_图层-2-副本-7.png"/>
          <p:cNvPicPr>
            <a:picLocks noChangeAspect="1" noChangeArrowheads="1"/>
          </p:cNvPicPr>
          <p:nvPr/>
        </p:nvPicPr>
        <p:blipFill>
          <a:blip r:embed="rId1" cstate="screen"/>
          <a:srcRect/>
          <a:stretch>
            <a:fillRect/>
          </a:stretch>
        </p:blipFill>
        <p:spPr bwMode="auto">
          <a:xfrm>
            <a:off x="4217569" y="3584924"/>
            <a:ext cx="797973" cy="3867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1" cstate="screen"/>
          <a:srcRect/>
          <a:stretch>
            <a:fillRect/>
          </a:stretch>
        </p:blipFill>
        <p:spPr bwMode="auto">
          <a:xfrm rot="14094170">
            <a:off x="5551331" y="2453158"/>
            <a:ext cx="797973" cy="38673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3881125" y="972168"/>
            <a:ext cx="1940448" cy="1669413"/>
            <a:chOff x="4190332" y="843558"/>
            <a:chExt cx="1940448" cy="1669413"/>
          </a:xfrm>
        </p:grpSpPr>
        <p:pic>
          <p:nvPicPr>
            <p:cNvPr id="2" name="Picture 3" descr="D:\png\12-05_0014_图层-2-副本-2.png"/>
            <p:cNvPicPr>
              <a:picLocks noChangeAspect="1" noChangeArrowheads="1"/>
            </p:cNvPicPr>
            <p:nvPr/>
          </p:nvPicPr>
          <p:blipFill rotWithShape="1">
            <a:blip r:embed="rId2" cstate="screen"/>
            <a:srcRect/>
            <a:stretch>
              <a:fillRect/>
            </a:stretch>
          </p:blipFill>
          <p:spPr bwMode="auto">
            <a:xfrm>
              <a:off x="4190332" y="843558"/>
              <a:ext cx="1940448" cy="166941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517698" y="1415733"/>
              <a:ext cx="1130519" cy="738664"/>
            </a:xfrm>
            <a:prstGeom prst="rect">
              <a:avLst/>
            </a:prstGeom>
            <a:noFill/>
          </p:spPr>
          <p:txBody>
            <a:bodyPr wrap="square" rtlCol="0">
              <a:spAutoFit/>
            </a:bodyPr>
            <a:lstStyle/>
            <a:p>
              <a:r>
                <a:rPr lang="zh-CN" altLang="en-US" sz="1400" dirty="0" smtClean="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smtClean="0">
                <a:solidFill>
                  <a:schemeClr val="bg1"/>
                </a:solidFill>
                <a:latin typeface="方正黑体简体" panose="03000509000000000000" pitchFamily="65" charset="-122"/>
                <a:ea typeface="方正黑体简体" panose="03000509000000000000" pitchFamily="65" charset="-122"/>
              </a:endParaRPr>
            </a:p>
            <a:p>
              <a:endParaRPr lang="zh-CN" altLang="en-US" sz="1400" dirty="0">
                <a:solidFill>
                  <a:schemeClr val="bg1"/>
                </a:solidFill>
                <a:latin typeface="方正黑体简体" panose="03000509000000000000" pitchFamily="65" charset="-122"/>
                <a:ea typeface="方正黑体简体" panose="03000509000000000000" pitchFamily="65" charset="-122"/>
              </a:endParaRPr>
            </a:p>
          </p:txBody>
        </p:sp>
      </p:grpSp>
      <p:pic>
        <p:nvPicPr>
          <p:cNvPr id="5128" name="Picture 8" descr="D:\png\01010000288888_0004_图层-16.png"/>
          <p:cNvPicPr>
            <a:picLocks noChangeAspect="1" noChangeArrowheads="1"/>
          </p:cNvPicPr>
          <p:nvPr/>
        </p:nvPicPr>
        <p:blipFill>
          <a:blip r:embed="rId3" cstate="screen"/>
          <a:srcRect/>
          <a:stretch>
            <a:fillRect/>
          </a:stretch>
        </p:blipFill>
        <p:spPr bwMode="auto">
          <a:xfrm>
            <a:off x="7227139" y="1539637"/>
            <a:ext cx="1595119" cy="1469373"/>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D:\png\xiqi5g055808_0000_图层-7.png"/>
          <p:cNvPicPr>
            <a:picLocks noChangeAspect="1" noChangeArrowheads="1"/>
          </p:cNvPicPr>
          <p:nvPr/>
        </p:nvPicPr>
        <p:blipFill>
          <a:blip r:embed="rId4" cstate="screen"/>
          <a:srcRect/>
          <a:stretch>
            <a:fillRect/>
          </a:stretch>
        </p:blipFill>
        <p:spPr bwMode="auto">
          <a:xfrm>
            <a:off x="0" y="2482455"/>
            <a:ext cx="2400087" cy="2738561"/>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组合 19"/>
          <p:cNvGrpSpPr/>
          <p:nvPr/>
        </p:nvGrpSpPr>
        <p:grpSpPr>
          <a:xfrm>
            <a:off x="2272969" y="2857017"/>
            <a:ext cx="1940448" cy="1669413"/>
            <a:chOff x="4190332" y="843558"/>
            <a:chExt cx="1940448" cy="1669413"/>
          </a:xfrm>
        </p:grpSpPr>
        <p:pic>
          <p:nvPicPr>
            <p:cNvPr id="21" name="Picture 3" descr="D:\png\12-05_0014_图层-2-副本-2.png"/>
            <p:cNvPicPr>
              <a:picLocks noChangeAspect="1" noChangeArrowheads="1"/>
            </p:cNvPicPr>
            <p:nvPr/>
          </p:nvPicPr>
          <p:blipFill rotWithShape="1">
            <a:blip r:embed="rId2" cstate="screen"/>
            <a:srcRect/>
            <a:stretch>
              <a:fillRect/>
            </a:stretch>
          </p:blipFill>
          <p:spPr bwMode="auto">
            <a:xfrm>
              <a:off x="4190332" y="843558"/>
              <a:ext cx="1940448" cy="166941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4517698" y="1415733"/>
              <a:ext cx="1130519" cy="738664"/>
            </a:xfrm>
            <a:prstGeom prst="rect">
              <a:avLst/>
            </a:prstGeom>
            <a:noFill/>
          </p:spPr>
          <p:txBody>
            <a:bodyPr wrap="square" rtlCol="0">
              <a:spAutoFit/>
            </a:bodyPr>
            <a:lstStyle/>
            <a:p>
              <a:r>
                <a:rPr lang="zh-CN" altLang="en-US" sz="1400" dirty="0" smtClean="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smtClean="0">
                <a:solidFill>
                  <a:schemeClr val="bg1"/>
                </a:solidFill>
                <a:latin typeface="方正黑体简体" panose="03000509000000000000" pitchFamily="65" charset="-122"/>
                <a:ea typeface="方正黑体简体" panose="03000509000000000000" pitchFamily="65" charset="-122"/>
              </a:endParaRPr>
            </a:p>
            <a:p>
              <a:endParaRPr lang="zh-CN" altLang="en-US" sz="14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23" name="组合 22"/>
          <p:cNvGrpSpPr/>
          <p:nvPr/>
        </p:nvGrpSpPr>
        <p:grpSpPr>
          <a:xfrm>
            <a:off x="4980093" y="2858530"/>
            <a:ext cx="1940448" cy="1669413"/>
            <a:chOff x="4190332" y="843558"/>
            <a:chExt cx="1940448" cy="1669413"/>
          </a:xfrm>
        </p:grpSpPr>
        <p:pic>
          <p:nvPicPr>
            <p:cNvPr id="24" name="Picture 3" descr="D:\png\12-05_0014_图层-2-副本-2.png"/>
            <p:cNvPicPr>
              <a:picLocks noChangeAspect="1" noChangeArrowheads="1"/>
            </p:cNvPicPr>
            <p:nvPr/>
          </p:nvPicPr>
          <p:blipFill rotWithShape="1">
            <a:blip r:embed="rId2" cstate="screen"/>
            <a:srcRect/>
            <a:stretch>
              <a:fillRect/>
            </a:stretch>
          </p:blipFill>
          <p:spPr bwMode="auto">
            <a:xfrm>
              <a:off x="4190332" y="843558"/>
              <a:ext cx="1940448" cy="1669413"/>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4517698" y="1415733"/>
              <a:ext cx="1130519" cy="738664"/>
            </a:xfrm>
            <a:prstGeom prst="rect">
              <a:avLst/>
            </a:prstGeom>
            <a:noFill/>
          </p:spPr>
          <p:txBody>
            <a:bodyPr wrap="square" rtlCol="0">
              <a:spAutoFit/>
            </a:bodyPr>
            <a:lstStyle/>
            <a:p>
              <a:r>
                <a:rPr lang="zh-CN" altLang="en-US" sz="1400" dirty="0" smtClean="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smtClean="0">
                <a:solidFill>
                  <a:schemeClr val="bg1"/>
                </a:solidFill>
                <a:latin typeface="方正黑体简体" panose="03000509000000000000" pitchFamily="65" charset="-122"/>
                <a:ea typeface="方正黑体简体" panose="03000509000000000000" pitchFamily="65" charset="-122"/>
              </a:endParaRPr>
            </a:p>
            <a:p>
              <a:endParaRPr lang="zh-CN" altLang="en-US" sz="1400" dirty="0">
                <a:solidFill>
                  <a:schemeClr val="bg1"/>
                </a:solidFill>
                <a:latin typeface="方正黑体简体" panose="03000509000000000000" pitchFamily="65" charset="-122"/>
                <a:ea typeface="方正黑体简体" panose="03000509000000000000" pitchFamily="65" charset="-122"/>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6198292" y="1419622"/>
            <a:ext cx="0" cy="30243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529162" y="1419622"/>
            <a:ext cx="0" cy="30243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60032" y="1419622"/>
            <a:ext cx="0" cy="30243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055" name="Picture 7" descr="D:\png\12-20_0000_图层-1.png"/>
          <p:cNvPicPr>
            <a:picLocks noChangeAspect="1" noChangeArrowheads="1"/>
          </p:cNvPicPr>
          <p:nvPr/>
        </p:nvPicPr>
        <p:blipFill>
          <a:blip r:embed="rId1" cstate="screen"/>
          <a:srcRect/>
          <a:stretch>
            <a:fillRect/>
          </a:stretch>
        </p:blipFill>
        <p:spPr bwMode="auto">
          <a:xfrm flipH="1">
            <a:off x="-1" y="1412096"/>
            <a:ext cx="3779912" cy="373140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270575" y="1419622"/>
            <a:ext cx="461665" cy="2862322"/>
          </a:xfrm>
          <a:prstGeom prst="rect">
            <a:avLst/>
          </a:prstGeom>
          <a:noFill/>
        </p:spPr>
        <p:txBody>
          <a:bodyPr vert="eaVert"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添加你的文本内容</a:t>
            </a:r>
            <a:endParaRPr lang="zh-CN" altLang="en-US" dirty="0">
              <a:latin typeface="方正粗圆简体" panose="03000509000000000000" pitchFamily="65" charset="-122"/>
              <a:ea typeface="方正粗圆简体" panose="03000509000000000000" pitchFamily="65" charset="-122"/>
            </a:endParaRPr>
          </a:p>
        </p:txBody>
      </p:sp>
      <p:sp>
        <p:nvSpPr>
          <p:cNvPr id="18" name="TextBox 17"/>
          <p:cNvSpPr txBox="1"/>
          <p:nvPr/>
        </p:nvSpPr>
        <p:spPr>
          <a:xfrm>
            <a:off x="5622503" y="1419622"/>
            <a:ext cx="461665" cy="2862322"/>
          </a:xfrm>
          <a:prstGeom prst="rect">
            <a:avLst/>
          </a:prstGeom>
          <a:noFill/>
        </p:spPr>
        <p:txBody>
          <a:bodyPr vert="eaVert"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添加你的文本内容</a:t>
            </a:r>
            <a:endParaRPr lang="zh-CN" altLang="en-US" dirty="0">
              <a:latin typeface="方正粗圆简体" panose="03000509000000000000" pitchFamily="65" charset="-122"/>
              <a:ea typeface="方正粗圆简体" panose="03000509000000000000" pitchFamily="65" charset="-122"/>
            </a:endParaRPr>
          </a:p>
        </p:txBody>
      </p:sp>
      <p:sp>
        <p:nvSpPr>
          <p:cNvPr id="19" name="TextBox 18"/>
          <p:cNvSpPr txBox="1"/>
          <p:nvPr/>
        </p:nvSpPr>
        <p:spPr>
          <a:xfrm>
            <a:off x="4973215" y="1419622"/>
            <a:ext cx="461665" cy="2862322"/>
          </a:xfrm>
          <a:prstGeom prst="rect">
            <a:avLst/>
          </a:prstGeom>
          <a:noFill/>
        </p:spPr>
        <p:txBody>
          <a:bodyPr vert="eaVert"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添加你的文本内容</a:t>
            </a:r>
            <a:endParaRPr lang="zh-CN" altLang="en-US" dirty="0">
              <a:latin typeface="方正粗圆简体" panose="03000509000000000000" pitchFamily="65" charset="-122"/>
              <a:ea typeface="方正粗圆简体" panose="03000509000000000000" pitchFamily="65" charset="-122"/>
            </a:endParaRPr>
          </a:p>
        </p:txBody>
      </p:sp>
      <p:sp>
        <p:nvSpPr>
          <p:cNvPr id="20" name="TextBox 19"/>
          <p:cNvSpPr txBox="1"/>
          <p:nvPr/>
        </p:nvSpPr>
        <p:spPr>
          <a:xfrm>
            <a:off x="4283968" y="1419622"/>
            <a:ext cx="461665" cy="2862322"/>
          </a:xfrm>
          <a:prstGeom prst="rect">
            <a:avLst/>
          </a:prstGeom>
          <a:noFill/>
        </p:spPr>
        <p:txBody>
          <a:bodyPr vert="eaVert"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添加你的文本内容</a:t>
            </a:r>
            <a:endParaRPr lang="zh-CN" altLang="en-US" dirty="0">
              <a:latin typeface="方正粗圆简体" panose="03000509000000000000" pitchFamily="65" charset="-122"/>
              <a:ea typeface="方正粗圆简体" panose="03000509000000000000" pitchFamily="65" charset="-122"/>
            </a:endParaRPr>
          </a:p>
        </p:txBody>
      </p:sp>
      <p:grpSp>
        <p:nvGrpSpPr>
          <p:cNvPr id="2" name="组合 1"/>
          <p:cNvGrpSpPr/>
          <p:nvPr/>
        </p:nvGrpSpPr>
        <p:grpSpPr>
          <a:xfrm>
            <a:off x="6505813" y="967864"/>
            <a:ext cx="1820353" cy="3906675"/>
            <a:chOff x="6505813" y="967864"/>
            <a:chExt cx="1820353" cy="3906675"/>
          </a:xfrm>
        </p:grpSpPr>
        <p:pic>
          <p:nvPicPr>
            <p:cNvPr id="11" name="Picture 2" descr="D:\png\12-19_0001_图层-2.png"/>
            <p:cNvPicPr>
              <a:picLocks noChangeAspect="1" noChangeArrowheads="1"/>
            </p:cNvPicPr>
            <p:nvPr/>
          </p:nvPicPr>
          <p:blipFill>
            <a:blip r:embed="rId2" cstate="screen"/>
            <a:srcRect/>
            <a:stretch>
              <a:fillRect/>
            </a:stretch>
          </p:blipFill>
          <p:spPr bwMode="auto">
            <a:xfrm rot="6657157">
              <a:off x="5462652" y="2011025"/>
              <a:ext cx="3906675" cy="1820353"/>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7224086" y="1507948"/>
              <a:ext cx="461665" cy="1999906"/>
            </a:xfrm>
            <a:prstGeom prst="rect">
              <a:avLst/>
            </a:prstGeom>
          </p:spPr>
          <p:txBody>
            <a:bodyPr vert="eaVert" wrap="none">
              <a:spAutoFit/>
            </a:bodyPr>
            <a:lstStyle/>
            <a:p>
              <a:r>
                <a:rPr lang="zh-CN" altLang="en-US" dirty="0" smtClean="0">
                  <a:solidFill>
                    <a:schemeClr val="bg1"/>
                  </a:solidFill>
                  <a:latin typeface="方正粗圆简体" panose="03000509000000000000" pitchFamily="65" charset="-122"/>
                  <a:ea typeface="方正粗圆简体" panose="03000509000000000000" pitchFamily="65" charset="-122"/>
                </a:rPr>
                <a:t>单击此处添加文本 </a:t>
              </a:r>
              <a:endParaRPr lang="zh-CN" altLang="en-US" dirty="0">
                <a:solidFill>
                  <a:schemeClr val="bg1"/>
                </a:solidFill>
                <a:latin typeface="方正粗圆简体" panose="03000509000000000000" pitchFamily="65" charset="-122"/>
                <a:ea typeface="方正粗圆简体" panose="03000509000000000000" pitchFamily="65" charset="-122"/>
              </a:endParaRPr>
            </a:p>
          </p:txBody>
        </p:sp>
      </p:grpSp>
      <p:pic>
        <p:nvPicPr>
          <p:cNvPr id="7170" name="Picture 2" descr="D:\png\12-27_0000_图层-21.png"/>
          <p:cNvPicPr>
            <a:picLocks noChangeAspect="1" noChangeArrowheads="1"/>
          </p:cNvPicPr>
          <p:nvPr/>
        </p:nvPicPr>
        <p:blipFill>
          <a:blip r:embed="rId3"/>
          <a:srcRect/>
          <a:stretch>
            <a:fillRect/>
          </a:stretch>
        </p:blipFill>
        <p:spPr bwMode="auto">
          <a:xfrm>
            <a:off x="2806275" y="1885007"/>
            <a:ext cx="3061216" cy="31858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fade">
                                      <p:cBhvr>
                                        <p:cTn id="7" dur="500"/>
                                        <p:tgtEl>
                                          <p:spTgt spid="20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7170"/>
                                        </p:tgtEl>
                                        <p:attrNameLst>
                                          <p:attrName>style.visibility</p:attrName>
                                        </p:attrNameLst>
                                      </p:cBhvr>
                                      <p:to>
                                        <p:strVal val="visible"/>
                                      </p:to>
                                    </p:set>
                                    <p:animEffect transition="in" filter="wipe(down)">
                                      <p:cBhvr>
                                        <p:cTn id="44"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png\12-19_0003_图层-1.png"/>
          <p:cNvPicPr>
            <a:picLocks noChangeAspect="1" noChangeArrowheads="1"/>
          </p:cNvPicPr>
          <p:nvPr/>
        </p:nvPicPr>
        <p:blipFill>
          <a:blip r:embed="rId1"/>
          <a:srcRect/>
          <a:stretch>
            <a:fillRect/>
          </a:stretch>
        </p:blipFill>
        <p:spPr bwMode="auto">
          <a:xfrm rot="20508063">
            <a:off x="-2078544" y="2773576"/>
            <a:ext cx="7356226" cy="676652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403212" y="1875250"/>
            <a:ext cx="1826141" cy="338554"/>
          </a:xfrm>
          <a:prstGeom prst="rect">
            <a:avLst/>
          </a:prstGeom>
          <a:noFill/>
        </p:spPr>
        <p:txBody>
          <a:bodyPr wrap="none" rtlCol="0">
            <a:spAutoFit/>
          </a:bodyPr>
          <a:lstStyle/>
          <a:p>
            <a:r>
              <a:rPr lang="zh-CN" altLang="en-US" sz="1600" dirty="0">
                <a:latin typeface="方正黑体简体" panose="03000509000000000000" pitchFamily="65" charset="-122"/>
                <a:ea typeface="方正黑体简体" panose="03000509000000000000" pitchFamily="65" charset="-122"/>
              </a:rPr>
              <a:t>单击此处添加</a:t>
            </a:r>
            <a:r>
              <a:rPr lang="zh-CN" altLang="en-US" sz="1600" dirty="0" smtClean="0">
                <a:latin typeface="方正黑体简体" panose="03000509000000000000" pitchFamily="65" charset="-122"/>
                <a:ea typeface="方正黑体简体" panose="03000509000000000000" pitchFamily="65" charset="-122"/>
              </a:rPr>
              <a:t>文本</a:t>
            </a:r>
            <a:endParaRPr lang="zh-CN" altLang="en-US" sz="1600" dirty="0">
              <a:latin typeface="方正黑体简体" panose="03000509000000000000" pitchFamily="65" charset="-122"/>
              <a:ea typeface="方正黑体简体" panose="03000509000000000000" pitchFamily="65" charset="-122"/>
            </a:endParaRPr>
          </a:p>
        </p:txBody>
      </p:sp>
      <p:sp>
        <p:nvSpPr>
          <p:cNvPr id="13" name="TextBox 12"/>
          <p:cNvSpPr txBox="1"/>
          <p:nvPr/>
        </p:nvSpPr>
        <p:spPr>
          <a:xfrm>
            <a:off x="3969995" y="2454424"/>
            <a:ext cx="1826141" cy="338554"/>
          </a:xfrm>
          <a:prstGeom prst="rect">
            <a:avLst/>
          </a:prstGeom>
          <a:noFill/>
        </p:spPr>
        <p:txBody>
          <a:bodyPr wrap="none" rtlCol="0">
            <a:spAutoFit/>
          </a:bodyPr>
          <a:lstStyle/>
          <a:p>
            <a:r>
              <a:rPr lang="zh-CN" altLang="en-US" sz="1600" dirty="0">
                <a:latin typeface="方正黑体简体" panose="03000509000000000000" pitchFamily="65" charset="-122"/>
                <a:ea typeface="方正黑体简体" panose="03000509000000000000" pitchFamily="65" charset="-122"/>
              </a:rPr>
              <a:t>单击此处添加</a:t>
            </a:r>
            <a:r>
              <a:rPr lang="zh-CN" altLang="en-US" sz="1600" dirty="0" smtClean="0">
                <a:latin typeface="方正黑体简体" panose="03000509000000000000" pitchFamily="65" charset="-122"/>
                <a:ea typeface="方正黑体简体" panose="03000509000000000000" pitchFamily="65" charset="-122"/>
              </a:rPr>
              <a:t>文本</a:t>
            </a:r>
            <a:endParaRPr lang="zh-CN" altLang="en-US" sz="1600" dirty="0">
              <a:latin typeface="方正黑体简体" panose="03000509000000000000" pitchFamily="65" charset="-122"/>
              <a:ea typeface="方正黑体简体" panose="03000509000000000000" pitchFamily="65" charset="-122"/>
            </a:endParaRPr>
          </a:p>
        </p:txBody>
      </p:sp>
      <p:sp>
        <p:nvSpPr>
          <p:cNvPr id="14" name="TextBox 13"/>
          <p:cNvSpPr txBox="1"/>
          <p:nvPr/>
        </p:nvSpPr>
        <p:spPr>
          <a:xfrm>
            <a:off x="5237276" y="3133189"/>
            <a:ext cx="1826141" cy="338554"/>
          </a:xfrm>
          <a:prstGeom prst="rect">
            <a:avLst/>
          </a:prstGeom>
          <a:noFill/>
        </p:spPr>
        <p:txBody>
          <a:bodyPr wrap="none" rtlCol="0">
            <a:spAutoFit/>
          </a:bodyPr>
          <a:lstStyle/>
          <a:p>
            <a:r>
              <a:rPr lang="zh-CN" altLang="en-US" sz="1600" dirty="0">
                <a:latin typeface="方正黑体简体" panose="03000509000000000000" pitchFamily="65" charset="-122"/>
                <a:ea typeface="方正黑体简体" panose="03000509000000000000" pitchFamily="65" charset="-122"/>
              </a:rPr>
              <a:t>单击此处添加</a:t>
            </a:r>
            <a:r>
              <a:rPr lang="zh-CN" altLang="en-US" sz="1600" dirty="0" smtClean="0">
                <a:latin typeface="方正黑体简体" panose="03000509000000000000" pitchFamily="65" charset="-122"/>
                <a:ea typeface="方正黑体简体" panose="03000509000000000000" pitchFamily="65" charset="-122"/>
              </a:rPr>
              <a:t>文本</a:t>
            </a:r>
            <a:endParaRPr lang="zh-CN" altLang="en-US" sz="1600" dirty="0">
              <a:latin typeface="方正黑体简体" panose="03000509000000000000" pitchFamily="65" charset="-122"/>
              <a:ea typeface="方正黑体简体" panose="03000509000000000000" pitchFamily="65" charset="-122"/>
            </a:endParaRPr>
          </a:p>
        </p:txBody>
      </p:sp>
      <p:sp>
        <p:nvSpPr>
          <p:cNvPr id="15" name="TextBox 14"/>
          <p:cNvSpPr txBox="1"/>
          <p:nvPr/>
        </p:nvSpPr>
        <p:spPr>
          <a:xfrm>
            <a:off x="6150347" y="3950444"/>
            <a:ext cx="1826141" cy="338554"/>
          </a:xfrm>
          <a:prstGeom prst="rect">
            <a:avLst/>
          </a:prstGeom>
          <a:noFill/>
        </p:spPr>
        <p:txBody>
          <a:bodyPr wrap="none" rtlCol="0">
            <a:spAutoFit/>
          </a:bodyPr>
          <a:lstStyle/>
          <a:p>
            <a:r>
              <a:rPr lang="zh-CN" altLang="en-US" sz="1600" dirty="0">
                <a:latin typeface="方正黑体简体" panose="03000509000000000000" pitchFamily="65" charset="-122"/>
                <a:ea typeface="方正黑体简体" panose="03000509000000000000" pitchFamily="65" charset="-122"/>
              </a:rPr>
              <a:t>单击此处添加</a:t>
            </a:r>
            <a:r>
              <a:rPr lang="zh-CN" altLang="en-US" sz="1600" dirty="0" smtClean="0">
                <a:latin typeface="方正黑体简体" panose="03000509000000000000" pitchFamily="65" charset="-122"/>
                <a:ea typeface="方正黑体简体" panose="03000509000000000000" pitchFamily="65" charset="-122"/>
              </a:rPr>
              <a:t>文本</a:t>
            </a:r>
            <a:endParaRPr lang="zh-CN" altLang="en-US" sz="1600" dirty="0">
              <a:latin typeface="方正黑体简体" panose="03000509000000000000" pitchFamily="65" charset="-122"/>
              <a:ea typeface="方正黑体简体" panose="03000509000000000000" pitchFamily="65" charset="-122"/>
            </a:endParaRPr>
          </a:p>
        </p:txBody>
      </p:sp>
      <p:pic>
        <p:nvPicPr>
          <p:cNvPr id="6147" name="Picture 3" descr="D:\png\2015sd55fs0019_0002_图层-10-副本.png"/>
          <p:cNvPicPr>
            <a:picLocks noChangeAspect="1" noChangeArrowheads="1"/>
          </p:cNvPicPr>
          <p:nvPr/>
        </p:nvPicPr>
        <p:blipFill>
          <a:blip r:embed="rId2" cstate="screen"/>
          <a:srcRect/>
          <a:stretch>
            <a:fillRect/>
          </a:stretch>
        </p:blipFill>
        <p:spPr bwMode="auto">
          <a:xfrm>
            <a:off x="3436156" y="2369710"/>
            <a:ext cx="521392" cy="50948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D:\png\2015sd55fs0019_0002_图层-10-副本.png"/>
          <p:cNvPicPr>
            <a:picLocks noChangeAspect="1" noChangeArrowheads="1"/>
          </p:cNvPicPr>
          <p:nvPr/>
        </p:nvPicPr>
        <p:blipFill>
          <a:blip r:embed="rId2" cstate="screen"/>
          <a:srcRect/>
          <a:stretch>
            <a:fillRect/>
          </a:stretch>
        </p:blipFill>
        <p:spPr bwMode="auto">
          <a:xfrm>
            <a:off x="1881820" y="1794074"/>
            <a:ext cx="521392" cy="50948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D:\png\2015sd55fs0019_0002_图层-10-副本.png"/>
          <p:cNvPicPr>
            <a:picLocks noChangeAspect="1" noChangeArrowheads="1"/>
          </p:cNvPicPr>
          <p:nvPr/>
        </p:nvPicPr>
        <p:blipFill>
          <a:blip r:embed="rId2" cstate="screen"/>
          <a:srcRect/>
          <a:stretch>
            <a:fillRect/>
          </a:stretch>
        </p:blipFill>
        <p:spPr bwMode="auto">
          <a:xfrm>
            <a:off x="4715884" y="3047722"/>
            <a:ext cx="521392" cy="50948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D:\png\2015sd55fs0019_0002_图层-10-副本.png"/>
          <p:cNvPicPr>
            <a:picLocks noChangeAspect="1" noChangeArrowheads="1"/>
          </p:cNvPicPr>
          <p:nvPr/>
        </p:nvPicPr>
        <p:blipFill>
          <a:blip r:embed="rId2" cstate="screen"/>
          <a:srcRect/>
          <a:stretch>
            <a:fillRect/>
          </a:stretch>
        </p:blipFill>
        <p:spPr bwMode="auto">
          <a:xfrm>
            <a:off x="5618753" y="3864977"/>
            <a:ext cx="521392" cy="509488"/>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D:\png\2015sd55fs0019_0008_매화.png"/>
          <p:cNvPicPr>
            <a:picLocks noChangeAspect="1" noChangeArrowheads="1"/>
          </p:cNvPicPr>
          <p:nvPr/>
        </p:nvPicPr>
        <p:blipFill rotWithShape="1">
          <a:blip r:embed="rId3" cstate="screen"/>
          <a:srcRect r="-2990"/>
          <a:stretch>
            <a:fillRect/>
          </a:stretch>
        </p:blipFill>
        <p:spPr bwMode="auto">
          <a:xfrm flipH="1">
            <a:off x="4715884" y="-67311"/>
            <a:ext cx="4733702" cy="31079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left)">
                                      <p:cBhvr>
                                        <p:cTn id="7" dur="1100"/>
                                        <p:tgtEl>
                                          <p:spTgt spid="6146"/>
                                        </p:tgtEl>
                                      </p:cBhvr>
                                    </p:animEffect>
                                  </p:childTnLst>
                                </p:cTn>
                              </p:par>
                            </p:childTnLst>
                          </p:cTn>
                        </p:par>
                        <p:par>
                          <p:cTn id="8" fill="hold">
                            <p:stCondLst>
                              <p:cond delay="1500"/>
                            </p:stCondLst>
                            <p:childTnLst>
                              <p:par>
                                <p:cTn id="9" presetID="15"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1000" fill="hold"/>
                                        <p:tgtEl>
                                          <p:spTgt spid="17"/>
                                        </p:tgtEl>
                                        <p:attrNameLst>
                                          <p:attrName>ppt_w</p:attrName>
                                        </p:attrNameLst>
                                      </p:cBhvr>
                                      <p:tavLst>
                                        <p:tav tm="0">
                                          <p:val>
                                            <p:fltVal val="0"/>
                                          </p:val>
                                        </p:tav>
                                        <p:tav tm="100000">
                                          <p:val>
                                            <p:strVal val="#ppt_w"/>
                                          </p:val>
                                        </p:tav>
                                      </p:tavLst>
                                    </p:anim>
                                    <p:anim calcmode="lin" valueType="num">
                                      <p:cBhvr>
                                        <p:cTn id="12" dur="1000" fill="hold"/>
                                        <p:tgtEl>
                                          <p:spTgt spid="17"/>
                                        </p:tgtEl>
                                        <p:attrNameLst>
                                          <p:attrName>ppt_h</p:attrName>
                                        </p:attrNameLst>
                                      </p:cBhvr>
                                      <p:tavLst>
                                        <p:tav tm="0">
                                          <p:val>
                                            <p:fltVal val="0"/>
                                          </p:val>
                                        </p:tav>
                                        <p:tav tm="100000">
                                          <p:val>
                                            <p:strVal val="#ppt_h"/>
                                          </p:val>
                                        </p:tav>
                                      </p:tavLst>
                                    </p:anim>
                                    <p:anim calcmode="lin" valueType="num">
                                      <p:cBhvr>
                                        <p:cTn id="13"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25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3000"/>
                            </p:stCondLst>
                            <p:childTnLst>
                              <p:par>
                                <p:cTn id="20" presetID="15" presetClass="entr" presetSubtype="0" fill="hold" nodeType="afterEffect">
                                  <p:stCondLst>
                                    <p:cond delay="0"/>
                                  </p:stCondLst>
                                  <p:childTnLst>
                                    <p:set>
                                      <p:cBhvr>
                                        <p:cTn id="21" dur="1" fill="hold">
                                          <p:stCondLst>
                                            <p:cond delay="0"/>
                                          </p:stCondLst>
                                        </p:cTn>
                                        <p:tgtEl>
                                          <p:spTgt spid="6147"/>
                                        </p:tgtEl>
                                        <p:attrNameLst>
                                          <p:attrName>style.visibility</p:attrName>
                                        </p:attrNameLst>
                                      </p:cBhvr>
                                      <p:to>
                                        <p:strVal val="visible"/>
                                      </p:to>
                                    </p:set>
                                    <p:anim calcmode="lin" valueType="num">
                                      <p:cBhvr>
                                        <p:cTn id="22" dur="1000" fill="hold"/>
                                        <p:tgtEl>
                                          <p:spTgt spid="6147"/>
                                        </p:tgtEl>
                                        <p:attrNameLst>
                                          <p:attrName>ppt_w</p:attrName>
                                        </p:attrNameLst>
                                      </p:cBhvr>
                                      <p:tavLst>
                                        <p:tav tm="0">
                                          <p:val>
                                            <p:fltVal val="0"/>
                                          </p:val>
                                        </p:tav>
                                        <p:tav tm="100000">
                                          <p:val>
                                            <p:strVal val="#ppt_w"/>
                                          </p:val>
                                        </p:tav>
                                      </p:tavLst>
                                    </p:anim>
                                    <p:anim calcmode="lin" valueType="num">
                                      <p:cBhvr>
                                        <p:cTn id="23" dur="1000" fill="hold"/>
                                        <p:tgtEl>
                                          <p:spTgt spid="6147"/>
                                        </p:tgtEl>
                                        <p:attrNameLst>
                                          <p:attrName>ppt_h</p:attrName>
                                        </p:attrNameLst>
                                      </p:cBhvr>
                                      <p:tavLst>
                                        <p:tav tm="0">
                                          <p:val>
                                            <p:fltVal val="0"/>
                                          </p:val>
                                        </p:tav>
                                        <p:tav tm="100000">
                                          <p:val>
                                            <p:strVal val="#ppt_h"/>
                                          </p:val>
                                        </p:tav>
                                      </p:tavLst>
                                    </p:anim>
                                    <p:anim calcmode="lin" valueType="num">
                                      <p:cBhvr>
                                        <p:cTn id="24" dur="1000" fill="hold"/>
                                        <p:tgtEl>
                                          <p:spTgt spid="6147"/>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6147"/>
                                        </p:tgtEl>
                                        <p:attrNameLst>
                                          <p:attrName>ppt_y</p:attrName>
                                        </p:attrNameLst>
                                      </p:cBhvr>
                                      <p:tavLst>
                                        <p:tav tm="0" fmla="#ppt_y+(sin(-2*pi*(1-$))*-#ppt_x+cos(-2*pi*(1-$))*(1-#ppt_y))*(1-$)">
                                          <p:val>
                                            <p:fltVal val="0"/>
                                          </p:val>
                                        </p:tav>
                                        <p:tav tm="100000">
                                          <p:val>
                                            <p:fltVal val="1"/>
                                          </p:val>
                                        </p:tav>
                                      </p:tavLst>
                                    </p:anim>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4500"/>
                            </p:stCondLst>
                            <p:childTnLst>
                              <p:par>
                                <p:cTn id="31" presetID="15"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1000" fill="hold"/>
                                        <p:tgtEl>
                                          <p:spTgt spid="18"/>
                                        </p:tgtEl>
                                        <p:attrNameLst>
                                          <p:attrName>ppt_w</p:attrName>
                                        </p:attrNameLst>
                                      </p:cBhvr>
                                      <p:tavLst>
                                        <p:tav tm="0">
                                          <p:val>
                                            <p:fltVal val="0"/>
                                          </p:val>
                                        </p:tav>
                                        <p:tav tm="100000">
                                          <p:val>
                                            <p:strVal val="#ppt_w"/>
                                          </p:val>
                                        </p:tav>
                                      </p:tavLst>
                                    </p:anim>
                                    <p:anim calcmode="lin" valueType="num">
                                      <p:cBhvr>
                                        <p:cTn id="34" dur="1000" fill="hold"/>
                                        <p:tgtEl>
                                          <p:spTgt spid="18"/>
                                        </p:tgtEl>
                                        <p:attrNameLst>
                                          <p:attrName>ppt_h</p:attrName>
                                        </p:attrNameLst>
                                      </p:cBhvr>
                                      <p:tavLst>
                                        <p:tav tm="0">
                                          <p:val>
                                            <p:fltVal val="0"/>
                                          </p:val>
                                        </p:tav>
                                        <p:tav tm="100000">
                                          <p:val>
                                            <p:strVal val="#ppt_h"/>
                                          </p:val>
                                        </p:tav>
                                      </p:tavLst>
                                    </p:anim>
                                    <p:anim calcmode="lin" valueType="num">
                                      <p:cBhvr>
                                        <p:cTn id="35"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5500"/>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par>
                          <p:cTn id="41" fill="hold">
                            <p:stCondLst>
                              <p:cond delay="6000"/>
                            </p:stCondLst>
                            <p:childTnLst>
                              <p:par>
                                <p:cTn id="42" presetID="15"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1000" fill="hold"/>
                                        <p:tgtEl>
                                          <p:spTgt spid="19"/>
                                        </p:tgtEl>
                                        <p:attrNameLst>
                                          <p:attrName>ppt_w</p:attrName>
                                        </p:attrNameLst>
                                      </p:cBhvr>
                                      <p:tavLst>
                                        <p:tav tm="0">
                                          <p:val>
                                            <p:fltVal val="0"/>
                                          </p:val>
                                        </p:tav>
                                        <p:tav tm="100000">
                                          <p:val>
                                            <p:strVal val="#ppt_w"/>
                                          </p:val>
                                        </p:tav>
                                      </p:tavLst>
                                    </p:anim>
                                    <p:anim calcmode="lin" valueType="num">
                                      <p:cBhvr>
                                        <p:cTn id="45" dur="1000" fill="hold"/>
                                        <p:tgtEl>
                                          <p:spTgt spid="19"/>
                                        </p:tgtEl>
                                        <p:attrNameLst>
                                          <p:attrName>ppt_h</p:attrName>
                                        </p:attrNameLst>
                                      </p:cBhvr>
                                      <p:tavLst>
                                        <p:tav tm="0">
                                          <p:val>
                                            <p:fltVal val="0"/>
                                          </p:val>
                                        </p:tav>
                                        <p:tav tm="100000">
                                          <p:val>
                                            <p:strVal val="#ppt_h"/>
                                          </p:val>
                                        </p:tav>
                                      </p:tavLst>
                                    </p:anim>
                                    <p:anim calcmode="lin" valueType="num">
                                      <p:cBhvr>
                                        <p:cTn id="46"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700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9143999" cy="5143500"/>
            <a:chOff x="0" y="0"/>
            <a:chExt cx="9143999" cy="5143500"/>
          </a:xfrm>
        </p:grpSpPr>
        <p:pic>
          <p:nvPicPr>
            <p:cNvPr id="7" name="图片 6"/>
            <p:cNvPicPr>
              <a:picLocks noChangeAspect="1"/>
            </p:cNvPicPr>
            <p:nvPr/>
          </p:nvPicPr>
          <p:blipFill>
            <a:blip r:embed="rId1" cstate="screen"/>
            <a:stretch>
              <a:fillRect/>
            </a:stretch>
          </p:blipFill>
          <p:spPr>
            <a:xfrm>
              <a:off x="0" y="0"/>
              <a:ext cx="9143999" cy="5143500"/>
            </a:xfrm>
            <a:prstGeom prst="rect">
              <a:avLst/>
            </a:prstGeom>
          </p:spPr>
        </p:pic>
        <p:pic>
          <p:nvPicPr>
            <p:cNvPr id="8" name="图片 7"/>
            <p:cNvPicPr>
              <a:picLocks noChangeAspect="1"/>
            </p:cNvPicPr>
            <p:nvPr/>
          </p:nvPicPr>
          <p:blipFill>
            <a:blip r:embed="rId2"/>
            <a:stretch>
              <a:fillRect/>
            </a:stretch>
          </p:blipFill>
          <p:spPr>
            <a:xfrm>
              <a:off x="6084058" y="26553"/>
              <a:ext cx="3059939" cy="2084660"/>
            </a:xfrm>
            <a:prstGeom prst="rect">
              <a:avLst/>
            </a:prstGeom>
          </p:spPr>
        </p:pic>
        <p:pic>
          <p:nvPicPr>
            <p:cNvPr id="9" name="图片 8"/>
            <p:cNvPicPr>
              <a:picLocks noChangeAspect="1"/>
            </p:cNvPicPr>
            <p:nvPr/>
          </p:nvPicPr>
          <p:blipFill>
            <a:blip r:embed="rId3" cstate="screen"/>
            <a:stretch>
              <a:fillRect/>
            </a:stretch>
          </p:blipFill>
          <p:spPr>
            <a:xfrm>
              <a:off x="514511" y="211129"/>
              <a:ext cx="2024574" cy="1367343"/>
            </a:xfrm>
            <a:prstGeom prst="rect">
              <a:avLst/>
            </a:prstGeom>
          </p:spPr>
        </p:pic>
      </p:grpSp>
      <p:pic>
        <p:nvPicPr>
          <p:cNvPr id="2" name="图片 13"/>
          <p:cNvPicPr preferRelativeResize="0"/>
          <p:nvPr/>
        </p:nvPicPr>
        <p:blipFill>
          <a:blip r:embed="rId4" cstate="screen"/>
          <a:stretch>
            <a:fillRect/>
          </a:stretch>
        </p:blipFill>
        <p:spPr bwMode="auto">
          <a:xfrm>
            <a:off x="3419872" y="792515"/>
            <a:ext cx="2241397" cy="2241392"/>
          </a:xfrm>
          <a:prstGeom prst="rect">
            <a:avLst/>
          </a:prstGeom>
          <a:noFill/>
          <a:ln w="9525">
            <a:noFill/>
            <a:miter lim="800000"/>
            <a:headEnd/>
            <a:tailEnd/>
          </a:ln>
        </p:spPr>
      </p:pic>
      <p:sp>
        <p:nvSpPr>
          <p:cNvPr id="3" name="文本框 2"/>
          <p:cNvSpPr txBox="1"/>
          <p:nvPr/>
        </p:nvSpPr>
        <p:spPr>
          <a:xfrm>
            <a:off x="4021838" y="1451546"/>
            <a:ext cx="1037463" cy="923330"/>
          </a:xfrm>
          <a:prstGeom prst="rect">
            <a:avLst/>
          </a:prstGeom>
          <a:noFill/>
        </p:spPr>
        <p:txBody>
          <a:bodyPr wrap="none" rtlCol="0">
            <a:spAutoFit/>
          </a:bodyPr>
          <a:lstStyle/>
          <a:p>
            <a:r>
              <a:rPr lang="en-US" altLang="zh-CN" sz="5400" b="1" dirty="0" smtClean="0">
                <a:latin typeface="+mj-ea"/>
                <a:ea typeface="+mj-ea"/>
              </a:rPr>
              <a:t>03</a:t>
            </a:r>
            <a:endParaRPr lang="zh-CN" altLang="en-US" sz="5400" b="1" dirty="0">
              <a:latin typeface="+mj-ea"/>
              <a:ea typeface="+mj-ea"/>
            </a:endParaRPr>
          </a:p>
        </p:txBody>
      </p:sp>
      <p:pic>
        <p:nvPicPr>
          <p:cNvPr id="4" name="Picture 2" descr="D:\png\2015007_0000_图层-1-拷贝-4.png"/>
          <p:cNvPicPr>
            <a:picLocks noChangeAspect="1" noChangeArrowheads="1"/>
          </p:cNvPicPr>
          <p:nvPr/>
        </p:nvPicPr>
        <p:blipFill>
          <a:blip r:embed="rId5" cstate="screen"/>
          <a:srcRect/>
          <a:stretch>
            <a:fillRect/>
          </a:stretch>
        </p:blipFill>
        <p:spPr bwMode="auto">
          <a:xfrm>
            <a:off x="2137989" y="3193143"/>
            <a:ext cx="5842624" cy="7878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6"/>
          <p:cNvSpPr txBox="1"/>
          <p:nvPr/>
        </p:nvSpPr>
        <p:spPr>
          <a:xfrm>
            <a:off x="3071277" y="3356223"/>
            <a:ext cx="3262432" cy="461665"/>
          </a:xfrm>
          <a:prstGeom prst="rect">
            <a:avLst/>
          </a:prstGeom>
          <a:noFill/>
        </p:spPr>
        <p:txBody>
          <a:bodyPr wrap="none" rtlCol="0">
            <a:spAutoFit/>
          </a:bodyPr>
          <a:lstStyle/>
          <a:p>
            <a:r>
              <a:rPr lang="zh-CN" altLang="en-US" sz="2400" dirty="0" smtClean="0">
                <a:solidFill>
                  <a:schemeClr val="bg1"/>
                </a:solidFill>
                <a:latin typeface="方正粗圆简体" panose="03000509000000000000" pitchFamily="65" charset="-122"/>
                <a:ea typeface="方正粗圆简体" panose="03000509000000000000" pitchFamily="65" charset="-122"/>
              </a:rPr>
              <a:t>第三部分单击添加文字</a:t>
            </a:r>
            <a:endParaRPr lang="zh-CN" altLang="en-US" sz="2400" dirty="0">
              <a:solidFill>
                <a:schemeClr val="bg1"/>
              </a:solidFill>
              <a:latin typeface="方正粗圆简体" panose="03000509000000000000" pitchFamily="65" charset="-122"/>
              <a:ea typeface="方正粗圆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8" presetClass="emph" presetSubtype="0" decel="35000" fill="hold" nodeType="afterEffect">
                                  <p:stCondLst>
                                    <p:cond delay="0"/>
                                  </p:stCondLst>
                                  <p:childTnLst>
                                    <p:animRot by="-10800000">
                                      <p:cBhvr>
                                        <p:cTn id="13" dur="6000" fill="hold"/>
                                        <p:tgtEl>
                                          <p:spTgt spid="2"/>
                                        </p:tgtEl>
                                        <p:attrNameLst>
                                          <p:attrName>r</p:attrName>
                                        </p:attrNameLst>
                                      </p:cBhvr>
                                    </p:animRot>
                                  </p:childTnLst>
                                </p:cTn>
                              </p:par>
                              <p:par>
                                <p:cTn id="14" presetID="53" presetClass="entr" presetSubtype="1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Effect transition="in" filter="fade">
                                      <p:cBhvr>
                                        <p:cTn id="18" dur="1000"/>
                                        <p:tgtEl>
                                          <p:spTgt spid="3"/>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700"/>
                                        <p:tgtEl>
                                          <p:spTgt spid="4"/>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png\2015sdfsfs01_0008_13.png"/>
          <p:cNvPicPr>
            <a:picLocks noChangeAspect="1" noChangeArrowheads="1"/>
          </p:cNvPicPr>
          <p:nvPr/>
        </p:nvPicPr>
        <p:blipFill>
          <a:blip r:embed="rId1" cstate="screen">
            <a:duotone>
              <a:prstClr val="black"/>
              <a:srgbClr val="D9C3A5">
                <a:tint val="50000"/>
                <a:satMod val="180000"/>
              </a:srgbClr>
            </a:duotone>
          </a:blip>
          <a:srcRect/>
          <a:stretch>
            <a:fillRect/>
          </a:stretch>
        </p:blipFill>
        <p:spPr bwMode="auto">
          <a:xfrm rot="20781153">
            <a:off x="284158" y="934787"/>
            <a:ext cx="2738832" cy="247113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D:\png\2015010_0023_图层-8.png"/>
          <p:cNvPicPr>
            <a:picLocks noChangeAspect="1" noChangeArrowheads="1"/>
          </p:cNvPicPr>
          <p:nvPr/>
        </p:nvPicPr>
        <p:blipFill>
          <a:blip r:embed="rId2" cstate="screen"/>
          <a:srcRect/>
          <a:stretch>
            <a:fillRect/>
          </a:stretch>
        </p:blipFill>
        <p:spPr bwMode="auto">
          <a:xfrm rot="17419038" flipH="1">
            <a:off x="2702656" y="1791437"/>
            <a:ext cx="638689" cy="7578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42827" y="1739310"/>
            <a:ext cx="1210588" cy="707886"/>
          </a:xfrm>
          <a:prstGeom prst="rect">
            <a:avLst/>
          </a:prstGeom>
          <a:noFill/>
        </p:spPr>
        <p:txBody>
          <a:bodyPr wrap="none" rtlCol="0">
            <a:spAutoFit/>
          </a:bodyPr>
          <a:lstStyle/>
          <a:p>
            <a:r>
              <a:rPr lang="zh-CN" altLang="en-US" sz="2000" dirty="0">
                <a:solidFill>
                  <a:schemeClr val="bg1"/>
                </a:solidFill>
                <a:latin typeface="方正黑体简体" panose="03000509000000000000" pitchFamily="65" charset="-122"/>
                <a:ea typeface="方正黑体简体" panose="03000509000000000000" pitchFamily="65" charset="-122"/>
              </a:rPr>
              <a:t>单击</a:t>
            </a:r>
            <a:r>
              <a:rPr lang="zh-CN" altLang="en-US" sz="2000" dirty="0" smtClean="0">
                <a:solidFill>
                  <a:schemeClr val="bg1"/>
                </a:solidFill>
                <a:latin typeface="方正黑体简体" panose="03000509000000000000" pitchFamily="65" charset="-122"/>
                <a:ea typeface="方正黑体简体" panose="03000509000000000000" pitchFamily="65" charset="-122"/>
              </a:rPr>
              <a:t>此处</a:t>
            </a:r>
            <a:endParaRPr lang="en-US" altLang="zh-CN" sz="2000" dirty="0" smtClean="0">
              <a:solidFill>
                <a:schemeClr val="bg1"/>
              </a:solidFill>
              <a:latin typeface="方正黑体简体" panose="03000509000000000000" pitchFamily="65" charset="-122"/>
              <a:ea typeface="方正黑体简体" panose="03000509000000000000" pitchFamily="65" charset="-122"/>
            </a:endParaRPr>
          </a:p>
          <a:p>
            <a:r>
              <a:rPr lang="zh-CN" altLang="en-US" sz="2000" dirty="0" smtClean="0">
                <a:solidFill>
                  <a:schemeClr val="bg1"/>
                </a:solidFill>
                <a:latin typeface="方正黑体简体" panose="03000509000000000000" pitchFamily="65" charset="-122"/>
                <a:ea typeface="方正黑体简体" panose="03000509000000000000" pitchFamily="65" charset="-122"/>
              </a:rPr>
              <a:t>添加文本</a:t>
            </a:r>
            <a:endParaRPr lang="zh-CN" altLang="en-US" sz="2000" dirty="0">
              <a:solidFill>
                <a:schemeClr val="bg1"/>
              </a:solidFill>
              <a:latin typeface="方正黑体简体" panose="03000509000000000000" pitchFamily="65" charset="-122"/>
              <a:ea typeface="方正黑体简体" panose="03000509000000000000" pitchFamily="65" charset="-122"/>
            </a:endParaRPr>
          </a:p>
        </p:txBody>
      </p:sp>
      <p:pic>
        <p:nvPicPr>
          <p:cNvPr id="5123" name="Picture 3" descr="D:\png\2015sd55fs006_0000_Group-1.png"/>
          <p:cNvPicPr>
            <a:picLocks noChangeAspect="1" noChangeArrowheads="1"/>
          </p:cNvPicPr>
          <p:nvPr/>
        </p:nvPicPr>
        <p:blipFill>
          <a:blip r:embed="rId3" cstate="screen"/>
          <a:srcRect/>
          <a:stretch>
            <a:fillRect/>
          </a:stretch>
        </p:blipFill>
        <p:spPr bwMode="auto">
          <a:xfrm>
            <a:off x="477439" y="3409875"/>
            <a:ext cx="2828926" cy="163353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739469" y="3917751"/>
            <a:ext cx="3393252" cy="738664"/>
          </a:xfrm>
          <a:prstGeom prst="rect">
            <a:avLst/>
          </a:prstGeom>
          <a:noFill/>
        </p:spPr>
        <p:txBody>
          <a:bodyPr wrap="square" rtlCol="0">
            <a:spAutoFit/>
          </a:bodyPr>
          <a:lstStyle/>
          <a:p>
            <a:r>
              <a:rPr lang="zh-CN" altLang="en-US" sz="1400" dirty="0" smtClean="0">
                <a:latin typeface="方正黑体简体" panose="03000509000000000000" pitchFamily="65" charset="-122"/>
                <a:ea typeface="方正黑体简体" panose="03000509000000000000" pitchFamily="65" charset="-122"/>
              </a:rPr>
              <a:t>在此输入您的文字内容</a:t>
            </a:r>
            <a:r>
              <a:rPr lang="zh-CN" altLang="en-US" sz="1400" dirty="0">
                <a:latin typeface="方正黑体简体" panose="03000509000000000000" pitchFamily="65" charset="-122"/>
                <a:ea typeface="方正黑体简体" panose="03000509000000000000" pitchFamily="65" charset="-122"/>
              </a:rPr>
              <a:t>在此输入您的文字</a:t>
            </a:r>
            <a:r>
              <a:rPr lang="zh-CN" altLang="en-US" sz="1400" dirty="0" smtClean="0">
                <a:latin typeface="方正黑体简体" panose="03000509000000000000" pitchFamily="65" charset="-122"/>
                <a:ea typeface="方正黑体简体" panose="03000509000000000000" pitchFamily="65" charset="-122"/>
              </a:rPr>
              <a:t>内容在此</a:t>
            </a:r>
            <a:r>
              <a:rPr lang="zh-CN" altLang="en-US" sz="1400" dirty="0">
                <a:latin typeface="方正黑体简体" panose="03000509000000000000" pitchFamily="65" charset="-122"/>
                <a:ea typeface="方正黑体简体" panose="03000509000000000000" pitchFamily="65" charset="-122"/>
              </a:rPr>
              <a:t>输入您的文字</a:t>
            </a:r>
            <a:r>
              <a:rPr lang="zh-CN" altLang="en-US" sz="1400" dirty="0" smtClean="0">
                <a:latin typeface="方正黑体简体" panose="03000509000000000000" pitchFamily="65" charset="-122"/>
                <a:ea typeface="方正黑体简体" panose="03000509000000000000" pitchFamily="65" charset="-122"/>
              </a:rPr>
              <a:t>内容</a:t>
            </a:r>
            <a:r>
              <a:rPr lang="zh-CN" altLang="en-US" sz="1400" dirty="0">
                <a:latin typeface="方正黑体简体" panose="03000509000000000000" pitchFamily="65" charset="-122"/>
                <a:ea typeface="方正黑体简体" panose="03000509000000000000" pitchFamily="65" charset="-122"/>
              </a:rPr>
              <a:t>在此输入您的文字</a:t>
            </a:r>
            <a:r>
              <a:rPr lang="zh-CN" altLang="en-US" sz="1400" dirty="0" smtClean="0">
                <a:latin typeface="方正黑体简体" panose="03000509000000000000" pitchFamily="65" charset="-122"/>
                <a:ea typeface="方正黑体简体" panose="03000509000000000000" pitchFamily="65" charset="-122"/>
              </a:rPr>
              <a:t>内容</a:t>
            </a:r>
            <a:r>
              <a:rPr lang="zh-CN" altLang="en-US" sz="1400" dirty="0">
                <a:latin typeface="方正黑体简体" panose="03000509000000000000" pitchFamily="65" charset="-122"/>
                <a:ea typeface="方正黑体简体" panose="03000509000000000000" pitchFamily="65" charset="-122"/>
              </a:rPr>
              <a:t>在此输入您的文字</a:t>
            </a:r>
            <a:r>
              <a:rPr lang="zh-CN" altLang="en-US" sz="1400" dirty="0" smtClean="0">
                <a:latin typeface="方正黑体简体" panose="03000509000000000000" pitchFamily="65" charset="-122"/>
                <a:ea typeface="方正黑体简体" panose="03000509000000000000" pitchFamily="65" charset="-122"/>
              </a:rPr>
              <a:t>内容</a:t>
            </a:r>
            <a:endParaRPr lang="zh-CN" altLang="en-US" dirty="0">
              <a:latin typeface="方正黑体简体" panose="03000509000000000000" pitchFamily="65" charset="-122"/>
              <a:ea typeface="方正黑体简体" panose="03000509000000000000" pitchFamily="65" charset="-122"/>
            </a:endParaRPr>
          </a:p>
        </p:txBody>
      </p:sp>
      <p:pic>
        <p:nvPicPr>
          <p:cNvPr id="12" name="Picture 2" descr="L:\png\2015sdfsfs01_0008_13.png"/>
          <p:cNvPicPr>
            <a:picLocks noChangeAspect="1" noChangeArrowheads="1"/>
          </p:cNvPicPr>
          <p:nvPr/>
        </p:nvPicPr>
        <p:blipFill>
          <a:blip r:embed="rId1" cstate="screen">
            <a:duotone>
              <a:prstClr val="black"/>
              <a:srgbClr val="D9C3A5">
                <a:tint val="50000"/>
                <a:satMod val="180000"/>
              </a:srgbClr>
            </a:duotone>
          </a:blip>
          <a:srcRect/>
          <a:stretch>
            <a:fillRect/>
          </a:stretch>
        </p:blipFill>
        <p:spPr bwMode="auto">
          <a:xfrm rot="20781153">
            <a:off x="3096671" y="934787"/>
            <a:ext cx="2738832" cy="24711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2015010_0023_图层-8.png"/>
          <p:cNvPicPr>
            <a:picLocks noChangeAspect="1" noChangeArrowheads="1"/>
          </p:cNvPicPr>
          <p:nvPr/>
        </p:nvPicPr>
        <p:blipFill>
          <a:blip r:embed="rId2" cstate="screen"/>
          <a:srcRect/>
          <a:stretch>
            <a:fillRect/>
          </a:stretch>
        </p:blipFill>
        <p:spPr bwMode="auto">
          <a:xfrm rot="17419038" flipH="1">
            <a:off x="5515169" y="1791437"/>
            <a:ext cx="638689" cy="75783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3755340" y="1739310"/>
            <a:ext cx="1210588" cy="707886"/>
          </a:xfrm>
          <a:prstGeom prst="rect">
            <a:avLst/>
          </a:prstGeom>
          <a:noFill/>
        </p:spPr>
        <p:txBody>
          <a:bodyPr wrap="none" rtlCol="0">
            <a:spAutoFit/>
          </a:bodyPr>
          <a:lstStyle/>
          <a:p>
            <a:r>
              <a:rPr lang="zh-CN" altLang="en-US" sz="2000" dirty="0">
                <a:solidFill>
                  <a:schemeClr val="bg1"/>
                </a:solidFill>
                <a:latin typeface="方正黑体简体" panose="03000509000000000000" pitchFamily="65" charset="-122"/>
                <a:ea typeface="方正黑体简体" panose="03000509000000000000" pitchFamily="65" charset="-122"/>
              </a:rPr>
              <a:t>单击</a:t>
            </a:r>
            <a:r>
              <a:rPr lang="zh-CN" altLang="en-US" sz="2000" dirty="0" smtClean="0">
                <a:solidFill>
                  <a:schemeClr val="bg1"/>
                </a:solidFill>
                <a:latin typeface="方正黑体简体" panose="03000509000000000000" pitchFamily="65" charset="-122"/>
                <a:ea typeface="方正黑体简体" panose="03000509000000000000" pitchFamily="65" charset="-122"/>
              </a:rPr>
              <a:t>此处</a:t>
            </a:r>
            <a:endParaRPr lang="en-US" altLang="zh-CN" sz="2000" dirty="0" smtClean="0">
              <a:solidFill>
                <a:schemeClr val="bg1"/>
              </a:solidFill>
              <a:latin typeface="方正黑体简体" panose="03000509000000000000" pitchFamily="65" charset="-122"/>
              <a:ea typeface="方正黑体简体" panose="03000509000000000000" pitchFamily="65" charset="-122"/>
            </a:endParaRPr>
          </a:p>
          <a:p>
            <a:r>
              <a:rPr lang="zh-CN" altLang="en-US" sz="2000" dirty="0" smtClean="0">
                <a:solidFill>
                  <a:schemeClr val="bg1"/>
                </a:solidFill>
                <a:latin typeface="方正黑体简体" panose="03000509000000000000" pitchFamily="65" charset="-122"/>
                <a:ea typeface="方正黑体简体" panose="03000509000000000000" pitchFamily="65" charset="-122"/>
              </a:rPr>
              <a:t>添加文本</a:t>
            </a:r>
            <a:endParaRPr lang="zh-CN" altLang="en-US" sz="2000" dirty="0">
              <a:solidFill>
                <a:schemeClr val="bg1"/>
              </a:solidFill>
              <a:latin typeface="方正黑体简体" panose="03000509000000000000" pitchFamily="65" charset="-122"/>
              <a:ea typeface="方正黑体简体" panose="03000509000000000000" pitchFamily="65" charset="-122"/>
            </a:endParaRPr>
          </a:p>
        </p:txBody>
      </p:sp>
      <p:pic>
        <p:nvPicPr>
          <p:cNvPr id="15" name="Picture 2" descr="L:\png\2015sdfsfs01_0008_13.png"/>
          <p:cNvPicPr>
            <a:picLocks noChangeAspect="1" noChangeArrowheads="1"/>
          </p:cNvPicPr>
          <p:nvPr/>
        </p:nvPicPr>
        <p:blipFill>
          <a:blip r:embed="rId1" cstate="screen">
            <a:duotone>
              <a:prstClr val="black"/>
              <a:srgbClr val="D9C3A5">
                <a:tint val="50000"/>
                <a:satMod val="180000"/>
              </a:srgbClr>
            </a:duotone>
          </a:blip>
          <a:srcRect/>
          <a:stretch>
            <a:fillRect/>
          </a:stretch>
        </p:blipFill>
        <p:spPr bwMode="auto">
          <a:xfrm rot="20781153">
            <a:off x="5832977" y="934788"/>
            <a:ext cx="2738832" cy="247113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491646" y="1739311"/>
            <a:ext cx="1210588" cy="707886"/>
          </a:xfrm>
          <a:prstGeom prst="rect">
            <a:avLst/>
          </a:prstGeom>
          <a:noFill/>
        </p:spPr>
        <p:txBody>
          <a:bodyPr wrap="none" rtlCol="0">
            <a:spAutoFit/>
          </a:bodyPr>
          <a:lstStyle/>
          <a:p>
            <a:r>
              <a:rPr lang="zh-CN" altLang="en-US" sz="2000" dirty="0">
                <a:solidFill>
                  <a:schemeClr val="bg1"/>
                </a:solidFill>
                <a:latin typeface="方正黑体简体" panose="03000509000000000000" pitchFamily="65" charset="-122"/>
                <a:ea typeface="方正黑体简体" panose="03000509000000000000" pitchFamily="65" charset="-122"/>
              </a:rPr>
              <a:t>单击</a:t>
            </a:r>
            <a:r>
              <a:rPr lang="zh-CN" altLang="en-US" sz="2000" dirty="0" smtClean="0">
                <a:solidFill>
                  <a:schemeClr val="bg1"/>
                </a:solidFill>
                <a:latin typeface="方正黑体简体" panose="03000509000000000000" pitchFamily="65" charset="-122"/>
                <a:ea typeface="方正黑体简体" panose="03000509000000000000" pitchFamily="65" charset="-122"/>
              </a:rPr>
              <a:t>此处</a:t>
            </a:r>
            <a:endParaRPr lang="en-US" altLang="zh-CN" sz="2000" dirty="0" smtClean="0">
              <a:solidFill>
                <a:schemeClr val="bg1"/>
              </a:solidFill>
              <a:latin typeface="方正黑体简体" panose="03000509000000000000" pitchFamily="65" charset="-122"/>
              <a:ea typeface="方正黑体简体" panose="03000509000000000000" pitchFamily="65" charset="-122"/>
            </a:endParaRPr>
          </a:p>
          <a:p>
            <a:r>
              <a:rPr lang="zh-CN" altLang="en-US" sz="2000" dirty="0" smtClean="0">
                <a:solidFill>
                  <a:schemeClr val="bg1"/>
                </a:solidFill>
                <a:latin typeface="方正黑体简体" panose="03000509000000000000" pitchFamily="65" charset="-122"/>
                <a:ea typeface="方正黑体简体" panose="03000509000000000000" pitchFamily="65" charset="-122"/>
              </a:rPr>
              <a:t>添加文本</a:t>
            </a:r>
            <a:endParaRPr lang="zh-CN" altLang="en-US" sz="2000" dirty="0">
              <a:solidFill>
                <a:schemeClr val="bg1"/>
              </a:solidFill>
              <a:latin typeface="方正黑体简体" panose="03000509000000000000" pitchFamily="65" charset="-122"/>
              <a:ea typeface="方正黑体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wipe(left)">
                                      <p:cBhvr>
                                        <p:cTn id="17" dur="500"/>
                                        <p:tgtEl>
                                          <p:spTgt spid="512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par>
                          <p:cTn id="42" fill="hold">
                            <p:stCondLst>
                              <p:cond delay="4000"/>
                            </p:stCondLst>
                            <p:childTnLst>
                              <p:par>
                                <p:cTn id="43" presetID="42" presetClass="entr" presetSubtype="0" fill="hold" nodeType="afterEffect">
                                  <p:stCondLst>
                                    <p:cond delay="0"/>
                                  </p:stCondLst>
                                  <p:childTnLst>
                                    <p:set>
                                      <p:cBhvr>
                                        <p:cTn id="44" dur="1" fill="hold">
                                          <p:stCondLst>
                                            <p:cond delay="0"/>
                                          </p:stCondLst>
                                        </p:cTn>
                                        <p:tgtEl>
                                          <p:spTgt spid="5123"/>
                                        </p:tgtEl>
                                        <p:attrNameLst>
                                          <p:attrName>style.visibility</p:attrName>
                                        </p:attrNameLst>
                                      </p:cBhvr>
                                      <p:to>
                                        <p:strVal val="visible"/>
                                      </p:to>
                                    </p:set>
                                    <p:animEffect transition="in" filter="fade">
                                      <p:cBhvr>
                                        <p:cTn id="45" dur="1000"/>
                                        <p:tgtEl>
                                          <p:spTgt spid="5123"/>
                                        </p:tgtEl>
                                      </p:cBhvr>
                                    </p:animEffect>
                                    <p:anim calcmode="lin" valueType="num">
                                      <p:cBhvr>
                                        <p:cTn id="46" dur="1000" fill="hold"/>
                                        <p:tgtEl>
                                          <p:spTgt spid="5123"/>
                                        </p:tgtEl>
                                        <p:attrNameLst>
                                          <p:attrName>ppt_x</p:attrName>
                                        </p:attrNameLst>
                                      </p:cBhvr>
                                      <p:tavLst>
                                        <p:tav tm="0">
                                          <p:val>
                                            <p:strVal val="#ppt_x"/>
                                          </p:val>
                                        </p:tav>
                                        <p:tav tm="100000">
                                          <p:val>
                                            <p:strVal val="#ppt_x"/>
                                          </p:val>
                                        </p:tav>
                                      </p:tavLst>
                                    </p:anim>
                                    <p:anim calcmode="lin" valueType="num">
                                      <p:cBhvr>
                                        <p:cTn id="47" dur="1000" fill="hold"/>
                                        <p:tgtEl>
                                          <p:spTgt spid="5123"/>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14" presetClass="entr" presetSubtype="1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4"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png\2015sdfsfs01_0008_13.png"/>
          <p:cNvPicPr>
            <a:picLocks noChangeAspect="1" noChangeArrowheads="1"/>
          </p:cNvPicPr>
          <p:nvPr/>
        </p:nvPicPr>
        <p:blipFill>
          <a:blip r:embed="rId1" cstate="screen">
            <a:duotone>
              <a:prstClr val="black"/>
              <a:srgbClr val="D9C3A5">
                <a:tint val="50000"/>
                <a:satMod val="180000"/>
              </a:srgbClr>
            </a:duotone>
          </a:blip>
          <a:srcRect/>
          <a:stretch>
            <a:fillRect/>
          </a:stretch>
        </p:blipFill>
        <p:spPr bwMode="auto">
          <a:xfrm rot="20781153">
            <a:off x="942760" y="1124467"/>
            <a:ext cx="3723531" cy="33595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D:\png\画面与情绪2.png"/>
          <p:cNvPicPr>
            <a:picLocks noChangeAspect="1" noChangeArrowheads="1"/>
          </p:cNvPicPr>
          <p:nvPr/>
        </p:nvPicPr>
        <p:blipFill>
          <a:blip r:embed="rId2" cstate="screen"/>
          <a:srcRect/>
          <a:stretch>
            <a:fillRect/>
          </a:stretch>
        </p:blipFill>
        <p:spPr bwMode="auto">
          <a:xfrm>
            <a:off x="4203866" y="1118022"/>
            <a:ext cx="494184" cy="4187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png\画面与情绪2.png"/>
          <p:cNvPicPr>
            <a:picLocks noChangeAspect="1" noChangeArrowheads="1"/>
          </p:cNvPicPr>
          <p:nvPr/>
        </p:nvPicPr>
        <p:blipFill>
          <a:blip r:embed="rId2" cstate="screen"/>
          <a:srcRect/>
          <a:stretch>
            <a:fillRect/>
          </a:stretch>
        </p:blipFill>
        <p:spPr bwMode="auto">
          <a:xfrm>
            <a:off x="4748862" y="1910110"/>
            <a:ext cx="494184" cy="418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D:\png\画面与情绪2.png"/>
          <p:cNvPicPr>
            <a:picLocks noChangeAspect="1" noChangeArrowheads="1"/>
          </p:cNvPicPr>
          <p:nvPr/>
        </p:nvPicPr>
        <p:blipFill>
          <a:blip r:embed="rId2" cstate="screen"/>
          <a:srcRect/>
          <a:stretch>
            <a:fillRect/>
          </a:stretch>
        </p:blipFill>
        <p:spPr bwMode="auto">
          <a:xfrm>
            <a:off x="4862121" y="2715766"/>
            <a:ext cx="494184" cy="418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D:\png\画面与情绪2.png"/>
          <p:cNvPicPr>
            <a:picLocks noChangeAspect="1" noChangeArrowheads="1"/>
          </p:cNvPicPr>
          <p:nvPr/>
        </p:nvPicPr>
        <p:blipFill>
          <a:blip r:embed="rId2" cstate="screen"/>
          <a:srcRect/>
          <a:stretch>
            <a:fillRect/>
          </a:stretch>
        </p:blipFill>
        <p:spPr bwMode="auto">
          <a:xfrm>
            <a:off x="4608877" y="3507854"/>
            <a:ext cx="494184" cy="4187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D:\png\画面与情绪2.png"/>
          <p:cNvPicPr>
            <a:picLocks noChangeAspect="1" noChangeArrowheads="1"/>
          </p:cNvPicPr>
          <p:nvPr/>
        </p:nvPicPr>
        <p:blipFill>
          <a:blip r:embed="rId2" cstate="screen"/>
          <a:srcRect/>
          <a:stretch>
            <a:fillRect/>
          </a:stretch>
        </p:blipFill>
        <p:spPr bwMode="auto">
          <a:xfrm>
            <a:off x="3956774" y="4182297"/>
            <a:ext cx="494184" cy="41871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748862" y="1167402"/>
            <a:ext cx="2031325" cy="369332"/>
          </a:xfrm>
          <a:prstGeom prst="rect">
            <a:avLst/>
          </a:prstGeom>
          <a:noFill/>
        </p:spPr>
        <p:txBody>
          <a:bodyPr wrap="none" rtlCol="0">
            <a:spAutoFit/>
          </a:bodyPr>
          <a:lstStyle/>
          <a:p>
            <a:r>
              <a:rPr lang="zh-CN" altLang="en-US" dirty="0">
                <a:latin typeface="方正黑体简体" panose="03000509000000000000" pitchFamily="65" charset="-122"/>
                <a:ea typeface="方正黑体简体" panose="03000509000000000000" pitchFamily="65" charset="-122"/>
              </a:rPr>
              <a:t>单击此处添加</a:t>
            </a: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sp>
        <p:nvSpPr>
          <p:cNvPr id="12" name="TextBox 11"/>
          <p:cNvSpPr txBox="1"/>
          <p:nvPr/>
        </p:nvSpPr>
        <p:spPr>
          <a:xfrm>
            <a:off x="5356305" y="1910110"/>
            <a:ext cx="2031325" cy="369332"/>
          </a:xfrm>
          <a:prstGeom prst="rect">
            <a:avLst/>
          </a:prstGeom>
          <a:noFill/>
        </p:spPr>
        <p:txBody>
          <a:bodyPr wrap="none" rtlCol="0">
            <a:spAutoFit/>
          </a:bodyPr>
          <a:lstStyle/>
          <a:p>
            <a:r>
              <a:rPr lang="zh-CN" altLang="en-US" dirty="0">
                <a:latin typeface="方正黑体简体" panose="03000509000000000000" pitchFamily="65" charset="-122"/>
                <a:ea typeface="方正黑体简体" panose="03000509000000000000" pitchFamily="65" charset="-122"/>
              </a:rPr>
              <a:t>单击此处添加</a:t>
            </a: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sp>
        <p:nvSpPr>
          <p:cNvPr id="13" name="TextBox 12"/>
          <p:cNvSpPr txBox="1"/>
          <p:nvPr/>
        </p:nvSpPr>
        <p:spPr>
          <a:xfrm>
            <a:off x="5436096" y="2765146"/>
            <a:ext cx="2031325" cy="369332"/>
          </a:xfrm>
          <a:prstGeom prst="rect">
            <a:avLst/>
          </a:prstGeom>
          <a:noFill/>
        </p:spPr>
        <p:txBody>
          <a:bodyPr wrap="none" rtlCol="0">
            <a:spAutoFit/>
          </a:bodyPr>
          <a:lstStyle/>
          <a:p>
            <a:r>
              <a:rPr lang="zh-CN" altLang="en-US" dirty="0">
                <a:latin typeface="方正黑体简体" panose="03000509000000000000" pitchFamily="65" charset="-122"/>
                <a:ea typeface="方正黑体简体" panose="03000509000000000000" pitchFamily="65" charset="-122"/>
              </a:rPr>
              <a:t>单击此处添加</a:t>
            </a: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sp>
        <p:nvSpPr>
          <p:cNvPr id="14" name="TextBox 13"/>
          <p:cNvSpPr txBox="1"/>
          <p:nvPr/>
        </p:nvSpPr>
        <p:spPr>
          <a:xfrm>
            <a:off x="5204971" y="3557234"/>
            <a:ext cx="2031325" cy="369332"/>
          </a:xfrm>
          <a:prstGeom prst="rect">
            <a:avLst/>
          </a:prstGeom>
          <a:noFill/>
        </p:spPr>
        <p:txBody>
          <a:bodyPr wrap="none" rtlCol="0">
            <a:spAutoFit/>
          </a:bodyPr>
          <a:lstStyle/>
          <a:p>
            <a:r>
              <a:rPr lang="zh-CN" altLang="en-US" dirty="0">
                <a:latin typeface="方正黑体简体" panose="03000509000000000000" pitchFamily="65" charset="-122"/>
                <a:ea typeface="方正黑体简体" panose="03000509000000000000" pitchFamily="65" charset="-122"/>
              </a:rPr>
              <a:t>单击此处添加</a:t>
            </a: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sp>
        <p:nvSpPr>
          <p:cNvPr id="15" name="TextBox 14"/>
          <p:cNvSpPr txBox="1"/>
          <p:nvPr/>
        </p:nvSpPr>
        <p:spPr>
          <a:xfrm>
            <a:off x="4698050" y="4231677"/>
            <a:ext cx="2031325" cy="369332"/>
          </a:xfrm>
          <a:prstGeom prst="rect">
            <a:avLst/>
          </a:prstGeom>
          <a:noFill/>
        </p:spPr>
        <p:txBody>
          <a:bodyPr wrap="none" rtlCol="0">
            <a:spAutoFit/>
          </a:bodyPr>
          <a:lstStyle/>
          <a:p>
            <a:r>
              <a:rPr lang="zh-CN" altLang="en-US" dirty="0">
                <a:latin typeface="方正黑体简体" panose="03000509000000000000" pitchFamily="65" charset="-122"/>
                <a:ea typeface="方正黑体简体" panose="03000509000000000000" pitchFamily="65" charset="-122"/>
              </a:rPr>
              <a:t>单击此处添加</a:t>
            </a: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sp>
        <p:nvSpPr>
          <p:cNvPr id="16" name="TextBox 15"/>
          <p:cNvSpPr txBox="1"/>
          <p:nvPr/>
        </p:nvSpPr>
        <p:spPr>
          <a:xfrm>
            <a:off x="2086794" y="2361823"/>
            <a:ext cx="1210588" cy="707886"/>
          </a:xfrm>
          <a:prstGeom prst="rect">
            <a:avLst/>
          </a:prstGeom>
          <a:noFill/>
        </p:spPr>
        <p:txBody>
          <a:bodyPr wrap="none" rtlCol="0">
            <a:spAutoFit/>
          </a:bodyPr>
          <a:lstStyle/>
          <a:p>
            <a:r>
              <a:rPr lang="zh-CN" altLang="en-US" sz="2000" dirty="0">
                <a:solidFill>
                  <a:schemeClr val="bg1"/>
                </a:solidFill>
                <a:latin typeface="方正黑体简体" panose="03000509000000000000" pitchFamily="65" charset="-122"/>
                <a:ea typeface="方正黑体简体" panose="03000509000000000000" pitchFamily="65" charset="-122"/>
              </a:rPr>
              <a:t>单击</a:t>
            </a:r>
            <a:r>
              <a:rPr lang="zh-CN" altLang="en-US" sz="2000" dirty="0" smtClean="0">
                <a:solidFill>
                  <a:schemeClr val="bg1"/>
                </a:solidFill>
                <a:latin typeface="方正黑体简体" panose="03000509000000000000" pitchFamily="65" charset="-122"/>
                <a:ea typeface="方正黑体简体" panose="03000509000000000000" pitchFamily="65" charset="-122"/>
              </a:rPr>
              <a:t>此处</a:t>
            </a:r>
            <a:endParaRPr lang="en-US" altLang="zh-CN" sz="2000" dirty="0" smtClean="0">
              <a:solidFill>
                <a:schemeClr val="bg1"/>
              </a:solidFill>
              <a:latin typeface="方正黑体简体" panose="03000509000000000000" pitchFamily="65" charset="-122"/>
              <a:ea typeface="方正黑体简体" panose="03000509000000000000" pitchFamily="65" charset="-122"/>
            </a:endParaRPr>
          </a:p>
          <a:p>
            <a:r>
              <a:rPr lang="zh-CN" altLang="en-US" sz="2000" dirty="0" smtClean="0">
                <a:solidFill>
                  <a:schemeClr val="bg1"/>
                </a:solidFill>
                <a:latin typeface="方正黑体简体" panose="03000509000000000000" pitchFamily="65" charset="-122"/>
                <a:ea typeface="方正黑体简体" panose="03000509000000000000" pitchFamily="65" charset="-122"/>
              </a:rPr>
              <a:t>添加文本</a:t>
            </a:r>
            <a:endParaRPr lang="zh-CN" altLang="en-US" sz="2000" dirty="0">
              <a:solidFill>
                <a:schemeClr val="bg1"/>
              </a:solidFill>
              <a:latin typeface="方正黑体简体" panose="03000509000000000000" pitchFamily="65" charset="-122"/>
              <a:ea typeface="方正黑体简体" panose="03000509000000000000" pitchFamily="65" charset="-122"/>
            </a:endParaRPr>
          </a:p>
        </p:txBody>
      </p:sp>
      <p:grpSp>
        <p:nvGrpSpPr>
          <p:cNvPr id="17" name="组合 16"/>
          <p:cNvGrpSpPr/>
          <p:nvPr/>
        </p:nvGrpSpPr>
        <p:grpSpPr>
          <a:xfrm>
            <a:off x="596871" y="3256607"/>
            <a:ext cx="1942702" cy="1840812"/>
            <a:chOff x="4963344" y="2051718"/>
            <a:chExt cx="3078111" cy="2916672"/>
          </a:xfrm>
        </p:grpSpPr>
        <p:pic>
          <p:nvPicPr>
            <p:cNvPr id="18" name="Picture 16" descr="C:\Users\liujicai01\Desktop\png\素材CNN-sccnn_0001_book.png"/>
            <p:cNvPicPr>
              <a:picLocks noChangeAspect="1" noChangeArrowheads="1"/>
            </p:cNvPicPr>
            <p:nvPr userDrawn="1"/>
          </p:nvPicPr>
          <p:blipFill>
            <a:blip r:embed="rId3" cstate="screen"/>
            <a:srcRect/>
            <a:stretch>
              <a:fillRect/>
            </a:stretch>
          </p:blipFill>
          <p:spPr bwMode="auto">
            <a:xfrm rot="18916815">
              <a:off x="4963344" y="2051718"/>
              <a:ext cx="3078111" cy="291667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userDrawn="1"/>
          </p:nvSpPr>
          <p:spPr>
            <a:xfrm rot="17863830">
              <a:off x="7004708" y="2258801"/>
              <a:ext cx="585188" cy="1365436"/>
            </a:xfrm>
            <a:prstGeom prst="rect">
              <a:avLst/>
            </a:prstGeom>
            <a:noFill/>
          </p:spPr>
          <p:txBody>
            <a:bodyPr vert="eaVert" wrap="none" rtlCol="0">
              <a:spAutoFit/>
            </a:bodyPr>
            <a:lstStyle/>
            <a:p>
              <a:r>
                <a:rPr lang="zh-CN" altLang="en-US" sz="1200" dirty="0" smtClean="0">
                  <a:latin typeface="方正硬笔行书简体" panose="03000509000000000000" pitchFamily="65" charset="-122"/>
                  <a:ea typeface="方正硬笔行书简体" panose="03000509000000000000" pitchFamily="65" charset="-122"/>
                </a:rPr>
                <a:t>水墨中国风</a:t>
              </a:r>
              <a:endParaRPr lang="zh-CN" altLang="en-US" sz="1200" dirty="0">
                <a:latin typeface="方正硬笔行书简体" panose="03000509000000000000" pitchFamily="65" charset="-122"/>
                <a:ea typeface="方正硬笔行书简体" panose="03000509000000000000" pitchFamily="65" charset="-122"/>
              </a:endParaRPr>
            </a:p>
          </p:txBody>
        </p:sp>
      </p:grpSp>
      <p:pic>
        <p:nvPicPr>
          <p:cNvPr id="20" name="Picture 18" descr="C:\Users\liujicai01\Desktop\png\11 (72).png"/>
          <p:cNvPicPr>
            <a:picLocks noChangeAspect="1" noChangeArrowheads="1"/>
          </p:cNvPicPr>
          <p:nvPr/>
        </p:nvPicPr>
        <p:blipFill>
          <a:blip r:embed="rId4" cstate="screen"/>
          <a:srcRect/>
          <a:stretch>
            <a:fillRect/>
          </a:stretch>
        </p:blipFill>
        <p:spPr bwMode="auto">
          <a:xfrm rot="552749">
            <a:off x="1435419" y="3852303"/>
            <a:ext cx="1764186" cy="9499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2500"/>
                            </p:stCondLst>
                            <p:childTnLst>
                              <p:par>
                                <p:cTn id="13" presetID="15"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35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4000"/>
                            </p:stCondLst>
                            <p:childTnLst>
                              <p:par>
                                <p:cTn id="24" presetID="15"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50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5500"/>
                            </p:stCondLst>
                            <p:childTnLst>
                              <p:par>
                                <p:cTn id="35" presetID="15"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6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par>
                          <p:cTn id="45" fill="hold">
                            <p:stCondLst>
                              <p:cond delay="7000"/>
                            </p:stCondLst>
                            <p:childTnLst>
                              <p:par>
                                <p:cTn id="46" presetID="15" presetClass="entr" presetSubtype="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fltVal val="0"/>
                                          </p:val>
                                        </p:tav>
                                        <p:tav tm="100000">
                                          <p:val>
                                            <p:strVal val="#ppt_w"/>
                                          </p:val>
                                        </p:tav>
                                      </p:tavLst>
                                    </p:anim>
                                    <p:anim calcmode="lin" valueType="num">
                                      <p:cBhvr>
                                        <p:cTn id="49" dur="1000" fill="hold"/>
                                        <p:tgtEl>
                                          <p:spTgt spid="8"/>
                                        </p:tgtEl>
                                        <p:attrNameLst>
                                          <p:attrName>ppt_h</p:attrName>
                                        </p:attrNameLst>
                                      </p:cBhvr>
                                      <p:tavLst>
                                        <p:tav tm="0">
                                          <p:val>
                                            <p:fltVal val="0"/>
                                          </p:val>
                                        </p:tav>
                                        <p:tav tm="100000">
                                          <p:val>
                                            <p:strVal val="#ppt_h"/>
                                          </p:val>
                                        </p:tav>
                                      </p:tavLst>
                                    </p:anim>
                                    <p:anim calcmode="lin" valueType="num">
                                      <p:cBhvr>
                                        <p:cTn id="50"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52" fill="hold">
                            <p:stCondLst>
                              <p:cond delay="8000"/>
                            </p:stCondLst>
                            <p:childTnLst>
                              <p:par>
                                <p:cTn id="53" presetID="10"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childTnLst>
                          </p:cTn>
                        </p:par>
                        <p:par>
                          <p:cTn id="56" fill="hold">
                            <p:stCondLst>
                              <p:cond delay="8500"/>
                            </p:stCondLst>
                            <p:childTnLst>
                              <p:par>
                                <p:cTn id="57" presetID="15" presetClass="entr" presetSubtype="0"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1000" fill="hold"/>
                                        <p:tgtEl>
                                          <p:spTgt spid="9"/>
                                        </p:tgtEl>
                                        <p:attrNameLst>
                                          <p:attrName>ppt_w</p:attrName>
                                        </p:attrNameLst>
                                      </p:cBhvr>
                                      <p:tavLst>
                                        <p:tav tm="0">
                                          <p:val>
                                            <p:fltVal val="0"/>
                                          </p:val>
                                        </p:tav>
                                        <p:tav tm="100000">
                                          <p:val>
                                            <p:strVal val="#ppt_w"/>
                                          </p:val>
                                        </p:tav>
                                      </p:tavLst>
                                    </p:anim>
                                    <p:anim calcmode="lin" valueType="num">
                                      <p:cBhvr>
                                        <p:cTn id="60" dur="1000" fill="hold"/>
                                        <p:tgtEl>
                                          <p:spTgt spid="9"/>
                                        </p:tgtEl>
                                        <p:attrNameLst>
                                          <p:attrName>ppt_h</p:attrName>
                                        </p:attrNameLst>
                                      </p:cBhvr>
                                      <p:tavLst>
                                        <p:tav tm="0">
                                          <p:val>
                                            <p:fltVal val="0"/>
                                          </p:val>
                                        </p:tav>
                                        <p:tav tm="100000">
                                          <p:val>
                                            <p:strVal val="#ppt_h"/>
                                          </p:val>
                                        </p:tav>
                                      </p:tavLst>
                                    </p:anim>
                                    <p:anim calcmode="lin" valueType="num">
                                      <p:cBhvr>
                                        <p:cTn id="6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63" fill="hold">
                            <p:stCondLst>
                              <p:cond delay="9500"/>
                            </p:stCondLst>
                            <p:childTnLst>
                              <p:par>
                                <p:cTn id="64" presetID="10" presetClass="entr" presetSubtype="0"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500"/>
                                        <p:tgtEl>
                                          <p:spTgt spid="15"/>
                                        </p:tgtEl>
                                      </p:cBhvr>
                                    </p:animEffect>
                                  </p:childTnLst>
                                </p:cTn>
                              </p:par>
                            </p:childTnLst>
                          </p:cTn>
                        </p:par>
                        <p:par>
                          <p:cTn id="67" fill="hold">
                            <p:stCondLst>
                              <p:cond delay="10000"/>
                            </p:stCondLst>
                            <p:childTnLst>
                              <p:par>
                                <p:cTn id="68" presetID="42" presetClass="entr" presetSubtype="0" fill="hold"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1000"/>
                                        <p:tgtEl>
                                          <p:spTgt spid="17"/>
                                        </p:tgtEl>
                                      </p:cBhvr>
                                    </p:animEffect>
                                    <p:anim calcmode="lin" valueType="num">
                                      <p:cBhvr>
                                        <p:cTn id="71" dur="1000" fill="hold"/>
                                        <p:tgtEl>
                                          <p:spTgt spid="17"/>
                                        </p:tgtEl>
                                        <p:attrNameLst>
                                          <p:attrName>ppt_x</p:attrName>
                                        </p:attrNameLst>
                                      </p:cBhvr>
                                      <p:tavLst>
                                        <p:tav tm="0">
                                          <p:val>
                                            <p:strVal val="#ppt_x"/>
                                          </p:val>
                                        </p:tav>
                                        <p:tav tm="100000">
                                          <p:val>
                                            <p:strVal val="#ppt_x"/>
                                          </p:val>
                                        </p:tav>
                                      </p:tavLst>
                                    </p:anim>
                                    <p:anim calcmode="lin" valueType="num">
                                      <p:cBhvr>
                                        <p:cTn id="72" dur="1000" fill="hold"/>
                                        <p:tgtEl>
                                          <p:spTgt spid="17"/>
                                        </p:tgtEl>
                                        <p:attrNameLst>
                                          <p:attrName>ppt_y</p:attrName>
                                        </p:attrNameLst>
                                      </p:cBhvr>
                                      <p:tavLst>
                                        <p:tav tm="0">
                                          <p:val>
                                            <p:strVal val="#ppt_y+.1"/>
                                          </p:val>
                                        </p:tav>
                                        <p:tav tm="100000">
                                          <p:val>
                                            <p:strVal val="#ppt_y"/>
                                          </p:val>
                                        </p:tav>
                                      </p:tavLst>
                                    </p:anim>
                                  </p:childTnLst>
                                </p:cTn>
                              </p:par>
                              <p:par>
                                <p:cTn id="73" presetID="2" presetClass="entr" presetSubtype="4" fill="hold" nodeType="withEffect">
                                  <p:stCondLst>
                                    <p:cond delay="100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500" fill="hold"/>
                                        <p:tgtEl>
                                          <p:spTgt spid="20"/>
                                        </p:tgtEl>
                                        <p:attrNameLst>
                                          <p:attrName>ppt_x</p:attrName>
                                        </p:attrNameLst>
                                      </p:cBhvr>
                                      <p:tavLst>
                                        <p:tav tm="0">
                                          <p:val>
                                            <p:strVal val="#ppt_x"/>
                                          </p:val>
                                        </p:tav>
                                        <p:tav tm="100000">
                                          <p:val>
                                            <p:strVal val="#ppt_x"/>
                                          </p:val>
                                        </p:tav>
                                      </p:tavLst>
                                    </p:anim>
                                    <p:anim calcmode="lin" valueType="num">
                                      <p:cBhvr additive="base">
                                        <p:cTn id="7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K:\png\素材CNN-sccnn.com_201406210812-恢复的.psd_0036_图层-29.png"/>
          <p:cNvPicPr>
            <a:picLocks noChangeAspect="1" noChangeArrowheads="1"/>
          </p:cNvPicPr>
          <p:nvPr/>
        </p:nvPicPr>
        <p:blipFill>
          <a:blip r:embed="rId1" cstate="email"/>
          <a:srcRect/>
          <a:stretch>
            <a:fillRect/>
          </a:stretch>
        </p:blipFill>
        <p:spPr bwMode="auto">
          <a:xfrm>
            <a:off x="1045603"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K:\png\素材CNN-sccnn.com_201406210812-恢复的.psd_0035_图层-30.png"/>
          <p:cNvPicPr>
            <a:picLocks noChangeAspect="1" noChangeArrowheads="1"/>
          </p:cNvPicPr>
          <p:nvPr/>
        </p:nvPicPr>
        <p:blipFill>
          <a:blip r:embed="rId2" cstate="email"/>
          <a:srcRect/>
          <a:stretch>
            <a:fillRect/>
          </a:stretch>
        </p:blipFill>
        <p:spPr bwMode="auto">
          <a:xfrm>
            <a:off x="3177813" y="3579862"/>
            <a:ext cx="2769824" cy="12241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K:\png\素材CNN-sccnn.com_201406210812-恢复的.psd_0036_图层-29.png"/>
          <p:cNvPicPr>
            <a:picLocks noChangeAspect="1" noChangeArrowheads="1"/>
          </p:cNvPicPr>
          <p:nvPr/>
        </p:nvPicPr>
        <p:blipFill>
          <a:blip r:embed="rId1" cstate="email"/>
          <a:srcRect/>
          <a:stretch>
            <a:fillRect/>
          </a:stretch>
        </p:blipFill>
        <p:spPr bwMode="auto">
          <a:xfrm>
            <a:off x="2682927"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K:\png\素材CNN-sccnn.com_201406210812-恢复的.psd_0036_图层-29.png"/>
          <p:cNvPicPr>
            <a:picLocks noChangeAspect="1" noChangeArrowheads="1"/>
          </p:cNvPicPr>
          <p:nvPr/>
        </p:nvPicPr>
        <p:blipFill>
          <a:blip r:embed="rId1" cstate="email"/>
          <a:srcRect/>
          <a:stretch>
            <a:fillRect/>
          </a:stretch>
        </p:blipFill>
        <p:spPr bwMode="auto">
          <a:xfrm>
            <a:off x="4320251"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K:\png\素材CNN-sccnn.com_201406210812-恢复的.psd_0036_图层-29.png"/>
          <p:cNvPicPr>
            <a:picLocks noChangeAspect="1" noChangeArrowheads="1"/>
          </p:cNvPicPr>
          <p:nvPr/>
        </p:nvPicPr>
        <p:blipFill>
          <a:blip r:embed="rId1" cstate="email"/>
          <a:srcRect/>
          <a:stretch>
            <a:fillRect/>
          </a:stretch>
        </p:blipFill>
        <p:spPr bwMode="auto">
          <a:xfrm>
            <a:off x="5957575"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781111" y="1419622"/>
            <a:ext cx="646331" cy="646331"/>
          </a:xfrm>
          <a:prstGeom prst="rect">
            <a:avLst/>
          </a:prstGeom>
          <a:noFill/>
        </p:spPr>
        <p:txBody>
          <a:bodyPr wrap="none" rtlCol="0">
            <a:spAutoFit/>
          </a:bodyPr>
          <a:lstStyle/>
          <a:p>
            <a:r>
              <a:rPr lang="zh-CN" altLang="en-US" dirty="0" smtClean="0">
                <a:solidFill>
                  <a:schemeClr val="bg1"/>
                </a:solidFill>
                <a:latin typeface="方正粗圆简体" panose="03000509000000000000" pitchFamily="65" charset="-122"/>
                <a:ea typeface="方正粗圆简体" panose="03000509000000000000" pitchFamily="65" charset="-122"/>
              </a:rPr>
              <a:t>添加</a:t>
            </a:r>
            <a:endParaRPr lang="en-US" altLang="zh-CN" dirty="0" smtClean="0">
              <a:solidFill>
                <a:schemeClr val="bg1"/>
              </a:solidFill>
              <a:latin typeface="方正粗圆简体" panose="03000509000000000000" pitchFamily="65" charset="-122"/>
              <a:ea typeface="方正粗圆简体" panose="03000509000000000000" pitchFamily="65" charset="-122"/>
            </a:endParaRPr>
          </a:p>
          <a:p>
            <a:r>
              <a:rPr lang="zh-CN" altLang="en-US" dirty="0" smtClean="0">
                <a:solidFill>
                  <a:schemeClr val="bg1"/>
                </a:solidFill>
                <a:latin typeface="方正粗圆简体" panose="03000509000000000000" pitchFamily="65" charset="-122"/>
                <a:ea typeface="方正粗圆简体" panose="03000509000000000000" pitchFamily="65" charset="-122"/>
              </a:rPr>
              <a:t>文字</a:t>
            </a:r>
            <a:endParaRPr lang="zh-CN" altLang="en-US" dirty="0">
              <a:solidFill>
                <a:schemeClr val="bg1"/>
              </a:solidFill>
              <a:latin typeface="方正粗圆简体" panose="03000509000000000000" pitchFamily="65" charset="-122"/>
              <a:ea typeface="方正粗圆简体" panose="03000509000000000000" pitchFamily="65" charset="-122"/>
            </a:endParaRPr>
          </a:p>
        </p:txBody>
      </p:sp>
      <p:sp>
        <p:nvSpPr>
          <p:cNvPr id="14" name="TextBox 13"/>
          <p:cNvSpPr txBox="1"/>
          <p:nvPr/>
        </p:nvSpPr>
        <p:spPr>
          <a:xfrm>
            <a:off x="3437295" y="1419622"/>
            <a:ext cx="646331" cy="646331"/>
          </a:xfrm>
          <a:prstGeom prst="rect">
            <a:avLst/>
          </a:prstGeom>
          <a:noFill/>
        </p:spPr>
        <p:txBody>
          <a:bodyPr wrap="none" rtlCol="0">
            <a:spAutoFit/>
          </a:bodyPr>
          <a:lstStyle/>
          <a:p>
            <a:r>
              <a:rPr lang="zh-CN" altLang="en-US" dirty="0" smtClean="0">
                <a:solidFill>
                  <a:schemeClr val="bg1"/>
                </a:solidFill>
                <a:latin typeface="方正粗圆简体" panose="03000509000000000000" pitchFamily="65" charset="-122"/>
                <a:ea typeface="方正粗圆简体" panose="03000509000000000000" pitchFamily="65" charset="-122"/>
              </a:rPr>
              <a:t>添加</a:t>
            </a:r>
            <a:endParaRPr lang="en-US" altLang="zh-CN" dirty="0" smtClean="0">
              <a:solidFill>
                <a:schemeClr val="bg1"/>
              </a:solidFill>
              <a:latin typeface="方正粗圆简体" panose="03000509000000000000" pitchFamily="65" charset="-122"/>
              <a:ea typeface="方正粗圆简体" panose="03000509000000000000" pitchFamily="65" charset="-122"/>
            </a:endParaRPr>
          </a:p>
          <a:p>
            <a:r>
              <a:rPr lang="zh-CN" altLang="en-US" dirty="0" smtClean="0">
                <a:solidFill>
                  <a:schemeClr val="bg1"/>
                </a:solidFill>
                <a:latin typeface="方正粗圆简体" panose="03000509000000000000" pitchFamily="65" charset="-122"/>
                <a:ea typeface="方正粗圆简体" panose="03000509000000000000" pitchFamily="65" charset="-122"/>
              </a:rPr>
              <a:t>文字</a:t>
            </a:r>
            <a:endParaRPr lang="zh-CN" altLang="en-US" dirty="0">
              <a:solidFill>
                <a:schemeClr val="bg1"/>
              </a:solidFill>
              <a:latin typeface="方正粗圆简体" panose="03000509000000000000" pitchFamily="65" charset="-122"/>
              <a:ea typeface="方正粗圆简体" panose="03000509000000000000" pitchFamily="65" charset="-122"/>
            </a:endParaRPr>
          </a:p>
        </p:txBody>
      </p:sp>
      <p:sp>
        <p:nvSpPr>
          <p:cNvPr id="15" name="TextBox 14"/>
          <p:cNvSpPr txBox="1"/>
          <p:nvPr/>
        </p:nvSpPr>
        <p:spPr>
          <a:xfrm>
            <a:off x="5095220" y="1419622"/>
            <a:ext cx="646331" cy="646331"/>
          </a:xfrm>
          <a:prstGeom prst="rect">
            <a:avLst/>
          </a:prstGeom>
          <a:noFill/>
        </p:spPr>
        <p:txBody>
          <a:bodyPr wrap="none" rtlCol="0">
            <a:spAutoFit/>
          </a:bodyPr>
          <a:lstStyle/>
          <a:p>
            <a:r>
              <a:rPr lang="zh-CN" altLang="en-US" dirty="0" smtClean="0">
                <a:solidFill>
                  <a:schemeClr val="bg1"/>
                </a:solidFill>
                <a:latin typeface="方正粗圆简体" panose="03000509000000000000" pitchFamily="65" charset="-122"/>
                <a:ea typeface="方正粗圆简体" panose="03000509000000000000" pitchFamily="65" charset="-122"/>
              </a:rPr>
              <a:t>添加</a:t>
            </a:r>
            <a:endParaRPr lang="en-US" altLang="zh-CN" dirty="0" smtClean="0">
              <a:solidFill>
                <a:schemeClr val="bg1"/>
              </a:solidFill>
              <a:latin typeface="方正粗圆简体" panose="03000509000000000000" pitchFamily="65" charset="-122"/>
              <a:ea typeface="方正粗圆简体" panose="03000509000000000000" pitchFamily="65" charset="-122"/>
            </a:endParaRPr>
          </a:p>
          <a:p>
            <a:r>
              <a:rPr lang="zh-CN" altLang="en-US" dirty="0" smtClean="0">
                <a:solidFill>
                  <a:schemeClr val="bg1"/>
                </a:solidFill>
                <a:latin typeface="方正粗圆简体" panose="03000509000000000000" pitchFamily="65" charset="-122"/>
                <a:ea typeface="方正粗圆简体" panose="03000509000000000000" pitchFamily="65" charset="-122"/>
              </a:rPr>
              <a:t>文字</a:t>
            </a:r>
            <a:endParaRPr lang="zh-CN" altLang="en-US" dirty="0">
              <a:solidFill>
                <a:schemeClr val="bg1"/>
              </a:solidFill>
              <a:latin typeface="方正粗圆简体" panose="03000509000000000000" pitchFamily="65" charset="-122"/>
              <a:ea typeface="方正粗圆简体" panose="03000509000000000000" pitchFamily="65" charset="-122"/>
            </a:endParaRPr>
          </a:p>
        </p:txBody>
      </p:sp>
      <p:sp>
        <p:nvSpPr>
          <p:cNvPr id="16" name="TextBox 15"/>
          <p:cNvSpPr txBox="1"/>
          <p:nvPr/>
        </p:nvSpPr>
        <p:spPr>
          <a:xfrm>
            <a:off x="6677655" y="1419622"/>
            <a:ext cx="646331" cy="646331"/>
          </a:xfrm>
          <a:prstGeom prst="rect">
            <a:avLst/>
          </a:prstGeom>
          <a:noFill/>
        </p:spPr>
        <p:txBody>
          <a:bodyPr wrap="none" rtlCol="0">
            <a:spAutoFit/>
          </a:bodyPr>
          <a:lstStyle/>
          <a:p>
            <a:r>
              <a:rPr lang="zh-CN" altLang="en-US" dirty="0" smtClean="0">
                <a:solidFill>
                  <a:schemeClr val="bg1"/>
                </a:solidFill>
                <a:latin typeface="方正粗圆简体" panose="03000509000000000000" pitchFamily="65" charset="-122"/>
                <a:ea typeface="方正粗圆简体" panose="03000509000000000000" pitchFamily="65" charset="-122"/>
              </a:rPr>
              <a:t>添加</a:t>
            </a:r>
            <a:endParaRPr lang="en-US" altLang="zh-CN" dirty="0" smtClean="0">
              <a:solidFill>
                <a:schemeClr val="bg1"/>
              </a:solidFill>
              <a:latin typeface="方正粗圆简体" panose="03000509000000000000" pitchFamily="65" charset="-122"/>
              <a:ea typeface="方正粗圆简体" panose="03000509000000000000" pitchFamily="65" charset="-122"/>
            </a:endParaRPr>
          </a:p>
          <a:p>
            <a:r>
              <a:rPr lang="zh-CN" altLang="en-US" dirty="0" smtClean="0">
                <a:solidFill>
                  <a:schemeClr val="bg1"/>
                </a:solidFill>
                <a:latin typeface="方正粗圆简体" panose="03000509000000000000" pitchFamily="65" charset="-122"/>
                <a:ea typeface="方正粗圆简体" panose="03000509000000000000" pitchFamily="65" charset="-122"/>
              </a:rPr>
              <a:t>文字</a:t>
            </a:r>
            <a:endParaRPr lang="zh-CN" altLang="en-US" dirty="0">
              <a:solidFill>
                <a:schemeClr val="bg1"/>
              </a:solidFill>
              <a:latin typeface="方正粗圆简体" panose="03000509000000000000" pitchFamily="65" charset="-122"/>
              <a:ea typeface="方正粗圆简体" panose="03000509000000000000" pitchFamily="65" charset="-122"/>
            </a:endParaRPr>
          </a:p>
        </p:txBody>
      </p:sp>
      <p:sp>
        <p:nvSpPr>
          <p:cNvPr id="17" name="TextBox 16"/>
          <p:cNvSpPr txBox="1"/>
          <p:nvPr/>
        </p:nvSpPr>
        <p:spPr>
          <a:xfrm>
            <a:off x="3567238" y="4152103"/>
            <a:ext cx="1880643" cy="338554"/>
          </a:xfrm>
          <a:prstGeom prst="rect">
            <a:avLst/>
          </a:prstGeom>
          <a:noFill/>
        </p:spPr>
        <p:txBody>
          <a:bodyPr wrap="none" rtlCol="0">
            <a:spAutoFit/>
          </a:bodyPr>
          <a:lstStyle/>
          <a:p>
            <a:r>
              <a:rPr lang="zh-CN" altLang="en-US" sz="1600" dirty="0">
                <a:solidFill>
                  <a:schemeClr val="bg1"/>
                </a:solidFill>
                <a:latin typeface="方正粗圆简体" panose="03000509000000000000" pitchFamily="65" charset="-122"/>
                <a:ea typeface="方正粗圆简体" panose="03000509000000000000" pitchFamily="65" charset="-122"/>
              </a:rPr>
              <a:t>单击此处添加</a:t>
            </a:r>
            <a:r>
              <a:rPr lang="zh-CN" altLang="en-US" sz="1600" dirty="0" smtClean="0">
                <a:solidFill>
                  <a:schemeClr val="bg1"/>
                </a:solidFill>
                <a:latin typeface="方正粗圆简体" panose="03000509000000000000" pitchFamily="65" charset="-122"/>
                <a:ea typeface="方正粗圆简体" panose="03000509000000000000" pitchFamily="65" charset="-122"/>
              </a:rPr>
              <a:t>文本 </a:t>
            </a:r>
            <a:endParaRPr lang="zh-CN" altLang="en-US" sz="1600" dirty="0">
              <a:solidFill>
                <a:schemeClr val="bg1"/>
              </a:solidFill>
              <a:latin typeface="方正粗圆简体" panose="03000509000000000000" pitchFamily="65" charset="-122"/>
              <a:ea typeface="方正粗圆简体" panose="03000509000000000000" pitchFamily="65" charset="-122"/>
            </a:endParaRPr>
          </a:p>
        </p:txBody>
      </p:sp>
      <p:pic>
        <p:nvPicPr>
          <p:cNvPr id="18" name="Picture 2" descr="D:\png\0101000028865661_0007_图层-2-副本-7.png"/>
          <p:cNvPicPr>
            <a:picLocks noChangeAspect="1" noChangeArrowheads="1"/>
          </p:cNvPicPr>
          <p:nvPr/>
        </p:nvPicPr>
        <p:blipFill>
          <a:blip r:embed="rId3" cstate="screen"/>
          <a:srcRect/>
          <a:stretch>
            <a:fillRect/>
          </a:stretch>
        </p:blipFill>
        <p:spPr bwMode="auto">
          <a:xfrm rot="3018797">
            <a:off x="2045211" y="3221107"/>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D:\png\0101000028865661_0007_图层-2-副本-7.png"/>
          <p:cNvPicPr>
            <a:picLocks noChangeAspect="1" noChangeArrowheads="1"/>
          </p:cNvPicPr>
          <p:nvPr/>
        </p:nvPicPr>
        <p:blipFill>
          <a:blip r:embed="rId3" cstate="screen"/>
          <a:srcRect/>
          <a:stretch>
            <a:fillRect/>
          </a:stretch>
        </p:blipFill>
        <p:spPr bwMode="auto">
          <a:xfrm rot="4315857">
            <a:off x="3243648" y="2940916"/>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D:\png\0101000028865661_0007_图层-2-副本-7.png"/>
          <p:cNvPicPr>
            <a:picLocks noChangeAspect="1" noChangeArrowheads="1"/>
          </p:cNvPicPr>
          <p:nvPr/>
        </p:nvPicPr>
        <p:blipFill>
          <a:blip r:embed="rId3" cstate="screen"/>
          <a:srcRect/>
          <a:stretch>
            <a:fillRect/>
          </a:stretch>
        </p:blipFill>
        <p:spPr bwMode="auto">
          <a:xfrm rot="6119570">
            <a:off x="4645931" y="2966504"/>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D:\png\0101000028865661_0007_图层-2-副本-7.png"/>
          <p:cNvPicPr>
            <a:picLocks noChangeAspect="1" noChangeArrowheads="1"/>
          </p:cNvPicPr>
          <p:nvPr/>
        </p:nvPicPr>
        <p:blipFill>
          <a:blip r:embed="rId3" cstate="screen"/>
          <a:srcRect/>
          <a:stretch>
            <a:fillRect/>
          </a:stretch>
        </p:blipFill>
        <p:spPr bwMode="auto">
          <a:xfrm rot="7813252">
            <a:off x="5671366" y="3223255"/>
            <a:ext cx="1275432" cy="4675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190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par>
                                <p:cTn id="10" presetID="52" presetClass="entr" presetSubtype="0" fill="hold" nodeType="withEffect">
                                  <p:stCondLst>
                                    <p:cond delay="230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nodeType="withEffect">
                                  <p:stCondLst>
                                    <p:cond delay="27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nodeType="withEffect">
                                  <p:stCondLst>
                                    <p:cond delay="300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par>
                                <p:cTn id="25" presetID="2" presetClass="entr" presetSubtype="4" fill="hold" grpId="0" nodeType="withEffect">
                                  <p:stCondLst>
                                    <p:cond delay="30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400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5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45" presetClass="entr" presetSubtype="0" fill="hold" grpId="0" nodeType="withEffect">
                                  <p:stCondLst>
                                    <p:cond delay="60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000"/>
                                        <p:tgtEl>
                                          <p:spTgt spid="17"/>
                                        </p:tgtEl>
                                      </p:cBhvr>
                                    </p:animEffect>
                                    <p:anim calcmode="lin" valueType="num">
                                      <p:cBhvr>
                                        <p:cTn id="44" dur="2000" fill="hold"/>
                                        <p:tgtEl>
                                          <p:spTgt spid="17"/>
                                        </p:tgtEl>
                                        <p:attrNameLst>
                                          <p:attrName>ppt_w</p:attrName>
                                        </p:attrNameLst>
                                      </p:cBhvr>
                                      <p:tavLst>
                                        <p:tav tm="0" fmla="#ppt_w*sin(2.5*pi*$)">
                                          <p:val>
                                            <p:fltVal val="0"/>
                                          </p:val>
                                        </p:tav>
                                        <p:tav tm="100000">
                                          <p:val>
                                            <p:fltVal val="1"/>
                                          </p:val>
                                        </p:tav>
                                      </p:tavLst>
                                    </p:anim>
                                    <p:anim calcmode="lin" valueType="num">
                                      <p:cBhvr>
                                        <p:cTn id="45" dur="2000" fill="hold"/>
                                        <p:tgtEl>
                                          <p:spTgt spid="17"/>
                                        </p:tgtEl>
                                        <p:attrNameLst>
                                          <p:attrName>ppt_h</p:attrName>
                                        </p:attrNameLst>
                                      </p:cBhvr>
                                      <p:tavLst>
                                        <p:tav tm="0">
                                          <p:val>
                                            <p:strVal val="#ppt_h"/>
                                          </p:val>
                                        </p:tav>
                                        <p:tav tm="100000">
                                          <p:val>
                                            <p:strVal val="#ppt_h"/>
                                          </p:val>
                                        </p:tav>
                                      </p:tavLst>
                                    </p:anim>
                                  </p:childTnLst>
                                </p:cTn>
                              </p:par>
                              <p:par>
                                <p:cTn id="46" presetID="45" presetClass="entr" presetSubtype="0" fill="hold" nodeType="withEffect">
                                  <p:stCondLst>
                                    <p:cond delay="600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2000"/>
                                        <p:tgtEl>
                                          <p:spTgt spid="5"/>
                                        </p:tgtEl>
                                      </p:cBhvr>
                                    </p:animEffect>
                                    <p:anim calcmode="lin" valueType="num">
                                      <p:cBhvr>
                                        <p:cTn id="49" dur="2000" fill="hold"/>
                                        <p:tgtEl>
                                          <p:spTgt spid="5"/>
                                        </p:tgtEl>
                                        <p:attrNameLst>
                                          <p:attrName>ppt_w</p:attrName>
                                        </p:attrNameLst>
                                      </p:cBhvr>
                                      <p:tavLst>
                                        <p:tav tm="0" fmla="#ppt_w*sin(2.5*pi*$)">
                                          <p:val>
                                            <p:fltVal val="0"/>
                                          </p:val>
                                        </p:tav>
                                        <p:tav tm="100000">
                                          <p:val>
                                            <p:fltVal val="1"/>
                                          </p:val>
                                        </p:tav>
                                      </p:tavLst>
                                    </p:anim>
                                    <p:anim calcmode="lin" valueType="num">
                                      <p:cBhvr>
                                        <p:cTn id="50" dur="2000" fill="hold"/>
                                        <p:tgtEl>
                                          <p:spTgt spid="5"/>
                                        </p:tgtEl>
                                        <p:attrNameLst>
                                          <p:attrName>ppt_h</p:attrName>
                                        </p:attrNameLst>
                                      </p:cBhvr>
                                      <p:tavLst>
                                        <p:tav tm="0">
                                          <p:val>
                                            <p:strVal val="#ppt_h"/>
                                          </p:val>
                                        </p:tav>
                                        <p:tav tm="100000">
                                          <p:val>
                                            <p:strVal val="#ppt_h"/>
                                          </p:val>
                                        </p:tav>
                                      </p:tavLst>
                                    </p:anim>
                                  </p:childTnLst>
                                </p:cTn>
                              </p:par>
                              <p:par>
                                <p:cTn id="51" presetID="10" presetClass="entr" presetSubtype="0" fill="hold" nodeType="withEffect">
                                  <p:stCondLst>
                                    <p:cond delay="520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nodeType="withEffect">
                                  <p:stCondLst>
                                    <p:cond delay="520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nodeType="withEffect">
                                  <p:stCondLst>
                                    <p:cond delay="520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nodeType="withEffect">
                                  <p:stCondLst>
                                    <p:cond delay="520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13197" y="1863652"/>
            <a:ext cx="2030740" cy="2089235"/>
            <a:chOff x="2940296" y="762631"/>
            <a:chExt cx="3694205" cy="3615062"/>
          </a:xfrm>
        </p:grpSpPr>
        <p:pic>
          <p:nvPicPr>
            <p:cNvPr id="9218" name="Picture 2" descr="D:\png\12-05_0019__.png"/>
            <p:cNvPicPr>
              <a:picLocks noChangeAspect="1" noChangeArrowheads="1"/>
            </p:cNvPicPr>
            <p:nvPr/>
          </p:nvPicPr>
          <p:blipFill rotWithShape="1">
            <a:blip r:embed="rId1" cstate="screen"/>
            <a:srcRect/>
            <a:stretch>
              <a:fill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png\12-05_0019__.png"/>
            <p:cNvPicPr>
              <a:picLocks noChangeAspect="1" noChangeArrowheads="1"/>
            </p:cNvPicPr>
            <p:nvPr/>
          </p:nvPicPr>
          <p:blipFill rotWithShape="1">
            <a:blip r:embed="rId2" cstate="screen"/>
            <a:srcRect/>
            <a:stretch>
              <a:fill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9" name="直接连接符 18"/>
          <p:cNvCxnSpPr/>
          <p:nvPr/>
        </p:nvCxnSpPr>
        <p:spPr>
          <a:xfrm>
            <a:off x="3367673" y="1910422"/>
            <a:ext cx="648072" cy="48258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576396" y="3303812"/>
            <a:ext cx="648072" cy="48258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3295665" y="3277891"/>
            <a:ext cx="648072" cy="38596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556432" y="2030770"/>
            <a:ext cx="648072" cy="38596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139952" y="2620789"/>
            <a:ext cx="1210588" cy="707886"/>
          </a:xfrm>
          <a:prstGeom prst="rect">
            <a:avLst/>
          </a:prstGeom>
          <a:noFill/>
        </p:spPr>
        <p:txBody>
          <a:bodyPr wrap="none" rtlCol="0">
            <a:spAutoFit/>
          </a:bodyPr>
          <a:lstStyle/>
          <a:p>
            <a:r>
              <a:rPr lang="zh-CN" altLang="en-US" sz="2000" dirty="0" smtClean="0">
                <a:latin typeface="方正黑体简体" panose="03000509000000000000" pitchFamily="65" charset="-122"/>
                <a:ea typeface="方正黑体简体" panose="03000509000000000000" pitchFamily="65" charset="-122"/>
              </a:rPr>
              <a:t>单击添加</a:t>
            </a:r>
            <a:endParaRPr lang="en-US" altLang="zh-CN" sz="2000" dirty="0" smtClean="0">
              <a:latin typeface="方正黑体简体" panose="03000509000000000000" pitchFamily="65" charset="-122"/>
              <a:ea typeface="方正黑体简体" panose="03000509000000000000" pitchFamily="65" charset="-122"/>
            </a:endParaRPr>
          </a:p>
          <a:p>
            <a:pPr algn="ctr"/>
            <a:r>
              <a:rPr lang="zh-CN" altLang="en-US" sz="2000" dirty="0" smtClean="0">
                <a:latin typeface="方正黑体简体" panose="03000509000000000000" pitchFamily="65" charset="-122"/>
                <a:ea typeface="方正黑体简体" panose="03000509000000000000" pitchFamily="65" charset="-122"/>
              </a:rPr>
              <a:t>文本</a:t>
            </a:r>
            <a:endParaRPr lang="zh-CN" altLang="en-US" sz="2000" dirty="0">
              <a:latin typeface="方正黑体简体" panose="03000509000000000000" pitchFamily="65" charset="-122"/>
              <a:ea typeface="方正黑体简体" panose="03000509000000000000" pitchFamily="65" charset="-122"/>
            </a:endParaRPr>
          </a:p>
        </p:txBody>
      </p:sp>
      <p:grpSp>
        <p:nvGrpSpPr>
          <p:cNvPr id="2" name="组合 1"/>
          <p:cNvGrpSpPr/>
          <p:nvPr/>
        </p:nvGrpSpPr>
        <p:grpSpPr>
          <a:xfrm>
            <a:off x="1925560" y="735879"/>
            <a:ext cx="1582152" cy="1627726"/>
            <a:chOff x="1925560" y="735879"/>
            <a:chExt cx="1582152" cy="1627726"/>
          </a:xfrm>
        </p:grpSpPr>
        <p:grpSp>
          <p:nvGrpSpPr>
            <p:cNvPr id="7" name="组合 6"/>
            <p:cNvGrpSpPr/>
            <p:nvPr/>
          </p:nvGrpSpPr>
          <p:grpSpPr>
            <a:xfrm rot="11825848">
              <a:off x="1925560" y="735879"/>
              <a:ext cx="1582152" cy="1627726"/>
              <a:chOff x="2940296" y="762631"/>
              <a:chExt cx="3694205" cy="3615062"/>
            </a:xfrm>
          </p:grpSpPr>
          <p:pic>
            <p:nvPicPr>
              <p:cNvPr id="8" name="Picture 2" descr="D:\png\12-05_0019__.png"/>
              <p:cNvPicPr>
                <a:picLocks noChangeAspect="1" noChangeArrowheads="1"/>
              </p:cNvPicPr>
              <p:nvPr/>
            </p:nvPicPr>
            <p:blipFill rotWithShape="1">
              <a:blip r:embed="rId3" cstate="screen"/>
              <a:srcRect/>
              <a:stretch>
                <a:fill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12-05_0019__.png"/>
              <p:cNvPicPr>
                <a:picLocks noChangeAspect="1" noChangeArrowheads="1"/>
              </p:cNvPicPr>
              <p:nvPr/>
            </p:nvPicPr>
            <p:blipFill rotWithShape="1">
              <a:blip r:embed="rId4" cstate="screen"/>
              <a:srcRect/>
              <a:stretch>
                <a:fill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TextBox 32"/>
            <p:cNvSpPr txBox="1"/>
            <p:nvPr/>
          </p:nvSpPr>
          <p:spPr>
            <a:xfrm>
              <a:off x="2095852" y="1277347"/>
              <a:ext cx="1107996" cy="646331"/>
            </a:xfrm>
            <a:prstGeom prst="rect">
              <a:avLst/>
            </a:prstGeom>
            <a:noFill/>
          </p:spPr>
          <p:txBody>
            <a:bodyPr wrap="none" rtlCol="0">
              <a:spAutoFit/>
            </a:bodyPr>
            <a:lstStyle/>
            <a:p>
              <a:r>
                <a:rPr lang="zh-CN" altLang="en-US" dirty="0" smtClean="0">
                  <a:latin typeface="方正黑体简体" panose="03000509000000000000" pitchFamily="65" charset="-122"/>
                  <a:ea typeface="方正黑体简体" panose="03000509000000000000" pitchFamily="65" charset="-122"/>
                </a:rPr>
                <a:t>单击添加</a:t>
              </a:r>
              <a:endParaRPr lang="en-US" altLang="zh-CN" dirty="0" smtClean="0">
                <a:latin typeface="方正黑体简体" panose="03000509000000000000" pitchFamily="65" charset="-122"/>
                <a:ea typeface="方正黑体简体" panose="03000509000000000000" pitchFamily="65" charset="-122"/>
              </a:endParaRPr>
            </a:p>
            <a:p>
              <a:pPr algn="ct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grpSp>
      <p:grpSp>
        <p:nvGrpSpPr>
          <p:cNvPr id="27" name="组合 26"/>
          <p:cNvGrpSpPr/>
          <p:nvPr/>
        </p:nvGrpSpPr>
        <p:grpSpPr>
          <a:xfrm>
            <a:off x="6025222" y="735879"/>
            <a:ext cx="1582152" cy="1627726"/>
            <a:chOff x="1925560" y="735879"/>
            <a:chExt cx="1582152" cy="1627726"/>
          </a:xfrm>
        </p:grpSpPr>
        <p:grpSp>
          <p:nvGrpSpPr>
            <p:cNvPr id="28" name="组合 27"/>
            <p:cNvGrpSpPr/>
            <p:nvPr/>
          </p:nvGrpSpPr>
          <p:grpSpPr>
            <a:xfrm rot="11825848">
              <a:off x="1925560" y="735879"/>
              <a:ext cx="1582152" cy="1627726"/>
              <a:chOff x="2940296" y="762631"/>
              <a:chExt cx="3694205" cy="3615062"/>
            </a:xfrm>
          </p:grpSpPr>
          <p:pic>
            <p:nvPicPr>
              <p:cNvPr id="36" name="Picture 2" descr="D:\png\12-05_0019__.png"/>
              <p:cNvPicPr>
                <a:picLocks noChangeAspect="1" noChangeArrowheads="1"/>
              </p:cNvPicPr>
              <p:nvPr/>
            </p:nvPicPr>
            <p:blipFill rotWithShape="1">
              <a:blip r:embed="rId3" cstate="screen"/>
              <a:srcRect/>
              <a:stretch>
                <a:fill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png\12-05_0019__.png"/>
              <p:cNvPicPr>
                <a:picLocks noChangeAspect="1" noChangeArrowheads="1"/>
              </p:cNvPicPr>
              <p:nvPr/>
            </p:nvPicPr>
            <p:blipFill rotWithShape="1">
              <a:blip r:embed="rId4" cstate="screen"/>
              <a:srcRect/>
              <a:stretch>
                <a:fill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28"/>
            <p:cNvSpPr txBox="1"/>
            <p:nvPr/>
          </p:nvSpPr>
          <p:spPr>
            <a:xfrm>
              <a:off x="2095852" y="1277347"/>
              <a:ext cx="1107996" cy="646331"/>
            </a:xfrm>
            <a:prstGeom prst="rect">
              <a:avLst/>
            </a:prstGeom>
            <a:noFill/>
          </p:spPr>
          <p:txBody>
            <a:bodyPr wrap="none" rtlCol="0">
              <a:spAutoFit/>
            </a:bodyPr>
            <a:lstStyle/>
            <a:p>
              <a:r>
                <a:rPr lang="zh-CN" altLang="en-US" dirty="0" smtClean="0">
                  <a:latin typeface="方正黑体简体" panose="03000509000000000000" pitchFamily="65" charset="-122"/>
                  <a:ea typeface="方正黑体简体" panose="03000509000000000000" pitchFamily="65" charset="-122"/>
                </a:rPr>
                <a:t>单击添加</a:t>
              </a:r>
              <a:endParaRPr lang="en-US" altLang="zh-CN" dirty="0" smtClean="0">
                <a:latin typeface="方正黑体简体" panose="03000509000000000000" pitchFamily="65" charset="-122"/>
                <a:ea typeface="方正黑体简体" panose="03000509000000000000" pitchFamily="65" charset="-122"/>
              </a:endParaRPr>
            </a:p>
            <a:p>
              <a:pPr algn="ct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grpSp>
      <p:grpSp>
        <p:nvGrpSpPr>
          <p:cNvPr id="38" name="组合 37"/>
          <p:cNvGrpSpPr/>
          <p:nvPr/>
        </p:nvGrpSpPr>
        <p:grpSpPr>
          <a:xfrm>
            <a:off x="1925560" y="3277891"/>
            <a:ext cx="1582152" cy="1627726"/>
            <a:chOff x="1925560" y="735879"/>
            <a:chExt cx="1582152" cy="1627726"/>
          </a:xfrm>
        </p:grpSpPr>
        <p:grpSp>
          <p:nvGrpSpPr>
            <p:cNvPr id="39" name="组合 38"/>
            <p:cNvGrpSpPr/>
            <p:nvPr/>
          </p:nvGrpSpPr>
          <p:grpSpPr>
            <a:xfrm rot="11825848">
              <a:off x="1925560" y="735879"/>
              <a:ext cx="1582152" cy="1627726"/>
              <a:chOff x="2940296" y="762631"/>
              <a:chExt cx="3694205" cy="3615062"/>
            </a:xfrm>
          </p:grpSpPr>
          <p:pic>
            <p:nvPicPr>
              <p:cNvPr id="41" name="Picture 2" descr="D:\png\12-05_0019__.png"/>
              <p:cNvPicPr>
                <a:picLocks noChangeAspect="1" noChangeArrowheads="1"/>
              </p:cNvPicPr>
              <p:nvPr/>
            </p:nvPicPr>
            <p:blipFill rotWithShape="1">
              <a:blip r:embed="rId3" cstate="screen"/>
              <a:srcRect/>
              <a:stretch>
                <a:fill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D:\png\12-05_0019__.png"/>
              <p:cNvPicPr>
                <a:picLocks noChangeAspect="1" noChangeArrowheads="1"/>
              </p:cNvPicPr>
              <p:nvPr/>
            </p:nvPicPr>
            <p:blipFill rotWithShape="1">
              <a:blip r:embed="rId4" cstate="screen"/>
              <a:srcRect/>
              <a:stretch>
                <a:fill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39"/>
            <p:cNvSpPr txBox="1"/>
            <p:nvPr/>
          </p:nvSpPr>
          <p:spPr>
            <a:xfrm>
              <a:off x="2095852" y="1277347"/>
              <a:ext cx="1107996" cy="646331"/>
            </a:xfrm>
            <a:prstGeom prst="rect">
              <a:avLst/>
            </a:prstGeom>
            <a:noFill/>
          </p:spPr>
          <p:txBody>
            <a:bodyPr wrap="none" rtlCol="0">
              <a:spAutoFit/>
            </a:bodyPr>
            <a:lstStyle/>
            <a:p>
              <a:r>
                <a:rPr lang="zh-CN" altLang="en-US" dirty="0" smtClean="0">
                  <a:latin typeface="方正黑体简体" panose="03000509000000000000" pitchFamily="65" charset="-122"/>
                  <a:ea typeface="方正黑体简体" panose="03000509000000000000" pitchFamily="65" charset="-122"/>
                </a:rPr>
                <a:t>单击添加</a:t>
              </a:r>
              <a:endParaRPr lang="en-US" altLang="zh-CN" dirty="0" smtClean="0">
                <a:latin typeface="方正黑体简体" panose="03000509000000000000" pitchFamily="65" charset="-122"/>
                <a:ea typeface="方正黑体简体" panose="03000509000000000000" pitchFamily="65" charset="-122"/>
              </a:endParaRPr>
            </a:p>
            <a:p>
              <a:pPr algn="ct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grpSp>
      <p:grpSp>
        <p:nvGrpSpPr>
          <p:cNvPr id="43" name="组合 42"/>
          <p:cNvGrpSpPr/>
          <p:nvPr/>
        </p:nvGrpSpPr>
        <p:grpSpPr>
          <a:xfrm>
            <a:off x="6025222" y="3277891"/>
            <a:ext cx="1582152" cy="1627726"/>
            <a:chOff x="1925560" y="735879"/>
            <a:chExt cx="1582152" cy="1627726"/>
          </a:xfrm>
        </p:grpSpPr>
        <p:grpSp>
          <p:nvGrpSpPr>
            <p:cNvPr id="44" name="组合 43"/>
            <p:cNvGrpSpPr/>
            <p:nvPr/>
          </p:nvGrpSpPr>
          <p:grpSpPr>
            <a:xfrm rot="11825848">
              <a:off x="1925560" y="735879"/>
              <a:ext cx="1582152" cy="1627726"/>
              <a:chOff x="2940296" y="762631"/>
              <a:chExt cx="3694205" cy="3615062"/>
            </a:xfrm>
          </p:grpSpPr>
          <p:pic>
            <p:nvPicPr>
              <p:cNvPr id="46" name="Picture 2" descr="D:\png\12-05_0019__.png"/>
              <p:cNvPicPr>
                <a:picLocks noChangeAspect="1" noChangeArrowheads="1"/>
              </p:cNvPicPr>
              <p:nvPr/>
            </p:nvPicPr>
            <p:blipFill rotWithShape="1">
              <a:blip r:embed="rId3" cstate="screen"/>
              <a:srcRect/>
              <a:stretch>
                <a:fill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D:\png\12-05_0019__.png"/>
              <p:cNvPicPr>
                <a:picLocks noChangeAspect="1" noChangeArrowheads="1"/>
              </p:cNvPicPr>
              <p:nvPr/>
            </p:nvPicPr>
            <p:blipFill rotWithShape="1">
              <a:blip r:embed="rId4" cstate="screen"/>
              <a:srcRect/>
              <a:stretch>
                <a:fill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095852" y="1277347"/>
              <a:ext cx="1107996" cy="646331"/>
            </a:xfrm>
            <a:prstGeom prst="rect">
              <a:avLst/>
            </a:prstGeom>
            <a:noFill/>
          </p:spPr>
          <p:txBody>
            <a:bodyPr wrap="none" rtlCol="0">
              <a:spAutoFit/>
            </a:bodyPr>
            <a:lstStyle/>
            <a:p>
              <a:r>
                <a:rPr lang="zh-CN" altLang="en-US" dirty="0" smtClean="0">
                  <a:latin typeface="方正黑体简体" panose="03000509000000000000" pitchFamily="65" charset="-122"/>
                  <a:ea typeface="方正黑体简体" panose="03000509000000000000" pitchFamily="65" charset="-122"/>
                </a:rPr>
                <a:t>单击添加</a:t>
              </a:r>
              <a:endParaRPr lang="en-US" altLang="zh-CN" dirty="0" smtClean="0">
                <a:latin typeface="方正黑体简体" panose="03000509000000000000" pitchFamily="65" charset="-122"/>
                <a:ea typeface="方正黑体简体" panose="03000509000000000000" pitchFamily="65" charset="-122"/>
              </a:endParaRPr>
            </a:p>
            <a:p>
              <a:pPr algn="ct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grpSp>
      <p:pic>
        <p:nvPicPr>
          <p:cNvPr id="32" name="Picture 4" descr="D:\png\2015sd55fs02_0007_图层-2-副本-3.png"/>
          <p:cNvPicPr>
            <a:picLocks noChangeAspect="1" noChangeArrowheads="1"/>
          </p:cNvPicPr>
          <p:nvPr/>
        </p:nvPicPr>
        <p:blipFill>
          <a:blip r:embed="rId5" cstate="screen"/>
          <a:srcRect/>
          <a:stretch>
            <a:fillRect/>
          </a:stretch>
        </p:blipFill>
        <p:spPr bwMode="auto">
          <a:xfrm rot="19885381">
            <a:off x="6650828" y="3516534"/>
            <a:ext cx="2679597" cy="1626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8" presetClass="emph" presetSubtype="0" fill="hold" nodeType="withEffect">
                                  <p:stCondLst>
                                    <p:cond delay="0"/>
                                  </p:stCondLst>
                                  <p:childTnLst>
                                    <p:animRot by="21600000">
                                      <p:cBhvr>
                                        <p:cTn id="16" dur="6200" fill="hold"/>
                                        <p:tgtEl>
                                          <p:spTgt spid="4"/>
                                        </p:tgtEl>
                                        <p:attrNameLst>
                                          <p:attrName>r</p:attrName>
                                        </p:attrNameLst>
                                      </p:cBhvr>
                                    </p:animRot>
                                  </p:childTnLst>
                                </p:cTn>
                              </p:par>
                              <p:par>
                                <p:cTn id="17" presetID="22" presetClass="entr" presetSubtype="4" fill="hold" nodeType="withEffect">
                                  <p:stCondLst>
                                    <p:cond delay="125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par>
                                <p:cTn id="20" presetID="22" presetClass="entr" presetSubtype="1" fill="hold" nodeType="withEffect">
                                  <p:stCondLst>
                                    <p:cond delay="125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500"/>
                                        <p:tgtEl>
                                          <p:spTgt spid="23"/>
                                        </p:tgtEl>
                                      </p:cBhvr>
                                    </p:animEffect>
                                  </p:childTnLst>
                                </p:cTn>
                              </p:par>
                              <p:par>
                                <p:cTn id="23" presetID="22" presetClass="entr" presetSubtype="4" fill="hold" nodeType="withEffect">
                                  <p:stCondLst>
                                    <p:cond delay="1250"/>
                                  </p:stCondLst>
                                  <p:childTnLst>
                                    <p:set>
                                      <p:cBhvr>
                                        <p:cTn id="24" dur="1" fill="hold">
                                          <p:stCondLst>
                                            <p:cond delay="0"/>
                                          </p:stCondLst>
                                        </p:cTn>
                                        <p:tgtEl>
                                          <p:spTgt spid="30"/>
                                        </p:tgtEl>
                                        <p:attrNameLst>
                                          <p:attrName>style.visibility</p:attrName>
                                        </p:attrNameLst>
                                      </p:cBhvr>
                                      <p:to>
                                        <p:strVal val="visible"/>
                                      </p:to>
                                    </p:set>
                                    <p:animEffect transition="in" filter="wipe(down)">
                                      <p:cBhvr>
                                        <p:cTn id="25" dur="500"/>
                                        <p:tgtEl>
                                          <p:spTgt spid="30"/>
                                        </p:tgtEl>
                                      </p:cBhvr>
                                    </p:animEffect>
                                  </p:childTnLst>
                                </p:cTn>
                              </p:par>
                              <p:par>
                                <p:cTn id="26" presetID="22" presetClass="entr" presetSubtype="1" fill="hold" nodeType="withEffect">
                                  <p:stCondLst>
                                    <p:cond delay="125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500"/>
                                        <p:tgtEl>
                                          <p:spTgt spid="22"/>
                                        </p:tgtEl>
                                      </p:cBhvr>
                                    </p:animEffect>
                                  </p:childTnLst>
                                </p:cTn>
                              </p:par>
                              <p:par>
                                <p:cTn id="29" presetID="31" presetClass="entr" presetSubtype="0" fill="hold" nodeType="withEffect">
                                  <p:stCondLst>
                                    <p:cond delay="19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par>
                                <p:cTn id="35" presetID="31" presetClass="entr" presetSubtype="0" fill="hold" nodeType="withEffect">
                                  <p:stCondLst>
                                    <p:cond delay="19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1000" fill="hold"/>
                                        <p:tgtEl>
                                          <p:spTgt spid="27"/>
                                        </p:tgtEl>
                                        <p:attrNameLst>
                                          <p:attrName>ppt_w</p:attrName>
                                        </p:attrNameLst>
                                      </p:cBhvr>
                                      <p:tavLst>
                                        <p:tav tm="0">
                                          <p:val>
                                            <p:fltVal val="0"/>
                                          </p:val>
                                        </p:tav>
                                        <p:tav tm="100000">
                                          <p:val>
                                            <p:strVal val="#ppt_w"/>
                                          </p:val>
                                        </p:tav>
                                      </p:tavLst>
                                    </p:anim>
                                    <p:anim calcmode="lin" valueType="num">
                                      <p:cBhvr>
                                        <p:cTn id="38" dur="1000" fill="hold"/>
                                        <p:tgtEl>
                                          <p:spTgt spid="27"/>
                                        </p:tgtEl>
                                        <p:attrNameLst>
                                          <p:attrName>ppt_h</p:attrName>
                                        </p:attrNameLst>
                                      </p:cBhvr>
                                      <p:tavLst>
                                        <p:tav tm="0">
                                          <p:val>
                                            <p:fltVal val="0"/>
                                          </p:val>
                                        </p:tav>
                                        <p:tav tm="100000">
                                          <p:val>
                                            <p:strVal val="#ppt_h"/>
                                          </p:val>
                                        </p:tav>
                                      </p:tavLst>
                                    </p:anim>
                                    <p:anim calcmode="lin" valueType="num">
                                      <p:cBhvr>
                                        <p:cTn id="39" dur="1000" fill="hold"/>
                                        <p:tgtEl>
                                          <p:spTgt spid="27"/>
                                        </p:tgtEl>
                                        <p:attrNameLst>
                                          <p:attrName>style.rotation</p:attrName>
                                        </p:attrNameLst>
                                      </p:cBhvr>
                                      <p:tavLst>
                                        <p:tav tm="0">
                                          <p:val>
                                            <p:fltVal val="90"/>
                                          </p:val>
                                        </p:tav>
                                        <p:tav tm="100000">
                                          <p:val>
                                            <p:fltVal val="0"/>
                                          </p:val>
                                        </p:tav>
                                      </p:tavLst>
                                    </p:anim>
                                    <p:animEffect transition="in" filter="fade">
                                      <p:cBhvr>
                                        <p:cTn id="40" dur="1000"/>
                                        <p:tgtEl>
                                          <p:spTgt spid="27"/>
                                        </p:tgtEl>
                                      </p:cBhvr>
                                    </p:animEffect>
                                  </p:childTnLst>
                                </p:cTn>
                              </p:par>
                              <p:par>
                                <p:cTn id="41" presetID="31" presetClass="entr" presetSubtype="0" fill="hold" nodeType="withEffect">
                                  <p:stCondLst>
                                    <p:cond delay="19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1000" fill="hold"/>
                                        <p:tgtEl>
                                          <p:spTgt spid="38"/>
                                        </p:tgtEl>
                                        <p:attrNameLst>
                                          <p:attrName>ppt_w</p:attrName>
                                        </p:attrNameLst>
                                      </p:cBhvr>
                                      <p:tavLst>
                                        <p:tav tm="0">
                                          <p:val>
                                            <p:fltVal val="0"/>
                                          </p:val>
                                        </p:tav>
                                        <p:tav tm="100000">
                                          <p:val>
                                            <p:strVal val="#ppt_w"/>
                                          </p:val>
                                        </p:tav>
                                      </p:tavLst>
                                    </p:anim>
                                    <p:anim calcmode="lin" valueType="num">
                                      <p:cBhvr>
                                        <p:cTn id="44" dur="1000" fill="hold"/>
                                        <p:tgtEl>
                                          <p:spTgt spid="38"/>
                                        </p:tgtEl>
                                        <p:attrNameLst>
                                          <p:attrName>ppt_h</p:attrName>
                                        </p:attrNameLst>
                                      </p:cBhvr>
                                      <p:tavLst>
                                        <p:tav tm="0">
                                          <p:val>
                                            <p:fltVal val="0"/>
                                          </p:val>
                                        </p:tav>
                                        <p:tav tm="100000">
                                          <p:val>
                                            <p:strVal val="#ppt_h"/>
                                          </p:val>
                                        </p:tav>
                                      </p:tavLst>
                                    </p:anim>
                                    <p:anim calcmode="lin" valueType="num">
                                      <p:cBhvr>
                                        <p:cTn id="45" dur="1000" fill="hold"/>
                                        <p:tgtEl>
                                          <p:spTgt spid="38"/>
                                        </p:tgtEl>
                                        <p:attrNameLst>
                                          <p:attrName>style.rotation</p:attrName>
                                        </p:attrNameLst>
                                      </p:cBhvr>
                                      <p:tavLst>
                                        <p:tav tm="0">
                                          <p:val>
                                            <p:fltVal val="90"/>
                                          </p:val>
                                        </p:tav>
                                        <p:tav tm="100000">
                                          <p:val>
                                            <p:fltVal val="0"/>
                                          </p:val>
                                        </p:tav>
                                      </p:tavLst>
                                    </p:anim>
                                    <p:animEffect transition="in" filter="fade">
                                      <p:cBhvr>
                                        <p:cTn id="46" dur="1000"/>
                                        <p:tgtEl>
                                          <p:spTgt spid="38"/>
                                        </p:tgtEl>
                                      </p:cBhvr>
                                    </p:animEffect>
                                  </p:childTnLst>
                                </p:cTn>
                              </p:par>
                              <p:par>
                                <p:cTn id="47" presetID="31" presetClass="entr" presetSubtype="0" fill="hold" nodeType="withEffect">
                                  <p:stCondLst>
                                    <p:cond delay="1900"/>
                                  </p:stCondLst>
                                  <p:childTnLst>
                                    <p:set>
                                      <p:cBhvr>
                                        <p:cTn id="48" dur="1" fill="hold">
                                          <p:stCondLst>
                                            <p:cond delay="0"/>
                                          </p:stCondLst>
                                        </p:cTn>
                                        <p:tgtEl>
                                          <p:spTgt spid="43"/>
                                        </p:tgtEl>
                                        <p:attrNameLst>
                                          <p:attrName>style.visibility</p:attrName>
                                        </p:attrNameLst>
                                      </p:cBhvr>
                                      <p:to>
                                        <p:strVal val="visible"/>
                                      </p:to>
                                    </p:set>
                                    <p:anim calcmode="lin" valueType="num">
                                      <p:cBhvr>
                                        <p:cTn id="49" dur="1000" fill="hold"/>
                                        <p:tgtEl>
                                          <p:spTgt spid="43"/>
                                        </p:tgtEl>
                                        <p:attrNameLst>
                                          <p:attrName>ppt_w</p:attrName>
                                        </p:attrNameLst>
                                      </p:cBhvr>
                                      <p:tavLst>
                                        <p:tav tm="0">
                                          <p:val>
                                            <p:fltVal val="0"/>
                                          </p:val>
                                        </p:tav>
                                        <p:tav tm="100000">
                                          <p:val>
                                            <p:strVal val="#ppt_w"/>
                                          </p:val>
                                        </p:tav>
                                      </p:tavLst>
                                    </p:anim>
                                    <p:anim calcmode="lin" valueType="num">
                                      <p:cBhvr>
                                        <p:cTn id="50" dur="1000" fill="hold"/>
                                        <p:tgtEl>
                                          <p:spTgt spid="43"/>
                                        </p:tgtEl>
                                        <p:attrNameLst>
                                          <p:attrName>ppt_h</p:attrName>
                                        </p:attrNameLst>
                                      </p:cBhvr>
                                      <p:tavLst>
                                        <p:tav tm="0">
                                          <p:val>
                                            <p:fltVal val="0"/>
                                          </p:val>
                                        </p:tav>
                                        <p:tav tm="100000">
                                          <p:val>
                                            <p:strVal val="#ppt_h"/>
                                          </p:val>
                                        </p:tav>
                                      </p:tavLst>
                                    </p:anim>
                                    <p:anim calcmode="lin" valueType="num">
                                      <p:cBhvr>
                                        <p:cTn id="51" dur="1000" fill="hold"/>
                                        <p:tgtEl>
                                          <p:spTgt spid="43"/>
                                        </p:tgtEl>
                                        <p:attrNameLst>
                                          <p:attrName>style.rotation</p:attrName>
                                        </p:attrNameLst>
                                      </p:cBhvr>
                                      <p:tavLst>
                                        <p:tav tm="0">
                                          <p:val>
                                            <p:fltVal val="90"/>
                                          </p:val>
                                        </p:tav>
                                        <p:tav tm="100000">
                                          <p:val>
                                            <p:fltVal val="0"/>
                                          </p:val>
                                        </p:tav>
                                      </p:tavLst>
                                    </p:anim>
                                    <p:animEffect transition="in" filter="fade">
                                      <p:cBhvr>
                                        <p:cTn id="52" dur="1000"/>
                                        <p:tgtEl>
                                          <p:spTgt spid="43"/>
                                        </p:tgtEl>
                                      </p:cBhvr>
                                    </p:animEffect>
                                  </p:childTnLst>
                                </p:cTn>
                              </p:par>
                            </p:childTnLst>
                          </p:cTn>
                        </p:par>
                        <p:par>
                          <p:cTn id="53" fill="hold">
                            <p:stCondLst>
                              <p:cond delay="500"/>
                            </p:stCondLst>
                            <p:childTnLst>
                              <p:par>
                                <p:cTn id="54" presetID="31" presetClass="entr" presetSubtype="0" fill="hold"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fltVal val="0"/>
                                          </p:val>
                                        </p:tav>
                                        <p:tav tm="100000">
                                          <p:val>
                                            <p:strVal val="#ppt_w"/>
                                          </p:val>
                                        </p:tav>
                                      </p:tavLst>
                                    </p:anim>
                                    <p:anim calcmode="lin" valueType="num">
                                      <p:cBhvr>
                                        <p:cTn id="57" dur="1000" fill="hold"/>
                                        <p:tgtEl>
                                          <p:spTgt spid="32"/>
                                        </p:tgtEl>
                                        <p:attrNameLst>
                                          <p:attrName>ppt_h</p:attrName>
                                        </p:attrNameLst>
                                      </p:cBhvr>
                                      <p:tavLst>
                                        <p:tav tm="0">
                                          <p:val>
                                            <p:fltVal val="0"/>
                                          </p:val>
                                        </p:tav>
                                        <p:tav tm="100000">
                                          <p:val>
                                            <p:strVal val="#ppt_h"/>
                                          </p:val>
                                        </p:tav>
                                      </p:tavLst>
                                    </p:anim>
                                    <p:anim calcmode="lin" valueType="num">
                                      <p:cBhvr>
                                        <p:cTn id="58" dur="1000" fill="hold"/>
                                        <p:tgtEl>
                                          <p:spTgt spid="32"/>
                                        </p:tgtEl>
                                        <p:attrNameLst>
                                          <p:attrName>style.rotation</p:attrName>
                                        </p:attrNameLst>
                                      </p:cBhvr>
                                      <p:tavLst>
                                        <p:tav tm="0">
                                          <p:val>
                                            <p:fltVal val="90"/>
                                          </p:val>
                                        </p:tav>
                                        <p:tav tm="100000">
                                          <p:val>
                                            <p:fltVal val="0"/>
                                          </p:val>
                                        </p:tav>
                                      </p:tavLst>
                                    </p:anim>
                                    <p:animEffect transition="in" filter="fade">
                                      <p:cBhvr>
                                        <p:cTn id="5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p:nvPr/>
        </p:nvCxnSpPr>
        <p:spPr>
          <a:xfrm>
            <a:off x="1799845" y="2249287"/>
            <a:ext cx="576064" cy="864096"/>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445512" y="3146712"/>
            <a:ext cx="1008112" cy="392332"/>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5533744" y="2350912"/>
            <a:ext cx="1008112" cy="392332"/>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780001" y="4259104"/>
            <a:ext cx="2069976" cy="646331"/>
          </a:xfrm>
          <a:prstGeom prst="rect">
            <a:avLst/>
          </a:prstGeom>
        </p:spPr>
        <p:txBody>
          <a:bodyPr wrap="square">
            <a:spAutoFit/>
          </a:bodyPr>
          <a:lstStyle/>
          <a:p>
            <a:pPr algn="ctr"/>
            <a:r>
              <a:rPr lang="zh-CN" altLang="en-US" dirty="0" smtClean="0">
                <a:latin typeface="方正黑体简体" panose="03000509000000000000" pitchFamily="65" charset="-122"/>
                <a:ea typeface="方正黑体简体" panose="03000509000000000000" pitchFamily="65" charset="-122"/>
              </a:rPr>
              <a:t>此处添加文本内容</a:t>
            </a:r>
            <a:endParaRPr lang="zh-CN" altLang="en-US" dirty="0" smtClean="0">
              <a:latin typeface="方正黑体简体" panose="03000509000000000000" pitchFamily="65" charset="-122"/>
              <a:ea typeface="方正黑体简体" panose="03000509000000000000" pitchFamily="65" charset="-122"/>
            </a:endParaRPr>
          </a:p>
          <a:p>
            <a:pPr algn="ctr"/>
            <a:r>
              <a:rPr lang="zh-CN" altLang="en-US" dirty="0" smtClean="0">
                <a:latin typeface="方正黑体简体" panose="03000509000000000000" pitchFamily="65" charset="-122"/>
                <a:ea typeface="方正黑体简体" panose="03000509000000000000" pitchFamily="65" charset="-122"/>
              </a:rPr>
              <a:t>此处添加文本内容</a:t>
            </a:r>
            <a:endParaRPr lang="zh-CN" altLang="en-US" dirty="0" smtClean="0">
              <a:latin typeface="方正黑体简体" panose="03000509000000000000" pitchFamily="65" charset="-122"/>
              <a:ea typeface="方正黑体简体" panose="03000509000000000000" pitchFamily="65" charset="-122"/>
            </a:endParaRPr>
          </a:p>
        </p:txBody>
      </p:sp>
      <p:sp>
        <p:nvSpPr>
          <p:cNvPr id="29" name="矩形 28"/>
          <p:cNvSpPr/>
          <p:nvPr/>
        </p:nvSpPr>
        <p:spPr>
          <a:xfrm>
            <a:off x="3967824" y="3635441"/>
            <a:ext cx="2069976" cy="646331"/>
          </a:xfrm>
          <a:prstGeom prst="rect">
            <a:avLst/>
          </a:prstGeom>
        </p:spPr>
        <p:txBody>
          <a:bodyPr wrap="square">
            <a:spAutoFit/>
          </a:bodyPr>
          <a:lstStyle/>
          <a:p>
            <a:pPr algn="ctr"/>
            <a:r>
              <a:rPr lang="zh-CN" altLang="en-US" dirty="0" smtClean="0">
                <a:latin typeface="方正黑体简体" panose="03000509000000000000" pitchFamily="65" charset="-122"/>
                <a:ea typeface="方正黑体简体" panose="03000509000000000000" pitchFamily="65" charset="-122"/>
              </a:rPr>
              <a:t>此处添加文本内容</a:t>
            </a:r>
            <a:endParaRPr lang="zh-CN" altLang="en-US" dirty="0" smtClean="0">
              <a:latin typeface="方正黑体简体" panose="03000509000000000000" pitchFamily="65" charset="-122"/>
              <a:ea typeface="方正黑体简体" panose="03000509000000000000" pitchFamily="65" charset="-122"/>
            </a:endParaRPr>
          </a:p>
          <a:p>
            <a:pPr algn="ctr"/>
            <a:r>
              <a:rPr lang="zh-CN" altLang="en-US" dirty="0" smtClean="0">
                <a:latin typeface="方正黑体简体" panose="03000509000000000000" pitchFamily="65" charset="-122"/>
                <a:ea typeface="方正黑体简体" panose="03000509000000000000" pitchFamily="65" charset="-122"/>
              </a:rPr>
              <a:t>此处添加文本内容</a:t>
            </a:r>
            <a:endParaRPr lang="zh-CN" altLang="en-US" dirty="0" smtClean="0">
              <a:latin typeface="方正黑体简体" panose="03000509000000000000" pitchFamily="65" charset="-122"/>
              <a:ea typeface="方正黑体简体" panose="03000509000000000000" pitchFamily="65" charset="-122"/>
            </a:endParaRPr>
          </a:p>
        </p:txBody>
      </p:sp>
      <p:sp>
        <p:nvSpPr>
          <p:cNvPr id="30" name="矩形 29"/>
          <p:cNvSpPr/>
          <p:nvPr/>
        </p:nvSpPr>
        <p:spPr>
          <a:xfrm>
            <a:off x="6066729" y="2881213"/>
            <a:ext cx="2069976" cy="646331"/>
          </a:xfrm>
          <a:prstGeom prst="rect">
            <a:avLst/>
          </a:prstGeom>
        </p:spPr>
        <p:txBody>
          <a:bodyPr wrap="square">
            <a:spAutoFit/>
          </a:bodyPr>
          <a:lstStyle/>
          <a:p>
            <a:pPr algn="ctr"/>
            <a:r>
              <a:rPr lang="zh-CN" altLang="en-US" dirty="0" smtClean="0">
                <a:latin typeface="方正黑体简体" panose="03000509000000000000" pitchFamily="65" charset="-122"/>
                <a:ea typeface="方正黑体简体" panose="03000509000000000000" pitchFamily="65" charset="-122"/>
              </a:rPr>
              <a:t>此处添加文本内容</a:t>
            </a:r>
            <a:endParaRPr lang="zh-CN" altLang="en-US" dirty="0" smtClean="0">
              <a:latin typeface="方正黑体简体" panose="03000509000000000000" pitchFamily="65" charset="-122"/>
              <a:ea typeface="方正黑体简体" panose="03000509000000000000" pitchFamily="65" charset="-122"/>
            </a:endParaRPr>
          </a:p>
          <a:p>
            <a:pPr algn="ctr"/>
            <a:r>
              <a:rPr lang="zh-CN" altLang="en-US" dirty="0" smtClean="0">
                <a:latin typeface="方正黑体简体" panose="03000509000000000000" pitchFamily="65" charset="-122"/>
                <a:ea typeface="方正黑体简体" panose="03000509000000000000" pitchFamily="65" charset="-122"/>
              </a:rPr>
              <a:t>此处添加文本内容</a:t>
            </a:r>
            <a:endParaRPr lang="zh-CN" altLang="en-US" dirty="0" smtClean="0">
              <a:latin typeface="方正黑体简体" panose="03000509000000000000" pitchFamily="65" charset="-122"/>
              <a:ea typeface="方正黑体简体" panose="03000509000000000000" pitchFamily="65" charset="-122"/>
            </a:endParaRPr>
          </a:p>
        </p:txBody>
      </p:sp>
      <p:sp>
        <p:nvSpPr>
          <p:cNvPr id="31" name="矩形 30"/>
          <p:cNvSpPr/>
          <p:nvPr/>
        </p:nvSpPr>
        <p:spPr>
          <a:xfrm>
            <a:off x="2359841" y="1394584"/>
            <a:ext cx="2069976" cy="646331"/>
          </a:xfrm>
          <a:prstGeom prst="rect">
            <a:avLst/>
          </a:prstGeom>
        </p:spPr>
        <p:txBody>
          <a:bodyPr wrap="square">
            <a:spAutoFit/>
          </a:bodyPr>
          <a:lstStyle/>
          <a:p>
            <a:pPr algn="ctr"/>
            <a:r>
              <a:rPr lang="zh-CN" altLang="en-US" dirty="0" smtClean="0">
                <a:latin typeface="方正黑体简体" panose="03000509000000000000" pitchFamily="65" charset="-122"/>
                <a:ea typeface="方正黑体简体" panose="03000509000000000000" pitchFamily="65" charset="-122"/>
              </a:rPr>
              <a:t>此处添加文本内容</a:t>
            </a:r>
            <a:endParaRPr lang="zh-CN" altLang="en-US" dirty="0" smtClean="0">
              <a:latin typeface="方正黑体简体" panose="03000509000000000000" pitchFamily="65" charset="-122"/>
              <a:ea typeface="方正黑体简体" panose="03000509000000000000" pitchFamily="65" charset="-122"/>
            </a:endParaRPr>
          </a:p>
          <a:p>
            <a:pPr algn="ctr"/>
            <a:r>
              <a:rPr lang="zh-CN" altLang="en-US" dirty="0" smtClean="0">
                <a:latin typeface="方正黑体简体" panose="03000509000000000000" pitchFamily="65" charset="-122"/>
                <a:ea typeface="方正黑体简体" panose="03000509000000000000" pitchFamily="65" charset="-122"/>
              </a:rPr>
              <a:t>此处添加文本内容</a:t>
            </a:r>
            <a:endParaRPr lang="zh-CN" altLang="en-US" dirty="0" smtClean="0">
              <a:latin typeface="方正黑体简体" panose="03000509000000000000" pitchFamily="65" charset="-122"/>
              <a:ea typeface="方正黑体简体" panose="03000509000000000000" pitchFamily="65" charset="-122"/>
            </a:endParaRPr>
          </a:p>
        </p:txBody>
      </p:sp>
      <p:grpSp>
        <p:nvGrpSpPr>
          <p:cNvPr id="2" name="组合 1"/>
          <p:cNvGrpSpPr/>
          <p:nvPr/>
        </p:nvGrpSpPr>
        <p:grpSpPr>
          <a:xfrm>
            <a:off x="971600" y="1275606"/>
            <a:ext cx="1277491" cy="1116124"/>
            <a:chOff x="620886" y="1115978"/>
            <a:chExt cx="1277491" cy="1116124"/>
          </a:xfrm>
        </p:grpSpPr>
        <p:pic>
          <p:nvPicPr>
            <p:cNvPr id="5" name="Picture 2" descr="D:\png\0101000028865661_0004_图层-2.png"/>
            <p:cNvPicPr>
              <a:picLocks noChangeAspect="1" noChangeArrowheads="1"/>
            </p:cNvPicPr>
            <p:nvPr/>
          </p:nvPicPr>
          <p:blipFill>
            <a:blip r:embed="rId1"/>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png\0101000028865661_0004_图层-2.png"/>
            <p:cNvPicPr>
              <a:picLocks noChangeAspect="1" noChangeArrowheads="1"/>
            </p:cNvPicPr>
            <p:nvPr/>
          </p:nvPicPr>
          <p:blipFill>
            <a:blip r:embed="rId1"/>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755576" y="1419622"/>
              <a:ext cx="870751" cy="461665"/>
            </a:xfrm>
            <a:prstGeom prst="rect">
              <a:avLst/>
            </a:prstGeom>
            <a:noFill/>
          </p:spPr>
          <p:txBody>
            <a:bodyPr wrap="none" rtlCol="0">
              <a:spAutoFit/>
            </a:bodyPr>
            <a:lstStyle/>
            <a:p>
              <a:r>
                <a:rPr lang="en-US" altLang="zh-CN" sz="2400" dirty="0" smtClean="0">
                  <a:solidFill>
                    <a:schemeClr val="bg1"/>
                  </a:solidFill>
                  <a:latin typeface="方正黑体简体" panose="03000509000000000000" pitchFamily="65" charset="-122"/>
                  <a:ea typeface="方正黑体简体" panose="03000509000000000000" pitchFamily="65" charset="-122"/>
                </a:rPr>
                <a:t>2012</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27" name="组合 26"/>
          <p:cNvGrpSpPr/>
          <p:nvPr/>
        </p:nvGrpSpPr>
        <p:grpSpPr>
          <a:xfrm>
            <a:off x="2117338" y="2980982"/>
            <a:ext cx="1277491" cy="1116124"/>
            <a:chOff x="620886" y="1115978"/>
            <a:chExt cx="1277491" cy="1116124"/>
          </a:xfrm>
        </p:grpSpPr>
        <p:pic>
          <p:nvPicPr>
            <p:cNvPr id="28" name="Picture 2" descr="D:\png\0101000028865661_0004_图层-2.png"/>
            <p:cNvPicPr>
              <a:picLocks noChangeAspect="1" noChangeArrowheads="1"/>
            </p:cNvPicPr>
            <p:nvPr/>
          </p:nvPicPr>
          <p:blipFill>
            <a:blip r:embed="rId1"/>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D:\png\0101000028865661_0004_图层-2.png"/>
            <p:cNvPicPr>
              <a:picLocks noChangeAspect="1" noChangeArrowheads="1"/>
            </p:cNvPicPr>
            <p:nvPr/>
          </p:nvPicPr>
          <p:blipFill>
            <a:blip r:embed="rId1"/>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755576" y="1419622"/>
              <a:ext cx="870751" cy="461665"/>
            </a:xfrm>
            <a:prstGeom prst="rect">
              <a:avLst/>
            </a:prstGeom>
            <a:noFill/>
          </p:spPr>
          <p:txBody>
            <a:bodyPr wrap="none" rtlCol="0">
              <a:spAutoFit/>
            </a:bodyPr>
            <a:lstStyle/>
            <a:p>
              <a:r>
                <a:rPr lang="en-US" altLang="zh-CN" sz="2400" dirty="0" smtClean="0">
                  <a:solidFill>
                    <a:schemeClr val="bg1"/>
                  </a:solidFill>
                  <a:latin typeface="方正黑体简体" panose="03000509000000000000" pitchFamily="65" charset="-122"/>
                  <a:ea typeface="方正黑体简体" panose="03000509000000000000" pitchFamily="65" charset="-122"/>
                </a:rPr>
                <a:t>2013</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34" name="组合 33"/>
          <p:cNvGrpSpPr/>
          <p:nvPr/>
        </p:nvGrpSpPr>
        <p:grpSpPr>
          <a:xfrm>
            <a:off x="4256253" y="2455956"/>
            <a:ext cx="1277491" cy="1116124"/>
            <a:chOff x="620886" y="1115978"/>
            <a:chExt cx="1277491" cy="1116124"/>
          </a:xfrm>
        </p:grpSpPr>
        <p:pic>
          <p:nvPicPr>
            <p:cNvPr id="35" name="Picture 2" descr="D:\png\0101000028865661_0004_图层-2.png"/>
            <p:cNvPicPr>
              <a:picLocks noChangeAspect="1" noChangeArrowheads="1"/>
            </p:cNvPicPr>
            <p:nvPr/>
          </p:nvPicPr>
          <p:blipFill>
            <a:blip r:embed="rId1"/>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D:\png\0101000028865661_0004_图层-2.png"/>
            <p:cNvPicPr>
              <a:picLocks noChangeAspect="1" noChangeArrowheads="1"/>
            </p:cNvPicPr>
            <p:nvPr/>
          </p:nvPicPr>
          <p:blipFill>
            <a:blip r:embed="rId1"/>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811602" y="1419622"/>
              <a:ext cx="925253" cy="461665"/>
            </a:xfrm>
            <a:prstGeom prst="rect">
              <a:avLst/>
            </a:prstGeom>
            <a:noFill/>
          </p:spPr>
          <p:txBody>
            <a:bodyPr wrap="none" rtlCol="0">
              <a:spAutoFit/>
            </a:bodyPr>
            <a:lstStyle/>
            <a:p>
              <a:r>
                <a:rPr lang="en-US" altLang="zh-CN" sz="2400" dirty="0" smtClean="0">
                  <a:solidFill>
                    <a:schemeClr val="bg1"/>
                  </a:solidFill>
                  <a:latin typeface="方正黑体简体" panose="03000509000000000000" pitchFamily="65" charset="-122"/>
                  <a:ea typeface="方正黑体简体" panose="03000509000000000000" pitchFamily="65" charset="-122"/>
                </a:rPr>
                <a:t>20XX</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grpSp>
      <p:grpSp>
        <p:nvGrpSpPr>
          <p:cNvPr id="38" name="组合 37"/>
          <p:cNvGrpSpPr/>
          <p:nvPr/>
        </p:nvGrpSpPr>
        <p:grpSpPr>
          <a:xfrm>
            <a:off x="6462972" y="1565211"/>
            <a:ext cx="1277491" cy="1116124"/>
            <a:chOff x="620886" y="1115978"/>
            <a:chExt cx="1277491" cy="1116124"/>
          </a:xfrm>
        </p:grpSpPr>
        <p:pic>
          <p:nvPicPr>
            <p:cNvPr id="39" name="Picture 2" descr="D:\png\0101000028865661_0004_图层-2.png"/>
            <p:cNvPicPr>
              <a:picLocks noChangeAspect="1" noChangeArrowheads="1"/>
            </p:cNvPicPr>
            <p:nvPr/>
          </p:nvPicPr>
          <p:blipFill>
            <a:blip r:embed="rId1"/>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D:\png\0101000028865661_0004_图层-2.png"/>
            <p:cNvPicPr>
              <a:picLocks noChangeAspect="1" noChangeArrowheads="1"/>
            </p:cNvPicPr>
            <p:nvPr/>
          </p:nvPicPr>
          <p:blipFill>
            <a:blip r:embed="rId1"/>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811602" y="1419622"/>
              <a:ext cx="925253" cy="461665"/>
            </a:xfrm>
            <a:prstGeom prst="rect">
              <a:avLst/>
            </a:prstGeom>
            <a:noFill/>
          </p:spPr>
          <p:txBody>
            <a:bodyPr wrap="none" rtlCol="0">
              <a:spAutoFit/>
            </a:bodyPr>
            <a:lstStyle/>
            <a:p>
              <a:r>
                <a:rPr lang="en-US" altLang="zh-CN" sz="2400" dirty="0" smtClean="0">
                  <a:solidFill>
                    <a:schemeClr val="bg1"/>
                  </a:solidFill>
                  <a:latin typeface="方正黑体简体" panose="03000509000000000000" pitchFamily="65" charset="-122"/>
                  <a:ea typeface="方正黑体简体" panose="03000509000000000000" pitchFamily="65" charset="-122"/>
                </a:rPr>
                <a:t>20XX</a:t>
              </a:r>
              <a:endParaRPr lang="zh-CN" altLang="en-US" sz="2400" dirty="0">
                <a:solidFill>
                  <a:schemeClr val="bg1"/>
                </a:solidFill>
                <a:latin typeface="方正黑体简体" panose="03000509000000000000" pitchFamily="65" charset="-122"/>
                <a:ea typeface="方正黑体简体" panose="03000509000000000000" pitchFamily="65" charset="-122"/>
              </a:endParaRPr>
            </a:p>
          </p:txBody>
        </p:sp>
      </p:grpSp>
      <p:pic>
        <p:nvPicPr>
          <p:cNvPr id="4100" name="Picture 4" descr="D:\png\2015sd55fs006_0001_flower.png"/>
          <p:cNvPicPr>
            <a:picLocks noChangeAspect="1" noChangeArrowheads="1"/>
          </p:cNvPicPr>
          <p:nvPr/>
        </p:nvPicPr>
        <p:blipFill>
          <a:blip r:embed="rId2"/>
          <a:srcRect/>
          <a:stretch>
            <a:fillRect/>
          </a:stretch>
        </p:blipFill>
        <p:spPr bwMode="auto">
          <a:xfrm>
            <a:off x="6228184" y="-476047"/>
            <a:ext cx="3254760" cy="20552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childTnLst>
                          </p:cTn>
                        </p:par>
                        <p:par>
                          <p:cTn id="19" fill="hold">
                            <p:stCondLst>
                              <p:cond delay="2000"/>
                            </p:stCondLst>
                            <p:childTnLst>
                              <p:par>
                                <p:cTn id="20" presetID="31" presetClass="entr" presetSubtype="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 calcmode="lin" valueType="num">
                                      <p:cBhvr>
                                        <p:cTn id="24" dur="1000" fill="hold"/>
                                        <p:tgtEl>
                                          <p:spTgt spid="27"/>
                                        </p:tgtEl>
                                        <p:attrNameLst>
                                          <p:attrName>style.rotation</p:attrName>
                                        </p:attrNameLst>
                                      </p:cBhvr>
                                      <p:tavLst>
                                        <p:tav tm="0">
                                          <p:val>
                                            <p:fltVal val="90"/>
                                          </p:val>
                                        </p:tav>
                                        <p:tav tm="100000">
                                          <p:val>
                                            <p:fltVal val="0"/>
                                          </p:val>
                                        </p:tav>
                                      </p:tavLst>
                                    </p:anim>
                                    <p:animEffect transition="in" filter="fade">
                                      <p:cBhvr>
                                        <p:cTn id="25" dur="1000"/>
                                        <p:tgtEl>
                                          <p:spTgt spid="27"/>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4000"/>
                            </p:stCondLst>
                            <p:childTnLst>
                              <p:par>
                                <p:cTn id="35" presetID="31" presetClass="entr" presetSubtype="0"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1000" fill="hold"/>
                                        <p:tgtEl>
                                          <p:spTgt spid="34"/>
                                        </p:tgtEl>
                                        <p:attrNameLst>
                                          <p:attrName>ppt_w</p:attrName>
                                        </p:attrNameLst>
                                      </p:cBhvr>
                                      <p:tavLst>
                                        <p:tav tm="0">
                                          <p:val>
                                            <p:fltVal val="0"/>
                                          </p:val>
                                        </p:tav>
                                        <p:tav tm="100000">
                                          <p:val>
                                            <p:strVal val="#ppt_w"/>
                                          </p:val>
                                        </p:tav>
                                      </p:tavLst>
                                    </p:anim>
                                    <p:anim calcmode="lin" valueType="num">
                                      <p:cBhvr>
                                        <p:cTn id="38" dur="1000" fill="hold"/>
                                        <p:tgtEl>
                                          <p:spTgt spid="34"/>
                                        </p:tgtEl>
                                        <p:attrNameLst>
                                          <p:attrName>ppt_h</p:attrName>
                                        </p:attrNameLst>
                                      </p:cBhvr>
                                      <p:tavLst>
                                        <p:tav tm="0">
                                          <p:val>
                                            <p:fltVal val="0"/>
                                          </p:val>
                                        </p:tav>
                                        <p:tav tm="100000">
                                          <p:val>
                                            <p:strVal val="#ppt_h"/>
                                          </p:val>
                                        </p:tav>
                                      </p:tavLst>
                                    </p:anim>
                                    <p:anim calcmode="lin" valueType="num">
                                      <p:cBhvr>
                                        <p:cTn id="39" dur="1000" fill="hold"/>
                                        <p:tgtEl>
                                          <p:spTgt spid="34"/>
                                        </p:tgtEl>
                                        <p:attrNameLst>
                                          <p:attrName>style.rotation</p:attrName>
                                        </p:attrNameLst>
                                      </p:cBhvr>
                                      <p:tavLst>
                                        <p:tav tm="0">
                                          <p:val>
                                            <p:fltVal val="90"/>
                                          </p:val>
                                        </p:tav>
                                        <p:tav tm="100000">
                                          <p:val>
                                            <p:fltVal val="0"/>
                                          </p:val>
                                        </p:tav>
                                      </p:tavLst>
                                    </p:anim>
                                    <p:animEffect transition="in" filter="fade">
                                      <p:cBhvr>
                                        <p:cTn id="40" dur="1000"/>
                                        <p:tgtEl>
                                          <p:spTgt spid="34"/>
                                        </p:tgtEl>
                                      </p:cBhvr>
                                    </p:animEffect>
                                  </p:childTnLst>
                                </p:cTn>
                              </p:par>
                            </p:childTnLst>
                          </p:cTn>
                        </p:par>
                        <p:par>
                          <p:cTn id="41" fill="hold">
                            <p:stCondLst>
                              <p:cond delay="5000"/>
                            </p:stCondLst>
                            <p:childTnLst>
                              <p:par>
                                <p:cTn id="42" presetID="10"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childTnLst>
                          </p:cTn>
                        </p:par>
                        <p:par>
                          <p:cTn id="45" fill="hold">
                            <p:stCondLst>
                              <p:cond delay="5500"/>
                            </p:stCondLst>
                            <p:childTnLst>
                              <p:par>
                                <p:cTn id="46" presetID="2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6000"/>
                            </p:stCondLst>
                            <p:childTnLst>
                              <p:par>
                                <p:cTn id="50" presetID="31" presetClass="entr" presetSubtype="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1000" fill="hold"/>
                                        <p:tgtEl>
                                          <p:spTgt spid="38"/>
                                        </p:tgtEl>
                                        <p:attrNameLst>
                                          <p:attrName>ppt_w</p:attrName>
                                        </p:attrNameLst>
                                      </p:cBhvr>
                                      <p:tavLst>
                                        <p:tav tm="0">
                                          <p:val>
                                            <p:fltVal val="0"/>
                                          </p:val>
                                        </p:tav>
                                        <p:tav tm="100000">
                                          <p:val>
                                            <p:strVal val="#ppt_w"/>
                                          </p:val>
                                        </p:tav>
                                      </p:tavLst>
                                    </p:anim>
                                    <p:anim calcmode="lin" valueType="num">
                                      <p:cBhvr>
                                        <p:cTn id="53" dur="1000" fill="hold"/>
                                        <p:tgtEl>
                                          <p:spTgt spid="38"/>
                                        </p:tgtEl>
                                        <p:attrNameLst>
                                          <p:attrName>ppt_h</p:attrName>
                                        </p:attrNameLst>
                                      </p:cBhvr>
                                      <p:tavLst>
                                        <p:tav tm="0">
                                          <p:val>
                                            <p:fltVal val="0"/>
                                          </p:val>
                                        </p:tav>
                                        <p:tav tm="100000">
                                          <p:val>
                                            <p:strVal val="#ppt_h"/>
                                          </p:val>
                                        </p:tav>
                                      </p:tavLst>
                                    </p:anim>
                                    <p:anim calcmode="lin" valueType="num">
                                      <p:cBhvr>
                                        <p:cTn id="54" dur="1000" fill="hold"/>
                                        <p:tgtEl>
                                          <p:spTgt spid="38"/>
                                        </p:tgtEl>
                                        <p:attrNameLst>
                                          <p:attrName>style.rotation</p:attrName>
                                        </p:attrNameLst>
                                      </p:cBhvr>
                                      <p:tavLst>
                                        <p:tav tm="0">
                                          <p:val>
                                            <p:fltVal val="90"/>
                                          </p:val>
                                        </p:tav>
                                        <p:tav tm="100000">
                                          <p:val>
                                            <p:fltVal val="0"/>
                                          </p:val>
                                        </p:tav>
                                      </p:tavLst>
                                    </p:anim>
                                    <p:animEffect transition="in" filter="fade">
                                      <p:cBhvr>
                                        <p:cTn id="55" dur="1000"/>
                                        <p:tgtEl>
                                          <p:spTgt spid="38"/>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9143999" cy="5143500"/>
            <a:chOff x="0" y="0"/>
            <a:chExt cx="9143999" cy="5143500"/>
          </a:xfrm>
        </p:grpSpPr>
        <p:pic>
          <p:nvPicPr>
            <p:cNvPr id="7" name="图片 6"/>
            <p:cNvPicPr>
              <a:picLocks noChangeAspect="1"/>
            </p:cNvPicPr>
            <p:nvPr/>
          </p:nvPicPr>
          <p:blipFill>
            <a:blip r:embed="rId1" cstate="screen"/>
            <a:stretch>
              <a:fillRect/>
            </a:stretch>
          </p:blipFill>
          <p:spPr>
            <a:xfrm>
              <a:off x="0" y="0"/>
              <a:ext cx="9143999" cy="5143500"/>
            </a:xfrm>
            <a:prstGeom prst="rect">
              <a:avLst/>
            </a:prstGeom>
          </p:spPr>
        </p:pic>
        <p:pic>
          <p:nvPicPr>
            <p:cNvPr id="8" name="图片 7"/>
            <p:cNvPicPr>
              <a:picLocks noChangeAspect="1"/>
            </p:cNvPicPr>
            <p:nvPr/>
          </p:nvPicPr>
          <p:blipFill>
            <a:blip r:embed="rId2"/>
            <a:stretch>
              <a:fillRect/>
            </a:stretch>
          </p:blipFill>
          <p:spPr>
            <a:xfrm>
              <a:off x="6084058" y="26553"/>
              <a:ext cx="3059939" cy="2084660"/>
            </a:xfrm>
            <a:prstGeom prst="rect">
              <a:avLst/>
            </a:prstGeom>
          </p:spPr>
        </p:pic>
        <p:pic>
          <p:nvPicPr>
            <p:cNvPr id="9" name="图片 8"/>
            <p:cNvPicPr>
              <a:picLocks noChangeAspect="1"/>
            </p:cNvPicPr>
            <p:nvPr/>
          </p:nvPicPr>
          <p:blipFill>
            <a:blip r:embed="rId3" cstate="screen"/>
            <a:stretch>
              <a:fillRect/>
            </a:stretch>
          </p:blipFill>
          <p:spPr>
            <a:xfrm>
              <a:off x="514511" y="211129"/>
              <a:ext cx="2024574" cy="1367343"/>
            </a:xfrm>
            <a:prstGeom prst="rect">
              <a:avLst/>
            </a:prstGeom>
          </p:spPr>
        </p:pic>
      </p:grpSp>
      <p:pic>
        <p:nvPicPr>
          <p:cNvPr id="2" name="图片 13"/>
          <p:cNvPicPr preferRelativeResize="0"/>
          <p:nvPr/>
        </p:nvPicPr>
        <p:blipFill>
          <a:blip r:embed="rId4" cstate="screen"/>
          <a:stretch>
            <a:fillRect/>
          </a:stretch>
        </p:blipFill>
        <p:spPr bwMode="auto">
          <a:xfrm>
            <a:off x="3419872" y="792515"/>
            <a:ext cx="2241397" cy="2241392"/>
          </a:xfrm>
          <a:prstGeom prst="rect">
            <a:avLst/>
          </a:prstGeom>
          <a:noFill/>
          <a:ln w="9525">
            <a:noFill/>
            <a:miter lim="800000"/>
            <a:headEnd/>
            <a:tailEnd/>
          </a:ln>
        </p:spPr>
      </p:pic>
      <p:sp>
        <p:nvSpPr>
          <p:cNvPr id="3" name="文本框 2"/>
          <p:cNvSpPr txBox="1"/>
          <p:nvPr/>
        </p:nvSpPr>
        <p:spPr>
          <a:xfrm>
            <a:off x="4021838" y="1451546"/>
            <a:ext cx="1037463" cy="923330"/>
          </a:xfrm>
          <a:prstGeom prst="rect">
            <a:avLst/>
          </a:prstGeom>
          <a:noFill/>
        </p:spPr>
        <p:txBody>
          <a:bodyPr wrap="none" rtlCol="0">
            <a:spAutoFit/>
          </a:bodyPr>
          <a:lstStyle/>
          <a:p>
            <a:r>
              <a:rPr lang="en-US" altLang="zh-CN" sz="5400" b="1" dirty="0" smtClean="0">
                <a:latin typeface="+mj-ea"/>
                <a:ea typeface="+mj-ea"/>
              </a:rPr>
              <a:t>04</a:t>
            </a:r>
            <a:endParaRPr lang="zh-CN" altLang="en-US" sz="5400" b="1" dirty="0">
              <a:latin typeface="+mj-ea"/>
              <a:ea typeface="+mj-ea"/>
            </a:endParaRPr>
          </a:p>
        </p:txBody>
      </p:sp>
      <p:pic>
        <p:nvPicPr>
          <p:cNvPr id="4" name="Picture 2" descr="D:\png\2015007_0000_图层-1-拷贝-4.png"/>
          <p:cNvPicPr>
            <a:picLocks noChangeAspect="1" noChangeArrowheads="1"/>
          </p:cNvPicPr>
          <p:nvPr/>
        </p:nvPicPr>
        <p:blipFill>
          <a:blip r:embed="rId5" cstate="screen"/>
          <a:srcRect/>
          <a:stretch>
            <a:fillRect/>
          </a:stretch>
        </p:blipFill>
        <p:spPr bwMode="auto">
          <a:xfrm>
            <a:off x="2137989" y="3193143"/>
            <a:ext cx="5842624" cy="7878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6"/>
          <p:cNvSpPr txBox="1"/>
          <p:nvPr/>
        </p:nvSpPr>
        <p:spPr>
          <a:xfrm>
            <a:off x="3071277" y="3356223"/>
            <a:ext cx="3262432" cy="461665"/>
          </a:xfrm>
          <a:prstGeom prst="rect">
            <a:avLst/>
          </a:prstGeom>
          <a:noFill/>
        </p:spPr>
        <p:txBody>
          <a:bodyPr wrap="none" rtlCol="0">
            <a:spAutoFit/>
          </a:bodyPr>
          <a:lstStyle/>
          <a:p>
            <a:r>
              <a:rPr lang="zh-CN" altLang="en-US" sz="2400" dirty="0" smtClean="0">
                <a:solidFill>
                  <a:schemeClr val="bg1"/>
                </a:solidFill>
                <a:latin typeface="方正粗圆简体" panose="03000509000000000000" pitchFamily="65" charset="-122"/>
                <a:ea typeface="方正粗圆简体" panose="03000509000000000000" pitchFamily="65" charset="-122"/>
              </a:rPr>
              <a:t>第四部分单击添加文字</a:t>
            </a:r>
            <a:endParaRPr lang="zh-CN" altLang="en-US" sz="2400" dirty="0">
              <a:solidFill>
                <a:schemeClr val="bg1"/>
              </a:solidFill>
              <a:latin typeface="方正粗圆简体" panose="03000509000000000000" pitchFamily="65" charset="-122"/>
              <a:ea typeface="方正粗圆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8" presetClass="emph" presetSubtype="0" decel="35000" fill="hold" nodeType="afterEffect">
                                  <p:stCondLst>
                                    <p:cond delay="0"/>
                                  </p:stCondLst>
                                  <p:childTnLst>
                                    <p:animRot by="-10800000">
                                      <p:cBhvr>
                                        <p:cTn id="13" dur="6000" fill="hold"/>
                                        <p:tgtEl>
                                          <p:spTgt spid="2"/>
                                        </p:tgtEl>
                                        <p:attrNameLst>
                                          <p:attrName>r</p:attrName>
                                        </p:attrNameLst>
                                      </p:cBhvr>
                                    </p:animRot>
                                  </p:childTnLst>
                                </p:cTn>
                              </p:par>
                              <p:par>
                                <p:cTn id="14" presetID="53" presetClass="entr" presetSubtype="1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Effect transition="in" filter="fade">
                                      <p:cBhvr>
                                        <p:cTn id="18" dur="1000"/>
                                        <p:tgtEl>
                                          <p:spTgt spid="3"/>
                                        </p:tgtEl>
                                      </p:cBhvr>
                                    </p:animEffect>
                                  </p:childTnLst>
                                </p:cTn>
                              </p:par>
                              <p:par>
                                <p:cTn id="19" presetID="2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700"/>
                                        <p:tgtEl>
                                          <p:spTgt spid="4"/>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D:\png\画面与情绪2.png"/>
          <p:cNvPicPr>
            <a:picLocks noChangeAspect="1" noChangeArrowheads="1"/>
          </p:cNvPicPr>
          <p:nvPr/>
        </p:nvPicPr>
        <p:blipFill>
          <a:blip r:embed="rId1" cstate="screen"/>
          <a:srcRect/>
          <a:stretch>
            <a:fillRect/>
          </a:stretch>
        </p:blipFill>
        <p:spPr bwMode="auto">
          <a:xfrm>
            <a:off x="3452531" y="1715330"/>
            <a:ext cx="2225674" cy="18857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png\12-06_0009_3.png"/>
          <p:cNvPicPr>
            <a:picLocks noChangeAspect="1" noChangeArrowheads="1"/>
          </p:cNvPicPr>
          <p:nvPr/>
        </p:nvPicPr>
        <p:blipFill>
          <a:blip r:embed="rId2"/>
          <a:srcRect/>
          <a:stretch>
            <a:fillRect/>
          </a:stretch>
        </p:blipFill>
        <p:spPr bwMode="auto">
          <a:xfrm>
            <a:off x="5824556" y="2283718"/>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12-06_0009_3.png"/>
          <p:cNvPicPr>
            <a:picLocks noChangeAspect="1" noChangeArrowheads="1"/>
          </p:cNvPicPr>
          <p:nvPr/>
        </p:nvPicPr>
        <p:blipFill>
          <a:blip r:embed="rId2"/>
          <a:srcRect/>
          <a:stretch>
            <a:fillRect/>
          </a:stretch>
        </p:blipFill>
        <p:spPr bwMode="auto">
          <a:xfrm flipH="1">
            <a:off x="2267744" y="2342338"/>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12-06_0009_3.png"/>
          <p:cNvPicPr>
            <a:picLocks noChangeAspect="1" noChangeArrowheads="1"/>
          </p:cNvPicPr>
          <p:nvPr/>
        </p:nvPicPr>
        <p:blipFill>
          <a:blip r:embed="rId2"/>
          <a:srcRect/>
          <a:stretch>
            <a:fillRect/>
          </a:stretch>
        </p:blipFill>
        <p:spPr bwMode="auto">
          <a:xfrm rot="4721638">
            <a:off x="4003150" y="3772316"/>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12-06_0009_3.png"/>
          <p:cNvPicPr>
            <a:picLocks noChangeAspect="1" noChangeArrowheads="1"/>
          </p:cNvPicPr>
          <p:nvPr/>
        </p:nvPicPr>
        <p:blipFill>
          <a:blip r:embed="rId2"/>
          <a:srcRect/>
          <a:stretch>
            <a:fillRect/>
          </a:stretch>
        </p:blipFill>
        <p:spPr bwMode="auto">
          <a:xfrm rot="4721638" flipH="1" flipV="1">
            <a:off x="3797151" y="808311"/>
            <a:ext cx="1209924" cy="84691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921593" y="2507418"/>
            <a:ext cx="1130519" cy="523220"/>
          </a:xfrm>
          <a:prstGeom prst="rect">
            <a:avLst/>
          </a:prstGeom>
          <a:noFill/>
        </p:spPr>
        <p:txBody>
          <a:bodyPr wrap="square" rtlCol="0">
            <a:spAutoFit/>
          </a:bodyPr>
          <a:lstStyle/>
          <a:p>
            <a:r>
              <a:rPr lang="zh-CN" altLang="en-US" sz="1400" dirty="0" smtClean="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400" dirty="0" smtClean="0">
              <a:solidFill>
                <a:schemeClr val="bg1"/>
              </a:solidFill>
              <a:latin typeface="方正黑体简体" panose="03000509000000000000" pitchFamily="65" charset="-122"/>
              <a:ea typeface="方正黑体简体" panose="03000509000000000000" pitchFamily="65" charset="-122"/>
            </a:endParaRPr>
          </a:p>
        </p:txBody>
      </p:sp>
      <p:pic>
        <p:nvPicPr>
          <p:cNvPr id="7170" name="Picture 2" descr="L:\png\xiqi5g020200111_0002_27.png"/>
          <p:cNvPicPr>
            <a:picLocks noChangeAspect="1" noChangeArrowheads="1"/>
          </p:cNvPicPr>
          <p:nvPr/>
        </p:nvPicPr>
        <p:blipFill>
          <a:blip r:embed="rId3" cstate="screen">
            <a:duotone>
              <a:prstClr val="black"/>
              <a:srgbClr val="D9C3A5">
                <a:tint val="50000"/>
                <a:satMod val="180000"/>
              </a:srgbClr>
            </a:duotone>
          </a:blip>
          <a:srcRect/>
          <a:stretch>
            <a:fillRect/>
          </a:stretch>
        </p:blipFill>
        <p:spPr bwMode="auto">
          <a:xfrm>
            <a:off x="0" y="3070325"/>
            <a:ext cx="2123728" cy="221528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L:\png\Nipic_5412003_20110429223621504000-恢复的.psd_0009_f.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8800"/>
                    </a14:imgEffect>
                  </a14:imgLayer>
                </a14:imgProps>
              </a:ext>
            </a:extLst>
          </a:blip>
          <a:srcRect/>
          <a:stretch>
            <a:fillRect/>
          </a:stretch>
        </p:blipFill>
        <p:spPr bwMode="auto">
          <a:xfrm>
            <a:off x="6804248" y="3580532"/>
            <a:ext cx="2010246" cy="1512132"/>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4841987" y="1061323"/>
            <a:ext cx="1602221" cy="646331"/>
          </a:xfrm>
          <a:prstGeom prst="rect">
            <a:avLst/>
          </a:prstGeom>
        </p:spPr>
        <p:txBody>
          <a:bodyPr wrap="square">
            <a:spAutoFit/>
          </a:bodyPr>
          <a:lstStyle/>
          <a:p>
            <a:r>
              <a:rPr lang="zh-CN" altLang="en-US" dirty="0">
                <a:latin typeface="方正黑体简体" panose="03000509000000000000" pitchFamily="65" charset="-122"/>
                <a:ea typeface="方正黑体简体" panose="03000509000000000000" pitchFamily="65" charset="-122"/>
              </a:rPr>
              <a:t>此处添加</a:t>
            </a:r>
            <a:r>
              <a:rPr lang="zh-CN" altLang="en-US" dirty="0" smtClean="0">
                <a:latin typeface="方正黑体简体" panose="03000509000000000000" pitchFamily="65" charset="-122"/>
                <a:ea typeface="方正黑体简体" panose="03000509000000000000" pitchFamily="65" charset="-122"/>
              </a:rPr>
              <a:t>文本</a:t>
            </a:r>
            <a:endParaRPr lang="en-US" altLang="zh-CN" dirty="0" smtClean="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此处</a:t>
            </a:r>
            <a:r>
              <a:rPr lang="zh-CN" altLang="en-US" dirty="0">
                <a:latin typeface="方正黑体简体" panose="03000509000000000000" pitchFamily="65" charset="-122"/>
                <a:ea typeface="方正黑体简体" panose="03000509000000000000" pitchFamily="65" charset="-122"/>
              </a:rPr>
              <a:t>添加</a:t>
            </a: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sp>
        <p:nvSpPr>
          <p:cNvPr id="12" name="矩形 11"/>
          <p:cNvSpPr/>
          <p:nvPr/>
        </p:nvSpPr>
        <p:spPr>
          <a:xfrm>
            <a:off x="2555776" y="3869635"/>
            <a:ext cx="1602221" cy="646331"/>
          </a:xfrm>
          <a:prstGeom prst="rect">
            <a:avLst/>
          </a:prstGeom>
        </p:spPr>
        <p:txBody>
          <a:bodyPr wrap="square">
            <a:spAutoFit/>
          </a:bodyPr>
          <a:lstStyle/>
          <a:p>
            <a:r>
              <a:rPr lang="zh-CN" altLang="en-US" dirty="0">
                <a:latin typeface="方正黑体简体" panose="03000509000000000000" pitchFamily="65" charset="-122"/>
                <a:ea typeface="方正黑体简体" panose="03000509000000000000" pitchFamily="65" charset="-122"/>
              </a:rPr>
              <a:t>此处添加</a:t>
            </a:r>
            <a:r>
              <a:rPr lang="zh-CN" altLang="en-US" dirty="0" smtClean="0">
                <a:latin typeface="方正黑体简体" panose="03000509000000000000" pitchFamily="65" charset="-122"/>
                <a:ea typeface="方正黑体简体" panose="03000509000000000000" pitchFamily="65" charset="-122"/>
              </a:rPr>
              <a:t>文本</a:t>
            </a:r>
            <a:endParaRPr lang="en-US" altLang="zh-CN" dirty="0" smtClean="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此处</a:t>
            </a:r>
            <a:r>
              <a:rPr lang="zh-CN" altLang="en-US" dirty="0">
                <a:latin typeface="方正黑体简体" panose="03000509000000000000" pitchFamily="65" charset="-122"/>
                <a:ea typeface="方正黑体简体" panose="03000509000000000000" pitchFamily="65" charset="-122"/>
              </a:rPr>
              <a:t>添加</a:t>
            </a: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sp>
        <p:nvSpPr>
          <p:cNvPr id="13" name="矩形 12"/>
          <p:cNvSpPr/>
          <p:nvPr/>
        </p:nvSpPr>
        <p:spPr>
          <a:xfrm>
            <a:off x="1889532" y="1853411"/>
            <a:ext cx="1602221" cy="646331"/>
          </a:xfrm>
          <a:prstGeom prst="rect">
            <a:avLst/>
          </a:prstGeom>
        </p:spPr>
        <p:txBody>
          <a:bodyPr wrap="square">
            <a:spAutoFit/>
          </a:bodyPr>
          <a:lstStyle/>
          <a:p>
            <a:r>
              <a:rPr lang="zh-CN" altLang="en-US" dirty="0">
                <a:latin typeface="方正黑体简体" panose="03000509000000000000" pitchFamily="65" charset="-122"/>
                <a:ea typeface="方正黑体简体" panose="03000509000000000000" pitchFamily="65" charset="-122"/>
              </a:rPr>
              <a:t>此处添加</a:t>
            </a:r>
            <a:r>
              <a:rPr lang="zh-CN" altLang="en-US" dirty="0" smtClean="0">
                <a:latin typeface="方正黑体简体" panose="03000509000000000000" pitchFamily="65" charset="-122"/>
                <a:ea typeface="方正黑体简体" panose="03000509000000000000" pitchFamily="65" charset="-122"/>
              </a:rPr>
              <a:t>文本</a:t>
            </a:r>
            <a:endParaRPr lang="en-US" altLang="zh-CN" dirty="0" smtClean="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此处</a:t>
            </a:r>
            <a:r>
              <a:rPr lang="zh-CN" altLang="en-US" dirty="0">
                <a:latin typeface="方正黑体简体" panose="03000509000000000000" pitchFamily="65" charset="-122"/>
                <a:ea typeface="方正黑体简体" panose="03000509000000000000" pitchFamily="65" charset="-122"/>
              </a:rPr>
              <a:t>添加</a:t>
            </a: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sp>
        <p:nvSpPr>
          <p:cNvPr id="14" name="矩形 13"/>
          <p:cNvSpPr/>
          <p:nvPr/>
        </p:nvSpPr>
        <p:spPr>
          <a:xfrm>
            <a:off x="5678205" y="3219822"/>
            <a:ext cx="1602221" cy="646331"/>
          </a:xfrm>
          <a:prstGeom prst="rect">
            <a:avLst/>
          </a:prstGeom>
        </p:spPr>
        <p:txBody>
          <a:bodyPr wrap="square">
            <a:spAutoFit/>
          </a:bodyPr>
          <a:lstStyle/>
          <a:p>
            <a:r>
              <a:rPr lang="zh-CN" altLang="en-US" dirty="0">
                <a:latin typeface="方正黑体简体" panose="03000509000000000000" pitchFamily="65" charset="-122"/>
                <a:ea typeface="方正黑体简体" panose="03000509000000000000" pitchFamily="65" charset="-122"/>
              </a:rPr>
              <a:t>此处添加</a:t>
            </a:r>
            <a:r>
              <a:rPr lang="zh-CN" altLang="en-US" dirty="0" smtClean="0">
                <a:latin typeface="方正黑体简体" panose="03000509000000000000" pitchFamily="65" charset="-122"/>
                <a:ea typeface="方正黑体简体" panose="03000509000000000000" pitchFamily="65" charset="-122"/>
              </a:rPr>
              <a:t>文本</a:t>
            </a:r>
            <a:endParaRPr lang="en-US" altLang="zh-CN" dirty="0" smtClean="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此处</a:t>
            </a:r>
            <a:r>
              <a:rPr lang="zh-CN" altLang="en-US" dirty="0">
                <a:latin typeface="方正黑体简体" panose="03000509000000000000" pitchFamily="65" charset="-122"/>
                <a:ea typeface="方正黑体简体" panose="03000509000000000000" pitchFamily="65" charset="-122"/>
              </a:rPr>
              <a:t>添加</a:t>
            </a:r>
            <a:r>
              <a:rPr lang="zh-CN" altLang="en-US" dirty="0" smtClean="0">
                <a:latin typeface="方正黑体简体" panose="03000509000000000000" pitchFamily="65" charset="-122"/>
                <a:ea typeface="方正黑体简体" panose="03000509000000000000" pitchFamily="65" charset="-122"/>
              </a:rPr>
              <a:t>文本</a:t>
            </a:r>
            <a:endParaRPr lang="zh-CN" altLang="en-US" dirty="0">
              <a:latin typeface="方正黑体简体" panose="03000509000000000000" pitchFamily="65" charset="-122"/>
              <a:ea typeface="方正黑体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outVertical)">
                                      <p:cBhvr>
                                        <p:cTn id="13" dur="750"/>
                                        <p:tgtEl>
                                          <p:spTgt spid="9"/>
                                        </p:tgtEl>
                                      </p:cBhvr>
                                    </p:animEffect>
                                  </p:childTnLst>
                                </p:cTn>
                              </p:par>
                              <p:par>
                                <p:cTn id="14" presetID="2" presetClass="entr" presetSubtype="8"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0-#ppt_w/2"/>
                                          </p:val>
                                        </p:tav>
                                        <p:tav tm="100000">
                                          <p:val>
                                            <p:strVal val="#ppt_x"/>
                                          </p:val>
                                        </p:tav>
                                      </p:tavLst>
                                    </p:anim>
                                    <p:anim calcmode="lin" valueType="num">
                                      <p:cBhvr additive="base">
                                        <p:cTn id="17" dur="75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750" fill="hold"/>
                                        <p:tgtEl>
                                          <p:spTgt spid="8"/>
                                        </p:tgtEl>
                                        <p:attrNameLst>
                                          <p:attrName>ppt_x</p:attrName>
                                        </p:attrNameLst>
                                      </p:cBhvr>
                                      <p:tavLst>
                                        <p:tav tm="0">
                                          <p:val>
                                            <p:strVal val="#ppt_x"/>
                                          </p:val>
                                        </p:tav>
                                        <p:tav tm="100000">
                                          <p:val>
                                            <p:strVal val="#ppt_x"/>
                                          </p:val>
                                        </p:tav>
                                      </p:tavLst>
                                    </p:anim>
                                    <p:anim calcmode="lin" valueType="num">
                                      <p:cBhvr additive="base">
                                        <p:cTn id="21" dur="750" fill="hold"/>
                                        <p:tgtEl>
                                          <p:spTgt spid="8"/>
                                        </p:tgtEl>
                                        <p:attrNameLst>
                                          <p:attrName>ppt_y</p:attrName>
                                        </p:attrNameLst>
                                      </p:cBhvr>
                                      <p:tavLst>
                                        <p:tav tm="0">
                                          <p:val>
                                            <p:strVal val="0-#ppt_h/2"/>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750" fill="hold"/>
                                        <p:tgtEl>
                                          <p:spTgt spid="5"/>
                                        </p:tgtEl>
                                        <p:attrNameLst>
                                          <p:attrName>ppt_x</p:attrName>
                                        </p:attrNameLst>
                                      </p:cBhvr>
                                      <p:tavLst>
                                        <p:tav tm="0">
                                          <p:val>
                                            <p:strVal val="1+#ppt_w/2"/>
                                          </p:val>
                                        </p:tav>
                                        <p:tav tm="100000">
                                          <p:val>
                                            <p:strVal val="#ppt_x"/>
                                          </p:val>
                                        </p:tav>
                                      </p:tavLst>
                                    </p:anim>
                                    <p:anim calcmode="lin" valueType="num">
                                      <p:cBhvr additive="base">
                                        <p:cTn id="25" dur="75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750" fill="hold"/>
                                        <p:tgtEl>
                                          <p:spTgt spid="7"/>
                                        </p:tgtEl>
                                        <p:attrNameLst>
                                          <p:attrName>ppt_x</p:attrName>
                                        </p:attrNameLst>
                                      </p:cBhvr>
                                      <p:tavLst>
                                        <p:tav tm="0">
                                          <p:val>
                                            <p:strVal val="#ppt_x"/>
                                          </p:val>
                                        </p:tav>
                                        <p:tav tm="100000">
                                          <p:val>
                                            <p:strVal val="#ppt_x"/>
                                          </p:val>
                                        </p:tav>
                                      </p:tavLst>
                                    </p:anim>
                                    <p:anim calcmode="lin" valueType="num">
                                      <p:cBhvr additive="base">
                                        <p:cTn id="29" dur="750" fill="hold"/>
                                        <p:tgtEl>
                                          <p:spTgt spid="7"/>
                                        </p:tgtEl>
                                        <p:attrNameLst>
                                          <p:attrName>ppt_y</p:attrName>
                                        </p:attrNameLst>
                                      </p:cBhvr>
                                      <p:tavLst>
                                        <p:tav tm="0">
                                          <p:val>
                                            <p:strVal val="1+#ppt_h/2"/>
                                          </p:val>
                                        </p:tav>
                                        <p:tav tm="100000">
                                          <p:val>
                                            <p:strVal val="#ppt_y"/>
                                          </p:val>
                                        </p:tav>
                                      </p:tavLst>
                                    </p:anim>
                                  </p:childTnLst>
                                </p:cTn>
                              </p:par>
                              <p:par>
                                <p:cTn id="30" presetID="14" presetClass="entr" presetSubtype="10" fill="hold" grpId="0" nodeType="withEffect">
                                  <p:stCondLst>
                                    <p:cond delay="75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750"/>
                                        <p:tgtEl>
                                          <p:spTgt spid="13"/>
                                        </p:tgtEl>
                                      </p:cBhvr>
                                    </p:animEffect>
                                  </p:childTnLst>
                                </p:cTn>
                              </p:par>
                              <p:par>
                                <p:cTn id="33" presetID="14" presetClass="entr" presetSubtype="10" fill="hold" grpId="0" nodeType="withEffect">
                                  <p:stCondLst>
                                    <p:cond delay="75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750"/>
                                        <p:tgtEl>
                                          <p:spTgt spid="11"/>
                                        </p:tgtEl>
                                      </p:cBhvr>
                                    </p:animEffect>
                                  </p:childTnLst>
                                </p:cTn>
                              </p:par>
                              <p:par>
                                <p:cTn id="36" presetID="14" presetClass="entr" presetSubtype="10"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Effect transition="in" filter="randombar(horizontal)">
                                      <p:cBhvr>
                                        <p:cTn id="38" dur="750"/>
                                        <p:tgtEl>
                                          <p:spTgt spid="14"/>
                                        </p:tgtEl>
                                      </p:cBhvr>
                                    </p:animEffect>
                                  </p:childTnLst>
                                </p:cTn>
                              </p:par>
                              <p:par>
                                <p:cTn id="39" presetID="14" presetClass="entr" presetSubtype="10" fill="hold" grpId="0" nodeType="withEffect">
                                  <p:stCondLst>
                                    <p:cond delay="750"/>
                                  </p:stCondLst>
                                  <p:childTnLst>
                                    <p:set>
                                      <p:cBhvr>
                                        <p:cTn id="40" dur="1" fill="hold">
                                          <p:stCondLst>
                                            <p:cond delay="0"/>
                                          </p:stCondLst>
                                        </p:cTn>
                                        <p:tgtEl>
                                          <p:spTgt spid="12"/>
                                        </p:tgtEl>
                                        <p:attrNameLst>
                                          <p:attrName>style.visibility</p:attrName>
                                        </p:attrNameLst>
                                      </p:cBhvr>
                                      <p:to>
                                        <p:strVal val="visible"/>
                                      </p:to>
                                    </p:set>
                                    <p:animEffect transition="in" filter="randombar(horizontal)">
                                      <p:cBhvr>
                                        <p:cTn id="41"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917037" y="1266369"/>
            <a:ext cx="662313" cy="604758"/>
            <a:chOff x="3917037" y="1266369"/>
            <a:chExt cx="662313" cy="604758"/>
          </a:xfrm>
        </p:grpSpPr>
        <p:pic>
          <p:nvPicPr>
            <p:cNvPr id="2" name="Picture 3" descr="D:\png\12-14_0006_图层-2.png"/>
            <p:cNvPicPr>
              <a:picLocks noChangeAspect="1" noChangeArrowheads="1"/>
            </p:cNvPicPr>
            <p:nvPr/>
          </p:nvPicPr>
          <p:blipFill rotWithShape="1">
            <a:blip r:embed="rId1" cstate="screen"/>
            <a:srcRect/>
            <a:stretch>
              <a:fillRect/>
            </a:stretch>
          </p:blipFill>
          <p:spPr bwMode="auto">
            <a:xfrm>
              <a:off x="3921601" y="1266369"/>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17037" y="1337915"/>
              <a:ext cx="492443" cy="461665"/>
            </a:xfrm>
            <a:prstGeom prst="rect">
              <a:avLst/>
            </a:prstGeom>
            <a:noFill/>
          </p:spPr>
          <p:txBody>
            <a:bodyPr wrap="none" rtlCol="0">
              <a:spAutoFit/>
            </a:bodyPr>
            <a:lstStyle/>
            <a:p>
              <a:r>
                <a:rPr lang="zh-CN" altLang="en-US" sz="2400" dirty="0" smtClean="0">
                  <a:solidFill>
                    <a:schemeClr val="bg1"/>
                  </a:solidFill>
                  <a:latin typeface="★日文毛笔" panose="02000609000000000000" pitchFamily="49" charset="-128"/>
                  <a:ea typeface="★日文毛笔" panose="02000609000000000000" pitchFamily="49" charset="-128"/>
                </a:rPr>
                <a:t>一</a:t>
              </a:r>
              <a:endParaRPr lang="zh-CN" altLang="en-US" sz="2400" dirty="0">
                <a:solidFill>
                  <a:schemeClr val="bg1"/>
                </a:solidFill>
                <a:latin typeface="★日文毛笔" panose="02000609000000000000" pitchFamily="49" charset="-128"/>
                <a:ea typeface="★日文毛笔" panose="02000609000000000000" pitchFamily="49" charset="-128"/>
              </a:endParaRPr>
            </a:p>
          </p:txBody>
        </p:sp>
      </p:grpSp>
      <p:grpSp>
        <p:nvGrpSpPr>
          <p:cNvPr id="18" name="组合 17"/>
          <p:cNvGrpSpPr/>
          <p:nvPr/>
        </p:nvGrpSpPr>
        <p:grpSpPr>
          <a:xfrm>
            <a:off x="3335860" y="1871127"/>
            <a:ext cx="657749" cy="604758"/>
            <a:chOff x="3335860" y="1871127"/>
            <a:chExt cx="657749" cy="604758"/>
          </a:xfrm>
        </p:grpSpPr>
        <p:pic>
          <p:nvPicPr>
            <p:cNvPr id="3" name="Picture 3" descr="D:\png\12-14_0006_图层-2.png"/>
            <p:cNvPicPr>
              <a:picLocks noChangeAspect="1" noChangeArrowheads="1"/>
            </p:cNvPicPr>
            <p:nvPr/>
          </p:nvPicPr>
          <p:blipFill rotWithShape="1">
            <a:blip r:embed="rId1" cstate="screen"/>
            <a:srcRect/>
            <a:stretch>
              <a:fillRect/>
            </a:stretch>
          </p:blipFill>
          <p:spPr bwMode="auto">
            <a:xfrm>
              <a:off x="3335860" y="1871127"/>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335860" y="1942673"/>
              <a:ext cx="492443" cy="461665"/>
            </a:xfrm>
            <a:prstGeom prst="rect">
              <a:avLst/>
            </a:prstGeom>
            <a:noFill/>
          </p:spPr>
          <p:txBody>
            <a:bodyPr wrap="none" rtlCol="0">
              <a:spAutoFit/>
            </a:bodyPr>
            <a:lstStyle/>
            <a:p>
              <a:r>
                <a:rPr lang="zh-CN" altLang="en-US" sz="2400" dirty="0" smtClean="0">
                  <a:solidFill>
                    <a:schemeClr val="bg1"/>
                  </a:solidFill>
                  <a:latin typeface="★日文毛笔" panose="02000609000000000000" pitchFamily="49" charset="-128"/>
                  <a:ea typeface="★日文毛笔" panose="02000609000000000000" pitchFamily="49" charset="-128"/>
                </a:rPr>
                <a:t>二</a:t>
              </a:r>
              <a:endParaRPr lang="zh-CN" altLang="en-US" sz="2400" dirty="0">
                <a:solidFill>
                  <a:schemeClr val="bg1"/>
                </a:solidFill>
                <a:latin typeface="★日文毛笔" panose="02000609000000000000" pitchFamily="49" charset="-128"/>
                <a:ea typeface="★日文毛笔" panose="02000609000000000000" pitchFamily="49" charset="-128"/>
              </a:endParaRPr>
            </a:p>
          </p:txBody>
        </p:sp>
      </p:grpSp>
      <p:grpSp>
        <p:nvGrpSpPr>
          <p:cNvPr id="20" name="组合 19"/>
          <p:cNvGrpSpPr/>
          <p:nvPr/>
        </p:nvGrpSpPr>
        <p:grpSpPr>
          <a:xfrm>
            <a:off x="3917037" y="2475885"/>
            <a:ext cx="657749" cy="604758"/>
            <a:chOff x="3917037" y="2475885"/>
            <a:chExt cx="657749" cy="604758"/>
          </a:xfrm>
        </p:grpSpPr>
        <p:pic>
          <p:nvPicPr>
            <p:cNvPr id="4" name="Picture 3" descr="D:\png\12-14_0006_图层-2.png"/>
            <p:cNvPicPr>
              <a:picLocks noChangeAspect="1" noChangeArrowheads="1"/>
            </p:cNvPicPr>
            <p:nvPr/>
          </p:nvPicPr>
          <p:blipFill rotWithShape="1">
            <a:blip r:embed="rId1" cstate="screen"/>
            <a:srcRect/>
            <a:stretch>
              <a:fillRect/>
            </a:stretch>
          </p:blipFill>
          <p:spPr bwMode="auto">
            <a:xfrm>
              <a:off x="3917037" y="2475885"/>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927331" y="2547431"/>
              <a:ext cx="492443" cy="461665"/>
            </a:xfrm>
            <a:prstGeom prst="rect">
              <a:avLst/>
            </a:prstGeom>
            <a:noFill/>
          </p:spPr>
          <p:txBody>
            <a:bodyPr wrap="none" rtlCol="0">
              <a:spAutoFit/>
            </a:bodyPr>
            <a:lstStyle/>
            <a:p>
              <a:r>
                <a:rPr lang="zh-CN" altLang="en-US" sz="2400" dirty="0" smtClean="0">
                  <a:solidFill>
                    <a:schemeClr val="bg1"/>
                  </a:solidFill>
                  <a:latin typeface="★日文毛笔" panose="02000609000000000000" pitchFamily="49" charset="-128"/>
                  <a:ea typeface="★日文毛笔" panose="02000609000000000000" pitchFamily="49" charset="-128"/>
                </a:rPr>
                <a:t>三</a:t>
              </a:r>
              <a:endParaRPr lang="zh-CN" altLang="en-US" sz="2400" dirty="0">
                <a:solidFill>
                  <a:schemeClr val="bg1"/>
                </a:solidFill>
                <a:latin typeface="★日文毛笔" panose="02000609000000000000" pitchFamily="49" charset="-128"/>
                <a:ea typeface="★日文毛笔" panose="02000609000000000000" pitchFamily="49" charset="-128"/>
              </a:endParaRPr>
            </a:p>
          </p:txBody>
        </p:sp>
      </p:grpSp>
      <p:grpSp>
        <p:nvGrpSpPr>
          <p:cNvPr id="21" name="组合 20"/>
          <p:cNvGrpSpPr/>
          <p:nvPr/>
        </p:nvGrpSpPr>
        <p:grpSpPr>
          <a:xfrm>
            <a:off x="3462736" y="3695184"/>
            <a:ext cx="657749" cy="604758"/>
            <a:chOff x="3462736" y="3695184"/>
            <a:chExt cx="657749" cy="604758"/>
          </a:xfrm>
        </p:grpSpPr>
        <p:pic>
          <p:nvPicPr>
            <p:cNvPr id="6" name="Picture 3" descr="D:\png\12-14_0006_图层-2.png"/>
            <p:cNvPicPr>
              <a:picLocks noChangeAspect="1" noChangeArrowheads="1"/>
            </p:cNvPicPr>
            <p:nvPr/>
          </p:nvPicPr>
          <p:blipFill rotWithShape="1">
            <a:blip r:embed="rId1" cstate="screen"/>
            <a:srcRect/>
            <a:stretch>
              <a:fillRect/>
            </a:stretch>
          </p:blipFill>
          <p:spPr bwMode="auto">
            <a:xfrm>
              <a:off x="3462736" y="3695184"/>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489553" y="3766730"/>
              <a:ext cx="492443" cy="461665"/>
            </a:xfrm>
            <a:prstGeom prst="rect">
              <a:avLst/>
            </a:prstGeom>
            <a:noFill/>
          </p:spPr>
          <p:txBody>
            <a:bodyPr wrap="none" rtlCol="0">
              <a:spAutoFit/>
            </a:bodyPr>
            <a:lstStyle/>
            <a:p>
              <a:r>
                <a:rPr lang="zh-CN" altLang="en-US" sz="2400" dirty="0" smtClean="0">
                  <a:solidFill>
                    <a:schemeClr val="bg1"/>
                  </a:solidFill>
                  <a:latin typeface="★日文毛笔" panose="02000609000000000000" pitchFamily="49" charset="-128"/>
                  <a:ea typeface="★日文毛笔" panose="02000609000000000000" pitchFamily="49" charset="-128"/>
                </a:rPr>
                <a:t>五</a:t>
              </a:r>
              <a:endParaRPr lang="zh-CN" altLang="en-US" sz="2400" dirty="0">
                <a:solidFill>
                  <a:schemeClr val="bg1"/>
                </a:solidFill>
                <a:latin typeface="★日文毛笔" panose="02000609000000000000" pitchFamily="49" charset="-128"/>
                <a:ea typeface="★日文毛笔" panose="02000609000000000000" pitchFamily="49" charset="-128"/>
              </a:endParaRPr>
            </a:p>
          </p:txBody>
        </p:sp>
      </p:grpSp>
      <p:sp>
        <p:nvSpPr>
          <p:cNvPr id="12" name="TextBox 11"/>
          <p:cNvSpPr txBox="1"/>
          <p:nvPr/>
        </p:nvSpPr>
        <p:spPr>
          <a:xfrm>
            <a:off x="4497665" y="1384081"/>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添加你的文本内容</a:t>
            </a:r>
            <a:endParaRPr lang="zh-CN" altLang="en-US" dirty="0">
              <a:latin typeface="方正粗圆简体" panose="03000509000000000000" pitchFamily="65" charset="-122"/>
              <a:ea typeface="方正粗圆简体" panose="03000509000000000000" pitchFamily="65" charset="-122"/>
            </a:endParaRPr>
          </a:p>
        </p:txBody>
      </p:sp>
      <p:sp>
        <p:nvSpPr>
          <p:cNvPr id="13" name="TextBox 12"/>
          <p:cNvSpPr txBox="1"/>
          <p:nvPr/>
        </p:nvSpPr>
        <p:spPr>
          <a:xfrm>
            <a:off x="3917037" y="1988839"/>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添加你的文本内容</a:t>
            </a:r>
            <a:endParaRPr lang="zh-CN" altLang="en-US" dirty="0">
              <a:latin typeface="方正粗圆简体" panose="03000509000000000000" pitchFamily="65" charset="-122"/>
              <a:ea typeface="方正粗圆简体" panose="03000509000000000000" pitchFamily="65" charset="-122"/>
            </a:endParaRPr>
          </a:p>
        </p:txBody>
      </p:sp>
      <p:sp>
        <p:nvSpPr>
          <p:cNvPr id="14" name="TextBox 13"/>
          <p:cNvSpPr txBox="1"/>
          <p:nvPr/>
        </p:nvSpPr>
        <p:spPr>
          <a:xfrm>
            <a:off x="4497665" y="2593598"/>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添加你的文本内容</a:t>
            </a:r>
            <a:endParaRPr lang="zh-CN" altLang="en-US" dirty="0">
              <a:latin typeface="方正粗圆简体" panose="03000509000000000000" pitchFamily="65" charset="-122"/>
              <a:ea typeface="方正粗圆简体" panose="03000509000000000000" pitchFamily="65" charset="-122"/>
            </a:endParaRPr>
          </a:p>
        </p:txBody>
      </p:sp>
      <p:sp>
        <p:nvSpPr>
          <p:cNvPr id="15" name="TextBox 14"/>
          <p:cNvSpPr txBox="1"/>
          <p:nvPr/>
        </p:nvSpPr>
        <p:spPr>
          <a:xfrm>
            <a:off x="4713689" y="3284457"/>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添加你的文本内容</a:t>
            </a:r>
            <a:endParaRPr lang="zh-CN" altLang="en-US" dirty="0">
              <a:latin typeface="方正粗圆简体" panose="03000509000000000000" pitchFamily="65" charset="-122"/>
              <a:ea typeface="方正粗圆简体" panose="03000509000000000000" pitchFamily="65" charset="-122"/>
            </a:endParaRPr>
          </a:p>
        </p:txBody>
      </p:sp>
      <p:sp>
        <p:nvSpPr>
          <p:cNvPr id="16" name="TextBox 15"/>
          <p:cNvSpPr txBox="1"/>
          <p:nvPr/>
        </p:nvSpPr>
        <p:spPr>
          <a:xfrm>
            <a:off x="4120485" y="3901220"/>
            <a:ext cx="2954655" cy="369332"/>
          </a:xfrm>
          <a:prstGeom prst="rect">
            <a:avLst/>
          </a:prstGeom>
          <a:noFill/>
        </p:spPr>
        <p:txBody>
          <a:bodyPr vert="horz"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添加你的文本内容</a:t>
            </a:r>
            <a:endParaRPr lang="zh-CN" altLang="en-US" dirty="0">
              <a:latin typeface="方正粗圆简体" panose="03000509000000000000" pitchFamily="65" charset="-122"/>
              <a:ea typeface="方正粗圆简体" panose="03000509000000000000" pitchFamily="65" charset="-122"/>
            </a:endParaRPr>
          </a:p>
        </p:txBody>
      </p:sp>
      <p:pic>
        <p:nvPicPr>
          <p:cNvPr id="9226" name="Picture 10" descr="D:\png\01010000288888_0006_图层-2.png"/>
          <p:cNvPicPr>
            <a:picLocks noChangeAspect="1" noChangeArrowheads="1"/>
          </p:cNvPicPr>
          <p:nvPr/>
        </p:nvPicPr>
        <p:blipFill>
          <a:blip r:embed="rId2" cstate="screen"/>
          <a:srcRect/>
          <a:stretch>
            <a:fillRect/>
          </a:stretch>
        </p:blipFill>
        <p:spPr bwMode="auto">
          <a:xfrm>
            <a:off x="323528" y="2018331"/>
            <a:ext cx="2592288" cy="3270916"/>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D:\png\xiqing0156_0006_蜻蜓.png"/>
          <p:cNvPicPr>
            <a:picLocks noChangeAspect="1" noChangeArrowheads="1"/>
          </p:cNvPicPr>
          <p:nvPr/>
        </p:nvPicPr>
        <p:blipFill>
          <a:blip r:embed="rId3" cstate="screen"/>
          <a:srcRect/>
          <a:stretch>
            <a:fillRect/>
          </a:stretch>
        </p:blipFill>
        <p:spPr bwMode="auto">
          <a:xfrm>
            <a:off x="1919165" y="1513357"/>
            <a:ext cx="708620" cy="72087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组合 21"/>
          <p:cNvGrpSpPr/>
          <p:nvPr/>
        </p:nvGrpSpPr>
        <p:grpSpPr>
          <a:xfrm>
            <a:off x="4127111" y="3138577"/>
            <a:ext cx="668263" cy="604758"/>
            <a:chOff x="4127111" y="3138577"/>
            <a:chExt cx="668263" cy="604758"/>
          </a:xfrm>
        </p:grpSpPr>
        <p:pic>
          <p:nvPicPr>
            <p:cNvPr id="5" name="Picture 3" descr="D:\png\12-14_0006_图层-2.png"/>
            <p:cNvPicPr>
              <a:picLocks noChangeAspect="1" noChangeArrowheads="1"/>
            </p:cNvPicPr>
            <p:nvPr/>
          </p:nvPicPr>
          <p:blipFill rotWithShape="1">
            <a:blip r:embed="rId1" cstate="screen"/>
            <a:srcRect/>
            <a:stretch>
              <a:fillRect/>
            </a:stretch>
          </p:blipFill>
          <p:spPr bwMode="auto">
            <a:xfrm>
              <a:off x="4137625" y="3138577"/>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127111" y="3192124"/>
              <a:ext cx="492443" cy="461665"/>
            </a:xfrm>
            <a:prstGeom prst="rect">
              <a:avLst/>
            </a:prstGeom>
            <a:noFill/>
          </p:spPr>
          <p:txBody>
            <a:bodyPr wrap="none" rtlCol="0">
              <a:spAutoFit/>
            </a:bodyPr>
            <a:lstStyle/>
            <a:p>
              <a:r>
                <a:rPr lang="zh-CN" altLang="en-US" sz="2400" dirty="0" smtClean="0">
                  <a:solidFill>
                    <a:schemeClr val="bg1"/>
                  </a:solidFill>
                  <a:latin typeface="★日文毛笔" panose="02000609000000000000" pitchFamily="49" charset="-128"/>
                  <a:ea typeface="★日文毛笔" panose="02000609000000000000" pitchFamily="49" charset="-128"/>
                </a:rPr>
                <a:t>四</a:t>
              </a:r>
              <a:endParaRPr lang="zh-CN" altLang="en-US" sz="2400" dirty="0">
                <a:solidFill>
                  <a:schemeClr val="bg1"/>
                </a:solidFill>
                <a:latin typeface="★日文毛笔" panose="02000609000000000000" pitchFamily="49" charset="-128"/>
                <a:ea typeface="★日文毛笔" panose="02000609000000000000" pitchFamily="49" charset="-128"/>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9228"/>
                                        </p:tgtEl>
                                        <p:attrNameLst>
                                          <p:attrName>style.visibility</p:attrName>
                                        </p:attrNameLst>
                                      </p:cBhvr>
                                      <p:to>
                                        <p:strVal val="visible"/>
                                      </p:to>
                                    </p:set>
                                    <p:anim calcmode="lin" valueType="num">
                                      <p:cBhvr additive="base">
                                        <p:cTn id="7" dur="1100" fill="hold"/>
                                        <p:tgtEl>
                                          <p:spTgt spid="9228"/>
                                        </p:tgtEl>
                                        <p:attrNameLst>
                                          <p:attrName>ppt_x</p:attrName>
                                        </p:attrNameLst>
                                      </p:cBhvr>
                                      <p:tavLst>
                                        <p:tav tm="0">
                                          <p:val>
                                            <p:strVal val="1+#ppt_w/2"/>
                                          </p:val>
                                        </p:tav>
                                        <p:tav tm="100000">
                                          <p:val>
                                            <p:strVal val="#ppt_x"/>
                                          </p:val>
                                        </p:tav>
                                      </p:tavLst>
                                    </p:anim>
                                    <p:anim calcmode="lin" valueType="num">
                                      <p:cBhvr additive="base">
                                        <p:cTn id="8" dur="1100" fill="hold"/>
                                        <p:tgtEl>
                                          <p:spTgt spid="9228"/>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750"/>
                                        <p:tgtEl>
                                          <p:spTgt spid="17"/>
                                        </p:tgtEl>
                                      </p:cBhvr>
                                    </p:animEffect>
                                    <p:anim calcmode="lin" valueType="num">
                                      <p:cBhvr>
                                        <p:cTn id="13" dur="750" fill="hold"/>
                                        <p:tgtEl>
                                          <p:spTgt spid="17"/>
                                        </p:tgtEl>
                                        <p:attrNameLst>
                                          <p:attrName>ppt_x</p:attrName>
                                        </p:attrNameLst>
                                      </p:cBhvr>
                                      <p:tavLst>
                                        <p:tav tm="0">
                                          <p:val>
                                            <p:strVal val="#ppt_x"/>
                                          </p:val>
                                        </p:tav>
                                        <p:tav tm="100000">
                                          <p:val>
                                            <p:strVal val="#ppt_x"/>
                                          </p:val>
                                        </p:tav>
                                      </p:tavLst>
                                    </p:anim>
                                    <p:anim calcmode="lin" valueType="num">
                                      <p:cBhvr>
                                        <p:cTn id="14" dur="75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55"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750" fill="hold"/>
                                        <p:tgtEl>
                                          <p:spTgt spid="12"/>
                                        </p:tgtEl>
                                        <p:attrNameLst>
                                          <p:attrName>ppt_w</p:attrName>
                                        </p:attrNameLst>
                                      </p:cBhvr>
                                      <p:tavLst>
                                        <p:tav tm="0">
                                          <p:val>
                                            <p:strVal val="#ppt_w*0.70"/>
                                          </p:val>
                                        </p:tav>
                                        <p:tav tm="100000">
                                          <p:val>
                                            <p:strVal val="#ppt_w"/>
                                          </p:val>
                                        </p:tav>
                                      </p:tavLst>
                                    </p:anim>
                                    <p:anim calcmode="lin" valueType="num">
                                      <p:cBhvr>
                                        <p:cTn id="19" dur="750" fill="hold"/>
                                        <p:tgtEl>
                                          <p:spTgt spid="12"/>
                                        </p:tgtEl>
                                        <p:attrNameLst>
                                          <p:attrName>ppt_h</p:attrName>
                                        </p:attrNameLst>
                                      </p:cBhvr>
                                      <p:tavLst>
                                        <p:tav tm="0">
                                          <p:val>
                                            <p:strVal val="#ppt_h"/>
                                          </p:val>
                                        </p:tav>
                                        <p:tav tm="100000">
                                          <p:val>
                                            <p:strVal val="#ppt_h"/>
                                          </p:val>
                                        </p:tav>
                                      </p:tavLst>
                                    </p:anim>
                                    <p:animEffect transition="in" filter="fade">
                                      <p:cBhvr>
                                        <p:cTn id="20" dur="750"/>
                                        <p:tgtEl>
                                          <p:spTgt spid="12"/>
                                        </p:tgtEl>
                                      </p:cBhvr>
                                    </p:animEffect>
                                  </p:childTnLst>
                                </p:cTn>
                              </p:par>
                            </p:childTnLst>
                          </p:cTn>
                        </p:par>
                        <p:par>
                          <p:cTn id="21" fill="hold">
                            <p:stCondLst>
                              <p:cond delay="3500"/>
                            </p:stCondLst>
                            <p:childTnLst>
                              <p:par>
                                <p:cTn id="22" presetID="42"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750"/>
                                        <p:tgtEl>
                                          <p:spTgt spid="18"/>
                                        </p:tgtEl>
                                      </p:cBhvr>
                                    </p:animEffect>
                                    <p:anim calcmode="lin" valueType="num">
                                      <p:cBhvr>
                                        <p:cTn id="25" dur="750" fill="hold"/>
                                        <p:tgtEl>
                                          <p:spTgt spid="18"/>
                                        </p:tgtEl>
                                        <p:attrNameLst>
                                          <p:attrName>ppt_x</p:attrName>
                                        </p:attrNameLst>
                                      </p:cBhvr>
                                      <p:tavLst>
                                        <p:tav tm="0">
                                          <p:val>
                                            <p:strVal val="#ppt_x"/>
                                          </p:val>
                                        </p:tav>
                                        <p:tav tm="100000">
                                          <p:val>
                                            <p:strVal val="#ppt_x"/>
                                          </p:val>
                                        </p:tav>
                                      </p:tavLst>
                                    </p:anim>
                                    <p:anim calcmode="lin" valueType="num">
                                      <p:cBhvr>
                                        <p:cTn id="26" dur="7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4500"/>
                            </p:stCondLst>
                            <p:childTnLst>
                              <p:par>
                                <p:cTn id="28" presetID="55"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750" fill="hold"/>
                                        <p:tgtEl>
                                          <p:spTgt spid="13"/>
                                        </p:tgtEl>
                                        <p:attrNameLst>
                                          <p:attrName>ppt_w</p:attrName>
                                        </p:attrNameLst>
                                      </p:cBhvr>
                                      <p:tavLst>
                                        <p:tav tm="0">
                                          <p:val>
                                            <p:strVal val="#ppt_w*0.70"/>
                                          </p:val>
                                        </p:tav>
                                        <p:tav tm="100000">
                                          <p:val>
                                            <p:strVal val="#ppt_w"/>
                                          </p:val>
                                        </p:tav>
                                      </p:tavLst>
                                    </p:anim>
                                    <p:anim calcmode="lin" valueType="num">
                                      <p:cBhvr>
                                        <p:cTn id="31" dur="750" fill="hold"/>
                                        <p:tgtEl>
                                          <p:spTgt spid="13"/>
                                        </p:tgtEl>
                                        <p:attrNameLst>
                                          <p:attrName>ppt_h</p:attrName>
                                        </p:attrNameLst>
                                      </p:cBhvr>
                                      <p:tavLst>
                                        <p:tav tm="0">
                                          <p:val>
                                            <p:strVal val="#ppt_h"/>
                                          </p:val>
                                        </p:tav>
                                        <p:tav tm="100000">
                                          <p:val>
                                            <p:strVal val="#ppt_h"/>
                                          </p:val>
                                        </p:tav>
                                      </p:tavLst>
                                    </p:anim>
                                    <p:animEffect transition="in" filter="fade">
                                      <p:cBhvr>
                                        <p:cTn id="32" dur="750"/>
                                        <p:tgtEl>
                                          <p:spTgt spid="13"/>
                                        </p:tgtEl>
                                      </p:cBhvr>
                                    </p:animEffect>
                                  </p:childTnLst>
                                </p:cTn>
                              </p:par>
                            </p:childTnLst>
                          </p:cTn>
                        </p:par>
                        <p:par>
                          <p:cTn id="33" fill="hold">
                            <p:stCondLst>
                              <p:cond delay="5500"/>
                            </p:stCondLst>
                            <p:childTnLst>
                              <p:par>
                                <p:cTn id="34" presetID="42" presetClass="entr" presetSubtype="0"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750"/>
                                        <p:tgtEl>
                                          <p:spTgt spid="20"/>
                                        </p:tgtEl>
                                      </p:cBhvr>
                                    </p:animEffect>
                                    <p:anim calcmode="lin" valueType="num">
                                      <p:cBhvr>
                                        <p:cTn id="37" dur="750" fill="hold"/>
                                        <p:tgtEl>
                                          <p:spTgt spid="20"/>
                                        </p:tgtEl>
                                        <p:attrNameLst>
                                          <p:attrName>ppt_x</p:attrName>
                                        </p:attrNameLst>
                                      </p:cBhvr>
                                      <p:tavLst>
                                        <p:tav tm="0">
                                          <p:val>
                                            <p:strVal val="#ppt_x"/>
                                          </p:val>
                                        </p:tav>
                                        <p:tav tm="100000">
                                          <p:val>
                                            <p:strVal val="#ppt_x"/>
                                          </p:val>
                                        </p:tav>
                                      </p:tavLst>
                                    </p:anim>
                                    <p:anim calcmode="lin" valueType="num">
                                      <p:cBhvr>
                                        <p:cTn id="38" dur="750" fill="hold"/>
                                        <p:tgtEl>
                                          <p:spTgt spid="20"/>
                                        </p:tgtEl>
                                        <p:attrNameLst>
                                          <p:attrName>ppt_y</p:attrName>
                                        </p:attrNameLst>
                                      </p:cBhvr>
                                      <p:tavLst>
                                        <p:tav tm="0">
                                          <p:val>
                                            <p:strVal val="#ppt_y+.1"/>
                                          </p:val>
                                        </p:tav>
                                        <p:tav tm="100000">
                                          <p:val>
                                            <p:strVal val="#ppt_y"/>
                                          </p:val>
                                        </p:tav>
                                      </p:tavLst>
                                    </p:anim>
                                  </p:childTnLst>
                                </p:cTn>
                              </p:par>
                            </p:childTnLst>
                          </p:cTn>
                        </p:par>
                        <p:par>
                          <p:cTn id="39" fill="hold">
                            <p:stCondLst>
                              <p:cond delay="6500"/>
                            </p:stCondLst>
                            <p:childTnLst>
                              <p:par>
                                <p:cTn id="40" presetID="55"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750" fill="hold"/>
                                        <p:tgtEl>
                                          <p:spTgt spid="14"/>
                                        </p:tgtEl>
                                        <p:attrNameLst>
                                          <p:attrName>ppt_w</p:attrName>
                                        </p:attrNameLst>
                                      </p:cBhvr>
                                      <p:tavLst>
                                        <p:tav tm="0">
                                          <p:val>
                                            <p:strVal val="#ppt_w*0.70"/>
                                          </p:val>
                                        </p:tav>
                                        <p:tav tm="100000">
                                          <p:val>
                                            <p:strVal val="#ppt_w"/>
                                          </p:val>
                                        </p:tav>
                                      </p:tavLst>
                                    </p:anim>
                                    <p:anim calcmode="lin" valueType="num">
                                      <p:cBhvr>
                                        <p:cTn id="43" dur="750" fill="hold"/>
                                        <p:tgtEl>
                                          <p:spTgt spid="14"/>
                                        </p:tgtEl>
                                        <p:attrNameLst>
                                          <p:attrName>ppt_h</p:attrName>
                                        </p:attrNameLst>
                                      </p:cBhvr>
                                      <p:tavLst>
                                        <p:tav tm="0">
                                          <p:val>
                                            <p:strVal val="#ppt_h"/>
                                          </p:val>
                                        </p:tav>
                                        <p:tav tm="100000">
                                          <p:val>
                                            <p:strVal val="#ppt_h"/>
                                          </p:val>
                                        </p:tav>
                                      </p:tavLst>
                                    </p:anim>
                                    <p:animEffect transition="in" filter="fade">
                                      <p:cBhvr>
                                        <p:cTn id="44" dur="750"/>
                                        <p:tgtEl>
                                          <p:spTgt spid="14"/>
                                        </p:tgtEl>
                                      </p:cBhvr>
                                    </p:animEffect>
                                  </p:childTnLst>
                                </p:cTn>
                              </p:par>
                            </p:childTnLst>
                          </p:cTn>
                        </p:par>
                        <p:par>
                          <p:cTn id="45" fill="hold">
                            <p:stCondLst>
                              <p:cond delay="7500"/>
                            </p:stCondLst>
                            <p:childTnLst>
                              <p:par>
                                <p:cTn id="46" presetID="55"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750" fill="hold"/>
                                        <p:tgtEl>
                                          <p:spTgt spid="15"/>
                                        </p:tgtEl>
                                        <p:attrNameLst>
                                          <p:attrName>ppt_w</p:attrName>
                                        </p:attrNameLst>
                                      </p:cBhvr>
                                      <p:tavLst>
                                        <p:tav tm="0">
                                          <p:val>
                                            <p:strVal val="#ppt_w*0.70"/>
                                          </p:val>
                                        </p:tav>
                                        <p:tav tm="100000">
                                          <p:val>
                                            <p:strVal val="#ppt_w"/>
                                          </p:val>
                                        </p:tav>
                                      </p:tavLst>
                                    </p:anim>
                                    <p:anim calcmode="lin" valueType="num">
                                      <p:cBhvr>
                                        <p:cTn id="49" dur="750" fill="hold"/>
                                        <p:tgtEl>
                                          <p:spTgt spid="15"/>
                                        </p:tgtEl>
                                        <p:attrNameLst>
                                          <p:attrName>ppt_h</p:attrName>
                                        </p:attrNameLst>
                                      </p:cBhvr>
                                      <p:tavLst>
                                        <p:tav tm="0">
                                          <p:val>
                                            <p:strVal val="#ppt_h"/>
                                          </p:val>
                                        </p:tav>
                                        <p:tav tm="100000">
                                          <p:val>
                                            <p:strVal val="#ppt_h"/>
                                          </p:val>
                                        </p:tav>
                                      </p:tavLst>
                                    </p:anim>
                                    <p:animEffect transition="in" filter="fade">
                                      <p:cBhvr>
                                        <p:cTn id="50" dur="750"/>
                                        <p:tgtEl>
                                          <p:spTgt spid="15"/>
                                        </p:tgtEl>
                                      </p:cBhvr>
                                    </p:animEffect>
                                  </p:childTnLst>
                                </p:cTn>
                              </p:par>
                            </p:childTnLst>
                          </p:cTn>
                        </p:par>
                        <p:par>
                          <p:cTn id="51" fill="hold">
                            <p:stCondLst>
                              <p:cond delay="8500"/>
                            </p:stCondLst>
                            <p:childTnLst>
                              <p:par>
                                <p:cTn id="52" presetID="42" presetClass="entr" presetSubtype="0" fill="hold"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750"/>
                                        <p:tgtEl>
                                          <p:spTgt spid="22"/>
                                        </p:tgtEl>
                                      </p:cBhvr>
                                    </p:animEffect>
                                    <p:anim calcmode="lin" valueType="num">
                                      <p:cBhvr>
                                        <p:cTn id="55" dur="750" fill="hold"/>
                                        <p:tgtEl>
                                          <p:spTgt spid="22"/>
                                        </p:tgtEl>
                                        <p:attrNameLst>
                                          <p:attrName>ppt_x</p:attrName>
                                        </p:attrNameLst>
                                      </p:cBhvr>
                                      <p:tavLst>
                                        <p:tav tm="0">
                                          <p:val>
                                            <p:strVal val="#ppt_x"/>
                                          </p:val>
                                        </p:tav>
                                        <p:tav tm="100000">
                                          <p:val>
                                            <p:strVal val="#ppt_x"/>
                                          </p:val>
                                        </p:tav>
                                      </p:tavLst>
                                    </p:anim>
                                    <p:anim calcmode="lin" valueType="num">
                                      <p:cBhvr>
                                        <p:cTn id="56" dur="750" fill="hold"/>
                                        <p:tgtEl>
                                          <p:spTgt spid="22"/>
                                        </p:tgtEl>
                                        <p:attrNameLst>
                                          <p:attrName>ppt_y</p:attrName>
                                        </p:attrNameLst>
                                      </p:cBhvr>
                                      <p:tavLst>
                                        <p:tav tm="0">
                                          <p:val>
                                            <p:strVal val="#ppt_y+.1"/>
                                          </p:val>
                                        </p:tav>
                                        <p:tav tm="100000">
                                          <p:val>
                                            <p:strVal val="#ppt_y"/>
                                          </p:val>
                                        </p:tav>
                                      </p:tavLst>
                                    </p:anim>
                                  </p:childTnLst>
                                </p:cTn>
                              </p:par>
                            </p:childTnLst>
                          </p:cTn>
                        </p:par>
                        <p:par>
                          <p:cTn id="57" fill="hold">
                            <p:stCondLst>
                              <p:cond delay="9500"/>
                            </p:stCondLst>
                            <p:childTnLst>
                              <p:par>
                                <p:cTn id="58" presetID="42" presetClass="entr" presetSubtype="0" fill="hold"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750"/>
                                        <p:tgtEl>
                                          <p:spTgt spid="21"/>
                                        </p:tgtEl>
                                      </p:cBhvr>
                                    </p:animEffect>
                                    <p:anim calcmode="lin" valueType="num">
                                      <p:cBhvr>
                                        <p:cTn id="61" dur="750" fill="hold"/>
                                        <p:tgtEl>
                                          <p:spTgt spid="21"/>
                                        </p:tgtEl>
                                        <p:attrNameLst>
                                          <p:attrName>ppt_x</p:attrName>
                                        </p:attrNameLst>
                                      </p:cBhvr>
                                      <p:tavLst>
                                        <p:tav tm="0">
                                          <p:val>
                                            <p:strVal val="#ppt_x"/>
                                          </p:val>
                                        </p:tav>
                                        <p:tav tm="100000">
                                          <p:val>
                                            <p:strVal val="#ppt_x"/>
                                          </p:val>
                                        </p:tav>
                                      </p:tavLst>
                                    </p:anim>
                                    <p:anim calcmode="lin" valueType="num">
                                      <p:cBhvr>
                                        <p:cTn id="62" dur="750" fill="hold"/>
                                        <p:tgtEl>
                                          <p:spTgt spid="21"/>
                                        </p:tgtEl>
                                        <p:attrNameLst>
                                          <p:attrName>ppt_y</p:attrName>
                                        </p:attrNameLst>
                                      </p:cBhvr>
                                      <p:tavLst>
                                        <p:tav tm="0">
                                          <p:val>
                                            <p:strVal val="#ppt_y+.1"/>
                                          </p:val>
                                        </p:tav>
                                        <p:tav tm="100000">
                                          <p:val>
                                            <p:strVal val="#ppt_y"/>
                                          </p:val>
                                        </p:tav>
                                      </p:tavLst>
                                    </p:anim>
                                  </p:childTnLst>
                                </p:cTn>
                              </p:par>
                            </p:childTnLst>
                          </p:cTn>
                        </p:par>
                        <p:par>
                          <p:cTn id="63" fill="hold">
                            <p:stCondLst>
                              <p:cond delay="10500"/>
                            </p:stCondLst>
                            <p:childTnLst>
                              <p:par>
                                <p:cTn id="64" presetID="55"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750" fill="hold"/>
                                        <p:tgtEl>
                                          <p:spTgt spid="16"/>
                                        </p:tgtEl>
                                        <p:attrNameLst>
                                          <p:attrName>ppt_w</p:attrName>
                                        </p:attrNameLst>
                                      </p:cBhvr>
                                      <p:tavLst>
                                        <p:tav tm="0">
                                          <p:val>
                                            <p:strVal val="#ppt_w*0.70"/>
                                          </p:val>
                                        </p:tav>
                                        <p:tav tm="100000">
                                          <p:val>
                                            <p:strVal val="#ppt_w"/>
                                          </p:val>
                                        </p:tav>
                                      </p:tavLst>
                                    </p:anim>
                                    <p:anim calcmode="lin" valueType="num">
                                      <p:cBhvr>
                                        <p:cTn id="67" dur="750" fill="hold"/>
                                        <p:tgtEl>
                                          <p:spTgt spid="16"/>
                                        </p:tgtEl>
                                        <p:attrNameLst>
                                          <p:attrName>ppt_h</p:attrName>
                                        </p:attrNameLst>
                                      </p:cBhvr>
                                      <p:tavLst>
                                        <p:tav tm="0">
                                          <p:val>
                                            <p:strVal val="#ppt_h"/>
                                          </p:val>
                                        </p:tav>
                                        <p:tav tm="100000">
                                          <p:val>
                                            <p:strVal val="#ppt_h"/>
                                          </p:val>
                                        </p:tav>
                                      </p:tavLst>
                                    </p:anim>
                                    <p:animEffect transition="in" filter="fade">
                                      <p:cBhvr>
                                        <p:cTn id="68"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png\12-25_0002_图层-3.png"/>
          <p:cNvPicPr>
            <a:picLocks noChangeAspect="1" noChangeArrowheads="1"/>
          </p:cNvPicPr>
          <p:nvPr/>
        </p:nvPicPr>
        <p:blipFill>
          <a:blip r:embed="rId1"/>
          <a:srcRect/>
          <a:stretch>
            <a:fillRect/>
          </a:stretch>
        </p:blipFill>
        <p:spPr bwMode="auto">
          <a:xfrm>
            <a:off x="3415399" y="3291830"/>
            <a:ext cx="2771775" cy="19621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png\12-25_0002_图层-3.png"/>
          <p:cNvPicPr>
            <a:picLocks noChangeAspect="1" noChangeArrowheads="1"/>
          </p:cNvPicPr>
          <p:nvPr/>
        </p:nvPicPr>
        <p:blipFill>
          <a:blip r:embed="rId1"/>
          <a:srcRect/>
          <a:stretch>
            <a:fillRect/>
          </a:stretch>
        </p:blipFill>
        <p:spPr bwMode="auto">
          <a:xfrm>
            <a:off x="6264592" y="2352365"/>
            <a:ext cx="1944215" cy="13763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12-25_0002_图层-3.png"/>
          <p:cNvPicPr>
            <a:picLocks noChangeAspect="1" noChangeArrowheads="1"/>
          </p:cNvPicPr>
          <p:nvPr/>
        </p:nvPicPr>
        <p:blipFill>
          <a:blip r:embed="rId1"/>
          <a:srcRect/>
          <a:stretch>
            <a:fillRect/>
          </a:stretch>
        </p:blipFill>
        <p:spPr bwMode="auto">
          <a:xfrm>
            <a:off x="1297237" y="2167699"/>
            <a:ext cx="1856295" cy="131407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12-25_0002_图层-3.png"/>
          <p:cNvPicPr>
            <a:picLocks noChangeAspect="1" noChangeArrowheads="1"/>
          </p:cNvPicPr>
          <p:nvPr/>
        </p:nvPicPr>
        <p:blipFill>
          <a:blip r:embed="rId2" cstate="screen"/>
          <a:srcRect/>
          <a:stretch>
            <a:fillRect/>
          </a:stretch>
        </p:blipFill>
        <p:spPr bwMode="auto">
          <a:xfrm>
            <a:off x="857336" y="1386833"/>
            <a:ext cx="1056725" cy="74806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123728" y="1396229"/>
            <a:ext cx="2031325" cy="369332"/>
          </a:xfrm>
          <a:prstGeom prst="rect">
            <a:avLst/>
          </a:prstGeom>
          <a:noFill/>
        </p:spPr>
        <p:txBody>
          <a:bodyPr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添加内容</a:t>
            </a:r>
            <a:endParaRPr lang="zh-CN" altLang="en-US" dirty="0">
              <a:latin typeface="方正粗圆简体" panose="03000509000000000000" pitchFamily="65" charset="-122"/>
              <a:ea typeface="方正粗圆简体" panose="03000509000000000000" pitchFamily="65" charset="-122"/>
            </a:endParaRPr>
          </a:p>
        </p:txBody>
      </p:sp>
      <p:sp>
        <p:nvSpPr>
          <p:cNvPr id="9" name="TextBox 8"/>
          <p:cNvSpPr txBox="1"/>
          <p:nvPr/>
        </p:nvSpPr>
        <p:spPr>
          <a:xfrm>
            <a:off x="2915816" y="2167699"/>
            <a:ext cx="2031325" cy="369332"/>
          </a:xfrm>
          <a:prstGeom prst="rect">
            <a:avLst/>
          </a:prstGeom>
          <a:noFill/>
        </p:spPr>
        <p:txBody>
          <a:bodyPr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添加内容</a:t>
            </a:r>
            <a:endParaRPr lang="zh-CN" altLang="en-US" dirty="0">
              <a:latin typeface="方正粗圆简体" panose="03000509000000000000" pitchFamily="65" charset="-122"/>
              <a:ea typeface="方正粗圆简体" panose="03000509000000000000" pitchFamily="65" charset="-122"/>
            </a:endParaRPr>
          </a:p>
        </p:txBody>
      </p:sp>
      <p:sp>
        <p:nvSpPr>
          <p:cNvPr id="10" name="TextBox 9"/>
          <p:cNvSpPr txBox="1"/>
          <p:nvPr/>
        </p:nvSpPr>
        <p:spPr>
          <a:xfrm>
            <a:off x="3785623" y="2817376"/>
            <a:ext cx="2031325" cy="369332"/>
          </a:xfrm>
          <a:prstGeom prst="rect">
            <a:avLst/>
          </a:prstGeom>
          <a:noFill/>
        </p:spPr>
        <p:txBody>
          <a:bodyPr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添加内容</a:t>
            </a:r>
            <a:endParaRPr lang="zh-CN" altLang="en-US" dirty="0">
              <a:latin typeface="方正粗圆简体" panose="03000509000000000000" pitchFamily="65" charset="-122"/>
              <a:ea typeface="方正粗圆简体" panose="03000509000000000000" pitchFamily="65" charset="-122"/>
            </a:endParaRPr>
          </a:p>
        </p:txBody>
      </p:sp>
      <p:sp>
        <p:nvSpPr>
          <p:cNvPr id="11" name="TextBox 10"/>
          <p:cNvSpPr txBox="1"/>
          <p:nvPr/>
        </p:nvSpPr>
        <p:spPr>
          <a:xfrm>
            <a:off x="6444208" y="1765561"/>
            <a:ext cx="2031325" cy="369332"/>
          </a:xfrm>
          <a:prstGeom prst="rect">
            <a:avLst/>
          </a:prstGeom>
          <a:noFill/>
        </p:spPr>
        <p:txBody>
          <a:bodyPr wrap="none" rtlCol="0">
            <a:spAutoFit/>
          </a:bodyPr>
          <a:lstStyle/>
          <a:p>
            <a:r>
              <a:rPr lang="zh-CN" altLang="en-US" dirty="0">
                <a:latin typeface="方正粗圆简体" panose="03000509000000000000" pitchFamily="65" charset="-122"/>
                <a:ea typeface="方正粗圆简体" panose="03000509000000000000" pitchFamily="65" charset="-122"/>
              </a:rPr>
              <a:t>单击此处</a:t>
            </a:r>
            <a:r>
              <a:rPr lang="zh-CN" altLang="en-US" dirty="0" smtClean="0">
                <a:latin typeface="方正粗圆简体" panose="03000509000000000000" pitchFamily="65" charset="-122"/>
                <a:ea typeface="方正粗圆简体" panose="03000509000000000000" pitchFamily="65" charset="-122"/>
              </a:rPr>
              <a:t>添加内容</a:t>
            </a:r>
            <a:endParaRPr lang="zh-CN" altLang="en-US" dirty="0">
              <a:latin typeface="方正粗圆简体" panose="03000509000000000000" pitchFamily="65" charset="-122"/>
              <a:ea typeface="方正粗圆简体" panose="03000509000000000000" pitchFamily="65" charset="-122"/>
            </a:endParaRPr>
          </a:p>
        </p:txBody>
      </p:sp>
      <p:pic>
        <p:nvPicPr>
          <p:cNvPr id="6146" name="Picture 2" descr="D:\png\12-05_0013_图层-5.png"/>
          <p:cNvPicPr>
            <a:picLocks noChangeAspect="1" noChangeArrowheads="1"/>
          </p:cNvPicPr>
          <p:nvPr/>
        </p:nvPicPr>
        <p:blipFill>
          <a:blip r:embed="rId3" cstate="screen"/>
          <a:srcRect/>
          <a:stretch>
            <a:fillRect/>
          </a:stretch>
        </p:blipFill>
        <p:spPr bwMode="auto">
          <a:xfrm rot="19787976">
            <a:off x="194129" y="2624456"/>
            <a:ext cx="3522720" cy="31206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500"/>
                                        <p:tgtEl>
                                          <p:spTgt spid="1638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22" presetClass="entr" presetSubtype="8" fill="hold" nodeType="withEffect">
                                  <p:stCondLst>
                                    <p:cond delay="0"/>
                                  </p:stCondLst>
                                  <p:childTnLst>
                                    <p:set>
                                      <p:cBhvr>
                                        <p:cTn id="21" dur="1" fill="hold">
                                          <p:stCondLst>
                                            <p:cond delay="0"/>
                                          </p:stCondLst>
                                        </p:cTn>
                                        <p:tgtEl>
                                          <p:spTgt spid="6146"/>
                                        </p:tgtEl>
                                        <p:attrNameLst>
                                          <p:attrName>style.visibility</p:attrName>
                                        </p:attrNameLst>
                                      </p:cBhvr>
                                      <p:to>
                                        <p:strVal val="visible"/>
                                      </p:to>
                                    </p:set>
                                    <p:animEffect transition="in" filter="wipe(left)">
                                      <p:cBhvr>
                                        <p:cTn id="22" dur="700"/>
                                        <p:tgtEl>
                                          <p:spTgt spid="614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Administrator\Desktop\png\素材CNN-sccnn.com_201406210812-恢复的.psd_0002_图层-3-拷贝.png"/>
          <p:cNvPicPr>
            <a:picLocks noChangeAspect="1" noChangeArrowheads="1"/>
          </p:cNvPicPr>
          <p:nvPr/>
        </p:nvPicPr>
        <p:blipFill>
          <a:blip r:embed="rId1"/>
          <a:srcRect/>
          <a:stretch>
            <a:fillRect/>
          </a:stretch>
        </p:blipFill>
        <p:spPr bwMode="auto">
          <a:xfrm>
            <a:off x="-5902696" y="1623196"/>
            <a:ext cx="7213031" cy="2964778"/>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3" descr="C:\Users\Administrator\Desktop\png\素材CNN-sccnn.com_201406210812-恢复的.psd_0000_图层-2-拷贝.png"/>
          <p:cNvPicPr>
            <a:picLocks noChangeAspect="1" noChangeArrowheads="1"/>
          </p:cNvPicPr>
          <p:nvPr/>
        </p:nvPicPr>
        <p:blipFill>
          <a:blip r:embed="rId2" cstate="email"/>
          <a:srcRect/>
          <a:stretch>
            <a:fillRect/>
          </a:stretch>
        </p:blipFill>
        <p:spPr bwMode="auto">
          <a:xfrm>
            <a:off x="697580" y="1101625"/>
            <a:ext cx="456508" cy="3885055"/>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3" descr="C:\Users\Administrator\Desktop\png\素材CNN-sccnn.com_201406210812-恢复的.psd_0000_图层-2-拷贝.png"/>
          <p:cNvPicPr>
            <a:picLocks noChangeAspect="1" noChangeArrowheads="1"/>
          </p:cNvPicPr>
          <p:nvPr/>
        </p:nvPicPr>
        <p:blipFill>
          <a:blip r:embed="rId2" cstate="email"/>
          <a:srcRect/>
          <a:stretch>
            <a:fillRect/>
          </a:stretch>
        </p:blipFill>
        <p:spPr bwMode="auto">
          <a:xfrm>
            <a:off x="1010072" y="1098202"/>
            <a:ext cx="456508" cy="3885055"/>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6" descr="C:\Users\Administrator\Desktop\png\素材CNN-sccnn.com_201406210812-恢复的.psd_0000_矢量智能对象.png"/>
          <p:cNvPicPr>
            <a:picLocks noChangeAspect="1" noChangeArrowheads="1"/>
          </p:cNvPicPr>
          <p:nvPr/>
        </p:nvPicPr>
        <p:blipFill>
          <a:blip r:embed="rId3" cstate="screen"/>
          <a:srcRect/>
          <a:stretch>
            <a:fillRect/>
          </a:stretch>
        </p:blipFill>
        <p:spPr bwMode="auto">
          <a:xfrm>
            <a:off x="450326" y="2906065"/>
            <a:ext cx="1119491" cy="12360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383813" y="2236678"/>
            <a:ext cx="492443" cy="1631216"/>
          </a:xfrm>
          <a:prstGeom prst="rect">
            <a:avLst/>
          </a:prstGeom>
          <a:noFill/>
        </p:spPr>
        <p:txBody>
          <a:bodyPr vert="eaVert" wrap="none" rtlCol="0">
            <a:spAutoFit/>
          </a:bodyPr>
          <a:lstStyle/>
          <a:p>
            <a:r>
              <a:rPr lang="zh-CN" altLang="en-US" sz="2000" dirty="0" smtClean="0">
                <a:latin typeface="方正粗宋简体" panose="03000509000000000000" pitchFamily="65" charset="-122"/>
                <a:ea typeface="方正粗宋简体" panose="03000509000000000000" pitchFamily="65" charset="-122"/>
              </a:rPr>
              <a:t>点击输入标题</a:t>
            </a:r>
            <a:endParaRPr lang="zh-CN" altLang="en-US" sz="2000" dirty="0">
              <a:latin typeface="方正粗宋简体" panose="03000509000000000000" pitchFamily="65" charset="-122"/>
              <a:ea typeface="方正粗宋简体" panose="03000509000000000000" pitchFamily="65" charset="-122"/>
            </a:endParaRPr>
          </a:p>
        </p:txBody>
      </p:sp>
      <p:sp>
        <p:nvSpPr>
          <p:cNvPr id="7" name="TextBox 6"/>
          <p:cNvSpPr txBox="1"/>
          <p:nvPr/>
        </p:nvSpPr>
        <p:spPr>
          <a:xfrm>
            <a:off x="1922219" y="2332844"/>
            <a:ext cx="4339650" cy="1477328"/>
          </a:xfrm>
          <a:prstGeom prst="rect">
            <a:avLst/>
          </a:prstGeom>
          <a:noFill/>
        </p:spPr>
        <p:txBody>
          <a:bodyPr vert="eaVert" wrap="none" rtlCol="0">
            <a:spAutoFit/>
          </a:bodyPr>
          <a:lstStyle/>
          <a:p>
            <a:r>
              <a:rPr lang="zh-CN" altLang="en-US" dirty="0">
                <a:latin typeface="方正黑体简体" panose="03000509000000000000" pitchFamily="65" charset="-122"/>
                <a:ea typeface="方正黑体简体" panose="03000509000000000000" pitchFamily="65" charset="-122"/>
              </a:rPr>
              <a:t>点击输入</a:t>
            </a:r>
            <a:r>
              <a:rPr lang="zh-CN" altLang="en-US" dirty="0" smtClean="0">
                <a:latin typeface="方正黑体简体" panose="03000509000000000000" pitchFamily="65" charset="-122"/>
                <a:ea typeface="方正黑体简体" panose="03000509000000000000" pitchFamily="65" charset="-122"/>
              </a:rPr>
              <a:t>文字</a:t>
            </a:r>
            <a:endParaRPr lang="en-US" altLang="zh-CN" dirty="0" smtClean="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点击</a:t>
            </a:r>
            <a:r>
              <a:rPr lang="zh-CN" altLang="en-US" dirty="0">
                <a:latin typeface="方正黑体简体" panose="03000509000000000000" pitchFamily="65" charset="-122"/>
                <a:ea typeface="方正黑体简体" panose="03000509000000000000" pitchFamily="65" charset="-122"/>
              </a:rPr>
              <a:t>输入</a:t>
            </a:r>
            <a:r>
              <a:rPr lang="zh-CN" altLang="en-US" dirty="0" smtClean="0">
                <a:latin typeface="方正黑体简体" panose="03000509000000000000" pitchFamily="65" charset="-122"/>
                <a:ea typeface="方正黑体简体" panose="03000509000000000000" pitchFamily="65" charset="-122"/>
              </a:rPr>
              <a:t>文字</a:t>
            </a:r>
            <a:endParaRPr lang="en-US" altLang="zh-CN" dirty="0" smtClean="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点击</a:t>
            </a:r>
            <a:r>
              <a:rPr lang="zh-CN" altLang="en-US" dirty="0">
                <a:latin typeface="方正黑体简体" panose="03000509000000000000" pitchFamily="65" charset="-122"/>
                <a:ea typeface="方正黑体简体" panose="03000509000000000000" pitchFamily="65" charset="-122"/>
              </a:rPr>
              <a:t>输入</a:t>
            </a:r>
            <a:r>
              <a:rPr lang="zh-CN" altLang="en-US" dirty="0" smtClean="0">
                <a:latin typeface="方正黑体简体" panose="03000509000000000000" pitchFamily="65" charset="-122"/>
                <a:ea typeface="方正黑体简体" panose="03000509000000000000" pitchFamily="65" charset="-122"/>
              </a:rPr>
              <a:t>文字</a:t>
            </a:r>
            <a:endParaRPr lang="en-US" altLang="zh-CN" dirty="0" smtClean="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点击</a:t>
            </a:r>
            <a:r>
              <a:rPr lang="zh-CN" altLang="en-US" dirty="0">
                <a:latin typeface="方正黑体简体" panose="03000509000000000000" pitchFamily="65" charset="-122"/>
                <a:ea typeface="方正黑体简体" panose="03000509000000000000" pitchFamily="65" charset="-122"/>
              </a:rPr>
              <a:t>输入</a:t>
            </a:r>
            <a:r>
              <a:rPr lang="zh-CN" altLang="en-US" dirty="0" smtClean="0">
                <a:latin typeface="方正黑体简体" panose="03000509000000000000" pitchFamily="65" charset="-122"/>
                <a:ea typeface="方正黑体简体" panose="03000509000000000000" pitchFamily="65" charset="-122"/>
              </a:rPr>
              <a:t>文字</a:t>
            </a:r>
            <a:endParaRPr lang="en-US" altLang="zh-CN" dirty="0" smtClean="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a:t>
            </a:r>
            <a:r>
              <a:rPr lang="zh-CN" altLang="en-US" dirty="0" smtClean="0">
                <a:latin typeface="方正黑体简体" panose="03000509000000000000" pitchFamily="65" charset="-122"/>
                <a:ea typeface="方正黑体简体" panose="03000509000000000000" pitchFamily="65" charset="-122"/>
              </a:rPr>
              <a:t>文字</a:t>
            </a:r>
            <a:endParaRPr lang="en-US" altLang="zh-CN" dirty="0" smtClean="0">
              <a:latin typeface="方正黑体简体" panose="03000509000000000000" pitchFamily="65" charset="-122"/>
              <a:ea typeface="方正黑体简体" panose="03000509000000000000" pitchFamily="65" charset="-122"/>
            </a:endParaRPr>
          </a:p>
          <a:p>
            <a:r>
              <a:rPr lang="zh-CN" altLang="en-US" dirty="0" smtClean="0">
                <a:latin typeface="方正黑体简体" panose="03000509000000000000" pitchFamily="65" charset="-122"/>
                <a:ea typeface="方正黑体简体" panose="03000509000000000000" pitchFamily="65" charset="-122"/>
              </a:rPr>
              <a:t>点击</a:t>
            </a:r>
            <a:r>
              <a:rPr lang="zh-CN" altLang="en-US" dirty="0">
                <a:latin typeface="方正黑体简体" panose="03000509000000000000" pitchFamily="65" charset="-122"/>
                <a:ea typeface="方正黑体简体" panose="03000509000000000000" pitchFamily="65" charset="-122"/>
              </a:rPr>
              <a:t>输入文字</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zh-CN" altLang="en-US" dirty="0">
              <a:latin typeface="方正黑体简体" panose="03000509000000000000" pitchFamily="65" charset="-122"/>
              <a:ea typeface="方正黑体简体" panose="03000509000000000000" pitchFamily="65" charset="-122"/>
            </a:endParaRPr>
          </a:p>
          <a:p>
            <a:r>
              <a:rPr lang="zh-CN" altLang="en-US" dirty="0">
                <a:latin typeface="方正黑体简体" panose="03000509000000000000" pitchFamily="65" charset="-122"/>
                <a:ea typeface="方正黑体简体" panose="03000509000000000000" pitchFamily="65" charset="-122"/>
              </a:rPr>
              <a:t>点击输入文字</a:t>
            </a:r>
            <a:endParaRPr lang="zh-CN" altLang="en-US" dirty="0">
              <a:latin typeface="方正黑体简体" panose="03000509000000000000" pitchFamily="65" charset="-122"/>
              <a:ea typeface="方正黑体简体" panose="03000509000000000000" pitchFamily="65" charset="-122"/>
            </a:endParaRPr>
          </a:p>
          <a:p>
            <a:endParaRPr lang="zh-CN" altLang="en-US" dirty="0">
              <a:latin typeface="方正黑体简体" panose="03000509000000000000" pitchFamily="65" charset="-122"/>
              <a:ea typeface="方正黑体简体" panose="03000509000000000000" pitchFamily="65"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800" decel="100000"/>
                                        <p:tgtEl>
                                          <p:spTgt spid="10"/>
                                        </p:tgtEl>
                                      </p:cBhvr>
                                    </p:animEffect>
                                    <p:anim calcmode="lin" valueType="num">
                                      <p:cBhvr>
                                        <p:cTn id="16" dur="800" decel="100000" fill="hold"/>
                                        <p:tgtEl>
                                          <p:spTgt spid="10"/>
                                        </p:tgtEl>
                                        <p:attrNameLst>
                                          <p:attrName>style.rotation</p:attrName>
                                        </p:attrNameLst>
                                      </p:cBhvr>
                                      <p:tavLst>
                                        <p:tav tm="0">
                                          <p:val>
                                            <p:fltVal val="-90"/>
                                          </p:val>
                                        </p:tav>
                                        <p:tav tm="100000">
                                          <p:val>
                                            <p:fltVal val="0"/>
                                          </p:val>
                                        </p:tav>
                                      </p:tavLst>
                                    </p:anim>
                                    <p:anim calcmode="lin" valueType="num">
                                      <p:cBhvr>
                                        <p:cTn id="17" dur="800" decel="100000" fill="hold"/>
                                        <p:tgtEl>
                                          <p:spTgt spid="10"/>
                                        </p:tgtEl>
                                        <p:attrNameLst>
                                          <p:attrName>ppt_x</p:attrName>
                                        </p:attrNameLst>
                                      </p:cBhvr>
                                      <p:tavLst>
                                        <p:tav tm="0">
                                          <p:val>
                                            <p:strVal val="#ppt_x+0.4"/>
                                          </p:val>
                                        </p:tav>
                                        <p:tav tm="100000">
                                          <p:val>
                                            <p:strVal val="#ppt_x-0.05"/>
                                          </p:val>
                                        </p:tav>
                                      </p:tavLst>
                                    </p:anim>
                                    <p:anim calcmode="lin" valueType="num">
                                      <p:cBhvr>
                                        <p:cTn id="18" dur="800" decel="100000" fill="hold"/>
                                        <p:tgtEl>
                                          <p:spTgt spid="10"/>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800" decel="100000"/>
                                        <p:tgtEl>
                                          <p:spTgt spid="11"/>
                                        </p:tgtEl>
                                      </p:cBhvr>
                                    </p:animEffect>
                                    <p:anim calcmode="lin" valueType="num">
                                      <p:cBhvr>
                                        <p:cTn id="24" dur="800" decel="100000" fill="hold"/>
                                        <p:tgtEl>
                                          <p:spTgt spid="11"/>
                                        </p:tgtEl>
                                        <p:attrNameLst>
                                          <p:attrName>style.rotation</p:attrName>
                                        </p:attrNameLst>
                                      </p:cBhvr>
                                      <p:tavLst>
                                        <p:tav tm="0">
                                          <p:val>
                                            <p:fltVal val="-90"/>
                                          </p:val>
                                        </p:tav>
                                        <p:tav tm="100000">
                                          <p:val>
                                            <p:fltVal val="0"/>
                                          </p:val>
                                        </p:tav>
                                      </p:tavLst>
                                    </p:anim>
                                    <p:anim calcmode="lin" valueType="num">
                                      <p:cBhvr>
                                        <p:cTn id="25" dur="800" decel="100000" fill="hold"/>
                                        <p:tgtEl>
                                          <p:spTgt spid="11"/>
                                        </p:tgtEl>
                                        <p:attrNameLst>
                                          <p:attrName>ppt_x</p:attrName>
                                        </p:attrNameLst>
                                      </p:cBhvr>
                                      <p:tavLst>
                                        <p:tav tm="0">
                                          <p:val>
                                            <p:strVal val="#ppt_x+0.4"/>
                                          </p:val>
                                        </p:tav>
                                        <p:tav tm="100000">
                                          <p:val>
                                            <p:strVal val="#ppt_x-0.05"/>
                                          </p:val>
                                        </p:tav>
                                      </p:tavLst>
                                    </p:anim>
                                    <p:anim calcmode="lin" valueType="num">
                                      <p:cBhvr>
                                        <p:cTn id="26" dur="800" decel="100000" fill="hold"/>
                                        <p:tgtEl>
                                          <p:spTgt spid="11"/>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29" presetID="42" presetClass="exit" presetSubtype="0" fill="hold" nodeType="withEffect">
                                  <p:stCondLst>
                                    <p:cond delay="1400"/>
                                  </p:stCondLst>
                                  <p:childTnLst>
                                    <p:animEffect transition="out" filter="fade">
                                      <p:cBhvr>
                                        <p:cTn id="30" dur="1000"/>
                                        <p:tgtEl>
                                          <p:spTgt spid="11"/>
                                        </p:tgtEl>
                                      </p:cBhvr>
                                    </p:animEffect>
                                    <p:anim calcmode="lin" valueType="num">
                                      <p:cBhvr>
                                        <p:cTn id="31" dur="1000"/>
                                        <p:tgtEl>
                                          <p:spTgt spid="11"/>
                                        </p:tgtEl>
                                        <p:attrNameLst>
                                          <p:attrName>ppt_x</p:attrName>
                                        </p:attrNameLst>
                                      </p:cBhvr>
                                      <p:tavLst>
                                        <p:tav tm="0">
                                          <p:val>
                                            <p:strVal val="ppt_x"/>
                                          </p:val>
                                        </p:tav>
                                        <p:tav tm="100000">
                                          <p:val>
                                            <p:strVal val="ppt_x"/>
                                          </p:val>
                                        </p:tav>
                                      </p:tavLst>
                                    </p:anim>
                                    <p:anim calcmode="lin" valueType="num">
                                      <p:cBhvr>
                                        <p:cTn id="32" dur="1000"/>
                                        <p:tgtEl>
                                          <p:spTgt spid="11"/>
                                        </p:tgtEl>
                                        <p:attrNameLst>
                                          <p:attrName>ppt_y</p:attrName>
                                        </p:attrNameLst>
                                      </p:cBhvr>
                                      <p:tavLst>
                                        <p:tav tm="0">
                                          <p:val>
                                            <p:strVal val="ppt_y"/>
                                          </p:val>
                                        </p:tav>
                                        <p:tav tm="100000">
                                          <p:val>
                                            <p:strVal val="ppt_y+.1"/>
                                          </p:val>
                                        </p:tav>
                                      </p:tavLst>
                                    </p:anim>
                                    <p:set>
                                      <p:cBhvr>
                                        <p:cTn id="33" dur="1" fill="hold">
                                          <p:stCondLst>
                                            <p:cond delay="999"/>
                                          </p:stCondLst>
                                        </p:cTn>
                                        <p:tgtEl>
                                          <p:spTgt spid="11"/>
                                        </p:tgtEl>
                                        <p:attrNameLst>
                                          <p:attrName>style.visibility</p:attrName>
                                        </p:attrNameLst>
                                      </p:cBhvr>
                                      <p:to>
                                        <p:strVal val="hidden"/>
                                      </p:to>
                                    </p:set>
                                  </p:childTnLst>
                                </p:cTn>
                              </p:par>
                              <p:par>
                                <p:cTn id="34" presetID="63" presetClass="path" presetSubtype="0" accel="50000" decel="50000" fill="hold" nodeType="withEffect">
                                  <p:stCondLst>
                                    <p:cond delay="2300"/>
                                  </p:stCondLst>
                                  <p:childTnLst>
                                    <p:animMotion origin="layout" path="M -3.88889E-6 -3.33333E-6 L 0.76268 -3.33333E-6 " pathEditMode="relative" rAng="0" ptsTypes="AA">
                                      <p:cBhvr>
                                        <p:cTn id="35" dur="2000" fill="hold"/>
                                        <p:tgtEl>
                                          <p:spTgt spid="10"/>
                                        </p:tgtEl>
                                        <p:attrNameLst>
                                          <p:attrName>ppt_x</p:attrName>
                                          <p:attrName>ppt_y</p:attrName>
                                        </p:attrNameLst>
                                      </p:cBhvr>
                                      <p:rCtr x="38125" y="0"/>
                                    </p:animMotion>
                                  </p:childTnLst>
                                </p:cTn>
                              </p:par>
                              <p:par>
                                <p:cTn id="36" presetID="22" presetClass="entr" presetSubtype="2" fill="hold" nodeType="withEffect">
                                  <p:stCondLst>
                                    <p:cond delay="260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1500"/>
                                        <p:tgtEl>
                                          <p:spTgt spid="8"/>
                                        </p:tgtEl>
                                      </p:cBhvr>
                                    </p:animEffect>
                                  </p:childTnLst>
                                </p:cTn>
                              </p:par>
                              <p:par>
                                <p:cTn id="39" presetID="63" presetClass="path" presetSubtype="0" accel="50000" decel="50000" fill="hold" nodeType="withEffect">
                                  <p:stCondLst>
                                    <p:cond delay="2300"/>
                                  </p:stCondLst>
                                  <p:childTnLst>
                                    <p:animMotion origin="layout" path="M 4.44444E-6 -6.17284E-7 L 0.75538 0.00494 " pathEditMode="relative" rAng="0" ptsTypes="AA">
                                      <p:cBhvr>
                                        <p:cTn id="40" dur="2000" fill="hold"/>
                                        <p:tgtEl>
                                          <p:spTgt spid="8"/>
                                        </p:tgtEl>
                                        <p:attrNameLst>
                                          <p:attrName>ppt_x</p:attrName>
                                          <p:attrName>ppt_y</p:attrName>
                                        </p:attrNameLst>
                                      </p:cBhvr>
                                      <p:rCtr x="37760" y="247"/>
                                    </p:animMotion>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Effect transition="in" filter="fade">
                                      <p:cBhvr>
                                        <p:cTn id="46" dur="500"/>
                                        <p:tgtEl>
                                          <p:spTgt spid="2"/>
                                        </p:tgtEl>
                                      </p:cBhvr>
                                    </p:animEffect>
                                  </p:childTnLst>
                                </p:cTn>
                              </p:par>
                            </p:childTnLst>
                          </p:cTn>
                        </p:par>
                        <p:par>
                          <p:cTn id="47" fill="hold">
                            <p:stCondLst>
                              <p:cond delay="1500"/>
                            </p:stCondLst>
                            <p:childTnLst>
                              <p:par>
                                <p:cTn id="48" presetID="22" presetClass="entr" presetSubtype="2"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right)">
                                      <p:cBhvr>
                                        <p:cTn id="50" dur="1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screen"/>
          <a:stretch>
            <a:fillRect/>
          </a:stretch>
        </p:blipFill>
        <p:spPr>
          <a:xfrm>
            <a:off x="0" y="0"/>
            <a:ext cx="9143999" cy="5143500"/>
          </a:xfrm>
          <a:prstGeom prst="rect">
            <a:avLst/>
          </a:prstGeom>
        </p:spPr>
      </p:pic>
      <p:pic>
        <p:nvPicPr>
          <p:cNvPr id="4" name="图片 3"/>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1487713" y="1789601"/>
            <a:ext cx="6168571" cy="1537109"/>
          </a:xfrm>
          <a:prstGeom prst="rect">
            <a:avLst/>
          </a:prstGeom>
        </p:spPr>
      </p:pic>
      <p:pic>
        <p:nvPicPr>
          <p:cNvPr id="5" name="图片 4"/>
          <p:cNvPicPr>
            <a:picLocks noChangeAspect="1"/>
          </p:cNvPicPr>
          <p:nvPr/>
        </p:nvPicPr>
        <p:blipFill>
          <a:blip r:embed="rId4"/>
          <a:stretch>
            <a:fillRect/>
          </a:stretch>
        </p:blipFill>
        <p:spPr>
          <a:xfrm>
            <a:off x="6084058" y="26553"/>
            <a:ext cx="3059939" cy="2084660"/>
          </a:xfrm>
          <a:prstGeom prst="rect">
            <a:avLst/>
          </a:prstGeom>
        </p:spPr>
      </p:pic>
      <p:pic>
        <p:nvPicPr>
          <p:cNvPr id="6" name="图片 5"/>
          <p:cNvPicPr>
            <a:picLocks noChangeAspect="1"/>
          </p:cNvPicPr>
          <p:nvPr/>
        </p:nvPicPr>
        <p:blipFill>
          <a:blip r:embed="rId5" cstate="screen"/>
          <a:stretch>
            <a:fillRect/>
          </a:stretch>
        </p:blipFill>
        <p:spPr>
          <a:xfrm>
            <a:off x="514511" y="211129"/>
            <a:ext cx="2024574" cy="1367343"/>
          </a:xfrm>
          <a:prstGeom prst="rect">
            <a:avLst/>
          </a:prstGeom>
        </p:spPr>
      </p:pic>
      <p:sp>
        <p:nvSpPr>
          <p:cNvPr id="7" name="文本框 6"/>
          <p:cNvSpPr txBox="1"/>
          <p:nvPr/>
        </p:nvSpPr>
        <p:spPr>
          <a:xfrm>
            <a:off x="2786743" y="3412596"/>
            <a:ext cx="3768980" cy="461665"/>
          </a:xfrm>
          <a:prstGeom prst="rect">
            <a:avLst/>
          </a:prstGeom>
          <a:noFill/>
        </p:spPr>
        <p:txBody>
          <a:bodyPr wrap="none" rtlCol="0">
            <a:spAutoFit/>
          </a:bodyPr>
          <a:lstStyle/>
          <a:p>
            <a:r>
              <a:rPr lang="zh-CN" altLang="en-US" sz="2400" dirty="0" smtClean="0">
                <a:solidFill>
                  <a:srgbClr val="C00000"/>
                </a:solidFill>
              </a:rPr>
              <a:t>感谢您的观看 </a:t>
            </a:r>
            <a:r>
              <a:rPr lang="en-US" altLang="zh-CN" sz="2400" dirty="0" smtClean="0">
                <a:solidFill>
                  <a:srgbClr val="C00000"/>
                </a:solidFill>
              </a:rPr>
              <a:t>THANK YOU</a:t>
            </a:r>
            <a:endParaRPr lang="zh-CN" altLang="en-US" sz="2400" dirty="0">
              <a:solidFill>
                <a:srgbClr val="C00000"/>
              </a:solidFill>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3"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1000"/>
                                        <p:tgtEl>
                                          <p:spTgt spid="4"/>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模板内容">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1177</Words>
  <Application>WPS 演示</Application>
  <PresentationFormat>全屏显示(16:9)</PresentationFormat>
  <Paragraphs>268</Paragraphs>
  <Slides>27</Slides>
  <Notes>26</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Arial</vt:lpstr>
      <vt:lpstr>宋体</vt:lpstr>
      <vt:lpstr>Wingdings</vt:lpstr>
      <vt:lpstr>Calibri</vt:lpstr>
      <vt:lpstr>★日文毛笔</vt:lpstr>
      <vt:lpstr>MS UI Gothic</vt:lpstr>
      <vt:lpstr>方正黑体简体</vt:lpstr>
      <vt:lpstr>方正粗圆简体</vt:lpstr>
      <vt:lpstr>Segoe UI Black</vt:lpstr>
      <vt:lpstr>Segoe UI</vt:lpstr>
      <vt:lpstr>Arial Unicode MS</vt:lpstr>
      <vt:lpstr>等线</vt:lpstr>
      <vt:lpstr>微软雅黑</vt:lpstr>
      <vt:lpstr>等线 Light</vt:lpstr>
      <vt:lpstr>方正硬笔行书简体</vt:lpstr>
      <vt:lpstr>方正粗宋简体</vt:lpstr>
      <vt:lpstr>Arial</vt:lpstr>
      <vt:lpstr>模板内容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道德讲堂</dc:title>
  <dc:creator>第一PPT</dc:creator>
  <cp:keywords>www.1ppt.com</cp:keywords>
  <cp:lastModifiedBy>拉普耶鲁</cp:lastModifiedBy>
  <cp:revision>14</cp:revision>
  <dcterms:created xsi:type="dcterms:W3CDTF">2016-12-25T02:27:00Z</dcterms:created>
  <dcterms:modified xsi:type="dcterms:W3CDTF">2020-08-25T06:45:02Z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