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83" r:id="rId3"/>
    <p:sldId id="270" r:id="rId5"/>
    <p:sldId id="271" r:id="rId6"/>
    <p:sldId id="259" r:id="rId7"/>
    <p:sldId id="267" r:id="rId8"/>
    <p:sldId id="261" r:id="rId9"/>
    <p:sldId id="265" r:id="rId10"/>
    <p:sldId id="280" r:id="rId11"/>
    <p:sldId id="258" r:id="rId12"/>
    <p:sldId id="260" r:id="rId13"/>
    <p:sldId id="262" r:id="rId14"/>
    <p:sldId id="281" r:id="rId15"/>
    <p:sldId id="263" r:id="rId16"/>
    <p:sldId id="268" r:id="rId17"/>
    <p:sldId id="282" r:id="rId18"/>
    <p:sldId id="264" r:id="rId19"/>
    <p:sldId id="269" r:id="rId20"/>
    <p:sldId id="266" r:id="rId21"/>
    <p:sldId id="275" r:id="rId22"/>
    <p:sldId id="276" r:id="rId23"/>
    <p:sldId id="278" r:id="rId24"/>
    <p:sldId id="279" r:id="rId25"/>
    <p:sldId id="284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859B"/>
    <a:srgbClr val="AFABAB"/>
    <a:srgbClr val="E1DCD6"/>
    <a:srgbClr val="DDDA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90" autoAdjust="0"/>
    <p:restoredTop sz="94660"/>
  </p:normalViewPr>
  <p:slideViewPr>
    <p:cSldViewPr snapToGrid="0">
      <p:cViewPr varScale="1">
        <p:scale>
          <a:sx n="74" d="100"/>
          <a:sy n="74" d="100"/>
        </p:scale>
        <p:origin x="77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2000" b="1" i="0" u="none" strike="noStrike" kern="1200" spc="0" baseline="0">
                <a:solidFill>
                  <a:schemeClr val="bg1"/>
                </a:solidFill>
                <a:latin typeface="Agency FB" panose="020B0503020202020204" pitchFamily="34" charset="0"/>
                <a:ea typeface="+mn-ea"/>
                <a:cs typeface="+mn-cs"/>
              </a:defRPr>
            </a:pPr>
            <a:r>
              <a:rPr lang="en-US" altLang="zh-CN" sz="2000" b="1" dirty="0">
                <a:solidFill>
                  <a:schemeClr val="bg1"/>
                </a:solidFill>
                <a:latin typeface="Agency FB" panose="020B0503020202020204" pitchFamily="34" charset="0"/>
              </a:rPr>
              <a:t>TITLE</a:t>
            </a:r>
            <a:endParaRPr lang="zh-CN" altLang="en-US" sz="2000" b="1" dirty="0">
              <a:solidFill>
                <a:schemeClr val="bg1"/>
              </a:solidFill>
              <a:latin typeface="Agency FB" panose="020B05030202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65062128"/>
        <c:axId val="662438816"/>
      </c:barChart>
      <c:catAx>
        <c:axId val="665062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662438816"/>
        <c:crosses val="autoZero"/>
        <c:auto val="1"/>
        <c:lblAlgn val="ctr"/>
        <c:lblOffset val="100"/>
        <c:noMultiLvlLbl val="0"/>
      </c:catAx>
      <c:valAx>
        <c:axId val="662438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65062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EF59CD-3DBB-4A46-9937-D136F3A058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1CE69D-254F-4271-9DFD-D366627C00E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CE69D-254F-4271-9DFD-D366627C00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CE69D-254F-4271-9DFD-D366627C00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CE69D-254F-4271-9DFD-D366627C00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CE69D-254F-4271-9DFD-D366627C00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CE69D-254F-4271-9DFD-D366627C00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CE69D-254F-4271-9DFD-D366627C00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CE69D-254F-4271-9DFD-D366627C00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CE69D-254F-4271-9DFD-D366627C00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CE69D-254F-4271-9DFD-D366627C00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CE69D-254F-4271-9DFD-D366627C00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CE69D-254F-4271-9DFD-D366627C00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CE69D-254F-4271-9DFD-D366627C00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CE69D-254F-4271-9DFD-D366627C00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CE69D-254F-4271-9DFD-D366627C00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CE69D-254F-4271-9DFD-D366627C00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CE69D-254F-4271-9DFD-D366627C00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CE69D-254F-4271-9DFD-D366627C00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CE69D-254F-4271-9DFD-D366627C00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CE69D-254F-4271-9DFD-D366627C00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CE69D-254F-4271-9DFD-D366627C00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CE69D-254F-4271-9DFD-D366627C00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CE69D-254F-4271-9DFD-D366627C00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CE69D-254F-4271-9DFD-D366627C00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E29D2-13BD-4D9D-8AE8-8BC145935E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4E081-9D7E-442C-BB3A-F46FAE62EB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7" r="3499" b="7807"/>
          <a:stretch>
            <a:fillRect/>
          </a:stretch>
        </p:blipFill>
        <p:spPr>
          <a:xfrm>
            <a:off x="-1" y="-1"/>
            <a:ext cx="12192001" cy="71066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E29D2-13BD-4D9D-8AE8-8BC145935E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4E081-9D7E-442C-BB3A-F46FAE62EB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E29D2-13BD-4D9D-8AE8-8BC145935E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4E081-9D7E-442C-BB3A-F46FAE62EB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E29D2-13BD-4D9D-8AE8-8BC145935E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4E081-9D7E-442C-BB3A-F46FAE62EB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E29D2-13BD-4D9D-8AE8-8BC145935E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4E081-9D7E-442C-BB3A-F46FAE62EB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E29D2-13BD-4D9D-8AE8-8BC145935E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4E081-9D7E-442C-BB3A-F46FAE62EB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E29D2-13BD-4D9D-8AE8-8BC145935E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4E081-9D7E-442C-BB3A-F46FAE62EB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E29D2-13BD-4D9D-8AE8-8BC145935E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4E081-9D7E-442C-BB3A-F46FAE62EB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E29D2-13BD-4D9D-8AE8-8BC145935E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4E081-9D7E-442C-BB3A-F46FAE62EB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7E29D2-13BD-4D9D-8AE8-8BC145935E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4E081-9D7E-442C-BB3A-F46FAE62EBD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NULL" TargetMode="External"/><Relationship Id="rId2" Type="http://schemas.microsoft.com/office/2007/relationships/hdphoto" Target="../media/hdphoto1.wdp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microsoft.com/office/2007/relationships/hdphoto" Target="../media/hdphoto2.wdp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3.xml"/><Relationship Id="rId2" Type="http://schemas.microsoft.com/office/2007/relationships/hdphoto" Target="../media/hdphoto3.wdp"/><Relationship Id="rId1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3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NULL" TargetMode="External"/><Relationship Id="rId2" Type="http://schemas.microsoft.com/office/2007/relationships/hdphoto" Target="../media/hdphoto1.wdp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40000" contrast="-2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89" b="6038"/>
          <a:stretch>
            <a:fillRect/>
          </a:stretch>
        </p:blipFill>
        <p:spPr>
          <a:xfrm>
            <a:off x="0" y="-29353"/>
            <a:ext cx="12192000" cy="6939771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3543584" y="2627290"/>
            <a:ext cx="24497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>
                <a:solidFill>
                  <a:schemeClr val="bg1"/>
                </a:solidFill>
                <a:latin typeface="Agency FB" panose="020B0503020202020204" pitchFamily="34" charset="0"/>
              </a:rPr>
              <a:t>NEVER</a:t>
            </a:r>
            <a:endParaRPr lang="zh-CN" altLang="en-US" sz="72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737285" y="2629694"/>
            <a:ext cx="18997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>
                <a:solidFill>
                  <a:schemeClr val="bg1"/>
                </a:solidFill>
                <a:latin typeface="Agency FB" panose="020B0503020202020204" pitchFamily="34" charset="0"/>
              </a:rPr>
              <a:t>GIVE</a:t>
            </a:r>
            <a:endParaRPr lang="zh-CN" altLang="en-US" sz="72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278457" y="2616815"/>
            <a:ext cx="118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>
                <a:solidFill>
                  <a:schemeClr val="bg1"/>
                </a:solidFill>
                <a:latin typeface="Agency FB" panose="020B0503020202020204" pitchFamily="34" charset="0"/>
              </a:rPr>
              <a:t>UP</a:t>
            </a:r>
            <a:endParaRPr lang="zh-CN" altLang="en-US" sz="72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18" name="Marble Players - Marble Anthe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107862.000000" end="121315.328125"/>
                  <p14:bmkLst>
                    <p14:bmk name="书签 1" time="48536.000000"/>
                  </p14:bmkLst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43188" y="-2935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3600" numSld="999" showWhenStopped="0">
                <p:cTn id="5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15" grpId="0"/>
      <p:bldP spid="15" grpId="1"/>
      <p:bldP spid="15" grpId="2"/>
      <p:bldP spid="16" grpId="0"/>
      <p:bldP spid="16" grpId="1"/>
      <p:bldP spid="16" grpId="2"/>
      <p:bldP spid="17" grpId="0"/>
      <p:bldP spid="17" grpId="1"/>
      <p:bldP spid="17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5" name="矩形 54"/>
          <p:cNvSpPr/>
          <p:nvPr/>
        </p:nvSpPr>
        <p:spPr>
          <a:xfrm>
            <a:off x="3867150" y="838200"/>
            <a:ext cx="4457700" cy="1943100"/>
          </a:xfrm>
          <a:prstGeom prst="rect">
            <a:avLst/>
          </a:prstGeom>
          <a:solidFill>
            <a:schemeClr val="tx1">
              <a:lumMod val="50000"/>
              <a:lumOff val="50000"/>
              <a:alpha val="47000"/>
            </a:schemeClr>
          </a:solidFill>
          <a:ln w="1174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800" b="1" dirty="0"/>
          </a:p>
        </p:txBody>
      </p:sp>
      <p:sp>
        <p:nvSpPr>
          <p:cNvPr id="57" name="空心弧 56"/>
          <p:cNvSpPr/>
          <p:nvPr/>
        </p:nvSpPr>
        <p:spPr>
          <a:xfrm rot="10800000">
            <a:off x="906600" y="3482250"/>
            <a:ext cx="1440000" cy="1440000"/>
          </a:xfrm>
          <a:prstGeom prst="blockArc">
            <a:avLst>
              <a:gd name="adj1" fmla="val 2353678"/>
              <a:gd name="adj2" fmla="val 20334701"/>
              <a:gd name="adj3" fmla="val 4131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342900" y="3810000"/>
            <a:ext cx="1181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gency FB" panose="020B0503020202020204" pitchFamily="34" charset="0"/>
              </a:rPr>
              <a:t>ONE</a:t>
            </a:r>
            <a:endParaRPr lang="zh-CN" altLang="en-US" sz="36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cxnSp>
        <p:nvCxnSpPr>
          <p:cNvPr id="64" name="直接连接符 63"/>
          <p:cNvCxnSpPr/>
          <p:nvPr/>
        </p:nvCxnSpPr>
        <p:spPr>
          <a:xfrm>
            <a:off x="1619250" y="0"/>
            <a:ext cx="0" cy="348225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空心弧 64"/>
          <p:cNvSpPr/>
          <p:nvPr/>
        </p:nvSpPr>
        <p:spPr>
          <a:xfrm rot="10800000">
            <a:off x="9883500" y="3482250"/>
            <a:ext cx="1440000" cy="1440000"/>
          </a:xfrm>
          <a:prstGeom prst="blockArc">
            <a:avLst>
              <a:gd name="adj1" fmla="val 2353678"/>
              <a:gd name="adj2" fmla="val 20334701"/>
              <a:gd name="adj3" fmla="val 4131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9319800" y="3810000"/>
            <a:ext cx="1181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gency FB" panose="020B0503020202020204" pitchFamily="34" charset="0"/>
              </a:rPr>
              <a:t>FOUR</a:t>
            </a:r>
            <a:endParaRPr lang="zh-CN" altLang="en-US" sz="36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cxnSp>
        <p:nvCxnSpPr>
          <p:cNvPr id="67" name="直接连接符 66"/>
          <p:cNvCxnSpPr/>
          <p:nvPr/>
        </p:nvCxnSpPr>
        <p:spPr>
          <a:xfrm>
            <a:off x="10596150" y="0"/>
            <a:ext cx="0" cy="348225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空心弧 67"/>
          <p:cNvSpPr/>
          <p:nvPr/>
        </p:nvSpPr>
        <p:spPr>
          <a:xfrm rot="10800000">
            <a:off x="3630750" y="3482250"/>
            <a:ext cx="1440000" cy="1440000"/>
          </a:xfrm>
          <a:prstGeom prst="blockArc">
            <a:avLst>
              <a:gd name="adj1" fmla="val 2353678"/>
              <a:gd name="adj2" fmla="val 20334701"/>
              <a:gd name="adj3" fmla="val 4131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69" name="直接连接符 68"/>
          <p:cNvCxnSpPr/>
          <p:nvPr/>
        </p:nvCxnSpPr>
        <p:spPr>
          <a:xfrm>
            <a:off x="4343400" y="2781300"/>
            <a:ext cx="0" cy="70095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空心弧 81"/>
          <p:cNvSpPr/>
          <p:nvPr/>
        </p:nvSpPr>
        <p:spPr>
          <a:xfrm rot="10800000">
            <a:off x="6336749" y="3482250"/>
            <a:ext cx="1440000" cy="1440000"/>
          </a:xfrm>
          <a:prstGeom prst="blockArc">
            <a:avLst>
              <a:gd name="adj1" fmla="val 2353678"/>
              <a:gd name="adj2" fmla="val 20334701"/>
              <a:gd name="adj3" fmla="val 4131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83" name="直接连接符 82"/>
          <p:cNvCxnSpPr/>
          <p:nvPr/>
        </p:nvCxnSpPr>
        <p:spPr>
          <a:xfrm>
            <a:off x="7049399" y="2781300"/>
            <a:ext cx="0" cy="70095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文本框 83"/>
          <p:cNvSpPr txBox="1"/>
          <p:nvPr/>
        </p:nvSpPr>
        <p:spPr>
          <a:xfrm>
            <a:off x="3022048" y="3879084"/>
            <a:ext cx="1181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gency FB" panose="020B0503020202020204" pitchFamily="34" charset="0"/>
              </a:rPr>
              <a:t>TWO</a:t>
            </a:r>
            <a:endParaRPr lang="zh-CN" altLang="en-US" sz="36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5940152" y="3795768"/>
            <a:ext cx="1181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gency FB" panose="020B0503020202020204" pitchFamily="34" charset="0"/>
              </a:rPr>
              <a:t>THREE</a:t>
            </a:r>
            <a:endParaRPr lang="zh-CN" altLang="en-US" sz="36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457200" y="5086350"/>
            <a:ext cx="2286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9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ANNUAL WORK OVERVIEW</a:t>
            </a:r>
            <a:endParaRPr lang="zh-CN" altLang="en-US" sz="2400" b="1" dirty="0">
              <a:solidFill>
                <a:schemeClr val="bg2">
                  <a:lumMod val="90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zh-CN" altLang="en-US" dirty="0"/>
          </a:p>
        </p:txBody>
      </p:sp>
      <p:sp>
        <p:nvSpPr>
          <p:cNvPr id="91" name="文本框 90"/>
          <p:cNvSpPr txBox="1"/>
          <p:nvPr/>
        </p:nvSpPr>
        <p:spPr>
          <a:xfrm>
            <a:off x="3207749" y="5151461"/>
            <a:ext cx="2286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9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WORK COMPLETION</a:t>
            </a:r>
            <a:endParaRPr lang="en-US" altLang="zh-CN" sz="2400" b="1" dirty="0">
              <a:solidFill>
                <a:schemeClr val="bg2">
                  <a:lumMod val="90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zh-CN" altLang="en-US" dirty="0"/>
          </a:p>
        </p:txBody>
      </p:sp>
      <p:sp>
        <p:nvSpPr>
          <p:cNvPr id="92" name="文本框 91"/>
          <p:cNvSpPr txBox="1"/>
          <p:nvPr/>
        </p:nvSpPr>
        <p:spPr>
          <a:xfrm>
            <a:off x="5886452" y="5198055"/>
            <a:ext cx="2286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9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SUMMARY OF WORK EXPERIENCE</a:t>
            </a:r>
            <a:endParaRPr lang="en-US" altLang="zh-CN" sz="2400" b="1" dirty="0">
              <a:solidFill>
                <a:schemeClr val="bg2">
                  <a:lumMod val="90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zh-CN" altLang="en-US" dirty="0"/>
          </a:p>
        </p:txBody>
      </p:sp>
      <p:sp>
        <p:nvSpPr>
          <p:cNvPr id="97" name="文本框 96"/>
          <p:cNvSpPr txBox="1"/>
          <p:nvPr/>
        </p:nvSpPr>
        <p:spPr>
          <a:xfrm>
            <a:off x="9380624" y="5250001"/>
            <a:ext cx="2286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9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FOLLOW-UP WORK PLAN</a:t>
            </a:r>
            <a:endParaRPr lang="en-US" altLang="zh-CN" sz="2400" b="1" dirty="0">
              <a:solidFill>
                <a:schemeClr val="bg2">
                  <a:lumMod val="90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zh-CN" altLang="en-US" dirty="0"/>
          </a:p>
        </p:txBody>
      </p:sp>
      <p:sp>
        <p:nvSpPr>
          <p:cNvPr id="100" name="文本框 99"/>
          <p:cNvSpPr txBox="1"/>
          <p:nvPr/>
        </p:nvSpPr>
        <p:spPr>
          <a:xfrm>
            <a:off x="4068904" y="1299374"/>
            <a:ext cx="416001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chemeClr val="bg1"/>
                </a:solidFill>
              </a:rPr>
              <a:t>CONTENT</a:t>
            </a:r>
            <a:endParaRPr lang="zh-CN" altLang="en-US" sz="4800" b="1" dirty="0">
              <a:solidFill>
                <a:schemeClr val="bg1"/>
              </a:solidFill>
            </a:endParaRPr>
          </a:p>
          <a:p>
            <a:pPr algn="ctr"/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1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1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1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1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1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1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7" grpId="0" animBg="1"/>
      <p:bldP spid="58" grpId="0"/>
      <p:bldP spid="65" grpId="0" animBg="1"/>
      <p:bldP spid="66" grpId="0"/>
      <p:bldP spid="68" grpId="0" animBg="1"/>
      <p:bldP spid="82" grpId="0" animBg="1"/>
      <p:bldP spid="84" grpId="0"/>
      <p:bldP spid="85" grpId="0"/>
      <p:bldP spid="86" grpId="0"/>
      <p:bldP spid="91" grpId="0"/>
      <p:bldP spid="92" grpId="0"/>
      <p:bldP spid="97" grpId="0"/>
      <p:bldP spid="10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7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-12193"/>
            <a:ext cx="12192000" cy="6858000"/>
          </a:xfrm>
          <a:prstGeom prst="rect">
            <a:avLst/>
          </a:prstGeom>
          <a:solidFill>
            <a:schemeClr val="tx1">
              <a:alpha val="5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半闭框 10"/>
          <p:cNvSpPr/>
          <p:nvPr/>
        </p:nvSpPr>
        <p:spPr>
          <a:xfrm>
            <a:off x="1714500" y="2266950"/>
            <a:ext cx="4572000" cy="1695450"/>
          </a:xfrm>
          <a:prstGeom prst="halfFrame">
            <a:avLst>
              <a:gd name="adj1" fmla="val 4792"/>
              <a:gd name="adj2" fmla="val 56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半闭框 11"/>
          <p:cNvSpPr/>
          <p:nvPr/>
        </p:nvSpPr>
        <p:spPr>
          <a:xfrm rot="10800000">
            <a:off x="704850" y="1733550"/>
            <a:ext cx="4572000" cy="1695450"/>
          </a:xfrm>
          <a:prstGeom prst="halfFrame">
            <a:avLst>
              <a:gd name="adj1" fmla="val 4792"/>
              <a:gd name="adj2" fmla="val 56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943100" y="2468344"/>
            <a:ext cx="13733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</a:rPr>
              <a:t>PART</a:t>
            </a:r>
            <a:endParaRPr lang="zh-CN" altLang="en-US" sz="48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790700" y="3714750"/>
            <a:ext cx="33337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</a:rPr>
              <a:t>THE ANNUAL WORK OVERVIEW</a:t>
            </a:r>
            <a:endParaRPr lang="zh-CN" altLang="en-US" sz="24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</a:endParaRPr>
          </a:p>
          <a:p>
            <a:endParaRPr lang="zh-CN" altLang="en-US" dirty="0"/>
          </a:p>
        </p:txBody>
      </p:sp>
      <p:sp>
        <p:nvSpPr>
          <p:cNvPr id="18" name="素材框 17"/>
          <p:cNvSpPr/>
          <p:nvPr/>
        </p:nvSpPr>
        <p:spPr>
          <a:xfrm>
            <a:off x="704850" y="476250"/>
            <a:ext cx="666750" cy="723901"/>
          </a:xfrm>
          <a:prstGeom prst="frame">
            <a:avLst>
              <a:gd name="adj1" fmla="val 1071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素材框 18"/>
          <p:cNvSpPr/>
          <p:nvPr/>
        </p:nvSpPr>
        <p:spPr>
          <a:xfrm>
            <a:off x="1104900" y="971550"/>
            <a:ext cx="476250" cy="476251"/>
          </a:xfrm>
          <a:prstGeom prst="frame">
            <a:avLst>
              <a:gd name="adj1" fmla="val 735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171825" y="2467492"/>
            <a:ext cx="11542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</a:rPr>
              <a:t>ONE</a:t>
            </a:r>
            <a:endParaRPr lang="zh-CN" altLang="en-US" sz="48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0" dur="1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1" dur="1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4" grpId="0"/>
      <p:bldP spid="18" grpId="0" animBg="1"/>
      <p:bldP spid="19" grpId="0" animBg="1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6"/>
          <p:cNvSpPr txBox="1">
            <a:spLocks noChangeArrowheads="1"/>
          </p:cNvSpPr>
          <p:nvPr/>
        </p:nvSpPr>
        <p:spPr bwMode="auto">
          <a:xfrm>
            <a:off x="996806" y="5111094"/>
            <a:ext cx="1790629" cy="70788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altLang="zh-CN" sz="8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amet</a:t>
            </a:r>
            <a:r>
              <a:rPr lang="en-US" altLang="zh-CN" sz="8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8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consectetuer</a:t>
            </a:r>
            <a:r>
              <a:rPr lang="en-US" altLang="zh-CN" sz="8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8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adipiscing</a:t>
            </a:r>
            <a:r>
              <a:rPr lang="en-US" altLang="zh-CN" sz="8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8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elit</a:t>
            </a:r>
            <a:r>
              <a:rPr lang="en-US" altLang="zh-CN" sz="8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. </a:t>
            </a:r>
            <a:r>
              <a:rPr lang="en-US" altLang="zh-CN" sz="8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Aenean</a:t>
            </a:r>
            <a:r>
              <a:rPr lang="en-US" altLang="zh-CN" sz="8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8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commodo</a:t>
            </a:r>
            <a:r>
              <a:rPr lang="en-US" altLang="zh-CN" sz="8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ligula </a:t>
            </a:r>
            <a:r>
              <a:rPr lang="en-US" altLang="zh-CN" sz="8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eget</a:t>
            </a:r>
            <a:r>
              <a:rPr lang="en-US" altLang="zh-CN" sz="8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dolor. </a:t>
            </a:r>
            <a:r>
              <a:rPr lang="en-US" altLang="zh-CN" sz="8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Aenean</a:t>
            </a:r>
            <a:r>
              <a:rPr lang="en-US" altLang="zh-CN" sz="8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8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massa</a:t>
            </a:r>
            <a:r>
              <a:rPr lang="en-US" altLang="zh-CN" sz="8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. Cum </a:t>
            </a:r>
            <a:r>
              <a:rPr lang="en-US" altLang="zh-CN" sz="8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sociis</a:t>
            </a:r>
            <a:r>
              <a:rPr lang="en-US" altLang="zh-CN" sz="8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8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natoque</a:t>
            </a:r>
            <a:r>
              <a:rPr lang="en-US" altLang="zh-CN" sz="8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8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penatibus</a:t>
            </a:r>
            <a:r>
              <a:rPr lang="en-US" altLang="zh-CN" sz="8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et </a:t>
            </a:r>
            <a:r>
              <a:rPr lang="en-US" altLang="zh-CN" sz="8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magnis</a:t>
            </a:r>
            <a:r>
              <a:rPr lang="en-US" altLang="zh-CN" sz="8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dis parturient </a:t>
            </a:r>
            <a:r>
              <a:rPr lang="en-US" altLang="zh-CN" sz="8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montes</a:t>
            </a:r>
            <a:r>
              <a:rPr lang="en-US" altLang="zh-CN" sz="8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8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nascetur</a:t>
            </a:r>
            <a:r>
              <a:rPr lang="en-US" altLang="zh-CN" sz="8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8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ridiculus</a:t>
            </a:r>
            <a:r>
              <a:rPr lang="en-US" altLang="zh-CN" sz="8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mus. </a:t>
            </a:r>
            <a:endParaRPr lang="en-US" altLang="zh-CN" sz="800" dirty="0">
              <a:solidFill>
                <a:schemeClr val="bg1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矩形 40"/>
          <p:cNvSpPr>
            <a:spLocks noChangeArrowheads="1"/>
          </p:cNvSpPr>
          <p:nvPr/>
        </p:nvSpPr>
        <p:spPr bwMode="auto">
          <a:xfrm>
            <a:off x="895350" y="2282824"/>
            <a:ext cx="1955972" cy="2192959"/>
          </a:xfrm>
          <a:prstGeom prst="rect">
            <a:avLst/>
          </a:prstGeom>
          <a:noFill/>
          <a:ln w="76200" cmpd="sng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4" name="矩形 56"/>
          <p:cNvSpPr>
            <a:spLocks noChangeArrowheads="1"/>
          </p:cNvSpPr>
          <p:nvPr/>
        </p:nvSpPr>
        <p:spPr bwMode="auto">
          <a:xfrm>
            <a:off x="1053657" y="2459739"/>
            <a:ext cx="1639358" cy="1839131"/>
          </a:xfrm>
          <a:prstGeom prst="rect">
            <a:avLst/>
          </a:prstGeom>
          <a:noFill/>
          <a:ln w="76200" cmpd="sng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63" name="矩形 1"/>
          <p:cNvSpPr>
            <a:spLocks noChangeArrowheads="1"/>
          </p:cNvSpPr>
          <p:nvPr/>
        </p:nvSpPr>
        <p:spPr bwMode="auto">
          <a:xfrm>
            <a:off x="1262377" y="4648027"/>
            <a:ext cx="1238313" cy="2616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100" b="1">
                <a:solidFill>
                  <a:schemeClr val="bg1"/>
                </a:solidFill>
                <a:latin typeface="Agency FB" panose="020B0503020202020204" pitchFamily="34" charset="0"/>
                <a:ea typeface="方正兰亭黑_GBK" panose="02000000000000000000" pitchFamily="2" charset="-122"/>
              </a:rPr>
              <a:t>Lorem ipsum </a:t>
            </a:r>
            <a:endParaRPr lang="zh-CN" altLang="en-US" sz="2000" b="1">
              <a:solidFill>
                <a:schemeClr val="bg1"/>
              </a:solidFill>
              <a:latin typeface="Agency FB" panose="020B0503020202020204" pitchFamily="34" charset="0"/>
              <a:ea typeface="方正兰亭黑_GBK" panose="02000000000000000000" pitchFamily="2" charset="-122"/>
            </a:endParaRPr>
          </a:p>
        </p:txBody>
      </p:sp>
      <p:sp>
        <p:nvSpPr>
          <p:cNvPr id="50" name="TextBox 46"/>
          <p:cNvSpPr txBox="1">
            <a:spLocks noChangeArrowheads="1"/>
          </p:cNvSpPr>
          <p:nvPr/>
        </p:nvSpPr>
        <p:spPr bwMode="auto">
          <a:xfrm>
            <a:off x="3731799" y="5111094"/>
            <a:ext cx="1792388" cy="70788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0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Lorem ipsum dolor sit amet, consectetuer adipiscing elit. Aenean commodo ligula eget dolor. Aenean massa. Cum sociis natoque penatibus et magnis dis parturient montes, nascetur ridiculus mus. </a:t>
            </a:r>
            <a:endParaRPr lang="en-US" altLang="zh-CN" sz="800">
              <a:solidFill>
                <a:schemeClr val="bg1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矩形 45"/>
          <p:cNvSpPr>
            <a:spLocks noChangeArrowheads="1"/>
          </p:cNvSpPr>
          <p:nvPr/>
        </p:nvSpPr>
        <p:spPr bwMode="auto">
          <a:xfrm>
            <a:off x="3660246" y="2282824"/>
            <a:ext cx="1954213" cy="2192959"/>
          </a:xfrm>
          <a:prstGeom prst="rect">
            <a:avLst/>
          </a:prstGeom>
          <a:noFill/>
          <a:ln w="76200" cmpd="sng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8" name="矩形 57"/>
          <p:cNvSpPr>
            <a:spLocks noChangeArrowheads="1"/>
          </p:cNvSpPr>
          <p:nvPr/>
        </p:nvSpPr>
        <p:spPr bwMode="auto">
          <a:xfrm>
            <a:off x="3816795" y="2459739"/>
            <a:ext cx="1641116" cy="1839131"/>
          </a:xfrm>
          <a:prstGeom prst="rect">
            <a:avLst/>
          </a:prstGeom>
          <a:noFill/>
          <a:ln w="76200" cmpd="sng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64" name="矩形 24"/>
          <p:cNvSpPr>
            <a:spLocks noChangeArrowheads="1"/>
          </p:cNvSpPr>
          <p:nvPr/>
        </p:nvSpPr>
        <p:spPr bwMode="auto">
          <a:xfrm>
            <a:off x="4013202" y="4651915"/>
            <a:ext cx="1238313" cy="2616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100" b="1">
                <a:solidFill>
                  <a:schemeClr val="bg1"/>
                </a:solidFill>
                <a:latin typeface="Agency FB" panose="020B0503020202020204" pitchFamily="34" charset="0"/>
                <a:ea typeface="方正兰亭黑_GBK" panose="02000000000000000000" pitchFamily="2" charset="-122"/>
              </a:rPr>
              <a:t>Lorem ipsum </a:t>
            </a:r>
            <a:endParaRPr lang="zh-CN" altLang="en-US" sz="2000" b="1">
              <a:solidFill>
                <a:schemeClr val="bg1"/>
              </a:solidFill>
              <a:latin typeface="Agency FB" panose="020B0503020202020204" pitchFamily="34" charset="0"/>
              <a:ea typeface="方正兰亭黑_GBK" panose="02000000000000000000" pitchFamily="2" charset="-122"/>
            </a:endParaRPr>
          </a:p>
        </p:txBody>
      </p:sp>
      <p:sp>
        <p:nvSpPr>
          <p:cNvPr id="45" name="矩形 46"/>
          <p:cNvSpPr>
            <a:spLocks noChangeArrowheads="1"/>
          </p:cNvSpPr>
          <p:nvPr/>
        </p:nvSpPr>
        <p:spPr bwMode="auto">
          <a:xfrm>
            <a:off x="6412442" y="2282824"/>
            <a:ext cx="1955972" cy="2192959"/>
          </a:xfrm>
          <a:prstGeom prst="rect">
            <a:avLst/>
          </a:prstGeom>
          <a:noFill/>
          <a:ln w="76200" cmpd="sng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9" name="矩形 58"/>
          <p:cNvSpPr>
            <a:spLocks noChangeArrowheads="1"/>
          </p:cNvSpPr>
          <p:nvPr/>
        </p:nvSpPr>
        <p:spPr bwMode="auto">
          <a:xfrm>
            <a:off x="6570749" y="2459739"/>
            <a:ext cx="1639358" cy="1839130"/>
          </a:xfrm>
          <a:prstGeom prst="rect">
            <a:avLst/>
          </a:prstGeom>
          <a:noFill/>
          <a:ln w="76200" cmpd="sng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61" name="TextBox 46"/>
          <p:cNvSpPr txBox="1">
            <a:spLocks noChangeArrowheads="1"/>
          </p:cNvSpPr>
          <p:nvPr/>
        </p:nvSpPr>
        <p:spPr bwMode="auto">
          <a:xfrm>
            <a:off x="6506861" y="5079988"/>
            <a:ext cx="1790629" cy="70788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0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Lorem ipsum dolor sit amet, consectetuer adipiscing elit. Aenean commodo ligula eget dolor. Aenean massa. Cum sociis natoque penatibus et magnis dis parturient montes, nascetur ridiculus mus. </a:t>
            </a:r>
            <a:endParaRPr lang="en-US" altLang="zh-CN" sz="800">
              <a:solidFill>
                <a:schemeClr val="bg1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矩形 25"/>
          <p:cNvSpPr>
            <a:spLocks noChangeArrowheads="1"/>
          </p:cNvSpPr>
          <p:nvPr/>
        </p:nvSpPr>
        <p:spPr bwMode="auto">
          <a:xfrm>
            <a:off x="6809371" y="4616921"/>
            <a:ext cx="1238313" cy="2616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100" b="1">
                <a:solidFill>
                  <a:schemeClr val="bg1"/>
                </a:solidFill>
                <a:latin typeface="Agency FB" panose="020B0503020202020204" pitchFamily="34" charset="0"/>
                <a:ea typeface="方正兰亭黑_GBK" panose="02000000000000000000" pitchFamily="2" charset="-122"/>
              </a:rPr>
              <a:t>Lorem ipsum </a:t>
            </a:r>
            <a:endParaRPr lang="zh-CN" altLang="en-US" sz="2000" b="1">
              <a:solidFill>
                <a:schemeClr val="bg1"/>
              </a:solidFill>
              <a:latin typeface="Agency FB" panose="020B0503020202020204" pitchFamily="34" charset="0"/>
              <a:ea typeface="方正兰亭黑_GBK" panose="02000000000000000000" pitchFamily="2" charset="-122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9170988" y="2282824"/>
            <a:ext cx="1954212" cy="2192959"/>
          </a:xfrm>
          <a:prstGeom prst="rect">
            <a:avLst/>
          </a:prstGeom>
          <a:noFill/>
          <a:ln w="76200" cmpd="sng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60" name="矩形 59"/>
          <p:cNvSpPr>
            <a:spLocks noChangeArrowheads="1"/>
          </p:cNvSpPr>
          <p:nvPr/>
        </p:nvSpPr>
        <p:spPr bwMode="auto">
          <a:xfrm>
            <a:off x="9327536" y="2473347"/>
            <a:ext cx="1641117" cy="1841075"/>
          </a:xfrm>
          <a:prstGeom prst="rect">
            <a:avLst/>
          </a:prstGeom>
          <a:noFill/>
          <a:ln w="76200" cmpd="sng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62" name="TextBox 46"/>
          <p:cNvSpPr txBox="1">
            <a:spLocks noChangeArrowheads="1"/>
          </p:cNvSpPr>
          <p:nvPr/>
        </p:nvSpPr>
        <p:spPr bwMode="auto">
          <a:xfrm>
            <a:off x="9258371" y="5079988"/>
            <a:ext cx="1790629" cy="70788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0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Lorem ipsum dolor sit amet, consectetuer adipiscing elit. Aenean commodo ligula eget dolor. Aenean massa. Cum sociis natoque penatibus et magnis dis parturient montes, nascetur ridiculus mus. </a:t>
            </a:r>
            <a:endParaRPr lang="en-US" altLang="zh-CN" sz="800">
              <a:solidFill>
                <a:schemeClr val="bg1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矩形 26"/>
          <p:cNvSpPr>
            <a:spLocks noChangeArrowheads="1"/>
          </p:cNvSpPr>
          <p:nvPr/>
        </p:nvSpPr>
        <p:spPr bwMode="auto">
          <a:xfrm>
            <a:off x="9566158" y="4649971"/>
            <a:ext cx="1238313" cy="2616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100" b="1">
                <a:solidFill>
                  <a:schemeClr val="bg1"/>
                </a:solidFill>
                <a:latin typeface="Agency FB" panose="020B0503020202020204" pitchFamily="34" charset="0"/>
                <a:ea typeface="方正兰亭黑_GBK" panose="02000000000000000000" pitchFamily="2" charset="-122"/>
              </a:rPr>
              <a:t>Lorem ipsum </a:t>
            </a:r>
            <a:endParaRPr lang="zh-CN" altLang="en-US" sz="2000" b="1">
              <a:solidFill>
                <a:schemeClr val="bg1"/>
              </a:solidFill>
              <a:latin typeface="Agency FB" panose="020B0503020202020204" pitchFamily="34" charset="0"/>
              <a:ea typeface="方正兰亭黑_GBK" panose="02000000000000000000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16841" y="558305"/>
            <a:ext cx="51583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</a:rPr>
              <a:t>SUBTITLE</a:t>
            </a:r>
            <a:endParaRPr lang="zh-CN" altLang="en-US" sz="54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48" t="25875" r="34915" b="20972"/>
          <a:stretch>
            <a:fillRect/>
          </a:stretch>
        </p:blipFill>
        <p:spPr>
          <a:xfrm>
            <a:off x="1066800" y="2495549"/>
            <a:ext cx="1582504" cy="180331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" t="14925" r="46180" b="-1228"/>
          <a:stretch>
            <a:fillRect/>
          </a:stretch>
        </p:blipFill>
        <p:spPr>
          <a:xfrm>
            <a:off x="3829559" y="2459738"/>
            <a:ext cx="1628351" cy="1839129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460" t="13100" r="25639" b="29022"/>
          <a:stretch>
            <a:fillRect/>
          </a:stretch>
        </p:blipFill>
        <p:spPr>
          <a:xfrm>
            <a:off x="6597132" y="2459737"/>
            <a:ext cx="1581497" cy="185468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32" t="12536" r="27836" b="5232"/>
          <a:stretch>
            <a:fillRect/>
          </a:stretch>
        </p:blipFill>
        <p:spPr>
          <a:xfrm>
            <a:off x="9327536" y="2495549"/>
            <a:ext cx="1641118" cy="18033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1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1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1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1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2" grpId="0" animBg="1"/>
      <p:bldP spid="54" grpId="0" animBg="1"/>
      <p:bldP spid="63" grpId="0" animBg="1"/>
      <p:bldP spid="50" grpId="0" animBg="1"/>
      <p:bldP spid="56" grpId="0" animBg="1"/>
      <p:bldP spid="58" grpId="0" animBg="1"/>
      <p:bldP spid="64" grpId="0" animBg="1"/>
      <p:bldP spid="45" grpId="0" animBg="1"/>
      <p:bldP spid="59" grpId="0" animBg="1"/>
      <p:bldP spid="61" grpId="0" animBg="1"/>
      <p:bldP spid="65" grpId="0" animBg="1"/>
      <p:bldP spid="46" grpId="0" animBg="1"/>
      <p:bldP spid="60" grpId="0" animBg="1"/>
      <p:bldP spid="62" grpId="0" animBg="1"/>
      <p:bldP spid="6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直接连接符 10"/>
          <p:cNvCxnSpPr>
            <a:cxnSpLocks noChangeShapeType="1"/>
          </p:cNvCxnSpPr>
          <p:nvPr/>
        </p:nvCxnSpPr>
        <p:spPr bwMode="auto">
          <a:xfrm>
            <a:off x="1279525" y="2932113"/>
            <a:ext cx="8826500" cy="0"/>
          </a:xfrm>
          <a:prstGeom prst="line">
            <a:avLst/>
          </a:prstGeom>
          <a:noFill/>
          <a:ln w="44450" cmpd="sng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80" name="组合 79"/>
          <p:cNvGrpSpPr/>
          <p:nvPr/>
        </p:nvGrpSpPr>
        <p:grpSpPr>
          <a:xfrm>
            <a:off x="1820863" y="2435225"/>
            <a:ext cx="993775" cy="993775"/>
            <a:chOff x="1820863" y="2435225"/>
            <a:chExt cx="993775" cy="993775"/>
          </a:xfrm>
        </p:grpSpPr>
        <p:sp>
          <p:nvSpPr>
            <p:cNvPr id="56" name="椭圆 7"/>
            <p:cNvSpPr>
              <a:spLocks noChangeArrowheads="1"/>
            </p:cNvSpPr>
            <p:nvPr/>
          </p:nvSpPr>
          <p:spPr bwMode="auto">
            <a:xfrm>
              <a:off x="1820863" y="2435225"/>
              <a:ext cx="993775" cy="9937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7" name="椭圆 26"/>
            <p:cNvSpPr>
              <a:spLocks noChangeArrowheads="1"/>
            </p:cNvSpPr>
            <p:nvPr/>
          </p:nvSpPr>
          <p:spPr bwMode="auto">
            <a:xfrm>
              <a:off x="1897784" y="2512146"/>
              <a:ext cx="839932" cy="83993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7" name="矩形 11"/>
            <p:cNvSpPr>
              <a:spLocks noChangeArrowheads="1"/>
            </p:cNvSpPr>
            <p:nvPr/>
          </p:nvSpPr>
          <p:spPr bwMode="auto">
            <a:xfrm>
              <a:off x="1925638" y="2749550"/>
              <a:ext cx="75406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方正兰亭黑_GBK" panose="02000000000000000000" pitchFamily="2" charset="-122"/>
                </a:rPr>
                <a:t>2018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方正兰亭黑_GBK" panose="02000000000000000000" pitchFamily="2" charset="-122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3959225" y="2435225"/>
            <a:ext cx="993775" cy="993775"/>
            <a:chOff x="3959225" y="2435225"/>
            <a:chExt cx="993775" cy="993775"/>
          </a:xfrm>
        </p:grpSpPr>
        <p:sp>
          <p:nvSpPr>
            <p:cNvPr id="59" name="椭圆 29"/>
            <p:cNvSpPr>
              <a:spLocks noChangeArrowheads="1"/>
            </p:cNvSpPr>
            <p:nvPr/>
          </p:nvSpPr>
          <p:spPr bwMode="auto">
            <a:xfrm>
              <a:off x="3959225" y="2435225"/>
              <a:ext cx="993775" cy="993775"/>
            </a:xfrm>
            <a:prstGeom prst="ellipse">
              <a:avLst/>
            </a:prstGeom>
            <a:solidFill>
              <a:schemeClr val="bg1">
                <a:lumMod val="95000"/>
                <a:alpha val="59999"/>
              </a:schemeClr>
            </a:solidFill>
            <a:ln>
              <a:noFill/>
            </a:ln>
          </p:spPr>
          <p:txBody>
            <a:bodyPr anchor="ctr"/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0" name="椭圆 30"/>
            <p:cNvSpPr>
              <a:spLocks noChangeArrowheads="1"/>
            </p:cNvSpPr>
            <p:nvPr/>
          </p:nvSpPr>
          <p:spPr bwMode="auto">
            <a:xfrm>
              <a:off x="4036146" y="2512146"/>
              <a:ext cx="839932" cy="83993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8" name="矩形 54"/>
            <p:cNvSpPr>
              <a:spLocks noChangeArrowheads="1"/>
            </p:cNvSpPr>
            <p:nvPr/>
          </p:nvSpPr>
          <p:spPr bwMode="auto">
            <a:xfrm>
              <a:off x="4083050" y="2746375"/>
              <a:ext cx="67999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方正兰亭黑_GBK" panose="02000000000000000000" pitchFamily="2" charset="-122"/>
                </a:rPr>
                <a:t>2018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方正兰亭黑_GBK" panose="02000000000000000000" pitchFamily="2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6096000" y="2435225"/>
            <a:ext cx="993775" cy="993775"/>
            <a:chOff x="6096000" y="2435225"/>
            <a:chExt cx="993775" cy="993775"/>
          </a:xfrm>
        </p:grpSpPr>
        <p:sp>
          <p:nvSpPr>
            <p:cNvPr id="62" name="椭圆 49"/>
            <p:cNvSpPr>
              <a:spLocks noChangeArrowheads="1"/>
            </p:cNvSpPr>
            <p:nvPr/>
          </p:nvSpPr>
          <p:spPr bwMode="auto">
            <a:xfrm>
              <a:off x="6096000" y="2435225"/>
              <a:ext cx="993775" cy="993775"/>
            </a:xfrm>
            <a:prstGeom prst="ellipse">
              <a:avLst/>
            </a:prstGeom>
            <a:solidFill>
              <a:schemeClr val="bg1">
                <a:lumMod val="85000"/>
                <a:alpha val="59999"/>
              </a:schemeClr>
            </a:solidFill>
            <a:ln>
              <a:noFill/>
            </a:ln>
          </p:spPr>
          <p:txBody>
            <a:bodyPr anchor="ctr"/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3" name="椭圆 50"/>
            <p:cNvSpPr>
              <a:spLocks noChangeArrowheads="1"/>
            </p:cNvSpPr>
            <p:nvPr/>
          </p:nvSpPr>
          <p:spPr bwMode="auto">
            <a:xfrm>
              <a:off x="6172921" y="2512146"/>
              <a:ext cx="839932" cy="83993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69" name="矩形 55"/>
            <p:cNvSpPr>
              <a:spLocks noChangeArrowheads="1"/>
            </p:cNvSpPr>
            <p:nvPr/>
          </p:nvSpPr>
          <p:spPr bwMode="auto">
            <a:xfrm>
              <a:off x="6219825" y="2746375"/>
              <a:ext cx="67037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gency FB" panose="020B0503020202020204" pitchFamily="34" charset="0"/>
                  <a:ea typeface="方正兰亭黑_GBK" panose="02000000000000000000" pitchFamily="2" charset="-122"/>
                </a:rPr>
                <a:t>2018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方正兰亭黑_GBK" panose="02000000000000000000" pitchFamily="2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8234363" y="2435225"/>
            <a:ext cx="993775" cy="993775"/>
            <a:chOff x="8234363" y="2435225"/>
            <a:chExt cx="993775" cy="993775"/>
          </a:xfrm>
        </p:grpSpPr>
        <p:sp>
          <p:nvSpPr>
            <p:cNvPr id="65" name="椭圆 52"/>
            <p:cNvSpPr>
              <a:spLocks noChangeArrowheads="1"/>
            </p:cNvSpPr>
            <p:nvPr/>
          </p:nvSpPr>
          <p:spPr bwMode="auto">
            <a:xfrm>
              <a:off x="8234363" y="2435225"/>
              <a:ext cx="993775" cy="993775"/>
            </a:xfrm>
            <a:prstGeom prst="ellipse">
              <a:avLst/>
            </a:prstGeom>
            <a:solidFill>
              <a:schemeClr val="bg1">
                <a:lumMod val="85000"/>
                <a:alpha val="59999"/>
              </a:schemeClr>
            </a:solidFill>
            <a:ln>
              <a:noFill/>
            </a:ln>
          </p:spPr>
          <p:txBody>
            <a:bodyPr anchor="ctr"/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6" name="椭圆 53"/>
            <p:cNvSpPr>
              <a:spLocks noChangeArrowheads="1"/>
            </p:cNvSpPr>
            <p:nvPr/>
          </p:nvSpPr>
          <p:spPr bwMode="auto">
            <a:xfrm>
              <a:off x="8311284" y="2512146"/>
              <a:ext cx="839932" cy="83993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70" name="矩形 56"/>
            <p:cNvSpPr>
              <a:spLocks noChangeArrowheads="1"/>
            </p:cNvSpPr>
            <p:nvPr/>
          </p:nvSpPr>
          <p:spPr bwMode="auto">
            <a:xfrm>
              <a:off x="8358188" y="2719388"/>
              <a:ext cx="68159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方正兰亭黑_GBK" panose="02000000000000000000" pitchFamily="2" charset="-122"/>
                </a:rPr>
                <a:t>2018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方正兰亭黑_GBK" panose="02000000000000000000" pitchFamily="2" charset="-122"/>
              </a:endParaRPr>
            </a:p>
          </p:txBody>
        </p:sp>
      </p:grpSp>
      <p:sp>
        <p:nvSpPr>
          <p:cNvPr id="71" name="TextBox 46"/>
          <p:cNvSpPr txBox="1">
            <a:spLocks noChangeArrowheads="1"/>
          </p:cNvSpPr>
          <p:nvPr/>
        </p:nvSpPr>
        <p:spPr bwMode="auto">
          <a:xfrm>
            <a:off x="1647825" y="3869355"/>
            <a:ext cx="17176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amet, consectetuer adipiscing elit. Aenean commodo ligula eget dolor. Aenean massa. Cum sociis natoque penatibus et magnis dis parturient montes, nascetur ridiculus mus. </a:t>
            </a:r>
            <a:endParaRPr lang="en-US" altLang="zh-CN" sz="8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Box 46"/>
          <p:cNvSpPr txBox="1">
            <a:spLocks noChangeArrowheads="1"/>
          </p:cNvSpPr>
          <p:nvPr/>
        </p:nvSpPr>
        <p:spPr bwMode="auto">
          <a:xfrm>
            <a:off x="3730625" y="3869355"/>
            <a:ext cx="17176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altLang="zh-CN" sz="8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altLang="zh-CN" sz="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8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 altLang="zh-CN" sz="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8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altLang="zh-CN" sz="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8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altLang="zh-CN" sz="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zh-CN" sz="8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en-US" altLang="zh-CN" sz="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8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altLang="zh-CN" sz="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ligula </a:t>
            </a:r>
            <a:r>
              <a:rPr lang="en-US" altLang="zh-CN" sz="8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US" altLang="zh-CN" sz="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dolor. </a:t>
            </a:r>
            <a:r>
              <a:rPr lang="en-US" altLang="zh-CN" sz="8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en-US" altLang="zh-CN" sz="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8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US" altLang="zh-CN" sz="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Cum </a:t>
            </a:r>
            <a:r>
              <a:rPr lang="en-US" altLang="zh-CN" sz="8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sociis</a:t>
            </a:r>
            <a:r>
              <a:rPr lang="en-US" altLang="zh-CN" sz="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8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natoque</a:t>
            </a:r>
            <a:r>
              <a:rPr lang="en-US" altLang="zh-CN" sz="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8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penatibus</a:t>
            </a:r>
            <a:r>
              <a:rPr lang="en-US" altLang="zh-CN" sz="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altLang="zh-CN" sz="8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magnis</a:t>
            </a:r>
            <a:r>
              <a:rPr lang="en-US" altLang="zh-CN" sz="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dis parturient </a:t>
            </a:r>
            <a:r>
              <a:rPr lang="en-US" altLang="zh-CN" sz="8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montes</a:t>
            </a:r>
            <a:r>
              <a:rPr lang="en-US" altLang="zh-CN" sz="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8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nascetur</a:t>
            </a:r>
            <a:r>
              <a:rPr lang="en-US" altLang="zh-CN" sz="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8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ridiculus</a:t>
            </a:r>
            <a:r>
              <a:rPr lang="en-US" altLang="zh-CN" sz="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mus. </a:t>
            </a:r>
            <a:endParaRPr lang="en-US" altLang="zh-CN" sz="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Box 46"/>
          <p:cNvSpPr txBox="1">
            <a:spLocks noChangeArrowheads="1"/>
          </p:cNvSpPr>
          <p:nvPr/>
        </p:nvSpPr>
        <p:spPr bwMode="auto">
          <a:xfrm>
            <a:off x="5815013" y="3869355"/>
            <a:ext cx="17176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amet, consectetuer adipiscing elit. Aenean commodo ligula eget dolor. Aenean massa. Cum sociis natoque penatibus et magnis dis parturient montes, nascetur ridiculus mus. </a:t>
            </a:r>
            <a:endParaRPr lang="en-US" altLang="zh-CN" sz="8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46"/>
          <p:cNvSpPr txBox="1">
            <a:spLocks noChangeArrowheads="1"/>
          </p:cNvSpPr>
          <p:nvPr/>
        </p:nvSpPr>
        <p:spPr bwMode="auto">
          <a:xfrm>
            <a:off x="7897813" y="3885230"/>
            <a:ext cx="1717675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amet, consectetuer adipiscing elit. Aenean commodo ligula eget dolor. Aenean massa. Cum sociis natoque penatibus et magnis dis parturient montes, nascetur ridiculus mus. </a:t>
            </a:r>
            <a:endParaRPr lang="en-US" altLang="zh-CN" sz="8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矩形 61"/>
          <p:cNvSpPr>
            <a:spLocks noChangeArrowheads="1"/>
          </p:cNvSpPr>
          <p:nvPr/>
        </p:nvSpPr>
        <p:spPr bwMode="auto">
          <a:xfrm>
            <a:off x="1955800" y="3481388"/>
            <a:ext cx="6912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800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方正兰亭黑_GBK" panose="02000000000000000000" pitchFamily="2" charset="-122"/>
              </a:rPr>
              <a:t>PLAN 1</a:t>
            </a:r>
            <a:endParaRPr lang="zh-CN" altLang="en-US" sz="18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  <a:ea typeface="方正兰亭黑_GBK" panose="02000000000000000000" pitchFamily="2" charset="-122"/>
            </a:endParaRPr>
          </a:p>
        </p:txBody>
      </p:sp>
      <p:sp>
        <p:nvSpPr>
          <p:cNvPr id="76" name="矩形 62"/>
          <p:cNvSpPr>
            <a:spLocks noChangeArrowheads="1"/>
          </p:cNvSpPr>
          <p:nvPr/>
        </p:nvSpPr>
        <p:spPr bwMode="auto">
          <a:xfrm>
            <a:off x="4073525" y="3481388"/>
            <a:ext cx="6896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800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方正兰亭黑_GBK" panose="02000000000000000000" pitchFamily="2" charset="-122"/>
              </a:rPr>
              <a:t>PLAN2</a:t>
            </a:r>
            <a:endParaRPr lang="zh-CN" altLang="en-US" sz="18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  <a:ea typeface="方正兰亭黑_GBK" panose="02000000000000000000" pitchFamily="2" charset="-122"/>
            </a:endParaRPr>
          </a:p>
        </p:txBody>
      </p:sp>
      <p:sp>
        <p:nvSpPr>
          <p:cNvPr id="77" name="矩形 63"/>
          <p:cNvSpPr>
            <a:spLocks noChangeArrowheads="1"/>
          </p:cNvSpPr>
          <p:nvPr/>
        </p:nvSpPr>
        <p:spPr bwMode="auto">
          <a:xfrm>
            <a:off x="6186488" y="3481388"/>
            <a:ext cx="6944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800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方正兰亭黑_GBK" panose="02000000000000000000" pitchFamily="2" charset="-122"/>
              </a:rPr>
              <a:t>PLAN3</a:t>
            </a:r>
            <a:endParaRPr lang="zh-CN" altLang="en-US" sz="18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  <a:ea typeface="方正兰亭黑_GBK" panose="02000000000000000000" pitchFamily="2" charset="-122"/>
            </a:endParaRPr>
          </a:p>
        </p:txBody>
      </p:sp>
      <p:sp>
        <p:nvSpPr>
          <p:cNvPr id="78" name="矩形 64"/>
          <p:cNvSpPr>
            <a:spLocks noChangeArrowheads="1"/>
          </p:cNvSpPr>
          <p:nvPr/>
        </p:nvSpPr>
        <p:spPr bwMode="auto">
          <a:xfrm>
            <a:off x="8369300" y="3481388"/>
            <a:ext cx="6944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800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方正兰亭黑_GBK" panose="02000000000000000000" pitchFamily="2" charset="-122"/>
              </a:rPr>
              <a:t>PLAN4</a:t>
            </a:r>
            <a:endParaRPr lang="zh-CN" altLang="en-US" sz="18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  <a:ea typeface="方正兰亭黑_GBK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8"/>
          <p:cNvSpPr/>
          <p:nvPr/>
        </p:nvSpPr>
        <p:spPr bwMode="auto">
          <a:xfrm>
            <a:off x="587190" y="3648853"/>
            <a:ext cx="901317" cy="373189"/>
          </a:xfrm>
          <a:custGeom>
            <a:avLst/>
            <a:gdLst>
              <a:gd name="T0" fmla="*/ 68296507 w 21600"/>
              <a:gd name="T1" fmla="*/ 11708459 h 21600"/>
              <a:gd name="T2" fmla="*/ 68296507 w 21600"/>
              <a:gd name="T3" fmla="*/ 11708459 h 21600"/>
              <a:gd name="T4" fmla="*/ 68296507 w 21600"/>
              <a:gd name="T5" fmla="*/ 11708459 h 21600"/>
              <a:gd name="T6" fmla="*/ 68296507 w 21600"/>
              <a:gd name="T7" fmla="*/ 1170845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16561"/>
                </a:moveTo>
                <a:lnTo>
                  <a:pt x="0" y="5038"/>
                </a:lnTo>
                <a:cubicBezTo>
                  <a:pt x="0" y="2255"/>
                  <a:pt x="933" y="0"/>
                  <a:pt x="2085" y="0"/>
                </a:cubicBezTo>
                <a:lnTo>
                  <a:pt x="19514" y="0"/>
                </a:lnTo>
                <a:cubicBezTo>
                  <a:pt x="20666" y="0"/>
                  <a:pt x="21600" y="2255"/>
                  <a:pt x="21600" y="5038"/>
                </a:cubicBezTo>
                <a:lnTo>
                  <a:pt x="21600" y="16561"/>
                </a:lnTo>
                <a:cubicBezTo>
                  <a:pt x="21600" y="19344"/>
                  <a:pt x="20666" y="21599"/>
                  <a:pt x="19514" y="21599"/>
                </a:cubicBezTo>
                <a:lnTo>
                  <a:pt x="2085" y="21599"/>
                </a:lnTo>
                <a:cubicBezTo>
                  <a:pt x="933" y="21599"/>
                  <a:pt x="0" y="19344"/>
                  <a:pt x="0" y="1656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50800" tIns="50800" rIns="50800" bIns="50800"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AutoShape 9"/>
          <p:cNvSpPr/>
          <p:nvPr/>
        </p:nvSpPr>
        <p:spPr bwMode="auto">
          <a:xfrm>
            <a:off x="647167" y="3653692"/>
            <a:ext cx="782195" cy="1999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charset="-128"/>
                <a:sym typeface="Helvetica Light" charset="0"/>
              </a:defRPr>
            </a:lvl1pPr>
            <a:lvl2pPr marL="742950" indent="-285750" defTabSz="647700" eaLnBrk="0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charset="-128"/>
                <a:sym typeface="Helvetica Light" charset="0"/>
              </a:defRPr>
            </a:lvl2pPr>
            <a:lvl3pPr marL="1143000" indent="-228600" defTabSz="647700" eaLnBrk="0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charset="-128"/>
                <a:sym typeface="Helvetica Light" charset="0"/>
              </a:defRPr>
            </a:lvl3pPr>
            <a:lvl4pPr marL="1600200" indent="-228600" defTabSz="647700" eaLnBrk="0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charset="-128"/>
                <a:sym typeface="Helvetica Light" charset="0"/>
              </a:defRPr>
            </a:lvl4pPr>
            <a:lvl5pPr marL="2057400" indent="-228600" defTabSz="647700" eaLnBrk="0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charset="-128"/>
                <a:sym typeface="Helvetica Light" charset="0"/>
              </a:defRPr>
            </a:lvl5pPr>
            <a:lvl6pPr marL="25146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charset="-128"/>
                <a:sym typeface="Helvetica Light" charset="0"/>
              </a:defRPr>
            </a:lvl6pPr>
            <a:lvl7pPr marL="29718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charset="-128"/>
                <a:sym typeface="Helvetica Light" charset="0"/>
              </a:defRPr>
            </a:lvl7pPr>
            <a:lvl8pPr marL="34290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charset="-128"/>
                <a:sym typeface="Helvetica Light" charset="0"/>
              </a:defRPr>
            </a:lvl8pPr>
            <a:lvl9pPr marL="38862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charset="-128"/>
                <a:sym typeface="Helvetica Light" charset="0"/>
              </a:defRPr>
            </a:lvl9pPr>
          </a:lstStyle>
          <a:p>
            <a:pPr algn="ctr" eaLnBrk="1">
              <a:lnSpc>
                <a:spcPct val="120000"/>
              </a:lnSpc>
              <a:spcBef>
                <a:spcPts val="1700"/>
              </a:spcBef>
            </a:pPr>
            <a:r>
              <a:rPr lang="es-E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  <a:sym typeface="Lato" charset="0"/>
              </a:rPr>
              <a:t>Star</a:t>
            </a:r>
            <a:r>
              <a:rPr lang="es-E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t</a:t>
            </a:r>
            <a:endParaRPr lang="es-ES" altLang="zh-CN" sz="4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AutoShape 16"/>
          <p:cNvSpPr/>
          <p:nvPr/>
        </p:nvSpPr>
        <p:spPr bwMode="auto">
          <a:xfrm>
            <a:off x="10688265" y="3648853"/>
            <a:ext cx="901317" cy="37318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6561"/>
                </a:moveTo>
                <a:lnTo>
                  <a:pt x="0" y="5038"/>
                </a:lnTo>
                <a:cubicBezTo>
                  <a:pt x="0" y="2255"/>
                  <a:pt x="933" y="0"/>
                  <a:pt x="2085" y="0"/>
                </a:cubicBezTo>
                <a:lnTo>
                  <a:pt x="19514" y="0"/>
                </a:lnTo>
                <a:cubicBezTo>
                  <a:pt x="20666" y="0"/>
                  <a:pt x="21600" y="2255"/>
                  <a:pt x="21600" y="5038"/>
                </a:cubicBezTo>
                <a:lnTo>
                  <a:pt x="21600" y="16561"/>
                </a:lnTo>
                <a:cubicBezTo>
                  <a:pt x="21600" y="19344"/>
                  <a:pt x="20666" y="21599"/>
                  <a:pt x="19514" y="21599"/>
                </a:cubicBezTo>
                <a:lnTo>
                  <a:pt x="2085" y="21599"/>
                </a:lnTo>
                <a:cubicBezTo>
                  <a:pt x="933" y="21599"/>
                  <a:pt x="0" y="19344"/>
                  <a:pt x="0" y="1656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defTabSz="825500">
              <a:defRPr/>
            </a:pPr>
            <a:endParaRPr lang="es-ES" sz="3200">
              <a:solidFill>
                <a:schemeClr val="bg1"/>
              </a:solidFill>
              <a:ea typeface="MS PGothic" panose="020B0600070205080204" charset="-128"/>
            </a:endParaRPr>
          </a:p>
        </p:txBody>
      </p:sp>
      <p:sp>
        <p:nvSpPr>
          <p:cNvPr id="10" name="AutoShape 17"/>
          <p:cNvSpPr/>
          <p:nvPr/>
        </p:nvSpPr>
        <p:spPr bwMode="auto">
          <a:xfrm>
            <a:off x="10749075" y="3653692"/>
            <a:ext cx="782196" cy="1999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charset="-128"/>
                <a:sym typeface="Helvetica Light" charset="0"/>
              </a:defRPr>
            </a:lvl1pPr>
            <a:lvl2pPr marL="742950" indent="-285750" defTabSz="647700" eaLnBrk="0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charset="-128"/>
                <a:sym typeface="Helvetica Light" charset="0"/>
              </a:defRPr>
            </a:lvl2pPr>
            <a:lvl3pPr marL="1143000" indent="-228600" defTabSz="647700" eaLnBrk="0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charset="-128"/>
                <a:sym typeface="Helvetica Light" charset="0"/>
              </a:defRPr>
            </a:lvl3pPr>
            <a:lvl4pPr marL="1600200" indent="-228600" defTabSz="647700" eaLnBrk="0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charset="-128"/>
                <a:sym typeface="Helvetica Light" charset="0"/>
              </a:defRPr>
            </a:lvl4pPr>
            <a:lvl5pPr marL="2057400" indent="-228600" defTabSz="647700" eaLnBrk="0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charset="-128"/>
                <a:sym typeface="Helvetica Light" charset="0"/>
              </a:defRPr>
            </a:lvl5pPr>
            <a:lvl6pPr marL="25146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charset="-128"/>
                <a:sym typeface="Helvetica Light" charset="0"/>
              </a:defRPr>
            </a:lvl6pPr>
            <a:lvl7pPr marL="29718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charset="-128"/>
                <a:sym typeface="Helvetica Light" charset="0"/>
              </a:defRPr>
            </a:lvl7pPr>
            <a:lvl8pPr marL="34290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charset="-128"/>
                <a:sym typeface="Helvetica Light" charset="0"/>
              </a:defRPr>
            </a:lvl8pPr>
            <a:lvl9pPr marL="38862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charset="-128"/>
                <a:sym typeface="Helvetica Light" charset="0"/>
              </a:defRPr>
            </a:lvl9pPr>
          </a:lstStyle>
          <a:p>
            <a:pPr algn="ctr" eaLnBrk="1">
              <a:lnSpc>
                <a:spcPct val="120000"/>
              </a:lnSpc>
              <a:spcBef>
                <a:spcPts val="1700"/>
              </a:spcBef>
            </a:pPr>
            <a:r>
              <a:rPr lang="es-E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  <a:sym typeface="Lato" charset="0"/>
              </a:rPr>
              <a:t>End</a:t>
            </a:r>
            <a:endParaRPr lang="es-ES" altLang="zh-CN" sz="48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AutoShape 20"/>
          <p:cNvSpPr/>
          <p:nvPr/>
        </p:nvSpPr>
        <p:spPr bwMode="auto">
          <a:xfrm>
            <a:off x="3826764" y="3648853"/>
            <a:ext cx="2239963" cy="5139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839" y="0"/>
                </a:moveTo>
                <a:cubicBezTo>
                  <a:pt x="375" y="0"/>
                  <a:pt x="0" y="1638"/>
                  <a:pt x="0" y="3658"/>
                </a:cubicBezTo>
                <a:lnTo>
                  <a:pt x="0" y="12018"/>
                </a:lnTo>
                <a:cubicBezTo>
                  <a:pt x="0" y="14036"/>
                  <a:pt x="375" y="15674"/>
                  <a:pt x="839" y="15674"/>
                </a:cubicBezTo>
                <a:lnTo>
                  <a:pt x="2347" y="15674"/>
                </a:lnTo>
                <a:lnTo>
                  <a:pt x="3301" y="21599"/>
                </a:lnTo>
                <a:lnTo>
                  <a:pt x="4256" y="15674"/>
                </a:lnTo>
                <a:lnTo>
                  <a:pt x="20762" y="15674"/>
                </a:lnTo>
                <a:cubicBezTo>
                  <a:pt x="21226" y="15674"/>
                  <a:pt x="21600" y="14036"/>
                  <a:pt x="21600" y="12018"/>
                </a:cubicBezTo>
                <a:lnTo>
                  <a:pt x="21600" y="3658"/>
                </a:lnTo>
                <a:cubicBezTo>
                  <a:pt x="21599" y="1638"/>
                  <a:pt x="21226" y="0"/>
                  <a:pt x="20762" y="0"/>
                </a:cubicBezTo>
                <a:lnTo>
                  <a:pt x="83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defTabSz="825500">
              <a:defRPr/>
            </a:pPr>
            <a:endParaRPr lang="es-ES" sz="3200">
              <a:solidFill>
                <a:schemeClr val="bg1"/>
              </a:solidFill>
              <a:ea typeface="MS PGothic" panose="020B0600070205080204" charset="-128"/>
            </a:endParaRPr>
          </a:p>
        </p:txBody>
      </p:sp>
      <p:sp>
        <p:nvSpPr>
          <p:cNvPr id="14" name="AutoShape 26"/>
          <p:cNvSpPr/>
          <p:nvPr/>
        </p:nvSpPr>
        <p:spPr bwMode="auto">
          <a:xfrm>
            <a:off x="6115875" y="3519737"/>
            <a:ext cx="2239963" cy="5023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379" y="0"/>
                </a:moveTo>
                <a:lnTo>
                  <a:pt x="2423" y="5554"/>
                </a:lnTo>
                <a:lnTo>
                  <a:pt x="839" y="5554"/>
                </a:lnTo>
                <a:cubicBezTo>
                  <a:pt x="375" y="5554"/>
                  <a:pt x="0" y="7231"/>
                  <a:pt x="0" y="9299"/>
                </a:cubicBezTo>
                <a:lnTo>
                  <a:pt x="0" y="17855"/>
                </a:lnTo>
                <a:cubicBezTo>
                  <a:pt x="0" y="19922"/>
                  <a:pt x="375" y="21600"/>
                  <a:pt x="839" y="21600"/>
                </a:cubicBezTo>
                <a:lnTo>
                  <a:pt x="20762" y="21600"/>
                </a:lnTo>
                <a:cubicBezTo>
                  <a:pt x="21226" y="21600"/>
                  <a:pt x="21600" y="19922"/>
                  <a:pt x="21600" y="17855"/>
                </a:cubicBezTo>
                <a:lnTo>
                  <a:pt x="21600" y="9299"/>
                </a:lnTo>
                <a:cubicBezTo>
                  <a:pt x="21599" y="7231"/>
                  <a:pt x="21226" y="5554"/>
                  <a:pt x="20762" y="5554"/>
                </a:cubicBezTo>
                <a:lnTo>
                  <a:pt x="4333" y="5554"/>
                </a:lnTo>
                <a:lnTo>
                  <a:pt x="337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defTabSz="825500">
              <a:defRPr/>
            </a:pPr>
            <a:endParaRPr lang="es-ES" sz="3200">
              <a:solidFill>
                <a:schemeClr val="bg1"/>
              </a:solidFill>
              <a:ea typeface="MS PGothic" panose="020B0600070205080204" charset="-128"/>
            </a:endParaRPr>
          </a:p>
        </p:txBody>
      </p:sp>
      <p:sp>
        <p:nvSpPr>
          <p:cNvPr id="16" name="AutoShape 32"/>
          <p:cNvSpPr/>
          <p:nvPr/>
        </p:nvSpPr>
        <p:spPr bwMode="auto">
          <a:xfrm>
            <a:off x="8404985" y="3648853"/>
            <a:ext cx="2239963" cy="5139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839" y="0"/>
                </a:moveTo>
                <a:cubicBezTo>
                  <a:pt x="375" y="0"/>
                  <a:pt x="0" y="1638"/>
                  <a:pt x="0" y="3658"/>
                </a:cubicBezTo>
                <a:lnTo>
                  <a:pt x="0" y="12018"/>
                </a:lnTo>
                <a:cubicBezTo>
                  <a:pt x="0" y="14036"/>
                  <a:pt x="375" y="15674"/>
                  <a:pt x="839" y="15674"/>
                </a:cubicBezTo>
                <a:lnTo>
                  <a:pt x="2347" y="15674"/>
                </a:lnTo>
                <a:lnTo>
                  <a:pt x="3301" y="21599"/>
                </a:lnTo>
                <a:lnTo>
                  <a:pt x="4256" y="15674"/>
                </a:lnTo>
                <a:lnTo>
                  <a:pt x="20762" y="15674"/>
                </a:lnTo>
                <a:cubicBezTo>
                  <a:pt x="21226" y="15674"/>
                  <a:pt x="21600" y="14036"/>
                  <a:pt x="21600" y="12018"/>
                </a:cubicBezTo>
                <a:lnTo>
                  <a:pt x="21600" y="3658"/>
                </a:lnTo>
                <a:cubicBezTo>
                  <a:pt x="21599" y="1638"/>
                  <a:pt x="21226" y="0"/>
                  <a:pt x="20762" y="0"/>
                </a:cubicBezTo>
                <a:lnTo>
                  <a:pt x="83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defTabSz="825500">
              <a:defRPr/>
            </a:pPr>
            <a:endParaRPr lang="es-ES" sz="3200">
              <a:solidFill>
                <a:schemeClr val="bg1"/>
              </a:solidFill>
              <a:ea typeface="MS PGothic" panose="020B0600070205080204" charset="-128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542652" y="3519737"/>
            <a:ext cx="2240796" cy="502305"/>
            <a:chOff x="1542652" y="3519737"/>
            <a:chExt cx="2240796" cy="502305"/>
          </a:xfrm>
        </p:grpSpPr>
        <p:sp>
          <p:nvSpPr>
            <p:cNvPr id="8" name="AutoShape 12"/>
            <p:cNvSpPr/>
            <p:nvPr/>
          </p:nvSpPr>
          <p:spPr bwMode="auto">
            <a:xfrm>
              <a:off x="1542652" y="3519737"/>
              <a:ext cx="2240796" cy="502305"/>
            </a:xfrm>
            <a:custGeom>
              <a:avLst/>
              <a:gdLst>
                <a:gd name="T0" fmla="*/ 422132104 w 21600"/>
                <a:gd name="T1" fmla="*/ 21211818 h 21600"/>
                <a:gd name="T2" fmla="*/ 422132104 w 21600"/>
                <a:gd name="T3" fmla="*/ 21211818 h 21600"/>
                <a:gd name="T4" fmla="*/ 422132104 w 21600"/>
                <a:gd name="T5" fmla="*/ 21211818 h 21600"/>
                <a:gd name="T6" fmla="*/ 422132104 w 21600"/>
                <a:gd name="T7" fmla="*/ 2121181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3379" y="0"/>
                  </a:moveTo>
                  <a:lnTo>
                    <a:pt x="2423" y="5554"/>
                  </a:lnTo>
                  <a:lnTo>
                    <a:pt x="839" y="5554"/>
                  </a:lnTo>
                  <a:cubicBezTo>
                    <a:pt x="375" y="5554"/>
                    <a:pt x="0" y="7231"/>
                    <a:pt x="0" y="9299"/>
                  </a:cubicBezTo>
                  <a:lnTo>
                    <a:pt x="0" y="17855"/>
                  </a:lnTo>
                  <a:cubicBezTo>
                    <a:pt x="0" y="19922"/>
                    <a:pt x="375" y="21600"/>
                    <a:pt x="839" y="21600"/>
                  </a:cubicBezTo>
                  <a:lnTo>
                    <a:pt x="20762" y="21600"/>
                  </a:lnTo>
                  <a:cubicBezTo>
                    <a:pt x="21226" y="21600"/>
                    <a:pt x="21600" y="19922"/>
                    <a:pt x="21600" y="17855"/>
                  </a:cubicBezTo>
                  <a:lnTo>
                    <a:pt x="21600" y="9299"/>
                  </a:lnTo>
                  <a:cubicBezTo>
                    <a:pt x="21599" y="7231"/>
                    <a:pt x="21226" y="5554"/>
                    <a:pt x="20762" y="5554"/>
                  </a:cubicBezTo>
                  <a:lnTo>
                    <a:pt x="4333" y="5554"/>
                  </a:lnTo>
                  <a:lnTo>
                    <a:pt x="3379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50800" tIns="50800" rIns="50800" bIns="5080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Rectangle 17"/>
            <p:cNvSpPr/>
            <p:nvPr/>
          </p:nvSpPr>
          <p:spPr bwMode="auto">
            <a:xfrm>
              <a:off x="1904988" y="3677088"/>
              <a:ext cx="1441984" cy="325404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MS PGothic" panose="020B0600070205080204" charset="-128"/>
                  <a:cs typeface="Arial" panose="020B0604020202020204" pitchFamily="34" charset="0"/>
                  <a:sym typeface="Nexa Bold" charset="0"/>
                </a:rPr>
                <a:t>Round One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MS PGothic" panose="020B0600070205080204" charset="-128"/>
                <a:cs typeface="Arial" panose="020B0604020202020204" pitchFamily="34" charset="0"/>
                <a:sym typeface="Nexa Bold" charset="0"/>
              </a:endParaRPr>
            </a:p>
          </p:txBody>
        </p:sp>
      </p:grpSp>
      <p:sp>
        <p:nvSpPr>
          <p:cNvPr id="18" name="Rectangle 17"/>
          <p:cNvSpPr/>
          <p:nvPr/>
        </p:nvSpPr>
        <p:spPr bwMode="auto">
          <a:xfrm>
            <a:off x="4220709" y="3677088"/>
            <a:ext cx="1441984" cy="32540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MS PGothic" panose="020B0600070205080204" charset="-128"/>
                <a:cs typeface="Arial" panose="020B0604020202020204" pitchFamily="34" charset="0"/>
                <a:sym typeface="Nexa Bold" charset="0"/>
              </a:rPr>
              <a:t>Round Two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MS PGothic" panose="020B0600070205080204" charset="-128"/>
              <a:cs typeface="Arial" panose="020B0604020202020204" pitchFamily="34" charset="0"/>
              <a:sym typeface="Nexa Bold" charset="0"/>
            </a:endParaRPr>
          </a:p>
        </p:txBody>
      </p:sp>
      <p:sp>
        <p:nvSpPr>
          <p:cNvPr id="19" name="Rectangle 17"/>
          <p:cNvSpPr/>
          <p:nvPr/>
        </p:nvSpPr>
        <p:spPr bwMode="auto">
          <a:xfrm>
            <a:off x="6536430" y="3677088"/>
            <a:ext cx="1441984" cy="32540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MS PGothic" panose="020B0600070205080204" charset="-128"/>
                <a:cs typeface="Arial" panose="020B0604020202020204" pitchFamily="34" charset="0"/>
                <a:sym typeface="Nexa Bold" charset="0"/>
              </a:rPr>
              <a:t>Round Three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MS PGothic" panose="020B0600070205080204" charset="-128"/>
              <a:cs typeface="Arial" panose="020B0604020202020204" pitchFamily="34" charset="0"/>
              <a:sym typeface="Nexa Bold" charset="0"/>
            </a:endParaRPr>
          </a:p>
        </p:txBody>
      </p:sp>
      <p:sp>
        <p:nvSpPr>
          <p:cNvPr id="20" name="Rectangle 17"/>
          <p:cNvSpPr/>
          <p:nvPr/>
        </p:nvSpPr>
        <p:spPr bwMode="auto">
          <a:xfrm>
            <a:off x="8852150" y="3677088"/>
            <a:ext cx="1441984" cy="32540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MS PGothic" panose="020B0600070205080204" charset="-128"/>
                <a:cs typeface="Arial" panose="020B0604020202020204" pitchFamily="34" charset="0"/>
                <a:sym typeface="Nexa Bold" charset="0"/>
              </a:rPr>
              <a:t>Round Four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MS PGothic" panose="020B0600070205080204" charset="-128"/>
              <a:cs typeface="Arial" panose="020B0604020202020204" pitchFamily="34" charset="0"/>
              <a:sym typeface="Nexa Bold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537653" y="2695057"/>
            <a:ext cx="712226" cy="713056"/>
            <a:chOff x="1537653" y="2695057"/>
            <a:chExt cx="712226" cy="713056"/>
          </a:xfrm>
        </p:grpSpPr>
        <p:sp>
          <p:nvSpPr>
            <p:cNvPr id="7" name="AutoShape 10"/>
            <p:cNvSpPr/>
            <p:nvPr/>
          </p:nvSpPr>
          <p:spPr bwMode="auto">
            <a:xfrm>
              <a:off x="1537654" y="2695057"/>
              <a:ext cx="712223" cy="713056"/>
            </a:xfrm>
            <a:custGeom>
              <a:avLst/>
              <a:gdLst>
                <a:gd name="T0" fmla="*/ 46806365 w 19679"/>
                <a:gd name="T1" fmla="*/ 51498298 h 19679"/>
                <a:gd name="T2" fmla="*/ 46806365 w 19679"/>
                <a:gd name="T3" fmla="*/ 51498298 h 19679"/>
                <a:gd name="T4" fmla="*/ 46806365 w 19679"/>
                <a:gd name="T5" fmla="*/ 51498298 h 19679"/>
                <a:gd name="T6" fmla="*/ 46806365 w 19679"/>
                <a:gd name="T7" fmla="*/ 5149829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lIns="50800" tIns="50800" rIns="50800" bIns="5080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537653" y="2800316"/>
              <a:ext cx="7122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110043" y="2695057"/>
            <a:ext cx="713057" cy="713056"/>
            <a:chOff x="6110043" y="2695057"/>
            <a:chExt cx="713057" cy="713056"/>
          </a:xfrm>
        </p:grpSpPr>
        <p:sp>
          <p:nvSpPr>
            <p:cNvPr id="13" name="AutoShape 24"/>
            <p:cNvSpPr/>
            <p:nvPr/>
          </p:nvSpPr>
          <p:spPr bwMode="auto">
            <a:xfrm>
              <a:off x="6110044" y="2695057"/>
              <a:ext cx="713056" cy="713056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825500">
                <a:defRPr/>
              </a:pPr>
              <a:endParaRPr lang="es-ES" sz="3200">
                <a:solidFill>
                  <a:schemeClr val="bg1"/>
                </a:solidFill>
                <a:ea typeface="MS PGothic" panose="020B0600070205080204" charset="-128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110043" y="2800316"/>
              <a:ext cx="7122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820934" y="4236958"/>
            <a:ext cx="713057" cy="712223"/>
            <a:chOff x="3820934" y="4236958"/>
            <a:chExt cx="713057" cy="712223"/>
          </a:xfrm>
        </p:grpSpPr>
        <p:sp>
          <p:nvSpPr>
            <p:cNvPr id="11" name="AutoShape 18"/>
            <p:cNvSpPr/>
            <p:nvPr/>
          </p:nvSpPr>
          <p:spPr bwMode="auto">
            <a:xfrm>
              <a:off x="3820934" y="4236958"/>
              <a:ext cx="713056" cy="712223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825500">
                <a:defRPr/>
              </a:pPr>
              <a:endParaRPr lang="es-ES" sz="3200">
                <a:solidFill>
                  <a:schemeClr val="bg1"/>
                </a:solidFill>
                <a:ea typeface="MS PGothic" panose="020B0600070205080204" charset="-128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821765" y="4342534"/>
              <a:ext cx="7122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399155" y="4236958"/>
            <a:ext cx="713056" cy="712223"/>
            <a:chOff x="8399155" y="4236958"/>
            <a:chExt cx="713056" cy="712223"/>
          </a:xfrm>
        </p:grpSpPr>
        <p:sp>
          <p:nvSpPr>
            <p:cNvPr id="15" name="AutoShape 30"/>
            <p:cNvSpPr/>
            <p:nvPr/>
          </p:nvSpPr>
          <p:spPr bwMode="auto">
            <a:xfrm>
              <a:off x="8399155" y="4236958"/>
              <a:ext cx="713056" cy="712223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825500">
                <a:defRPr/>
              </a:pPr>
              <a:endParaRPr lang="es-ES" sz="3200">
                <a:solidFill>
                  <a:schemeClr val="bg1"/>
                </a:solidFill>
                <a:ea typeface="MS PGothic" panose="020B0600070205080204" charset="-128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99155" y="4342534"/>
              <a:ext cx="7122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2249462" y="2671668"/>
            <a:ext cx="26271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consectetuer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.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Aenean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commodo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ligula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eget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dolor.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Aenean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massa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. </a:t>
            </a:r>
            <a:endParaRPr lang="en-US" altLang="zh-CN" sz="1200" dirty="0">
              <a:solidFill>
                <a:schemeClr val="bg1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822269" y="2602420"/>
            <a:ext cx="2627134" cy="874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consectetuer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.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Aenean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commodo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ligula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eget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dolor.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Aenean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massa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577306" y="4162189"/>
            <a:ext cx="2627134" cy="874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consectetuer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.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Aenean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commodo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ligula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eget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dolor.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Aenean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massa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149698" y="4162189"/>
            <a:ext cx="2627134" cy="874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consectetuer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.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Aenean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commodo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ligula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eget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dolor.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Aenean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massa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" accel="50000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" accel="50000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25" accel="50000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25" accel="50000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25" accel="50000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25" accel="50000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25" accel="50000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25" accel="50000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2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 animBg="1"/>
      <p:bldP spid="10" grpId="0"/>
      <p:bldP spid="12" grpId="0" animBg="1"/>
      <p:bldP spid="14" grpId="0" animBg="1"/>
      <p:bldP spid="16" grpId="0" animBg="1"/>
      <p:bldP spid="26" grpId="0" build="p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864727" y="2725785"/>
            <a:ext cx="2206625" cy="977900"/>
            <a:chOff x="2864727" y="2725785"/>
            <a:chExt cx="2206625" cy="977900"/>
          </a:xfrm>
        </p:grpSpPr>
        <p:sp>
          <p:nvSpPr>
            <p:cNvPr id="3" name="TextBox 46"/>
            <p:cNvSpPr txBox="1">
              <a:spLocks noChangeArrowheads="1"/>
            </p:cNvSpPr>
            <p:nvPr/>
          </p:nvSpPr>
          <p:spPr bwMode="auto">
            <a:xfrm>
              <a:off x="2864727" y="2995660"/>
              <a:ext cx="2206625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52197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2197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2197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2197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2197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2197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2197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2197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2197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consectetuer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Aenean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commodo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ligula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eget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dolor.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Aenean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massa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Cum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sociis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natoque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penatibus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et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magnis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dis parturient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montes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nascetur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ridiculus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mus. </a:t>
              </a:r>
              <a:endParaRPr lang="en-US" altLang="zh-CN" sz="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矩形 23"/>
            <p:cNvSpPr>
              <a:spLocks noChangeArrowheads="1"/>
            </p:cNvSpPr>
            <p:nvPr/>
          </p:nvSpPr>
          <p:spPr bwMode="auto">
            <a:xfrm>
              <a:off x="2864727" y="2725785"/>
              <a:ext cx="82907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800" b="1" dirty="0">
                  <a:solidFill>
                    <a:schemeClr val="bg1">
                      <a:lumMod val="95000"/>
                    </a:schemeClr>
                  </a:solidFill>
                  <a:latin typeface="Agency FB" panose="020B0503020202020204" pitchFamily="34" charset="0"/>
                  <a:ea typeface="方正兰亭黑_GBK" panose="02000000000000000000" pitchFamily="2" charset="-122"/>
                </a:rPr>
                <a:t>TARGE</a:t>
              </a:r>
              <a:r>
                <a:rPr lang="en-US" altLang="zh-CN" sz="1800" b="1" dirty="0">
                  <a:solidFill>
                    <a:schemeClr val="bg1">
                      <a:lumMod val="95000"/>
                    </a:schemeClr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</a:rPr>
                <a:t>T</a:t>
              </a:r>
              <a:endParaRPr lang="zh-CN" altLang="en-US" sz="1800" b="1" dirty="0">
                <a:solidFill>
                  <a:schemeClr val="bg1">
                    <a:lumMod val="95000"/>
                  </a:schemeClr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992352" y="2698797"/>
            <a:ext cx="2206625" cy="1008063"/>
            <a:chOff x="7992352" y="2698797"/>
            <a:chExt cx="2206625" cy="1008063"/>
          </a:xfrm>
        </p:grpSpPr>
        <p:sp>
          <p:nvSpPr>
            <p:cNvPr id="6" name="TextBox 46"/>
            <p:cNvSpPr txBox="1">
              <a:spLocks noChangeArrowheads="1"/>
            </p:cNvSpPr>
            <p:nvPr/>
          </p:nvSpPr>
          <p:spPr bwMode="auto">
            <a:xfrm>
              <a:off x="7992352" y="2998835"/>
              <a:ext cx="2206625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52197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2197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2197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2197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2197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2197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2197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2197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2197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consectetuer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Aenean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commodo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ligula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eget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dolor.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Aenean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massa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Cum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sociis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natoque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penatibus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et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magnis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dis parturient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montes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nascetur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ridiculus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mus. </a:t>
              </a:r>
              <a:endParaRPr lang="en-US" altLang="zh-CN" sz="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矩形 46"/>
            <p:cNvSpPr>
              <a:spLocks noChangeArrowheads="1"/>
            </p:cNvSpPr>
            <p:nvPr/>
          </p:nvSpPr>
          <p:spPr bwMode="auto">
            <a:xfrm>
              <a:off x="7993939" y="2698797"/>
              <a:ext cx="7652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b="1" dirty="0">
                  <a:solidFill>
                    <a:schemeClr val="bg1">
                      <a:lumMod val="95000"/>
                    </a:schemeClr>
                  </a:solidFill>
                  <a:latin typeface="Agency FB" panose="020B0503020202020204" pitchFamily="34" charset="0"/>
                  <a:ea typeface="方正兰亭黑_GBK" panose="02000000000000000000" pitchFamily="2" charset="-122"/>
                </a:rPr>
                <a:t>PLAN</a:t>
              </a:r>
              <a:endParaRPr lang="zh-CN" altLang="en-US" sz="2000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方正兰亭黑_GBK" panose="02000000000000000000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864727" y="3860847"/>
            <a:ext cx="2206625" cy="984250"/>
            <a:chOff x="2864727" y="3860847"/>
            <a:chExt cx="2206625" cy="984250"/>
          </a:xfrm>
        </p:grpSpPr>
        <p:sp>
          <p:nvSpPr>
            <p:cNvPr id="4" name="TextBox 46"/>
            <p:cNvSpPr txBox="1">
              <a:spLocks noChangeArrowheads="1"/>
            </p:cNvSpPr>
            <p:nvPr/>
          </p:nvSpPr>
          <p:spPr bwMode="auto">
            <a:xfrm>
              <a:off x="2864727" y="4137072"/>
              <a:ext cx="2206625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52197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2197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2197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2197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2197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2197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2197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2197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2197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consectetuer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Aenean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commodo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ligula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eget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dolor.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Aenean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massa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Cum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sociis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natoque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penatibus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et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magnis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dis parturient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montes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nascetur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ridiculus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mus. </a:t>
              </a:r>
              <a:endParaRPr lang="en-US" altLang="zh-CN" sz="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矩形 47"/>
            <p:cNvSpPr>
              <a:spLocks noChangeArrowheads="1"/>
            </p:cNvSpPr>
            <p:nvPr/>
          </p:nvSpPr>
          <p:spPr bwMode="auto">
            <a:xfrm>
              <a:off x="2864727" y="3860847"/>
              <a:ext cx="49725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b="1" dirty="0">
                  <a:solidFill>
                    <a:schemeClr val="bg1">
                      <a:lumMod val="95000"/>
                    </a:schemeClr>
                  </a:solidFill>
                  <a:latin typeface="Agency FB" panose="020B0503020202020204" pitchFamily="34" charset="0"/>
                  <a:ea typeface="方正兰亭黑_GBK" panose="02000000000000000000" pitchFamily="2" charset="-122"/>
                </a:rPr>
                <a:t>AIM</a:t>
              </a:r>
              <a:endParaRPr lang="zh-CN" altLang="en-US" sz="2000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方正兰亭黑_GBK" panose="02000000000000000000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992352" y="3860847"/>
            <a:ext cx="2206625" cy="984250"/>
            <a:chOff x="7992352" y="3860847"/>
            <a:chExt cx="2206625" cy="984250"/>
          </a:xfrm>
        </p:grpSpPr>
        <p:sp>
          <p:nvSpPr>
            <p:cNvPr id="7" name="TextBox 46"/>
            <p:cNvSpPr txBox="1">
              <a:spLocks noChangeArrowheads="1"/>
            </p:cNvSpPr>
            <p:nvPr/>
          </p:nvSpPr>
          <p:spPr bwMode="auto">
            <a:xfrm>
              <a:off x="7992352" y="4137072"/>
              <a:ext cx="2206625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52197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2197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2197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2197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2197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2197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2197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2197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2197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consectetuer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Aenean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commodo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ligula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eget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dolor.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Aenean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massa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Cum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sociis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natoque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penatibus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et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magnis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dis parturient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montes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nascetur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800" dirty="0" err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ridiculus</a:t>
              </a: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mus. </a:t>
              </a:r>
              <a:endParaRPr lang="en-US" altLang="zh-CN" sz="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矩形 48"/>
            <p:cNvSpPr>
              <a:spLocks noChangeArrowheads="1"/>
            </p:cNvSpPr>
            <p:nvPr/>
          </p:nvSpPr>
          <p:spPr bwMode="auto">
            <a:xfrm>
              <a:off x="7992352" y="3860847"/>
              <a:ext cx="81945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b="1" dirty="0">
                  <a:solidFill>
                    <a:schemeClr val="bg1">
                      <a:lumMod val="95000"/>
                    </a:schemeClr>
                  </a:solidFill>
                  <a:latin typeface="Agency FB" panose="020B0503020202020204" pitchFamily="34" charset="0"/>
                  <a:ea typeface="方正兰亭黑_GBK" panose="02000000000000000000" pitchFamily="2" charset="-122"/>
                </a:rPr>
                <a:t>ACTION</a:t>
              </a:r>
              <a:endParaRPr lang="zh-CN" altLang="en-US" sz="2000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方正兰亭黑_GBK" panose="02000000000000000000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479104" y="2333672"/>
            <a:ext cx="1503320" cy="1524290"/>
            <a:chOff x="5479104" y="2333672"/>
            <a:chExt cx="1503320" cy="1524290"/>
          </a:xfrm>
        </p:grpSpPr>
        <p:sp>
          <p:nvSpPr>
            <p:cNvPr id="20" name="Freeform 3"/>
            <p:cNvSpPr/>
            <p:nvPr/>
          </p:nvSpPr>
          <p:spPr bwMode="auto">
            <a:xfrm rot="19397468">
              <a:off x="5479104" y="2333672"/>
              <a:ext cx="1503320" cy="1524290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wrap="none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pic>
          <p:nvPicPr>
            <p:cNvPr id="14" name="组合 25"/>
            <p:cNvPicPr>
              <a:picLocks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3158" y="2783902"/>
              <a:ext cx="457444" cy="426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" name="组合 26"/>
          <p:cNvGrpSpPr/>
          <p:nvPr/>
        </p:nvGrpSpPr>
        <p:grpSpPr>
          <a:xfrm>
            <a:off x="6529234" y="2699684"/>
            <a:ext cx="1525027" cy="1502594"/>
            <a:chOff x="6529234" y="2699684"/>
            <a:chExt cx="1525027" cy="1502594"/>
          </a:xfrm>
        </p:grpSpPr>
        <p:sp>
          <p:nvSpPr>
            <p:cNvPr id="19" name="Freeform 3"/>
            <p:cNvSpPr/>
            <p:nvPr/>
          </p:nvSpPr>
          <p:spPr bwMode="auto">
            <a:xfrm rot="3202081">
              <a:off x="6540451" y="2688467"/>
              <a:ext cx="1502594" cy="1525027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wrap="none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pic>
          <p:nvPicPr>
            <p:cNvPr id="15" name="组合 30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7620" y="3222836"/>
              <a:ext cx="408650" cy="457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8" name="组合 27"/>
          <p:cNvGrpSpPr/>
          <p:nvPr/>
        </p:nvGrpSpPr>
        <p:grpSpPr>
          <a:xfrm>
            <a:off x="5111038" y="3414156"/>
            <a:ext cx="1525027" cy="1502594"/>
            <a:chOff x="5111038" y="3414156"/>
            <a:chExt cx="1525027" cy="1502594"/>
          </a:xfrm>
        </p:grpSpPr>
        <p:sp>
          <p:nvSpPr>
            <p:cNvPr id="18" name="Freeform 3"/>
            <p:cNvSpPr/>
            <p:nvPr/>
          </p:nvSpPr>
          <p:spPr bwMode="auto">
            <a:xfrm rot="13978264">
              <a:off x="5122255" y="3402939"/>
              <a:ext cx="1502594" cy="1525027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wrap="none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pic>
          <p:nvPicPr>
            <p:cNvPr id="16" name="组合 53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0111" y="3954394"/>
              <a:ext cx="524536" cy="457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9" name="组合 28"/>
          <p:cNvGrpSpPr/>
          <p:nvPr/>
        </p:nvGrpSpPr>
        <p:grpSpPr>
          <a:xfrm>
            <a:off x="6182320" y="3751020"/>
            <a:ext cx="1503320" cy="1524290"/>
            <a:chOff x="6182320" y="3751020"/>
            <a:chExt cx="1503320" cy="1524290"/>
          </a:xfrm>
        </p:grpSpPr>
        <p:sp>
          <p:nvSpPr>
            <p:cNvPr id="21" name="Freeform 35"/>
            <p:cNvSpPr/>
            <p:nvPr/>
          </p:nvSpPr>
          <p:spPr bwMode="auto">
            <a:xfrm rot="8579122">
              <a:off x="6182320" y="3751020"/>
              <a:ext cx="1503320" cy="1524290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wrap="none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pic>
          <p:nvPicPr>
            <p:cNvPr id="17" name="组合 61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9679" y="4259209"/>
              <a:ext cx="585529" cy="512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7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26444"/>
            <a:ext cx="12192000" cy="6858000"/>
          </a:xfrm>
          <a:prstGeom prst="rect">
            <a:avLst/>
          </a:prstGeom>
          <a:solidFill>
            <a:schemeClr val="tx1">
              <a:alpha val="5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半闭框 10"/>
          <p:cNvSpPr/>
          <p:nvPr/>
        </p:nvSpPr>
        <p:spPr>
          <a:xfrm>
            <a:off x="1714500" y="2266950"/>
            <a:ext cx="4572000" cy="1695450"/>
          </a:xfrm>
          <a:prstGeom prst="halfFrame">
            <a:avLst>
              <a:gd name="adj1" fmla="val 4792"/>
              <a:gd name="adj2" fmla="val 56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半闭框 11"/>
          <p:cNvSpPr/>
          <p:nvPr/>
        </p:nvSpPr>
        <p:spPr>
          <a:xfrm rot="10800000">
            <a:off x="704850" y="1733550"/>
            <a:ext cx="4572000" cy="1695450"/>
          </a:xfrm>
          <a:prstGeom prst="halfFrame">
            <a:avLst>
              <a:gd name="adj1" fmla="val 4792"/>
              <a:gd name="adj2" fmla="val 56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943100" y="2468344"/>
            <a:ext cx="13733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</a:rPr>
              <a:t>PART</a:t>
            </a:r>
            <a:endParaRPr lang="zh-CN" altLang="en-US" sz="48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790700" y="3714750"/>
            <a:ext cx="33337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</a:rPr>
              <a:t>WORK COMPLICATION</a:t>
            </a:r>
            <a:endParaRPr lang="zh-CN" altLang="en-US" sz="24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</a:endParaRPr>
          </a:p>
          <a:p>
            <a:endParaRPr lang="zh-CN" altLang="en-US" dirty="0"/>
          </a:p>
        </p:txBody>
      </p:sp>
      <p:sp>
        <p:nvSpPr>
          <p:cNvPr id="18" name="素材框 17"/>
          <p:cNvSpPr/>
          <p:nvPr/>
        </p:nvSpPr>
        <p:spPr>
          <a:xfrm>
            <a:off x="704850" y="476250"/>
            <a:ext cx="666750" cy="723901"/>
          </a:xfrm>
          <a:prstGeom prst="frame">
            <a:avLst>
              <a:gd name="adj1" fmla="val 1071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素材框 18"/>
          <p:cNvSpPr/>
          <p:nvPr/>
        </p:nvSpPr>
        <p:spPr>
          <a:xfrm>
            <a:off x="1104900" y="971550"/>
            <a:ext cx="476250" cy="476251"/>
          </a:xfrm>
          <a:prstGeom prst="frame">
            <a:avLst>
              <a:gd name="adj1" fmla="val 735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171825" y="2467492"/>
            <a:ext cx="11542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</a:rPr>
              <a:t>TWO</a:t>
            </a:r>
            <a:endParaRPr lang="zh-CN" altLang="en-US" sz="48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0" dur="1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1" dur="1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4" grpId="0"/>
      <p:bldP spid="18" grpId="0" animBg="1"/>
      <p:bldP spid="19" grpId="0" animBg="1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4"/>
          <p:cNvGrpSpPr/>
          <p:nvPr/>
        </p:nvGrpSpPr>
        <p:grpSpPr>
          <a:xfrm>
            <a:off x="11239628" y="6067611"/>
            <a:ext cx="432419" cy="649753"/>
            <a:chOff x="11239628" y="6067611"/>
            <a:chExt cx="432419" cy="649753"/>
          </a:xfrm>
        </p:grpSpPr>
        <p:sp>
          <p:nvSpPr>
            <p:cNvPr id="32" name="AutoShape 1"/>
            <p:cNvSpPr/>
            <p:nvPr/>
          </p:nvSpPr>
          <p:spPr bwMode="auto">
            <a:xfrm>
              <a:off x="11239628" y="6067611"/>
              <a:ext cx="432419" cy="6497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/>
            <a:p>
              <a:pPr algn="ctr">
                <a:defRPr/>
              </a:pPr>
              <a:fld id="{721D3CFB-BD90-4341-A71E-FF1DBADAD6FF}" type="slidenum">
                <a:rPr lang="id-ID" b="1" smtClean="0">
                  <a:solidFill>
                    <a:schemeClr val="bg1"/>
                  </a:solidFill>
                  <a:latin typeface="Bebas Neue" panose="020B0606020202050201" pitchFamily="34" charset="0"/>
                  <a:ea typeface="MS PGothic" panose="020B0600070205080204" charset="-128"/>
                  <a:cs typeface="League Gothic" charset="0"/>
                  <a:sym typeface="League Gothic" charset="0"/>
                </a:rPr>
              </a:fld>
              <a:endParaRPr lang="es-ES" dirty="0">
                <a:solidFill>
                  <a:schemeClr val="bg1"/>
                </a:solidFill>
                <a:latin typeface="Bebas Neue" panose="020B0606020202050201" pitchFamily="34" charset="0"/>
                <a:ea typeface="MS PGothic" panose="020B0600070205080204" charset="-128"/>
                <a:cs typeface="League Gothic" charset="0"/>
                <a:sym typeface="League Gothic" charset="0"/>
              </a:endParaRPr>
            </a:p>
          </p:txBody>
        </p:sp>
        <p:cxnSp>
          <p:nvCxnSpPr>
            <p:cNvPr id="33" name="Straight Connector 2"/>
            <p:cNvCxnSpPr/>
            <p:nvPr/>
          </p:nvCxnSpPr>
          <p:spPr>
            <a:xfrm>
              <a:off x="11239628" y="6212542"/>
              <a:ext cx="0" cy="316564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Freeform 52"/>
          <p:cNvSpPr>
            <a:spLocks noEditPoints="1"/>
          </p:cNvSpPr>
          <p:nvPr/>
        </p:nvSpPr>
        <p:spPr bwMode="auto">
          <a:xfrm>
            <a:off x="4059281" y="4357688"/>
            <a:ext cx="498475" cy="909638"/>
          </a:xfrm>
          <a:custGeom>
            <a:avLst/>
            <a:gdLst>
              <a:gd name="T0" fmla="*/ 0 w 314"/>
              <a:gd name="T1" fmla="*/ 286 h 573"/>
              <a:gd name="T2" fmla="*/ 314 w 314"/>
              <a:gd name="T3" fmla="*/ 573 h 573"/>
              <a:gd name="T4" fmla="*/ 314 w 314"/>
              <a:gd name="T5" fmla="*/ 573 h 573"/>
              <a:gd name="T6" fmla="*/ 0 w 314"/>
              <a:gd name="T7" fmla="*/ 286 h 573"/>
              <a:gd name="T8" fmla="*/ 314 w 314"/>
              <a:gd name="T9" fmla="*/ 0 h 573"/>
              <a:gd name="T10" fmla="*/ 0 w 314"/>
              <a:gd name="T11" fmla="*/ 286 h 573"/>
              <a:gd name="T12" fmla="*/ 314 w 314"/>
              <a:gd name="T13" fmla="*/ 0 h 573"/>
              <a:gd name="T14" fmla="*/ 314 w 314"/>
              <a:gd name="T15" fmla="*/ 0 h 5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14" h="573">
                <a:moveTo>
                  <a:pt x="0" y="286"/>
                </a:moveTo>
                <a:lnTo>
                  <a:pt x="314" y="573"/>
                </a:lnTo>
                <a:lnTo>
                  <a:pt x="314" y="573"/>
                </a:lnTo>
                <a:lnTo>
                  <a:pt x="0" y="286"/>
                </a:lnTo>
                <a:close/>
                <a:moveTo>
                  <a:pt x="314" y="0"/>
                </a:moveTo>
                <a:lnTo>
                  <a:pt x="0" y="286"/>
                </a:lnTo>
                <a:lnTo>
                  <a:pt x="314" y="0"/>
                </a:lnTo>
                <a:lnTo>
                  <a:pt x="31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78" name="Freeform 53"/>
          <p:cNvSpPr>
            <a:spLocks noEditPoints="1"/>
          </p:cNvSpPr>
          <p:nvPr/>
        </p:nvSpPr>
        <p:spPr bwMode="auto">
          <a:xfrm>
            <a:off x="4059281" y="4357688"/>
            <a:ext cx="498475" cy="909638"/>
          </a:xfrm>
          <a:custGeom>
            <a:avLst/>
            <a:gdLst>
              <a:gd name="T0" fmla="*/ 0 w 314"/>
              <a:gd name="T1" fmla="*/ 286 h 573"/>
              <a:gd name="T2" fmla="*/ 314 w 314"/>
              <a:gd name="T3" fmla="*/ 573 h 573"/>
              <a:gd name="T4" fmla="*/ 314 w 314"/>
              <a:gd name="T5" fmla="*/ 573 h 573"/>
              <a:gd name="T6" fmla="*/ 0 w 314"/>
              <a:gd name="T7" fmla="*/ 286 h 573"/>
              <a:gd name="T8" fmla="*/ 314 w 314"/>
              <a:gd name="T9" fmla="*/ 0 h 573"/>
              <a:gd name="T10" fmla="*/ 0 w 314"/>
              <a:gd name="T11" fmla="*/ 286 h 573"/>
              <a:gd name="T12" fmla="*/ 314 w 314"/>
              <a:gd name="T13" fmla="*/ 0 h 573"/>
              <a:gd name="T14" fmla="*/ 314 w 314"/>
              <a:gd name="T15" fmla="*/ 0 h 5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14" h="573">
                <a:moveTo>
                  <a:pt x="0" y="286"/>
                </a:moveTo>
                <a:lnTo>
                  <a:pt x="314" y="573"/>
                </a:lnTo>
                <a:lnTo>
                  <a:pt x="314" y="573"/>
                </a:lnTo>
                <a:lnTo>
                  <a:pt x="0" y="286"/>
                </a:lnTo>
                <a:moveTo>
                  <a:pt x="314" y="0"/>
                </a:moveTo>
                <a:lnTo>
                  <a:pt x="0" y="286"/>
                </a:lnTo>
                <a:lnTo>
                  <a:pt x="314" y="0"/>
                </a:lnTo>
                <a:lnTo>
                  <a:pt x="314" y="0"/>
                </a:ln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067808" y="1962939"/>
            <a:ext cx="1616075" cy="4899026"/>
            <a:chOff x="6062706" y="1958975"/>
            <a:chExt cx="1616075" cy="4899026"/>
          </a:xfrm>
        </p:grpSpPr>
        <p:sp>
          <p:nvSpPr>
            <p:cNvPr id="38" name="Freeform 13"/>
            <p:cNvSpPr/>
            <p:nvPr/>
          </p:nvSpPr>
          <p:spPr bwMode="auto">
            <a:xfrm>
              <a:off x="6062706" y="2179638"/>
              <a:ext cx="460375" cy="4678363"/>
            </a:xfrm>
            <a:custGeom>
              <a:avLst/>
              <a:gdLst>
                <a:gd name="T0" fmla="*/ 290 w 290"/>
                <a:gd name="T1" fmla="*/ 0 h 2947"/>
                <a:gd name="T2" fmla="*/ 290 w 290"/>
                <a:gd name="T3" fmla="*/ 2947 h 2947"/>
                <a:gd name="T4" fmla="*/ 0 w 290"/>
                <a:gd name="T5" fmla="*/ 2947 h 2947"/>
                <a:gd name="T6" fmla="*/ 0 w 290"/>
                <a:gd name="T7" fmla="*/ 290 h 2947"/>
                <a:gd name="T8" fmla="*/ 290 w 290"/>
                <a:gd name="T9" fmla="*/ 0 h 2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" h="2947">
                  <a:moveTo>
                    <a:pt x="290" y="0"/>
                  </a:moveTo>
                  <a:lnTo>
                    <a:pt x="290" y="2947"/>
                  </a:lnTo>
                  <a:lnTo>
                    <a:pt x="0" y="2947"/>
                  </a:lnTo>
                  <a:lnTo>
                    <a:pt x="0" y="290"/>
                  </a:lnTo>
                  <a:lnTo>
                    <a:pt x="290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4" name="Freeform 19"/>
            <p:cNvSpPr/>
            <p:nvPr/>
          </p:nvSpPr>
          <p:spPr bwMode="auto">
            <a:xfrm>
              <a:off x="6062706" y="2179638"/>
              <a:ext cx="1123950" cy="460375"/>
            </a:xfrm>
            <a:custGeom>
              <a:avLst/>
              <a:gdLst>
                <a:gd name="T0" fmla="*/ 708 w 708"/>
                <a:gd name="T1" fmla="*/ 0 h 290"/>
                <a:gd name="T2" fmla="*/ 290 w 708"/>
                <a:gd name="T3" fmla="*/ 0 h 290"/>
                <a:gd name="T4" fmla="*/ 0 w 708"/>
                <a:gd name="T5" fmla="*/ 290 h 290"/>
                <a:gd name="T6" fmla="*/ 708 w 708"/>
                <a:gd name="T7" fmla="*/ 290 h 290"/>
                <a:gd name="T8" fmla="*/ 708 w 708"/>
                <a:gd name="T9" fmla="*/ 147 h 290"/>
                <a:gd name="T10" fmla="*/ 708 w 708"/>
                <a:gd name="T11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8" h="290">
                  <a:moveTo>
                    <a:pt x="708" y="0"/>
                  </a:moveTo>
                  <a:lnTo>
                    <a:pt x="290" y="0"/>
                  </a:lnTo>
                  <a:lnTo>
                    <a:pt x="0" y="290"/>
                  </a:lnTo>
                  <a:lnTo>
                    <a:pt x="708" y="290"/>
                  </a:lnTo>
                  <a:lnTo>
                    <a:pt x="708" y="147"/>
                  </a:lnTo>
                  <a:lnTo>
                    <a:pt x="708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6" name="Freeform 21"/>
            <p:cNvSpPr/>
            <p:nvPr/>
          </p:nvSpPr>
          <p:spPr bwMode="auto">
            <a:xfrm>
              <a:off x="7186656" y="1958975"/>
              <a:ext cx="492125" cy="909638"/>
            </a:xfrm>
            <a:custGeom>
              <a:avLst/>
              <a:gdLst>
                <a:gd name="T0" fmla="*/ 0 w 310"/>
                <a:gd name="T1" fmla="*/ 0 h 573"/>
                <a:gd name="T2" fmla="*/ 0 w 310"/>
                <a:gd name="T3" fmla="*/ 139 h 573"/>
                <a:gd name="T4" fmla="*/ 0 w 310"/>
                <a:gd name="T5" fmla="*/ 286 h 573"/>
                <a:gd name="T6" fmla="*/ 0 w 310"/>
                <a:gd name="T7" fmla="*/ 429 h 573"/>
                <a:gd name="T8" fmla="*/ 0 w 310"/>
                <a:gd name="T9" fmla="*/ 573 h 573"/>
                <a:gd name="T10" fmla="*/ 310 w 310"/>
                <a:gd name="T11" fmla="*/ 286 h 573"/>
                <a:gd name="T12" fmla="*/ 0 w 310"/>
                <a:gd name="T13" fmla="*/ 0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573">
                  <a:moveTo>
                    <a:pt x="0" y="0"/>
                  </a:moveTo>
                  <a:lnTo>
                    <a:pt x="0" y="139"/>
                  </a:lnTo>
                  <a:lnTo>
                    <a:pt x="0" y="286"/>
                  </a:lnTo>
                  <a:lnTo>
                    <a:pt x="0" y="429"/>
                  </a:lnTo>
                  <a:lnTo>
                    <a:pt x="0" y="573"/>
                  </a:lnTo>
                  <a:lnTo>
                    <a:pt x="310" y="286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399346" y="2940839"/>
            <a:ext cx="1566863" cy="3921126"/>
            <a:chOff x="4394244" y="2936875"/>
            <a:chExt cx="1566863" cy="3921126"/>
          </a:xfrm>
        </p:grpSpPr>
        <p:sp>
          <p:nvSpPr>
            <p:cNvPr id="50" name="Freeform 25"/>
            <p:cNvSpPr/>
            <p:nvPr/>
          </p:nvSpPr>
          <p:spPr bwMode="auto">
            <a:xfrm>
              <a:off x="5499144" y="3163888"/>
              <a:ext cx="461963" cy="3694113"/>
            </a:xfrm>
            <a:custGeom>
              <a:avLst/>
              <a:gdLst>
                <a:gd name="T0" fmla="*/ 0 w 291"/>
                <a:gd name="T1" fmla="*/ 0 h 2327"/>
                <a:gd name="T2" fmla="*/ 0 w 291"/>
                <a:gd name="T3" fmla="*/ 2327 h 2327"/>
                <a:gd name="T4" fmla="*/ 291 w 291"/>
                <a:gd name="T5" fmla="*/ 2327 h 2327"/>
                <a:gd name="T6" fmla="*/ 291 w 291"/>
                <a:gd name="T7" fmla="*/ 291 h 2327"/>
                <a:gd name="T8" fmla="*/ 0 w 291"/>
                <a:gd name="T9" fmla="*/ 0 h 2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1" h="2327">
                  <a:moveTo>
                    <a:pt x="0" y="0"/>
                  </a:moveTo>
                  <a:lnTo>
                    <a:pt x="0" y="2327"/>
                  </a:lnTo>
                  <a:lnTo>
                    <a:pt x="291" y="2327"/>
                  </a:lnTo>
                  <a:lnTo>
                    <a:pt x="291" y="291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5" name="Freeform 30"/>
            <p:cNvSpPr/>
            <p:nvPr/>
          </p:nvSpPr>
          <p:spPr bwMode="auto">
            <a:xfrm>
              <a:off x="4886369" y="3163888"/>
              <a:ext cx="1074738" cy="461963"/>
            </a:xfrm>
            <a:custGeom>
              <a:avLst/>
              <a:gdLst>
                <a:gd name="T0" fmla="*/ 386 w 677"/>
                <a:gd name="T1" fmla="*/ 0 h 291"/>
                <a:gd name="T2" fmla="*/ 0 w 677"/>
                <a:gd name="T3" fmla="*/ 0 h 291"/>
                <a:gd name="T4" fmla="*/ 0 w 677"/>
                <a:gd name="T5" fmla="*/ 144 h 291"/>
                <a:gd name="T6" fmla="*/ 0 w 677"/>
                <a:gd name="T7" fmla="*/ 291 h 291"/>
                <a:gd name="T8" fmla="*/ 677 w 677"/>
                <a:gd name="T9" fmla="*/ 291 h 291"/>
                <a:gd name="T10" fmla="*/ 386 w 677"/>
                <a:gd name="T11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7" h="291">
                  <a:moveTo>
                    <a:pt x="386" y="0"/>
                  </a:moveTo>
                  <a:lnTo>
                    <a:pt x="0" y="0"/>
                  </a:lnTo>
                  <a:lnTo>
                    <a:pt x="0" y="144"/>
                  </a:lnTo>
                  <a:lnTo>
                    <a:pt x="0" y="291"/>
                  </a:lnTo>
                  <a:lnTo>
                    <a:pt x="677" y="291"/>
                  </a:lnTo>
                  <a:lnTo>
                    <a:pt x="386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7" name="Freeform 32"/>
            <p:cNvSpPr/>
            <p:nvPr/>
          </p:nvSpPr>
          <p:spPr bwMode="auto">
            <a:xfrm>
              <a:off x="4394244" y="2936875"/>
              <a:ext cx="492125" cy="909638"/>
            </a:xfrm>
            <a:custGeom>
              <a:avLst/>
              <a:gdLst>
                <a:gd name="T0" fmla="*/ 310 w 310"/>
                <a:gd name="T1" fmla="*/ 0 h 573"/>
                <a:gd name="T2" fmla="*/ 0 w 310"/>
                <a:gd name="T3" fmla="*/ 287 h 573"/>
                <a:gd name="T4" fmla="*/ 310 w 310"/>
                <a:gd name="T5" fmla="*/ 573 h 573"/>
                <a:gd name="T6" fmla="*/ 310 w 310"/>
                <a:gd name="T7" fmla="*/ 434 h 573"/>
                <a:gd name="T8" fmla="*/ 310 w 310"/>
                <a:gd name="T9" fmla="*/ 287 h 573"/>
                <a:gd name="T10" fmla="*/ 310 w 310"/>
                <a:gd name="T11" fmla="*/ 143 h 573"/>
                <a:gd name="T12" fmla="*/ 310 w 310"/>
                <a:gd name="T13" fmla="*/ 0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573">
                  <a:moveTo>
                    <a:pt x="310" y="0"/>
                  </a:moveTo>
                  <a:lnTo>
                    <a:pt x="0" y="287"/>
                  </a:lnTo>
                  <a:lnTo>
                    <a:pt x="310" y="573"/>
                  </a:lnTo>
                  <a:lnTo>
                    <a:pt x="310" y="434"/>
                  </a:lnTo>
                  <a:lnTo>
                    <a:pt x="310" y="287"/>
                  </a:lnTo>
                  <a:lnTo>
                    <a:pt x="310" y="143"/>
                  </a:lnTo>
                  <a:lnTo>
                    <a:pt x="310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629783" y="3452014"/>
            <a:ext cx="1477963" cy="3409950"/>
            <a:chOff x="6624681" y="3448050"/>
            <a:chExt cx="1477963" cy="3409950"/>
          </a:xfrm>
        </p:grpSpPr>
        <p:sp>
          <p:nvSpPr>
            <p:cNvPr id="60" name="Freeform 35"/>
            <p:cNvSpPr/>
            <p:nvPr/>
          </p:nvSpPr>
          <p:spPr bwMode="auto">
            <a:xfrm>
              <a:off x="6624681" y="3670300"/>
              <a:ext cx="460375" cy="3187700"/>
            </a:xfrm>
            <a:custGeom>
              <a:avLst/>
              <a:gdLst>
                <a:gd name="T0" fmla="*/ 290 w 290"/>
                <a:gd name="T1" fmla="*/ 0 h 2008"/>
                <a:gd name="T2" fmla="*/ 290 w 290"/>
                <a:gd name="T3" fmla="*/ 2008 h 2008"/>
                <a:gd name="T4" fmla="*/ 0 w 290"/>
                <a:gd name="T5" fmla="*/ 2008 h 2008"/>
                <a:gd name="T6" fmla="*/ 0 w 290"/>
                <a:gd name="T7" fmla="*/ 290 h 2008"/>
                <a:gd name="T8" fmla="*/ 290 w 290"/>
                <a:gd name="T9" fmla="*/ 0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" h="2008">
                  <a:moveTo>
                    <a:pt x="290" y="0"/>
                  </a:moveTo>
                  <a:lnTo>
                    <a:pt x="290" y="2008"/>
                  </a:lnTo>
                  <a:lnTo>
                    <a:pt x="0" y="2008"/>
                  </a:lnTo>
                  <a:lnTo>
                    <a:pt x="0" y="290"/>
                  </a:lnTo>
                  <a:lnTo>
                    <a:pt x="290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6" name="Freeform 41"/>
            <p:cNvSpPr/>
            <p:nvPr/>
          </p:nvSpPr>
          <p:spPr bwMode="auto">
            <a:xfrm>
              <a:off x="6624681" y="3670300"/>
              <a:ext cx="985838" cy="460375"/>
            </a:xfrm>
            <a:custGeom>
              <a:avLst/>
              <a:gdLst>
                <a:gd name="T0" fmla="*/ 621 w 621"/>
                <a:gd name="T1" fmla="*/ 0 h 290"/>
                <a:gd name="T2" fmla="*/ 290 w 621"/>
                <a:gd name="T3" fmla="*/ 0 h 290"/>
                <a:gd name="T4" fmla="*/ 0 w 621"/>
                <a:gd name="T5" fmla="*/ 290 h 290"/>
                <a:gd name="T6" fmla="*/ 621 w 621"/>
                <a:gd name="T7" fmla="*/ 290 h 290"/>
                <a:gd name="T8" fmla="*/ 621 w 621"/>
                <a:gd name="T9" fmla="*/ 147 h 290"/>
                <a:gd name="T10" fmla="*/ 621 w 621"/>
                <a:gd name="T11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1" h="290">
                  <a:moveTo>
                    <a:pt x="621" y="0"/>
                  </a:moveTo>
                  <a:lnTo>
                    <a:pt x="290" y="0"/>
                  </a:lnTo>
                  <a:lnTo>
                    <a:pt x="0" y="290"/>
                  </a:lnTo>
                  <a:lnTo>
                    <a:pt x="621" y="290"/>
                  </a:lnTo>
                  <a:lnTo>
                    <a:pt x="621" y="147"/>
                  </a:lnTo>
                  <a:lnTo>
                    <a:pt x="621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8" name="Freeform 43"/>
            <p:cNvSpPr/>
            <p:nvPr/>
          </p:nvSpPr>
          <p:spPr bwMode="auto">
            <a:xfrm>
              <a:off x="7610519" y="3448050"/>
              <a:ext cx="492125" cy="909638"/>
            </a:xfrm>
            <a:custGeom>
              <a:avLst/>
              <a:gdLst>
                <a:gd name="T0" fmla="*/ 0 w 310"/>
                <a:gd name="T1" fmla="*/ 0 h 573"/>
                <a:gd name="T2" fmla="*/ 0 w 310"/>
                <a:gd name="T3" fmla="*/ 140 h 573"/>
                <a:gd name="T4" fmla="*/ 0 w 310"/>
                <a:gd name="T5" fmla="*/ 287 h 573"/>
                <a:gd name="T6" fmla="*/ 0 w 310"/>
                <a:gd name="T7" fmla="*/ 430 h 573"/>
                <a:gd name="T8" fmla="*/ 0 w 310"/>
                <a:gd name="T9" fmla="*/ 573 h 573"/>
                <a:gd name="T10" fmla="*/ 310 w 310"/>
                <a:gd name="T11" fmla="*/ 287 h 573"/>
                <a:gd name="T12" fmla="*/ 0 w 310"/>
                <a:gd name="T13" fmla="*/ 0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573">
                  <a:moveTo>
                    <a:pt x="0" y="0"/>
                  </a:moveTo>
                  <a:lnTo>
                    <a:pt x="0" y="140"/>
                  </a:lnTo>
                  <a:lnTo>
                    <a:pt x="0" y="287"/>
                  </a:lnTo>
                  <a:lnTo>
                    <a:pt x="0" y="430"/>
                  </a:lnTo>
                  <a:lnTo>
                    <a:pt x="0" y="573"/>
                  </a:lnTo>
                  <a:lnTo>
                    <a:pt x="310" y="287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064383" y="4361652"/>
            <a:ext cx="1339851" cy="2500312"/>
            <a:chOff x="4059281" y="4357688"/>
            <a:chExt cx="1339851" cy="2500312"/>
          </a:xfrm>
        </p:grpSpPr>
        <p:sp>
          <p:nvSpPr>
            <p:cNvPr id="72" name="Freeform 47"/>
            <p:cNvSpPr/>
            <p:nvPr/>
          </p:nvSpPr>
          <p:spPr bwMode="auto">
            <a:xfrm>
              <a:off x="4937169" y="4578350"/>
              <a:ext cx="461963" cy="2279650"/>
            </a:xfrm>
            <a:custGeom>
              <a:avLst/>
              <a:gdLst>
                <a:gd name="T0" fmla="*/ 0 w 291"/>
                <a:gd name="T1" fmla="*/ 0 h 1436"/>
                <a:gd name="T2" fmla="*/ 0 w 291"/>
                <a:gd name="T3" fmla="*/ 1436 h 1436"/>
                <a:gd name="T4" fmla="*/ 291 w 291"/>
                <a:gd name="T5" fmla="*/ 1436 h 1436"/>
                <a:gd name="T6" fmla="*/ 291 w 291"/>
                <a:gd name="T7" fmla="*/ 291 h 1436"/>
                <a:gd name="T8" fmla="*/ 0 w 291"/>
                <a:gd name="T9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1" h="1436">
                  <a:moveTo>
                    <a:pt x="0" y="0"/>
                  </a:moveTo>
                  <a:lnTo>
                    <a:pt x="0" y="1436"/>
                  </a:lnTo>
                  <a:lnTo>
                    <a:pt x="291" y="1436"/>
                  </a:lnTo>
                  <a:lnTo>
                    <a:pt x="291" y="291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0" name="Freeform 55"/>
            <p:cNvSpPr/>
            <p:nvPr/>
          </p:nvSpPr>
          <p:spPr bwMode="auto">
            <a:xfrm>
              <a:off x="4557756" y="4578350"/>
              <a:ext cx="841375" cy="461963"/>
            </a:xfrm>
            <a:custGeom>
              <a:avLst/>
              <a:gdLst>
                <a:gd name="T0" fmla="*/ 239 w 530"/>
                <a:gd name="T1" fmla="*/ 0 h 291"/>
                <a:gd name="T2" fmla="*/ 0 w 530"/>
                <a:gd name="T3" fmla="*/ 0 h 291"/>
                <a:gd name="T4" fmla="*/ 0 w 530"/>
                <a:gd name="T5" fmla="*/ 147 h 291"/>
                <a:gd name="T6" fmla="*/ 0 w 530"/>
                <a:gd name="T7" fmla="*/ 291 h 291"/>
                <a:gd name="T8" fmla="*/ 530 w 530"/>
                <a:gd name="T9" fmla="*/ 291 h 291"/>
                <a:gd name="T10" fmla="*/ 239 w 530"/>
                <a:gd name="T11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0" h="291">
                  <a:moveTo>
                    <a:pt x="239" y="0"/>
                  </a:moveTo>
                  <a:lnTo>
                    <a:pt x="0" y="0"/>
                  </a:lnTo>
                  <a:lnTo>
                    <a:pt x="0" y="147"/>
                  </a:lnTo>
                  <a:lnTo>
                    <a:pt x="0" y="291"/>
                  </a:lnTo>
                  <a:lnTo>
                    <a:pt x="530" y="291"/>
                  </a:lnTo>
                  <a:lnTo>
                    <a:pt x="239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2" name="Freeform 57"/>
            <p:cNvSpPr/>
            <p:nvPr/>
          </p:nvSpPr>
          <p:spPr bwMode="auto">
            <a:xfrm>
              <a:off x="4059281" y="4357688"/>
              <a:ext cx="498475" cy="909638"/>
            </a:xfrm>
            <a:custGeom>
              <a:avLst/>
              <a:gdLst>
                <a:gd name="T0" fmla="*/ 314 w 314"/>
                <a:gd name="T1" fmla="*/ 0 h 573"/>
                <a:gd name="T2" fmla="*/ 0 w 314"/>
                <a:gd name="T3" fmla="*/ 286 h 573"/>
                <a:gd name="T4" fmla="*/ 314 w 314"/>
                <a:gd name="T5" fmla="*/ 573 h 573"/>
                <a:gd name="T6" fmla="*/ 314 w 314"/>
                <a:gd name="T7" fmla="*/ 430 h 573"/>
                <a:gd name="T8" fmla="*/ 314 w 314"/>
                <a:gd name="T9" fmla="*/ 286 h 573"/>
                <a:gd name="T10" fmla="*/ 314 w 314"/>
                <a:gd name="T11" fmla="*/ 139 h 573"/>
                <a:gd name="T12" fmla="*/ 314 w 314"/>
                <a:gd name="T13" fmla="*/ 139 h 573"/>
                <a:gd name="T14" fmla="*/ 314 w 314"/>
                <a:gd name="T15" fmla="*/ 0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4" h="573">
                  <a:moveTo>
                    <a:pt x="314" y="0"/>
                  </a:moveTo>
                  <a:lnTo>
                    <a:pt x="0" y="286"/>
                  </a:lnTo>
                  <a:lnTo>
                    <a:pt x="314" y="573"/>
                  </a:lnTo>
                  <a:lnTo>
                    <a:pt x="314" y="430"/>
                  </a:lnTo>
                  <a:lnTo>
                    <a:pt x="314" y="286"/>
                  </a:lnTo>
                  <a:lnTo>
                    <a:pt x="314" y="139"/>
                  </a:lnTo>
                  <a:lnTo>
                    <a:pt x="314" y="139"/>
                  </a:lnTo>
                  <a:lnTo>
                    <a:pt x="314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83" name="Content Placeholder 2"/>
          <p:cNvSpPr txBox="1"/>
          <p:nvPr/>
        </p:nvSpPr>
        <p:spPr>
          <a:xfrm>
            <a:off x="8935166" y="3395457"/>
            <a:ext cx="2726860" cy="125149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d-ID" b="1" dirty="0">
                <a:solidFill>
                  <a:schemeClr val="bg1"/>
                </a:solidFill>
              </a:rPr>
              <a:t>Sharing </a:t>
            </a:r>
            <a:r>
              <a:rPr lang="en-US" b="1" dirty="0">
                <a:solidFill>
                  <a:schemeClr val="bg1"/>
                </a:solidFill>
              </a:rPr>
              <a:t>Media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Lorem ipsum dolor sit amet, consectetur adipiscing elit. Curabitur elementum posuere pretium.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4" name="Content Placeholder 2"/>
          <p:cNvSpPr txBox="1"/>
          <p:nvPr/>
        </p:nvSpPr>
        <p:spPr>
          <a:xfrm>
            <a:off x="8523938" y="1896281"/>
            <a:ext cx="2814825" cy="108622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d-ID" b="1" dirty="0">
                <a:solidFill>
                  <a:schemeClr val="bg1"/>
                </a:solidFill>
              </a:rPr>
              <a:t>Sharing </a:t>
            </a:r>
            <a:r>
              <a:rPr lang="en-US" b="1" dirty="0">
                <a:solidFill>
                  <a:schemeClr val="bg1"/>
                </a:solidFill>
              </a:rPr>
              <a:t>Media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Lorem ipsum dolor sit amet, consectetur adipiscing elit. Curabitur elementum posuere pretium.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5" name="Content Placeholder 2"/>
          <p:cNvSpPr txBox="1"/>
          <p:nvPr/>
        </p:nvSpPr>
        <p:spPr>
          <a:xfrm>
            <a:off x="777815" y="4269439"/>
            <a:ext cx="2501535" cy="125068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id-ID" b="1" dirty="0">
                <a:solidFill>
                  <a:schemeClr val="bg1"/>
                </a:solidFill>
              </a:rPr>
              <a:t>Sharing </a:t>
            </a:r>
            <a:r>
              <a:rPr lang="en-US" b="1" dirty="0">
                <a:solidFill>
                  <a:schemeClr val="bg1"/>
                </a:solidFill>
              </a:rPr>
              <a:t>Media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Lorem ipsum dolor sit amet, consectetur adipiscing elit. Curabitur elementum posuere pretium.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6" name="Content Placeholder 2"/>
          <p:cNvSpPr txBox="1"/>
          <p:nvPr/>
        </p:nvSpPr>
        <p:spPr>
          <a:xfrm>
            <a:off x="1104312" y="2825417"/>
            <a:ext cx="2418263" cy="113255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id-ID" b="1" dirty="0">
                <a:solidFill>
                  <a:schemeClr val="bg1"/>
                </a:solidFill>
              </a:rPr>
              <a:t>Sharing </a:t>
            </a:r>
            <a:r>
              <a:rPr lang="en-US" b="1" dirty="0">
                <a:solidFill>
                  <a:schemeClr val="bg1"/>
                </a:solidFill>
              </a:rPr>
              <a:t>Media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Lorem ipsum dolor sit amet, consectetur adipiscing elit. Curabitur elementum posuere pretium. 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223089" y="4358617"/>
            <a:ext cx="823913" cy="823913"/>
            <a:chOff x="3223089" y="4358617"/>
            <a:chExt cx="823913" cy="823913"/>
          </a:xfrm>
        </p:grpSpPr>
        <p:sp>
          <p:nvSpPr>
            <p:cNvPr id="88" name="Oval 68"/>
            <p:cNvSpPr>
              <a:spLocks noChangeArrowheads="1"/>
            </p:cNvSpPr>
            <p:nvPr/>
          </p:nvSpPr>
          <p:spPr bwMode="auto">
            <a:xfrm>
              <a:off x="3223089" y="4358617"/>
              <a:ext cx="823913" cy="82391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57150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9" name="Freeform 12"/>
            <p:cNvSpPr>
              <a:spLocks noEditPoints="1"/>
            </p:cNvSpPr>
            <p:nvPr/>
          </p:nvSpPr>
          <p:spPr bwMode="auto">
            <a:xfrm>
              <a:off x="3489603" y="4577306"/>
              <a:ext cx="290883" cy="386534"/>
            </a:xfrm>
            <a:custGeom>
              <a:avLst/>
              <a:gdLst>
                <a:gd name="T0" fmla="*/ 168 w 192"/>
                <a:gd name="T1" fmla="*/ 64 h 256"/>
                <a:gd name="T2" fmla="*/ 168 w 192"/>
                <a:gd name="T3" fmla="*/ 40 h 256"/>
                <a:gd name="T4" fmla="*/ 184 w 192"/>
                <a:gd name="T5" fmla="*/ 40 h 256"/>
                <a:gd name="T6" fmla="*/ 192 w 192"/>
                <a:gd name="T7" fmla="*/ 32 h 256"/>
                <a:gd name="T8" fmla="*/ 192 w 192"/>
                <a:gd name="T9" fmla="*/ 8 h 256"/>
                <a:gd name="T10" fmla="*/ 184 w 192"/>
                <a:gd name="T11" fmla="*/ 0 h 256"/>
                <a:gd name="T12" fmla="*/ 8 w 192"/>
                <a:gd name="T13" fmla="*/ 0 h 256"/>
                <a:gd name="T14" fmla="*/ 0 w 192"/>
                <a:gd name="T15" fmla="*/ 8 h 256"/>
                <a:gd name="T16" fmla="*/ 0 w 192"/>
                <a:gd name="T17" fmla="*/ 32 h 256"/>
                <a:gd name="T18" fmla="*/ 8 w 192"/>
                <a:gd name="T19" fmla="*/ 40 h 256"/>
                <a:gd name="T20" fmla="*/ 24 w 192"/>
                <a:gd name="T21" fmla="*/ 40 h 256"/>
                <a:gd name="T22" fmla="*/ 24 w 192"/>
                <a:gd name="T23" fmla="*/ 64 h 256"/>
                <a:gd name="T24" fmla="*/ 63 w 192"/>
                <a:gd name="T25" fmla="*/ 128 h 256"/>
                <a:gd name="T26" fmla="*/ 24 w 192"/>
                <a:gd name="T27" fmla="*/ 192 h 256"/>
                <a:gd name="T28" fmla="*/ 24 w 192"/>
                <a:gd name="T29" fmla="*/ 216 h 256"/>
                <a:gd name="T30" fmla="*/ 8 w 192"/>
                <a:gd name="T31" fmla="*/ 216 h 256"/>
                <a:gd name="T32" fmla="*/ 0 w 192"/>
                <a:gd name="T33" fmla="*/ 224 h 256"/>
                <a:gd name="T34" fmla="*/ 0 w 192"/>
                <a:gd name="T35" fmla="*/ 248 h 256"/>
                <a:gd name="T36" fmla="*/ 8 w 192"/>
                <a:gd name="T37" fmla="*/ 256 h 256"/>
                <a:gd name="T38" fmla="*/ 184 w 192"/>
                <a:gd name="T39" fmla="*/ 256 h 256"/>
                <a:gd name="T40" fmla="*/ 192 w 192"/>
                <a:gd name="T41" fmla="*/ 248 h 256"/>
                <a:gd name="T42" fmla="*/ 192 w 192"/>
                <a:gd name="T43" fmla="*/ 224 h 256"/>
                <a:gd name="T44" fmla="*/ 184 w 192"/>
                <a:gd name="T45" fmla="*/ 216 h 256"/>
                <a:gd name="T46" fmla="*/ 168 w 192"/>
                <a:gd name="T47" fmla="*/ 216 h 256"/>
                <a:gd name="T48" fmla="*/ 168 w 192"/>
                <a:gd name="T49" fmla="*/ 192 h 256"/>
                <a:gd name="T50" fmla="*/ 129 w 192"/>
                <a:gd name="T51" fmla="*/ 128 h 256"/>
                <a:gd name="T52" fmla="*/ 168 w 192"/>
                <a:gd name="T53" fmla="*/ 64 h 256"/>
                <a:gd name="T54" fmla="*/ 16 w 192"/>
                <a:gd name="T55" fmla="*/ 16 h 256"/>
                <a:gd name="T56" fmla="*/ 176 w 192"/>
                <a:gd name="T57" fmla="*/ 16 h 256"/>
                <a:gd name="T58" fmla="*/ 176 w 192"/>
                <a:gd name="T59" fmla="*/ 24 h 256"/>
                <a:gd name="T60" fmla="*/ 16 w 192"/>
                <a:gd name="T61" fmla="*/ 24 h 256"/>
                <a:gd name="T62" fmla="*/ 16 w 192"/>
                <a:gd name="T63" fmla="*/ 16 h 256"/>
                <a:gd name="T64" fmla="*/ 176 w 192"/>
                <a:gd name="T65" fmla="*/ 240 h 256"/>
                <a:gd name="T66" fmla="*/ 16 w 192"/>
                <a:gd name="T67" fmla="*/ 240 h 256"/>
                <a:gd name="T68" fmla="*/ 16 w 192"/>
                <a:gd name="T69" fmla="*/ 232 h 256"/>
                <a:gd name="T70" fmla="*/ 176 w 192"/>
                <a:gd name="T71" fmla="*/ 232 h 256"/>
                <a:gd name="T72" fmla="*/ 176 w 192"/>
                <a:gd name="T73" fmla="*/ 240 h 256"/>
                <a:gd name="T74" fmla="*/ 152 w 192"/>
                <a:gd name="T75" fmla="*/ 192 h 256"/>
                <a:gd name="T76" fmla="*/ 152 w 192"/>
                <a:gd name="T77" fmla="*/ 216 h 256"/>
                <a:gd name="T78" fmla="*/ 40 w 192"/>
                <a:gd name="T79" fmla="*/ 216 h 256"/>
                <a:gd name="T80" fmla="*/ 40 w 192"/>
                <a:gd name="T81" fmla="*/ 192 h 256"/>
                <a:gd name="T82" fmla="*/ 96 w 192"/>
                <a:gd name="T83" fmla="*/ 136 h 256"/>
                <a:gd name="T84" fmla="*/ 152 w 192"/>
                <a:gd name="T85" fmla="*/ 192 h 256"/>
                <a:gd name="T86" fmla="*/ 96 w 192"/>
                <a:gd name="T87" fmla="*/ 120 h 256"/>
                <a:gd name="T88" fmla="*/ 40 w 192"/>
                <a:gd name="T89" fmla="*/ 64 h 256"/>
                <a:gd name="T90" fmla="*/ 40 w 192"/>
                <a:gd name="T91" fmla="*/ 40 h 256"/>
                <a:gd name="T92" fmla="*/ 152 w 192"/>
                <a:gd name="T93" fmla="*/ 40 h 256"/>
                <a:gd name="T94" fmla="*/ 152 w 192"/>
                <a:gd name="T95" fmla="*/ 64 h 256"/>
                <a:gd name="T96" fmla="*/ 96 w 192"/>
                <a:gd name="T97" fmla="*/ 12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2" h="256">
                  <a:moveTo>
                    <a:pt x="168" y="64"/>
                  </a:moveTo>
                  <a:cubicBezTo>
                    <a:pt x="168" y="40"/>
                    <a:pt x="168" y="40"/>
                    <a:pt x="168" y="40"/>
                  </a:cubicBezTo>
                  <a:cubicBezTo>
                    <a:pt x="184" y="40"/>
                    <a:pt x="184" y="40"/>
                    <a:pt x="184" y="40"/>
                  </a:cubicBezTo>
                  <a:cubicBezTo>
                    <a:pt x="188" y="40"/>
                    <a:pt x="192" y="36"/>
                    <a:pt x="192" y="32"/>
                  </a:cubicBezTo>
                  <a:cubicBezTo>
                    <a:pt x="192" y="8"/>
                    <a:pt x="192" y="8"/>
                    <a:pt x="192" y="8"/>
                  </a:cubicBezTo>
                  <a:cubicBezTo>
                    <a:pt x="192" y="4"/>
                    <a:pt x="188" y="0"/>
                    <a:pt x="18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6"/>
                    <a:pt x="4" y="40"/>
                    <a:pt x="8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92"/>
                    <a:pt x="40" y="116"/>
                    <a:pt x="63" y="128"/>
                  </a:cubicBezTo>
                  <a:cubicBezTo>
                    <a:pt x="40" y="140"/>
                    <a:pt x="24" y="164"/>
                    <a:pt x="24" y="192"/>
                  </a:cubicBezTo>
                  <a:cubicBezTo>
                    <a:pt x="24" y="216"/>
                    <a:pt x="24" y="216"/>
                    <a:pt x="24" y="216"/>
                  </a:cubicBezTo>
                  <a:cubicBezTo>
                    <a:pt x="8" y="216"/>
                    <a:pt x="8" y="216"/>
                    <a:pt x="8" y="216"/>
                  </a:cubicBezTo>
                  <a:cubicBezTo>
                    <a:pt x="4" y="216"/>
                    <a:pt x="0" y="220"/>
                    <a:pt x="0" y="224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2"/>
                    <a:pt x="4" y="256"/>
                    <a:pt x="8" y="256"/>
                  </a:cubicBezTo>
                  <a:cubicBezTo>
                    <a:pt x="184" y="256"/>
                    <a:pt x="184" y="256"/>
                    <a:pt x="184" y="256"/>
                  </a:cubicBezTo>
                  <a:cubicBezTo>
                    <a:pt x="188" y="256"/>
                    <a:pt x="192" y="252"/>
                    <a:pt x="192" y="248"/>
                  </a:cubicBezTo>
                  <a:cubicBezTo>
                    <a:pt x="192" y="224"/>
                    <a:pt x="192" y="224"/>
                    <a:pt x="192" y="224"/>
                  </a:cubicBezTo>
                  <a:cubicBezTo>
                    <a:pt x="192" y="220"/>
                    <a:pt x="188" y="216"/>
                    <a:pt x="184" y="216"/>
                  </a:cubicBezTo>
                  <a:cubicBezTo>
                    <a:pt x="168" y="216"/>
                    <a:pt x="168" y="216"/>
                    <a:pt x="168" y="216"/>
                  </a:cubicBezTo>
                  <a:cubicBezTo>
                    <a:pt x="168" y="192"/>
                    <a:pt x="168" y="192"/>
                    <a:pt x="168" y="192"/>
                  </a:cubicBezTo>
                  <a:cubicBezTo>
                    <a:pt x="168" y="164"/>
                    <a:pt x="152" y="140"/>
                    <a:pt x="129" y="128"/>
                  </a:cubicBezTo>
                  <a:cubicBezTo>
                    <a:pt x="152" y="116"/>
                    <a:pt x="168" y="92"/>
                    <a:pt x="168" y="64"/>
                  </a:cubicBezTo>
                  <a:close/>
                  <a:moveTo>
                    <a:pt x="16" y="16"/>
                  </a:moveTo>
                  <a:cubicBezTo>
                    <a:pt x="176" y="16"/>
                    <a:pt x="176" y="16"/>
                    <a:pt x="176" y="16"/>
                  </a:cubicBezTo>
                  <a:cubicBezTo>
                    <a:pt x="176" y="24"/>
                    <a:pt x="176" y="24"/>
                    <a:pt x="176" y="24"/>
                  </a:cubicBezTo>
                  <a:cubicBezTo>
                    <a:pt x="16" y="24"/>
                    <a:pt x="16" y="24"/>
                    <a:pt x="16" y="24"/>
                  </a:cubicBezTo>
                  <a:lnTo>
                    <a:pt x="16" y="16"/>
                  </a:lnTo>
                  <a:close/>
                  <a:moveTo>
                    <a:pt x="176" y="240"/>
                  </a:moveTo>
                  <a:cubicBezTo>
                    <a:pt x="16" y="240"/>
                    <a:pt x="16" y="240"/>
                    <a:pt x="16" y="240"/>
                  </a:cubicBezTo>
                  <a:cubicBezTo>
                    <a:pt x="16" y="232"/>
                    <a:pt x="16" y="232"/>
                    <a:pt x="16" y="232"/>
                  </a:cubicBezTo>
                  <a:cubicBezTo>
                    <a:pt x="176" y="232"/>
                    <a:pt x="176" y="232"/>
                    <a:pt x="176" y="232"/>
                  </a:cubicBezTo>
                  <a:lnTo>
                    <a:pt x="176" y="240"/>
                  </a:lnTo>
                  <a:close/>
                  <a:moveTo>
                    <a:pt x="152" y="192"/>
                  </a:moveTo>
                  <a:cubicBezTo>
                    <a:pt x="152" y="216"/>
                    <a:pt x="152" y="216"/>
                    <a:pt x="152" y="216"/>
                  </a:cubicBezTo>
                  <a:cubicBezTo>
                    <a:pt x="40" y="216"/>
                    <a:pt x="40" y="216"/>
                    <a:pt x="40" y="216"/>
                  </a:cubicBezTo>
                  <a:cubicBezTo>
                    <a:pt x="40" y="192"/>
                    <a:pt x="40" y="192"/>
                    <a:pt x="40" y="192"/>
                  </a:cubicBezTo>
                  <a:cubicBezTo>
                    <a:pt x="40" y="161"/>
                    <a:pt x="65" y="136"/>
                    <a:pt x="96" y="136"/>
                  </a:cubicBezTo>
                  <a:cubicBezTo>
                    <a:pt x="127" y="136"/>
                    <a:pt x="152" y="161"/>
                    <a:pt x="152" y="192"/>
                  </a:cubicBezTo>
                  <a:close/>
                  <a:moveTo>
                    <a:pt x="96" y="120"/>
                  </a:moveTo>
                  <a:cubicBezTo>
                    <a:pt x="65" y="120"/>
                    <a:pt x="40" y="95"/>
                    <a:pt x="40" y="64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152" y="40"/>
                    <a:pt x="152" y="40"/>
                    <a:pt x="152" y="40"/>
                  </a:cubicBezTo>
                  <a:cubicBezTo>
                    <a:pt x="152" y="64"/>
                    <a:pt x="152" y="64"/>
                    <a:pt x="152" y="64"/>
                  </a:cubicBezTo>
                  <a:cubicBezTo>
                    <a:pt x="152" y="95"/>
                    <a:pt x="127" y="120"/>
                    <a:pt x="96" y="1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543639" y="2982501"/>
            <a:ext cx="823913" cy="823913"/>
            <a:chOff x="3543639" y="2982501"/>
            <a:chExt cx="823913" cy="823913"/>
          </a:xfrm>
        </p:grpSpPr>
        <p:sp>
          <p:nvSpPr>
            <p:cNvPr id="91" name="Oval 66"/>
            <p:cNvSpPr>
              <a:spLocks noChangeArrowheads="1"/>
            </p:cNvSpPr>
            <p:nvPr/>
          </p:nvSpPr>
          <p:spPr bwMode="auto">
            <a:xfrm>
              <a:off x="3543639" y="2982501"/>
              <a:ext cx="823913" cy="82391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57150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grpSp>
          <p:nvGrpSpPr>
            <p:cNvPr id="92" name="Group 67"/>
            <p:cNvGrpSpPr/>
            <p:nvPr/>
          </p:nvGrpSpPr>
          <p:grpSpPr>
            <a:xfrm>
              <a:off x="3773662" y="3245039"/>
              <a:ext cx="386534" cy="314469"/>
              <a:chOff x="6275559" y="2434671"/>
              <a:chExt cx="386534" cy="314469"/>
            </a:xfrm>
            <a:solidFill>
              <a:schemeClr val="bg1"/>
            </a:solidFill>
          </p:grpSpPr>
          <p:sp>
            <p:nvSpPr>
              <p:cNvPr id="93" name="Freeform 42"/>
              <p:cNvSpPr>
                <a:spLocks noEditPoints="1"/>
              </p:cNvSpPr>
              <p:nvPr/>
            </p:nvSpPr>
            <p:spPr bwMode="auto">
              <a:xfrm>
                <a:off x="6275559" y="2434671"/>
                <a:ext cx="386534" cy="314469"/>
              </a:xfrm>
              <a:custGeom>
                <a:avLst/>
                <a:gdLst>
                  <a:gd name="T0" fmla="*/ 248 w 256"/>
                  <a:gd name="T1" fmla="*/ 0 h 208"/>
                  <a:gd name="T2" fmla="*/ 40 w 256"/>
                  <a:gd name="T3" fmla="*/ 0 h 208"/>
                  <a:gd name="T4" fmla="*/ 32 w 256"/>
                  <a:gd name="T5" fmla="*/ 8 h 208"/>
                  <a:gd name="T6" fmla="*/ 32 w 256"/>
                  <a:gd name="T7" fmla="*/ 32 h 208"/>
                  <a:gd name="T8" fmla="*/ 8 w 256"/>
                  <a:gd name="T9" fmla="*/ 32 h 208"/>
                  <a:gd name="T10" fmla="*/ 0 w 256"/>
                  <a:gd name="T11" fmla="*/ 40 h 208"/>
                  <a:gd name="T12" fmla="*/ 0 w 256"/>
                  <a:gd name="T13" fmla="*/ 200 h 208"/>
                  <a:gd name="T14" fmla="*/ 8 w 256"/>
                  <a:gd name="T15" fmla="*/ 208 h 208"/>
                  <a:gd name="T16" fmla="*/ 216 w 256"/>
                  <a:gd name="T17" fmla="*/ 208 h 208"/>
                  <a:gd name="T18" fmla="*/ 224 w 256"/>
                  <a:gd name="T19" fmla="*/ 200 h 208"/>
                  <a:gd name="T20" fmla="*/ 224 w 256"/>
                  <a:gd name="T21" fmla="*/ 176 h 208"/>
                  <a:gd name="T22" fmla="*/ 248 w 256"/>
                  <a:gd name="T23" fmla="*/ 176 h 208"/>
                  <a:gd name="T24" fmla="*/ 256 w 256"/>
                  <a:gd name="T25" fmla="*/ 168 h 208"/>
                  <a:gd name="T26" fmla="*/ 256 w 256"/>
                  <a:gd name="T27" fmla="*/ 8 h 208"/>
                  <a:gd name="T28" fmla="*/ 248 w 256"/>
                  <a:gd name="T29" fmla="*/ 0 h 208"/>
                  <a:gd name="T30" fmla="*/ 208 w 256"/>
                  <a:gd name="T31" fmla="*/ 48 h 208"/>
                  <a:gd name="T32" fmla="*/ 208 w 256"/>
                  <a:gd name="T33" fmla="*/ 175 h 208"/>
                  <a:gd name="T34" fmla="*/ 165 w 256"/>
                  <a:gd name="T35" fmla="*/ 138 h 208"/>
                  <a:gd name="T36" fmla="*/ 156 w 256"/>
                  <a:gd name="T37" fmla="*/ 137 h 208"/>
                  <a:gd name="T38" fmla="*/ 122 w 256"/>
                  <a:gd name="T39" fmla="*/ 158 h 208"/>
                  <a:gd name="T40" fmla="*/ 70 w 256"/>
                  <a:gd name="T41" fmla="*/ 99 h 208"/>
                  <a:gd name="T42" fmla="*/ 64 w 256"/>
                  <a:gd name="T43" fmla="*/ 96 h 208"/>
                  <a:gd name="T44" fmla="*/ 58 w 256"/>
                  <a:gd name="T45" fmla="*/ 98 h 208"/>
                  <a:gd name="T46" fmla="*/ 16 w 256"/>
                  <a:gd name="T47" fmla="*/ 141 h 208"/>
                  <a:gd name="T48" fmla="*/ 16 w 256"/>
                  <a:gd name="T49" fmla="*/ 48 h 208"/>
                  <a:gd name="T50" fmla="*/ 208 w 256"/>
                  <a:gd name="T51" fmla="*/ 48 h 208"/>
                  <a:gd name="T52" fmla="*/ 16 w 256"/>
                  <a:gd name="T53" fmla="*/ 163 h 208"/>
                  <a:gd name="T54" fmla="*/ 64 w 256"/>
                  <a:gd name="T55" fmla="*/ 116 h 208"/>
                  <a:gd name="T56" fmla="*/ 114 w 256"/>
                  <a:gd name="T57" fmla="*/ 173 h 208"/>
                  <a:gd name="T58" fmla="*/ 124 w 256"/>
                  <a:gd name="T59" fmla="*/ 175 h 208"/>
                  <a:gd name="T60" fmla="*/ 159 w 256"/>
                  <a:gd name="T61" fmla="*/ 154 h 208"/>
                  <a:gd name="T62" fmla="*/ 204 w 256"/>
                  <a:gd name="T63" fmla="*/ 192 h 208"/>
                  <a:gd name="T64" fmla="*/ 16 w 256"/>
                  <a:gd name="T65" fmla="*/ 192 h 208"/>
                  <a:gd name="T66" fmla="*/ 16 w 256"/>
                  <a:gd name="T67" fmla="*/ 163 h 208"/>
                  <a:gd name="T68" fmla="*/ 240 w 256"/>
                  <a:gd name="T69" fmla="*/ 160 h 208"/>
                  <a:gd name="T70" fmla="*/ 224 w 256"/>
                  <a:gd name="T71" fmla="*/ 160 h 208"/>
                  <a:gd name="T72" fmla="*/ 224 w 256"/>
                  <a:gd name="T73" fmla="*/ 40 h 208"/>
                  <a:gd name="T74" fmla="*/ 216 w 256"/>
                  <a:gd name="T75" fmla="*/ 32 h 208"/>
                  <a:gd name="T76" fmla="*/ 48 w 256"/>
                  <a:gd name="T77" fmla="*/ 32 h 208"/>
                  <a:gd name="T78" fmla="*/ 48 w 256"/>
                  <a:gd name="T79" fmla="*/ 16 h 208"/>
                  <a:gd name="T80" fmla="*/ 240 w 256"/>
                  <a:gd name="T81" fmla="*/ 16 h 208"/>
                  <a:gd name="T82" fmla="*/ 240 w 256"/>
                  <a:gd name="T83" fmla="*/ 16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56" h="208">
                    <a:moveTo>
                      <a:pt x="248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36" y="0"/>
                      <a:pt x="32" y="4"/>
                      <a:pt x="32" y="8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4" y="32"/>
                      <a:pt x="0" y="36"/>
                      <a:pt x="0" y="40"/>
                    </a:cubicBezTo>
                    <a:cubicBezTo>
                      <a:pt x="0" y="200"/>
                      <a:pt x="0" y="200"/>
                      <a:pt x="0" y="200"/>
                    </a:cubicBezTo>
                    <a:cubicBezTo>
                      <a:pt x="0" y="204"/>
                      <a:pt x="4" y="208"/>
                      <a:pt x="8" y="208"/>
                    </a:cubicBezTo>
                    <a:cubicBezTo>
                      <a:pt x="216" y="208"/>
                      <a:pt x="216" y="208"/>
                      <a:pt x="216" y="208"/>
                    </a:cubicBezTo>
                    <a:cubicBezTo>
                      <a:pt x="220" y="208"/>
                      <a:pt x="224" y="204"/>
                      <a:pt x="224" y="200"/>
                    </a:cubicBezTo>
                    <a:cubicBezTo>
                      <a:pt x="224" y="176"/>
                      <a:pt x="224" y="176"/>
                      <a:pt x="224" y="176"/>
                    </a:cubicBezTo>
                    <a:cubicBezTo>
                      <a:pt x="248" y="176"/>
                      <a:pt x="248" y="176"/>
                      <a:pt x="248" y="176"/>
                    </a:cubicBezTo>
                    <a:cubicBezTo>
                      <a:pt x="252" y="176"/>
                      <a:pt x="256" y="172"/>
                      <a:pt x="256" y="168"/>
                    </a:cubicBezTo>
                    <a:cubicBezTo>
                      <a:pt x="256" y="8"/>
                      <a:pt x="256" y="8"/>
                      <a:pt x="256" y="8"/>
                    </a:cubicBezTo>
                    <a:cubicBezTo>
                      <a:pt x="256" y="4"/>
                      <a:pt x="252" y="0"/>
                      <a:pt x="248" y="0"/>
                    </a:cubicBezTo>
                    <a:close/>
                    <a:moveTo>
                      <a:pt x="208" y="48"/>
                    </a:moveTo>
                    <a:cubicBezTo>
                      <a:pt x="208" y="175"/>
                      <a:pt x="208" y="175"/>
                      <a:pt x="208" y="175"/>
                    </a:cubicBezTo>
                    <a:cubicBezTo>
                      <a:pt x="165" y="138"/>
                      <a:pt x="165" y="138"/>
                      <a:pt x="165" y="138"/>
                    </a:cubicBezTo>
                    <a:cubicBezTo>
                      <a:pt x="163" y="136"/>
                      <a:pt x="159" y="135"/>
                      <a:pt x="156" y="137"/>
                    </a:cubicBezTo>
                    <a:cubicBezTo>
                      <a:pt x="122" y="158"/>
                      <a:pt x="122" y="158"/>
                      <a:pt x="122" y="158"/>
                    </a:cubicBezTo>
                    <a:cubicBezTo>
                      <a:pt x="70" y="99"/>
                      <a:pt x="70" y="99"/>
                      <a:pt x="70" y="99"/>
                    </a:cubicBezTo>
                    <a:cubicBezTo>
                      <a:pt x="69" y="97"/>
                      <a:pt x="66" y="96"/>
                      <a:pt x="64" y="96"/>
                    </a:cubicBezTo>
                    <a:cubicBezTo>
                      <a:pt x="62" y="96"/>
                      <a:pt x="60" y="97"/>
                      <a:pt x="58" y="98"/>
                    </a:cubicBezTo>
                    <a:cubicBezTo>
                      <a:pt x="16" y="141"/>
                      <a:pt x="16" y="141"/>
                      <a:pt x="16" y="141"/>
                    </a:cubicBezTo>
                    <a:cubicBezTo>
                      <a:pt x="16" y="48"/>
                      <a:pt x="16" y="48"/>
                      <a:pt x="16" y="48"/>
                    </a:cubicBezTo>
                    <a:lnTo>
                      <a:pt x="208" y="48"/>
                    </a:lnTo>
                    <a:close/>
                    <a:moveTo>
                      <a:pt x="16" y="163"/>
                    </a:moveTo>
                    <a:cubicBezTo>
                      <a:pt x="64" y="116"/>
                      <a:pt x="64" y="116"/>
                      <a:pt x="64" y="116"/>
                    </a:cubicBezTo>
                    <a:cubicBezTo>
                      <a:pt x="114" y="173"/>
                      <a:pt x="114" y="173"/>
                      <a:pt x="114" y="173"/>
                    </a:cubicBezTo>
                    <a:cubicBezTo>
                      <a:pt x="117" y="176"/>
                      <a:pt x="121" y="177"/>
                      <a:pt x="124" y="175"/>
                    </a:cubicBezTo>
                    <a:cubicBezTo>
                      <a:pt x="159" y="154"/>
                      <a:pt x="159" y="154"/>
                      <a:pt x="159" y="154"/>
                    </a:cubicBezTo>
                    <a:cubicBezTo>
                      <a:pt x="204" y="192"/>
                      <a:pt x="204" y="192"/>
                      <a:pt x="204" y="192"/>
                    </a:cubicBezTo>
                    <a:cubicBezTo>
                      <a:pt x="16" y="192"/>
                      <a:pt x="16" y="192"/>
                      <a:pt x="16" y="192"/>
                    </a:cubicBezTo>
                    <a:lnTo>
                      <a:pt x="16" y="163"/>
                    </a:lnTo>
                    <a:close/>
                    <a:moveTo>
                      <a:pt x="240" y="160"/>
                    </a:moveTo>
                    <a:cubicBezTo>
                      <a:pt x="224" y="160"/>
                      <a:pt x="224" y="160"/>
                      <a:pt x="224" y="160"/>
                    </a:cubicBezTo>
                    <a:cubicBezTo>
                      <a:pt x="224" y="40"/>
                      <a:pt x="224" y="40"/>
                      <a:pt x="224" y="40"/>
                    </a:cubicBezTo>
                    <a:cubicBezTo>
                      <a:pt x="224" y="36"/>
                      <a:pt x="220" y="32"/>
                      <a:pt x="216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240" y="16"/>
                      <a:pt x="240" y="16"/>
                      <a:pt x="240" y="16"/>
                    </a:cubicBezTo>
                    <a:lnTo>
                      <a:pt x="240" y="1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4" name="Freeform 43"/>
              <p:cNvSpPr>
                <a:spLocks noEditPoints="1"/>
              </p:cNvSpPr>
              <p:nvPr/>
            </p:nvSpPr>
            <p:spPr bwMode="auto">
              <a:xfrm>
                <a:off x="6481274" y="2531633"/>
                <a:ext cx="83858" cy="85169"/>
              </a:xfrm>
              <a:custGeom>
                <a:avLst/>
                <a:gdLst>
                  <a:gd name="T0" fmla="*/ 28 w 56"/>
                  <a:gd name="T1" fmla="*/ 56 h 56"/>
                  <a:gd name="T2" fmla="*/ 56 w 56"/>
                  <a:gd name="T3" fmla="*/ 28 h 56"/>
                  <a:gd name="T4" fmla="*/ 28 w 56"/>
                  <a:gd name="T5" fmla="*/ 0 h 56"/>
                  <a:gd name="T6" fmla="*/ 0 w 56"/>
                  <a:gd name="T7" fmla="*/ 28 h 56"/>
                  <a:gd name="T8" fmla="*/ 28 w 56"/>
                  <a:gd name="T9" fmla="*/ 56 h 56"/>
                  <a:gd name="T10" fmla="*/ 28 w 56"/>
                  <a:gd name="T11" fmla="*/ 16 h 56"/>
                  <a:gd name="T12" fmla="*/ 40 w 56"/>
                  <a:gd name="T13" fmla="*/ 28 h 56"/>
                  <a:gd name="T14" fmla="*/ 28 w 56"/>
                  <a:gd name="T15" fmla="*/ 40 h 56"/>
                  <a:gd name="T16" fmla="*/ 16 w 56"/>
                  <a:gd name="T17" fmla="*/ 28 h 56"/>
                  <a:gd name="T18" fmla="*/ 28 w 56"/>
                  <a:gd name="T19" fmla="*/ 1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cubicBezTo>
                      <a:pt x="43" y="56"/>
                      <a:pt x="56" y="43"/>
                      <a:pt x="56" y="28"/>
                    </a:cubicBezTo>
                    <a:cubicBezTo>
                      <a:pt x="56" y="13"/>
                      <a:pt x="43" y="0"/>
                      <a:pt x="28" y="0"/>
                    </a:cubicBezTo>
                    <a:cubicBezTo>
                      <a:pt x="13" y="0"/>
                      <a:pt x="0" y="13"/>
                      <a:pt x="0" y="28"/>
                    </a:cubicBezTo>
                    <a:cubicBezTo>
                      <a:pt x="0" y="43"/>
                      <a:pt x="13" y="56"/>
                      <a:pt x="28" y="56"/>
                    </a:cubicBezTo>
                    <a:close/>
                    <a:moveTo>
                      <a:pt x="28" y="16"/>
                    </a:moveTo>
                    <a:cubicBezTo>
                      <a:pt x="35" y="16"/>
                      <a:pt x="40" y="21"/>
                      <a:pt x="40" y="28"/>
                    </a:cubicBezTo>
                    <a:cubicBezTo>
                      <a:pt x="40" y="35"/>
                      <a:pt x="35" y="40"/>
                      <a:pt x="28" y="40"/>
                    </a:cubicBezTo>
                    <a:cubicBezTo>
                      <a:pt x="21" y="40"/>
                      <a:pt x="16" y="35"/>
                      <a:pt x="16" y="28"/>
                    </a:cubicBezTo>
                    <a:cubicBezTo>
                      <a:pt x="16" y="21"/>
                      <a:pt x="21" y="16"/>
                      <a:pt x="2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95" name="Group 70"/>
          <p:cNvGrpSpPr/>
          <p:nvPr/>
        </p:nvGrpSpPr>
        <p:grpSpPr>
          <a:xfrm>
            <a:off x="7700051" y="1962939"/>
            <a:ext cx="823913" cy="823913"/>
            <a:chOff x="260855" y="3069088"/>
            <a:chExt cx="823913" cy="823913"/>
          </a:xfrm>
        </p:grpSpPr>
        <p:sp>
          <p:nvSpPr>
            <p:cNvPr id="96" name="Oval 68"/>
            <p:cNvSpPr>
              <a:spLocks noChangeArrowheads="1"/>
            </p:cNvSpPr>
            <p:nvPr/>
          </p:nvSpPr>
          <p:spPr bwMode="auto">
            <a:xfrm>
              <a:off x="260855" y="3069088"/>
              <a:ext cx="823913" cy="823913"/>
            </a:xfrm>
            <a:prstGeom prst="ellipse">
              <a:avLst/>
            </a:prstGeom>
            <a:solidFill>
              <a:schemeClr val="accent3"/>
            </a:solidFill>
            <a:ln w="57150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grpSp>
          <p:nvGrpSpPr>
            <p:cNvPr id="97" name="Group 72"/>
            <p:cNvGrpSpPr/>
            <p:nvPr/>
          </p:nvGrpSpPr>
          <p:grpSpPr>
            <a:xfrm>
              <a:off x="496873" y="3273608"/>
              <a:ext cx="386534" cy="386534"/>
              <a:chOff x="9753057" y="3268013"/>
              <a:chExt cx="386534" cy="386534"/>
            </a:xfrm>
            <a:solidFill>
              <a:schemeClr val="bg1"/>
            </a:solidFill>
          </p:grpSpPr>
          <p:sp>
            <p:nvSpPr>
              <p:cNvPr id="98" name="Freeform 94"/>
              <p:cNvSpPr>
                <a:spLocks noEditPoints="1"/>
              </p:cNvSpPr>
              <p:nvPr/>
            </p:nvSpPr>
            <p:spPr bwMode="auto">
              <a:xfrm>
                <a:off x="9753057" y="3268013"/>
                <a:ext cx="386534" cy="386534"/>
              </a:xfrm>
              <a:custGeom>
                <a:avLst/>
                <a:gdLst>
                  <a:gd name="T0" fmla="*/ 251 w 256"/>
                  <a:gd name="T1" fmla="*/ 97 h 256"/>
                  <a:gd name="T2" fmla="*/ 216 w 256"/>
                  <a:gd name="T3" fmla="*/ 83 h 256"/>
                  <a:gd name="T4" fmla="*/ 216 w 256"/>
                  <a:gd name="T5" fmla="*/ 8 h 256"/>
                  <a:gd name="T6" fmla="*/ 208 w 256"/>
                  <a:gd name="T7" fmla="*/ 0 h 256"/>
                  <a:gd name="T8" fmla="*/ 48 w 256"/>
                  <a:gd name="T9" fmla="*/ 0 h 256"/>
                  <a:gd name="T10" fmla="*/ 40 w 256"/>
                  <a:gd name="T11" fmla="*/ 8 h 256"/>
                  <a:gd name="T12" fmla="*/ 40 w 256"/>
                  <a:gd name="T13" fmla="*/ 83 h 256"/>
                  <a:gd name="T14" fmla="*/ 5 w 256"/>
                  <a:gd name="T15" fmla="*/ 97 h 256"/>
                  <a:gd name="T16" fmla="*/ 0 w 256"/>
                  <a:gd name="T17" fmla="*/ 104 h 256"/>
                  <a:gd name="T18" fmla="*/ 0 w 256"/>
                  <a:gd name="T19" fmla="*/ 104 h 256"/>
                  <a:gd name="T20" fmla="*/ 0 w 256"/>
                  <a:gd name="T21" fmla="*/ 248 h 256"/>
                  <a:gd name="T22" fmla="*/ 8 w 256"/>
                  <a:gd name="T23" fmla="*/ 256 h 256"/>
                  <a:gd name="T24" fmla="*/ 248 w 256"/>
                  <a:gd name="T25" fmla="*/ 256 h 256"/>
                  <a:gd name="T26" fmla="*/ 256 w 256"/>
                  <a:gd name="T27" fmla="*/ 248 h 256"/>
                  <a:gd name="T28" fmla="*/ 256 w 256"/>
                  <a:gd name="T29" fmla="*/ 104 h 256"/>
                  <a:gd name="T30" fmla="*/ 256 w 256"/>
                  <a:gd name="T31" fmla="*/ 104 h 256"/>
                  <a:gd name="T32" fmla="*/ 251 w 256"/>
                  <a:gd name="T33" fmla="*/ 97 h 256"/>
                  <a:gd name="T34" fmla="*/ 232 w 256"/>
                  <a:gd name="T35" fmla="*/ 106 h 256"/>
                  <a:gd name="T36" fmla="*/ 216 w 256"/>
                  <a:gd name="T37" fmla="*/ 116 h 256"/>
                  <a:gd name="T38" fmla="*/ 216 w 256"/>
                  <a:gd name="T39" fmla="*/ 100 h 256"/>
                  <a:gd name="T40" fmla="*/ 232 w 256"/>
                  <a:gd name="T41" fmla="*/ 106 h 256"/>
                  <a:gd name="T42" fmla="*/ 200 w 256"/>
                  <a:gd name="T43" fmla="*/ 16 h 256"/>
                  <a:gd name="T44" fmla="*/ 200 w 256"/>
                  <a:gd name="T45" fmla="*/ 88 h 256"/>
                  <a:gd name="T46" fmla="*/ 200 w 256"/>
                  <a:gd name="T47" fmla="*/ 88 h 256"/>
                  <a:gd name="T48" fmla="*/ 200 w 256"/>
                  <a:gd name="T49" fmla="*/ 126 h 256"/>
                  <a:gd name="T50" fmla="*/ 128 w 256"/>
                  <a:gd name="T51" fmla="*/ 171 h 256"/>
                  <a:gd name="T52" fmla="*/ 56 w 256"/>
                  <a:gd name="T53" fmla="*/ 126 h 256"/>
                  <a:gd name="T54" fmla="*/ 56 w 256"/>
                  <a:gd name="T55" fmla="*/ 88 h 256"/>
                  <a:gd name="T56" fmla="*/ 56 w 256"/>
                  <a:gd name="T57" fmla="*/ 88 h 256"/>
                  <a:gd name="T58" fmla="*/ 56 w 256"/>
                  <a:gd name="T59" fmla="*/ 16 h 256"/>
                  <a:gd name="T60" fmla="*/ 200 w 256"/>
                  <a:gd name="T61" fmla="*/ 16 h 256"/>
                  <a:gd name="T62" fmla="*/ 40 w 256"/>
                  <a:gd name="T63" fmla="*/ 116 h 256"/>
                  <a:gd name="T64" fmla="*/ 24 w 256"/>
                  <a:gd name="T65" fmla="*/ 106 h 256"/>
                  <a:gd name="T66" fmla="*/ 40 w 256"/>
                  <a:gd name="T67" fmla="*/ 100 h 256"/>
                  <a:gd name="T68" fmla="*/ 40 w 256"/>
                  <a:gd name="T69" fmla="*/ 116 h 256"/>
                  <a:gd name="T70" fmla="*/ 16 w 256"/>
                  <a:gd name="T71" fmla="*/ 240 h 256"/>
                  <a:gd name="T72" fmla="*/ 16 w 256"/>
                  <a:gd name="T73" fmla="*/ 120 h 256"/>
                  <a:gd name="T74" fmla="*/ 124 w 256"/>
                  <a:gd name="T75" fmla="*/ 187 h 256"/>
                  <a:gd name="T76" fmla="*/ 128 w 256"/>
                  <a:gd name="T77" fmla="*/ 188 h 256"/>
                  <a:gd name="T78" fmla="*/ 132 w 256"/>
                  <a:gd name="T79" fmla="*/ 187 h 256"/>
                  <a:gd name="T80" fmla="*/ 240 w 256"/>
                  <a:gd name="T81" fmla="*/ 120 h 256"/>
                  <a:gd name="T82" fmla="*/ 240 w 256"/>
                  <a:gd name="T83" fmla="*/ 240 h 256"/>
                  <a:gd name="T84" fmla="*/ 16 w 256"/>
                  <a:gd name="T85" fmla="*/ 24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56" h="256">
                    <a:moveTo>
                      <a:pt x="251" y="97"/>
                    </a:moveTo>
                    <a:cubicBezTo>
                      <a:pt x="216" y="83"/>
                      <a:pt x="216" y="83"/>
                      <a:pt x="216" y="83"/>
                    </a:cubicBezTo>
                    <a:cubicBezTo>
                      <a:pt x="216" y="8"/>
                      <a:pt x="216" y="8"/>
                      <a:pt x="216" y="8"/>
                    </a:cubicBezTo>
                    <a:cubicBezTo>
                      <a:pt x="216" y="4"/>
                      <a:pt x="212" y="0"/>
                      <a:pt x="20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4" y="0"/>
                      <a:pt x="40" y="4"/>
                      <a:pt x="40" y="8"/>
                    </a:cubicBezTo>
                    <a:cubicBezTo>
                      <a:pt x="40" y="83"/>
                      <a:pt x="40" y="83"/>
                      <a:pt x="40" y="83"/>
                    </a:cubicBezTo>
                    <a:cubicBezTo>
                      <a:pt x="5" y="97"/>
                      <a:pt x="5" y="97"/>
                      <a:pt x="5" y="97"/>
                    </a:cubicBezTo>
                    <a:cubicBezTo>
                      <a:pt x="2" y="98"/>
                      <a:pt x="0" y="101"/>
                      <a:pt x="0" y="104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2"/>
                      <a:pt x="4" y="256"/>
                      <a:pt x="8" y="256"/>
                    </a:cubicBezTo>
                    <a:cubicBezTo>
                      <a:pt x="248" y="256"/>
                      <a:pt x="248" y="256"/>
                      <a:pt x="248" y="256"/>
                    </a:cubicBezTo>
                    <a:cubicBezTo>
                      <a:pt x="252" y="256"/>
                      <a:pt x="256" y="252"/>
                      <a:pt x="256" y="248"/>
                    </a:cubicBezTo>
                    <a:cubicBezTo>
                      <a:pt x="256" y="104"/>
                      <a:pt x="256" y="104"/>
                      <a:pt x="256" y="104"/>
                    </a:cubicBezTo>
                    <a:cubicBezTo>
                      <a:pt x="256" y="104"/>
                      <a:pt x="256" y="104"/>
                      <a:pt x="256" y="104"/>
                    </a:cubicBezTo>
                    <a:cubicBezTo>
                      <a:pt x="256" y="101"/>
                      <a:pt x="254" y="98"/>
                      <a:pt x="251" y="97"/>
                    </a:cubicBezTo>
                    <a:close/>
                    <a:moveTo>
                      <a:pt x="232" y="106"/>
                    </a:moveTo>
                    <a:cubicBezTo>
                      <a:pt x="216" y="116"/>
                      <a:pt x="216" y="116"/>
                      <a:pt x="216" y="116"/>
                    </a:cubicBezTo>
                    <a:cubicBezTo>
                      <a:pt x="216" y="100"/>
                      <a:pt x="216" y="100"/>
                      <a:pt x="216" y="100"/>
                    </a:cubicBezTo>
                    <a:lnTo>
                      <a:pt x="232" y="106"/>
                    </a:lnTo>
                    <a:close/>
                    <a:moveTo>
                      <a:pt x="200" y="16"/>
                    </a:moveTo>
                    <a:cubicBezTo>
                      <a:pt x="200" y="88"/>
                      <a:pt x="200" y="88"/>
                      <a:pt x="200" y="88"/>
                    </a:cubicBezTo>
                    <a:cubicBezTo>
                      <a:pt x="200" y="88"/>
                      <a:pt x="200" y="88"/>
                      <a:pt x="200" y="88"/>
                    </a:cubicBezTo>
                    <a:cubicBezTo>
                      <a:pt x="200" y="126"/>
                      <a:pt x="200" y="126"/>
                      <a:pt x="200" y="126"/>
                    </a:cubicBezTo>
                    <a:cubicBezTo>
                      <a:pt x="128" y="171"/>
                      <a:pt x="128" y="171"/>
                      <a:pt x="128" y="171"/>
                    </a:cubicBezTo>
                    <a:cubicBezTo>
                      <a:pt x="56" y="126"/>
                      <a:pt x="56" y="126"/>
                      <a:pt x="56" y="126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56" y="16"/>
                      <a:pt x="56" y="16"/>
                      <a:pt x="56" y="16"/>
                    </a:cubicBezTo>
                    <a:lnTo>
                      <a:pt x="200" y="16"/>
                    </a:lnTo>
                    <a:close/>
                    <a:moveTo>
                      <a:pt x="40" y="116"/>
                    </a:moveTo>
                    <a:cubicBezTo>
                      <a:pt x="24" y="106"/>
                      <a:pt x="24" y="106"/>
                      <a:pt x="24" y="106"/>
                    </a:cubicBezTo>
                    <a:cubicBezTo>
                      <a:pt x="40" y="100"/>
                      <a:pt x="40" y="100"/>
                      <a:pt x="40" y="100"/>
                    </a:cubicBezTo>
                    <a:lnTo>
                      <a:pt x="40" y="116"/>
                    </a:lnTo>
                    <a:close/>
                    <a:moveTo>
                      <a:pt x="16" y="240"/>
                    </a:moveTo>
                    <a:cubicBezTo>
                      <a:pt x="16" y="120"/>
                      <a:pt x="16" y="120"/>
                      <a:pt x="16" y="120"/>
                    </a:cubicBezTo>
                    <a:cubicBezTo>
                      <a:pt x="124" y="187"/>
                      <a:pt x="124" y="187"/>
                      <a:pt x="124" y="187"/>
                    </a:cubicBezTo>
                    <a:cubicBezTo>
                      <a:pt x="125" y="188"/>
                      <a:pt x="127" y="188"/>
                      <a:pt x="128" y="188"/>
                    </a:cubicBezTo>
                    <a:cubicBezTo>
                      <a:pt x="129" y="188"/>
                      <a:pt x="131" y="188"/>
                      <a:pt x="132" y="187"/>
                    </a:cubicBezTo>
                    <a:cubicBezTo>
                      <a:pt x="240" y="120"/>
                      <a:pt x="240" y="120"/>
                      <a:pt x="240" y="120"/>
                    </a:cubicBezTo>
                    <a:cubicBezTo>
                      <a:pt x="240" y="240"/>
                      <a:pt x="240" y="240"/>
                      <a:pt x="240" y="240"/>
                    </a:cubicBezTo>
                    <a:lnTo>
                      <a:pt x="16" y="2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9" name="Freeform 95"/>
              <p:cNvSpPr/>
              <p:nvPr/>
            </p:nvSpPr>
            <p:spPr bwMode="auto">
              <a:xfrm>
                <a:off x="9958772" y="3316494"/>
                <a:ext cx="72066" cy="24895"/>
              </a:xfrm>
              <a:custGeom>
                <a:avLst/>
                <a:gdLst>
                  <a:gd name="T0" fmla="*/ 8 w 48"/>
                  <a:gd name="T1" fmla="*/ 16 h 16"/>
                  <a:gd name="T2" fmla="*/ 40 w 48"/>
                  <a:gd name="T3" fmla="*/ 16 h 16"/>
                  <a:gd name="T4" fmla="*/ 48 w 48"/>
                  <a:gd name="T5" fmla="*/ 8 h 16"/>
                  <a:gd name="T6" fmla="*/ 40 w 48"/>
                  <a:gd name="T7" fmla="*/ 0 h 16"/>
                  <a:gd name="T8" fmla="*/ 8 w 48"/>
                  <a:gd name="T9" fmla="*/ 0 h 16"/>
                  <a:gd name="T10" fmla="*/ 0 w 48"/>
                  <a:gd name="T11" fmla="*/ 8 h 16"/>
                  <a:gd name="T12" fmla="*/ 8 w 48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16">
                    <a:moveTo>
                      <a:pt x="8" y="16"/>
                    </a:moveTo>
                    <a:cubicBezTo>
                      <a:pt x="40" y="16"/>
                      <a:pt x="40" y="16"/>
                      <a:pt x="40" y="16"/>
                    </a:cubicBezTo>
                    <a:cubicBezTo>
                      <a:pt x="44" y="16"/>
                      <a:pt x="48" y="12"/>
                      <a:pt x="48" y="8"/>
                    </a:cubicBezTo>
                    <a:cubicBezTo>
                      <a:pt x="48" y="4"/>
                      <a:pt x="44" y="0"/>
                      <a:pt x="40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00" name="Freeform 96"/>
              <p:cNvSpPr/>
              <p:nvPr/>
            </p:nvSpPr>
            <p:spPr bwMode="auto">
              <a:xfrm>
                <a:off x="9861811" y="3364974"/>
                <a:ext cx="169027" cy="23585"/>
              </a:xfrm>
              <a:custGeom>
                <a:avLst/>
                <a:gdLst>
                  <a:gd name="T0" fmla="*/ 8 w 112"/>
                  <a:gd name="T1" fmla="*/ 16 h 16"/>
                  <a:gd name="T2" fmla="*/ 104 w 112"/>
                  <a:gd name="T3" fmla="*/ 16 h 16"/>
                  <a:gd name="T4" fmla="*/ 112 w 112"/>
                  <a:gd name="T5" fmla="*/ 8 h 16"/>
                  <a:gd name="T6" fmla="*/ 104 w 112"/>
                  <a:gd name="T7" fmla="*/ 0 h 16"/>
                  <a:gd name="T8" fmla="*/ 8 w 112"/>
                  <a:gd name="T9" fmla="*/ 0 h 16"/>
                  <a:gd name="T10" fmla="*/ 0 w 112"/>
                  <a:gd name="T11" fmla="*/ 8 h 16"/>
                  <a:gd name="T12" fmla="*/ 8 w 112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16">
                    <a:moveTo>
                      <a:pt x="8" y="16"/>
                    </a:moveTo>
                    <a:cubicBezTo>
                      <a:pt x="104" y="16"/>
                      <a:pt x="104" y="16"/>
                      <a:pt x="104" y="16"/>
                    </a:cubicBezTo>
                    <a:cubicBezTo>
                      <a:pt x="108" y="16"/>
                      <a:pt x="112" y="12"/>
                      <a:pt x="112" y="8"/>
                    </a:cubicBezTo>
                    <a:cubicBezTo>
                      <a:pt x="112" y="4"/>
                      <a:pt x="108" y="0"/>
                      <a:pt x="104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01" name="Freeform 97"/>
              <p:cNvSpPr/>
              <p:nvPr/>
            </p:nvSpPr>
            <p:spPr bwMode="auto">
              <a:xfrm>
                <a:off x="9861811" y="3413455"/>
                <a:ext cx="169027" cy="23585"/>
              </a:xfrm>
              <a:custGeom>
                <a:avLst/>
                <a:gdLst>
                  <a:gd name="T0" fmla="*/ 8 w 112"/>
                  <a:gd name="T1" fmla="*/ 16 h 16"/>
                  <a:gd name="T2" fmla="*/ 104 w 112"/>
                  <a:gd name="T3" fmla="*/ 16 h 16"/>
                  <a:gd name="T4" fmla="*/ 112 w 112"/>
                  <a:gd name="T5" fmla="*/ 8 h 16"/>
                  <a:gd name="T6" fmla="*/ 104 w 112"/>
                  <a:gd name="T7" fmla="*/ 0 h 16"/>
                  <a:gd name="T8" fmla="*/ 8 w 112"/>
                  <a:gd name="T9" fmla="*/ 0 h 16"/>
                  <a:gd name="T10" fmla="*/ 0 w 112"/>
                  <a:gd name="T11" fmla="*/ 8 h 16"/>
                  <a:gd name="T12" fmla="*/ 8 w 112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16">
                    <a:moveTo>
                      <a:pt x="8" y="16"/>
                    </a:moveTo>
                    <a:cubicBezTo>
                      <a:pt x="104" y="16"/>
                      <a:pt x="104" y="16"/>
                      <a:pt x="104" y="16"/>
                    </a:cubicBezTo>
                    <a:cubicBezTo>
                      <a:pt x="108" y="16"/>
                      <a:pt x="112" y="12"/>
                      <a:pt x="112" y="8"/>
                    </a:cubicBezTo>
                    <a:cubicBezTo>
                      <a:pt x="112" y="4"/>
                      <a:pt x="108" y="0"/>
                      <a:pt x="104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8129336" y="3459580"/>
            <a:ext cx="823913" cy="823913"/>
            <a:chOff x="8129336" y="3459580"/>
            <a:chExt cx="823913" cy="823913"/>
          </a:xfrm>
        </p:grpSpPr>
        <p:sp>
          <p:nvSpPr>
            <p:cNvPr id="103" name="Oval 78"/>
            <p:cNvSpPr>
              <a:spLocks noChangeArrowheads="1"/>
            </p:cNvSpPr>
            <p:nvPr/>
          </p:nvSpPr>
          <p:spPr bwMode="auto">
            <a:xfrm>
              <a:off x="8129336" y="3459580"/>
              <a:ext cx="823913" cy="82391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57150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grpSp>
          <p:nvGrpSpPr>
            <p:cNvPr id="104" name="Group 79"/>
            <p:cNvGrpSpPr/>
            <p:nvPr/>
          </p:nvGrpSpPr>
          <p:grpSpPr>
            <a:xfrm>
              <a:off x="8366001" y="3678269"/>
              <a:ext cx="386534" cy="386534"/>
              <a:chOff x="4530258" y="5013314"/>
              <a:chExt cx="386534" cy="386534"/>
            </a:xfrm>
            <a:solidFill>
              <a:schemeClr val="bg1"/>
            </a:solidFill>
          </p:grpSpPr>
          <p:sp>
            <p:nvSpPr>
              <p:cNvPr id="105" name="Freeform 132"/>
              <p:cNvSpPr>
                <a:spLocks noEditPoints="1"/>
              </p:cNvSpPr>
              <p:nvPr/>
            </p:nvSpPr>
            <p:spPr bwMode="auto">
              <a:xfrm>
                <a:off x="4530258" y="5013314"/>
                <a:ext cx="386534" cy="386534"/>
              </a:xfrm>
              <a:custGeom>
                <a:avLst/>
                <a:gdLst>
                  <a:gd name="T0" fmla="*/ 248 w 256"/>
                  <a:gd name="T1" fmla="*/ 0 h 256"/>
                  <a:gd name="T2" fmla="*/ 8 w 256"/>
                  <a:gd name="T3" fmla="*/ 0 h 256"/>
                  <a:gd name="T4" fmla="*/ 0 w 256"/>
                  <a:gd name="T5" fmla="*/ 8 h 256"/>
                  <a:gd name="T6" fmla="*/ 0 w 256"/>
                  <a:gd name="T7" fmla="*/ 248 h 256"/>
                  <a:gd name="T8" fmla="*/ 8 w 256"/>
                  <a:gd name="T9" fmla="*/ 256 h 256"/>
                  <a:gd name="T10" fmla="*/ 248 w 256"/>
                  <a:gd name="T11" fmla="*/ 256 h 256"/>
                  <a:gd name="T12" fmla="*/ 256 w 256"/>
                  <a:gd name="T13" fmla="*/ 248 h 256"/>
                  <a:gd name="T14" fmla="*/ 256 w 256"/>
                  <a:gd name="T15" fmla="*/ 8 h 256"/>
                  <a:gd name="T16" fmla="*/ 248 w 256"/>
                  <a:gd name="T17" fmla="*/ 0 h 256"/>
                  <a:gd name="T18" fmla="*/ 240 w 256"/>
                  <a:gd name="T19" fmla="*/ 240 h 256"/>
                  <a:gd name="T20" fmla="*/ 16 w 256"/>
                  <a:gd name="T21" fmla="*/ 240 h 256"/>
                  <a:gd name="T22" fmla="*/ 16 w 256"/>
                  <a:gd name="T23" fmla="*/ 16 h 256"/>
                  <a:gd name="T24" fmla="*/ 240 w 256"/>
                  <a:gd name="T25" fmla="*/ 16 h 256"/>
                  <a:gd name="T26" fmla="*/ 240 w 256"/>
                  <a:gd name="T27" fmla="*/ 24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56" h="256">
                    <a:moveTo>
                      <a:pt x="24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2"/>
                      <a:pt x="4" y="256"/>
                      <a:pt x="8" y="256"/>
                    </a:cubicBezTo>
                    <a:cubicBezTo>
                      <a:pt x="248" y="256"/>
                      <a:pt x="248" y="256"/>
                      <a:pt x="248" y="256"/>
                    </a:cubicBezTo>
                    <a:cubicBezTo>
                      <a:pt x="252" y="256"/>
                      <a:pt x="256" y="252"/>
                      <a:pt x="256" y="248"/>
                    </a:cubicBezTo>
                    <a:cubicBezTo>
                      <a:pt x="256" y="8"/>
                      <a:pt x="256" y="8"/>
                      <a:pt x="256" y="8"/>
                    </a:cubicBezTo>
                    <a:cubicBezTo>
                      <a:pt x="256" y="4"/>
                      <a:pt x="252" y="0"/>
                      <a:pt x="248" y="0"/>
                    </a:cubicBezTo>
                    <a:close/>
                    <a:moveTo>
                      <a:pt x="240" y="240"/>
                    </a:moveTo>
                    <a:cubicBezTo>
                      <a:pt x="16" y="240"/>
                      <a:pt x="16" y="240"/>
                      <a:pt x="16" y="24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240" y="16"/>
                      <a:pt x="240" y="16"/>
                      <a:pt x="240" y="16"/>
                    </a:cubicBezTo>
                    <a:lnTo>
                      <a:pt x="240" y="2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06" name="Freeform 133"/>
              <p:cNvSpPr/>
              <p:nvPr/>
            </p:nvSpPr>
            <p:spPr bwMode="auto">
              <a:xfrm>
                <a:off x="4578738" y="5061794"/>
                <a:ext cx="96961" cy="289573"/>
              </a:xfrm>
              <a:custGeom>
                <a:avLst/>
                <a:gdLst>
                  <a:gd name="T0" fmla="*/ 8 w 64"/>
                  <a:gd name="T1" fmla="*/ 32 h 192"/>
                  <a:gd name="T2" fmla="*/ 24 w 64"/>
                  <a:gd name="T3" fmla="*/ 32 h 192"/>
                  <a:gd name="T4" fmla="*/ 24 w 64"/>
                  <a:gd name="T5" fmla="*/ 184 h 192"/>
                  <a:gd name="T6" fmla="*/ 32 w 64"/>
                  <a:gd name="T7" fmla="*/ 192 h 192"/>
                  <a:gd name="T8" fmla="*/ 40 w 64"/>
                  <a:gd name="T9" fmla="*/ 184 h 192"/>
                  <a:gd name="T10" fmla="*/ 40 w 64"/>
                  <a:gd name="T11" fmla="*/ 32 h 192"/>
                  <a:gd name="T12" fmla="*/ 56 w 64"/>
                  <a:gd name="T13" fmla="*/ 32 h 192"/>
                  <a:gd name="T14" fmla="*/ 64 w 64"/>
                  <a:gd name="T15" fmla="*/ 24 h 192"/>
                  <a:gd name="T16" fmla="*/ 56 w 64"/>
                  <a:gd name="T17" fmla="*/ 16 h 192"/>
                  <a:gd name="T18" fmla="*/ 40 w 64"/>
                  <a:gd name="T19" fmla="*/ 16 h 192"/>
                  <a:gd name="T20" fmla="*/ 40 w 64"/>
                  <a:gd name="T21" fmla="*/ 8 h 192"/>
                  <a:gd name="T22" fmla="*/ 32 w 64"/>
                  <a:gd name="T23" fmla="*/ 0 h 192"/>
                  <a:gd name="T24" fmla="*/ 24 w 64"/>
                  <a:gd name="T25" fmla="*/ 8 h 192"/>
                  <a:gd name="T26" fmla="*/ 24 w 64"/>
                  <a:gd name="T27" fmla="*/ 16 h 192"/>
                  <a:gd name="T28" fmla="*/ 8 w 64"/>
                  <a:gd name="T29" fmla="*/ 16 h 192"/>
                  <a:gd name="T30" fmla="*/ 0 w 64"/>
                  <a:gd name="T31" fmla="*/ 24 h 192"/>
                  <a:gd name="T32" fmla="*/ 8 w 64"/>
                  <a:gd name="T33" fmla="*/ 3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4" h="192">
                    <a:moveTo>
                      <a:pt x="8" y="32"/>
                    </a:move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184"/>
                      <a:pt x="24" y="184"/>
                      <a:pt x="24" y="184"/>
                    </a:cubicBezTo>
                    <a:cubicBezTo>
                      <a:pt x="24" y="188"/>
                      <a:pt x="28" y="192"/>
                      <a:pt x="32" y="192"/>
                    </a:cubicBezTo>
                    <a:cubicBezTo>
                      <a:pt x="36" y="192"/>
                      <a:pt x="40" y="188"/>
                      <a:pt x="40" y="184"/>
                    </a:cubicBezTo>
                    <a:cubicBezTo>
                      <a:pt x="40" y="32"/>
                      <a:pt x="40" y="32"/>
                      <a:pt x="40" y="32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60" y="32"/>
                      <a:pt x="64" y="28"/>
                      <a:pt x="64" y="24"/>
                    </a:cubicBezTo>
                    <a:cubicBezTo>
                      <a:pt x="64" y="20"/>
                      <a:pt x="60" y="16"/>
                      <a:pt x="56" y="16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4"/>
                      <a:pt x="36" y="0"/>
                      <a:pt x="32" y="0"/>
                    </a:cubicBezTo>
                    <a:cubicBezTo>
                      <a:pt x="28" y="0"/>
                      <a:pt x="24" y="4"/>
                      <a:pt x="24" y="8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4" y="16"/>
                      <a:pt x="0" y="20"/>
                      <a:pt x="0" y="24"/>
                    </a:cubicBezTo>
                    <a:cubicBezTo>
                      <a:pt x="0" y="28"/>
                      <a:pt x="4" y="32"/>
                      <a:pt x="8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07" name="Freeform 134"/>
              <p:cNvSpPr/>
              <p:nvPr/>
            </p:nvSpPr>
            <p:spPr bwMode="auto">
              <a:xfrm>
                <a:off x="4772661" y="5061794"/>
                <a:ext cx="96961" cy="289573"/>
              </a:xfrm>
              <a:custGeom>
                <a:avLst/>
                <a:gdLst>
                  <a:gd name="T0" fmla="*/ 8 w 64"/>
                  <a:gd name="T1" fmla="*/ 176 h 192"/>
                  <a:gd name="T2" fmla="*/ 24 w 64"/>
                  <a:gd name="T3" fmla="*/ 176 h 192"/>
                  <a:gd name="T4" fmla="*/ 24 w 64"/>
                  <a:gd name="T5" fmla="*/ 184 h 192"/>
                  <a:gd name="T6" fmla="*/ 32 w 64"/>
                  <a:gd name="T7" fmla="*/ 192 h 192"/>
                  <a:gd name="T8" fmla="*/ 40 w 64"/>
                  <a:gd name="T9" fmla="*/ 184 h 192"/>
                  <a:gd name="T10" fmla="*/ 40 w 64"/>
                  <a:gd name="T11" fmla="*/ 176 h 192"/>
                  <a:gd name="T12" fmla="*/ 56 w 64"/>
                  <a:gd name="T13" fmla="*/ 176 h 192"/>
                  <a:gd name="T14" fmla="*/ 64 w 64"/>
                  <a:gd name="T15" fmla="*/ 168 h 192"/>
                  <a:gd name="T16" fmla="*/ 56 w 64"/>
                  <a:gd name="T17" fmla="*/ 160 h 192"/>
                  <a:gd name="T18" fmla="*/ 40 w 64"/>
                  <a:gd name="T19" fmla="*/ 160 h 192"/>
                  <a:gd name="T20" fmla="*/ 40 w 64"/>
                  <a:gd name="T21" fmla="*/ 8 h 192"/>
                  <a:gd name="T22" fmla="*/ 32 w 64"/>
                  <a:gd name="T23" fmla="*/ 0 h 192"/>
                  <a:gd name="T24" fmla="*/ 24 w 64"/>
                  <a:gd name="T25" fmla="*/ 8 h 192"/>
                  <a:gd name="T26" fmla="*/ 24 w 64"/>
                  <a:gd name="T27" fmla="*/ 160 h 192"/>
                  <a:gd name="T28" fmla="*/ 8 w 64"/>
                  <a:gd name="T29" fmla="*/ 160 h 192"/>
                  <a:gd name="T30" fmla="*/ 0 w 64"/>
                  <a:gd name="T31" fmla="*/ 168 h 192"/>
                  <a:gd name="T32" fmla="*/ 8 w 64"/>
                  <a:gd name="T33" fmla="*/ 176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4" h="192">
                    <a:moveTo>
                      <a:pt x="8" y="176"/>
                    </a:moveTo>
                    <a:cubicBezTo>
                      <a:pt x="24" y="176"/>
                      <a:pt x="24" y="176"/>
                      <a:pt x="24" y="176"/>
                    </a:cubicBezTo>
                    <a:cubicBezTo>
                      <a:pt x="24" y="184"/>
                      <a:pt x="24" y="184"/>
                      <a:pt x="24" y="184"/>
                    </a:cubicBezTo>
                    <a:cubicBezTo>
                      <a:pt x="24" y="188"/>
                      <a:pt x="28" y="192"/>
                      <a:pt x="32" y="192"/>
                    </a:cubicBezTo>
                    <a:cubicBezTo>
                      <a:pt x="36" y="192"/>
                      <a:pt x="40" y="188"/>
                      <a:pt x="40" y="184"/>
                    </a:cubicBezTo>
                    <a:cubicBezTo>
                      <a:pt x="40" y="176"/>
                      <a:pt x="40" y="176"/>
                      <a:pt x="40" y="176"/>
                    </a:cubicBezTo>
                    <a:cubicBezTo>
                      <a:pt x="56" y="176"/>
                      <a:pt x="56" y="176"/>
                      <a:pt x="56" y="176"/>
                    </a:cubicBezTo>
                    <a:cubicBezTo>
                      <a:pt x="60" y="176"/>
                      <a:pt x="64" y="172"/>
                      <a:pt x="64" y="168"/>
                    </a:cubicBezTo>
                    <a:cubicBezTo>
                      <a:pt x="64" y="164"/>
                      <a:pt x="60" y="160"/>
                      <a:pt x="56" y="160"/>
                    </a:cubicBezTo>
                    <a:cubicBezTo>
                      <a:pt x="40" y="160"/>
                      <a:pt x="40" y="160"/>
                      <a:pt x="40" y="16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4"/>
                      <a:pt x="36" y="0"/>
                      <a:pt x="32" y="0"/>
                    </a:cubicBezTo>
                    <a:cubicBezTo>
                      <a:pt x="28" y="0"/>
                      <a:pt x="24" y="4"/>
                      <a:pt x="24" y="8"/>
                    </a:cubicBezTo>
                    <a:cubicBezTo>
                      <a:pt x="24" y="160"/>
                      <a:pt x="24" y="160"/>
                      <a:pt x="24" y="160"/>
                    </a:cubicBezTo>
                    <a:cubicBezTo>
                      <a:pt x="8" y="160"/>
                      <a:pt x="8" y="160"/>
                      <a:pt x="8" y="160"/>
                    </a:cubicBezTo>
                    <a:cubicBezTo>
                      <a:pt x="4" y="160"/>
                      <a:pt x="0" y="164"/>
                      <a:pt x="0" y="168"/>
                    </a:cubicBezTo>
                    <a:cubicBezTo>
                      <a:pt x="0" y="172"/>
                      <a:pt x="4" y="176"/>
                      <a:pt x="8" y="1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08" name="Freeform 135"/>
              <p:cNvSpPr/>
              <p:nvPr/>
            </p:nvSpPr>
            <p:spPr bwMode="auto">
              <a:xfrm>
                <a:off x="4675700" y="5061794"/>
                <a:ext cx="96961" cy="289573"/>
              </a:xfrm>
              <a:custGeom>
                <a:avLst/>
                <a:gdLst>
                  <a:gd name="T0" fmla="*/ 8 w 64"/>
                  <a:gd name="T1" fmla="*/ 104 h 192"/>
                  <a:gd name="T2" fmla="*/ 24 w 64"/>
                  <a:gd name="T3" fmla="*/ 104 h 192"/>
                  <a:gd name="T4" fmla="*/ 24 w 64"/>
                  <a:gd name="T5" fmla="*/ 184 h 192"/>
                  <a:gd name="T6" fmla="*/ 32 w 64"/>
                  <a:gd name="T7" fmla="*/ 192 h 192"/>
                  <a:gd name="T8" fmla="*/ 40 w 64"/>
                  <a:gd name="T9" fmla="*/ 184 h 192"/>
                  <a:gd name="T10" fmla="*/ 40 w 64"/>
                  <a:gd name="T11" fmla="*/ 104 h 192"/>
                  <a:gd name="T12" fmla="*/ 56 w 64"/>
                  <a:gd name="T13" fmla="*/ 104 h 192"/>
                  <a:gd name="T14" fmla="*/ 64 w 64"/>
                  <a:gd name="T15" fmla="*/ 96 h 192"/>
                  <a:gd name="T16" fmla="*/ 56 w 64"/>
                  <a:gd name="T17" fmla="*/ 88 h 192"/>
                  <a:gd name="T18" fmla="*/ 40 w 64"/>
                  <a:gd name="T19" fmla="*/ 88 h 192"/>
                  <a:gd name="T20" fmla="*/ 40 w 64"/>
                  <a:gd name="T21" fmla="*/ 8 h 192"/>
                  <a:gd name="T22" fmla="*/ 32 w 64"/>
                  <a:gd name="T23" fmla="*/ 0 h 192"/>
                  <a:gd name="T24" fmla="*/ 24 w 64"/>
                  <a:gd name="T25" fmla="*/ 8 h 192"/>
                  <a:gd name="T26" fmla="*/ 24 w 64"/>
                  <a:gd name="T27" fmla="*/ 88 h 192"/>
                  <a:gd name="T28" fmla="*/ 8 w 64"/>
                  <a:gd name="T29" fmla="*/ 88 h 192"/>
                  <a:gd name="T30" fmla="*/ 0 w 64"/>
                  <a:gd name="T31" fmla="*/ 96 h 192"/>
                  <a:gd name="T32" fmla="*/ 8 w 64"/>
                  <a:gd name="T33" fmla="*/ 10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4" h="192">
                    <a:moveTo>
                      <a:pt x="8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184"/>
                      <a:pt x="24" y="184"/>
                      <a:pt x="24" y="184"/>
                    </a:cubicBezTo>
                    <a:cubicBezTo>
                      <a:pt x="24" y="188"/>
                      <a:pt x="28" y="192"/>
                      <a:pt x="32" y="192"/>
                    </a:cubicBezTo>
                    <a:cubicBezTo>
                      <a:pt x="36" y="192"/>
                      <a:pt x="40" y="188"/>
                      <a:pt x="40" y="184"/>
                    </a:cubicBezTo>
                    <a:cubicBezTo>
                      <a:pt x="40" y="104"/>
                      <a:pt x="40" y="104"/>
                      <a:pt x="40" y="104"/>
                    </a:cubicBezTo>
                    <a:cubicBezTo>
                      <a:pt x="56" y="104"/>
                      <a:pt x="56" y="104"/>
                      <a:pt x="56" y="104"/>
                    </a:cubicBezTo>
                    <a:cubicBezTo>
                      <a:pt x="60" y="104"/>
                      <a:pt x="64" y="100"/>
                      <a:pt x="64" y="96"/>
                    </a:cubicBezTo>
                    <a:cubicBezTo>
                      <a:pt x="64" y="92"/>
                      <a:pt x="60" y="88"/>
                      <a:pt x="56" y="88"/>
                    </a:cubicBezTo>
                    <a:cubicBezTo>
                      <a:pt x="40" y="88"/>
                      <a:pt x="40" y="88"/>
                      <a:pt x="40" y="88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4"/>
                      <a:pt x="36" y="0"/>
                      <a:pt x="32" y="0"/>
                    </a:cubicBezTo>
                    <a:cubicBezTo>
                      <a:pt x="28" y="0"/>
                      <a:pt x="24" y="4"/>
                      <a:pt x="24" y="8"/>
                    </a:cubicBezTo>
                    <a:cubicBezTo>
                      <a:pt x="24" y="88"/>
                      <a:pt x="24" y="88"/>
                      <a:pt x="24" y="88"/>
                    </a:cubicBezTo>
                    <a:cubicBezTo>
                      <a:pt x="8" y="88"/>
                      <a:pt x="8" y="88"/>
                      <a:pt x="8" y="88"/>
                    </a:cubicBezTo>
                    <a:cubicBezTo>
                      <a:pt x="4" y="88"/>
                      <a:pt x="0" y="92"/>
                      <a:pt x="0" y="96"/>
                    </a:cubicBezTo>
                    <a:cubicBezTo>
                      <a:pt x="0" y="100"/>
                      <a:pt x="4" y="104"/>
                      <a:pt x="8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8" accel="84000" fill="hold" nodeType="clickEffect" p14:presetBounceEnd="8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9000">
                                          <p:cBhvr additive="base">
                                            <p:cTn id="2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9000">
                                          <p:cBhvr additive="base">
                                            <p:cTn id="2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accel="84000" fill="hold" nodeType="withEffect" p14:presetBounceEnd="8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9000">
                                          <p:cBhvr additive="base">
                                            <p:cTn id="2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9000">
                                          <p:cBhvr additive="base">
                                            <p:cTn id="2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accel="84000" fill="hold" nodeType="withEffect" p14:presetBounceEnd="8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9000">
                                          <p:cBhvr additive="base">
                                            <p:cTn id="29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9000">
                                          <p:cBhvr additive="base">
                                            <p:cTn id="30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accel="84000" fill="hold" nodeType="withEffect" p14:presetBounceEnd="8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9000">
                                          <p:cBhvr additive="base">
                                            <p:cTn id="33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9000">
                                          <p:cBhvr additive="base">
                                            <p:cTn id="34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15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15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5" dur="15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8" dur="1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3" grpId="0"/>
          <p:bldP spid="84" grpId="0"/>
          <p:bldP spid="85" grpId="0"/>
          <p:bldP spid="8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8" accel="84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accel="84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accel="84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accel="84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15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15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5" dur="15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8" dur="1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3" grpId="0"/>
          <p:bldP spid="84" grpId="0"/>
          <p:bldP spid="85" grpId="0"/>
          <p:bldP spid="86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组合 68"/>
          <p:cNvGrpSpPr/>
          <p:nvPr/>
        </p:nvGrpSpPr>
        <p:grpSpPr>
          <a:xfrm>
            <a:off x="5297219" y="5278657"/>
            <a:ext cx="3073915" cy="833109"/>
            <a:chOff x="5297219" y="5278657"/>
            <a:chExt cx="3073915" cy="833109"/>
          </a:xfrm>
        </p:grpSpPr>
        <p:sp>
          <p:nvSpPr>
            <p:cNvPr id="3" name="圆角矩形 66"/>
            <p:cNvSpPr/>
            <p:nvPr/>
          </p:nvSpPr>
          <p:spPr>
            <a:xfrm>
              <a:off x="5297219" y="5278657"/>
              <a:ext cx="3021112" cy="833109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2">
                  <a:lumMod val="9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5385400" y="5532686"/>
              <a:ext cx="29857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US" altLang="zh-CN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zh-CN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consectetuer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zh-CN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Aenean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commodo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ligula </a:t>
              </a:r>
              <a:r>
                <a:rPr lang="en-US" altLang="zh-CN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eget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dolor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6984223" y="2387538"/>
            <a:ext cx="3065695" cy="833109"/>
            <a:chOff x="6984223" y="2387538"/>
            <a:chExt cx="3065695" cy="833109"/>
          </a:xfrm>
        </p:grpSpPr>
        <p:sp>
          <p:nvSpPr>
            <p:cNvPr id="6" name="圆角矩形 28"/>
            <p:cNvSpPr/>
            <p:nvPr/>
          </p:nvSpPr>
          <p:spPr>
            <a:xfrm>
              <a:off x="6984223" y="2387538"/>
              <a:ext cx="3021112" cy="833109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2">
                  <a:lumMod val="9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7064184" y="2670422"/>
              <a:ext cx="29857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US" altLang="zh-CN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zh-CN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consectetuer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zh-CN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Aenean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commodo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ligula </a:t>
              </a:r>
              <a:r>
                <a:rPr lang="en-US" altLang="zh-CN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eget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dolor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6431821" y="3895656"/>
            <a:ext cx="3021112" cy="833109"/>
            <a:chOff x="6431821" y="3895656"/>
            <a:chExt cx="3021112" cy="833109"/>
          </a:xfrm>
        </p:grpSpPr>
        <p:sp>
          <p:nvSpPr>
            <p:cNvPr id="5" name="圆角矩形 47"/>
            <p:cNvSpPr/>
            <p:nvPr/>
          </p:nvSpPr>
          <p:spPr>
            <a:xfrm>
              <a:off x="6431821" y="3895656"/>
              <a:ext cx="3021112" cy="833109"/>
            </a:xfrm>
            <a:prstGeom prst="roundRect">
              <a:avLst/>
            </a:prstGeom>
            <a:solidFill>
              <a:srgbClr val="AFABAB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6467199" y="4174634"/>
              <a:ext cx="29857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consectetuer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Aenean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commodo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ligula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eget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dolor</a:t>
              </a:r>
              <a:endPara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7" name="直接连接符 63"/>
          <p:cNvCxnSpPr/>
          <p:nvPr/>
        </p:nvCxnSpPr>
        <p:spPr>
          <a:xfrm>
            <a:off x="4034657" y="3242164"/>
            <a:ext cx="986125" cy="197120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43"/>
          <p:cNvCxnSpPr/>
          <p:nvPr/>
        </p:nvCxnSpPr>
        <p:spPr>
          <a:xfrm>
            <a:off x="4601002" y="2976222"/>
            <a:ext cx="1568797" cy="89437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6144"/>
          <p:cNvCxnSpPr/>
          <p:nvPr/>
        </p:nvCxnSpPr>
        <p:spPr>
          <a:xfrm>
            <a:off x="4713223" y="2405227"/>
            <a:ext cx="2147159" cy="3590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3041796" y="1511704"/>
            <a:ext cx="1787049" cy="1787558"/>
            <a:chOff x="3041796" y="1511704"/>
            <a:chExt cx="1787049" cy="1787558"/>
          </a:xfrm>
        </p:grpSpPr>
        <p:sp>
          <p:nvSpPr>
            <p:cNvPr id="12" name="椭圆 13"/>
            <p:cNvSpPr/>
            <p:nvPr/>
          </p:nvSpPr>
          <p:spPr bwMode="auto">
            <a:xfrm rot="1267204">
              <a:off x="3041796" y="1511704"/>
              <a:ext cx="1787049" cy="178705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  <a:effectLst>
              <a:outerShdw blurRad="50800" dist="38100" dir="5400000" algn="t" rotWithShape="0">
                <a:srgbClr val="208A88">
                  <a:alpha val="68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椭圆 14"/>
            <p:cNvSpPr/>
            <p:nvPr/>
          </p:nvSpPr>
          <p:spPr bwMode="auto">
            <a:xfrm rot="2140418">
              <a:off x="3293025" y="1589581"/>
              <a:ext cx="1472267" cy="134995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3161476" y="1667332"/>
              <a:ext cx="1555803" cy="1631930"/>
              <a:chOff x="3161476" y="1667332"/>
              <a:chExt cx="1555803" cy="1631930"/>
            </a:xfrm>
          </p:grpSpPr>
          <p:sp>
            <p:nvSpPr>
              <p:cNvPr id="15" name="椭圆 15"/>
              <p:cNvSpPr/>
              <p:nvPr/>
            </p:nvSpPr>
            <p:spPr>
              <a:xfrm>
                <a:off x="3161476" y="1743459"/>
                <a:ext cx="1555803" cy="155580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9"/>
              <p:cNvSpPr/>
              <p:nvPr/>
            </p:nvSpPr>
            <p:spPr>
              <a:xfrm>
                <a:off x="3184209" y="1667332"/>
                <a:ext cx="1459012" cy="1459012"/>
              </a:xfrm>
              <a:prstGeom prst="ellipse">
                <a:avLst/>
              </a:prstGeom>
              <a:solidFill>
                <a:schemeClr val="bg1">
                  <a:lumMod val="95000"/>
                  <a:alpha val="99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63500" sx="102000" sy="102000" algn="ctr" rotWithShape="0">
                  <a:schemeClr val="tx2">
                    <a:alpha val="73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7" name="Freeform 102"/>
              <p:cNvSpPr>
                <a:spLocks noChangeArrowheads="1"/>
              </p:cNvSpPr>
              <p:nvPr/>
            </p:nvSpPr>
            <p:spPr bwMode="auto">
              <a:xfrm>
                <a:off x="3629281" y="2110065"/>
                <a:ext cx="603454" cy="539366"/>
              </a:xfrm>
              <a:custGeom>
                <a:avLst/>
                <a:gdLst>
                  <a:gd name="T0" fmla="*/ 80 w 498"/>
                  <a:gd name="T1" fmla="*/ 151 h 445"/>
                  <a:gd name="T2" fmla="*/ 80 w 498"/>
                  <a:gd name="T3" fmla="*/ 151 h 445"/>
                  <a:gd name="T4" fmla="*/ 142 w 498"/>
                  <a:gd name="T5" fmla="*/ 169 h 445"/>
                  <a:gd name="T6" fmla="*/ 151 w 498"/>
                  <a:gd name="T7" fmla="*/ 169 h 445"/>
                  <a:gd name="T8" fmla="*/ 195 w 498"/>
                  <a:gd name="T9" fmla="*/ 134 h 445"/>
                  <a:gd name="T10" fmla="*/ 195 w 498"/>
                  <a:gd name="T11" fmla="*/ 125 h 445"/>
                  <a:gd name="T12" fmla="*/ 178 w 498"/>
                  <a:gd name="T13" fmla="*/ 107 h 445"/>
                  <a:gd name="T14" fmla="*/ 275 w 498"/>
                  <a:gd name="T15" fmla="*/ 10 h 445"/>
                  <a:gd name="T16" fmla="*/ 195 w 498"/>
                  <a:gd name="T17" fmla="*/ 0 h 445"/>
                  <a:gd name="T18" fmla="*/ 107 w 498"/>
                  <a:gd name="T19" fmla="*/ 54 h 445"/>
                  <a:gd name="T20" fmla="*/ 72 w 498"/>
                  <a:gd name="T21" fmla="*/ 81 h 445"/>
                  <a:gd name="T22" fmla="*/ 53 w 498"/>
                  <a:gd name="T23" fmla="*/ 116 h 445"/>
                  <a:gd name="T24" fmla="*/ 18 w 498"/>
                  <a:gd name="T25" fmla="*/ 125 h 445"/>
                  <a:gd name="T26" fmla="*/ 0 w 498"/>
                  <a:gd name="T27" fmla="*/ 143 h 445"/>
                  <a:gd name="T28" fmla="*/ 0 w 498"/>
                  <a:gd name="T29" fmla="*/ 151 h 445"/>
                  <a:gd name="T30" fmla="*/ 36 w 498"/>
                  <a:gd name="T31" fmla="*/ 187 h 445"/>
                  <a:gd name="T32" fmla="*/ 53 w 498"/>
                  <a:gd name="T33" fmla="*/ 196 h 445"/>
                  <a:gd name="T34" fmla="*/ 72 w 498"/>
                  <a:gd name="T35" fmla="*/ 178 h 445"/>
                  <a:gd name="T36" fmla="*/ 80 w 498"/>
                  <a:gd name="T37" fmla="*/ 151 h 445"/>
                  <a:gd name="T38" fmla="*/ 222 w 498"/>
                  <a:gd name="T39" fmla="*/ 160 h 445"/>
                  <a:gd name="T40" fmla="*/ 222 w 498"/>
                  <a:gd name="T41" fmla="*/ 160 h 445"/>
                  <a:gd name="T42" fmla="*/ 213 w 498"/>
                  <a:gd name="T43" fmla="*/ 160 h 445"/>
                  <a:gd name="T44" fmla="*/ 178 w 498"/>
                  <a:gd name="T45" fmla="*/ 187 h 445"/>
                  <a:gd name="T46" fmla="*/ 169 w 498"/>
                  <a:gd name="T47" fmla="*/ 204 h 445"/>
                  <a:gd name="T48" fmla="*/ 381 w 498"/>
                  <a:gd name="T49" fmla="*/ 435 h 445"/>
                  <a:gd name="T50" fmla="*/ 399 w 498"/>
                  <a:gd name="T51" fmla="*/ 435 h 445"/>
                  <a:gd name="T52" fmla="*/ 426 w 498"/>
                  <a:gd name="T53" fmla="*/ 417 h 445"/>
                  <a:gd name="T54" fmla="*/ 426 w 498"/>
                  <a:gd name="T55" fmla="*/ 400 h 445"/>
                  <a:gd name="T56" fmla="*/ 222 w 498"/>
                  <a:gd name="T57" fmla="*/ 160 h 445"/>
                  <a:gd name="T58" fmla="*/ 497 w 498"/>
                  <a:gd name="T59" fmla="*/ 63 h 445"/>
                  <a:gd name="T60" fmla="*/ 497 w 498"/>
                  <a:gd name="T61" fmla="*/ 63 h 445"/>
                  <a:gd name="T62" fmla="*/ 479 w 498"/>
                  <a:gd name="T63" fmla="*/ 54 h 445"/>
                  <a:gd name="T64" fmla="*/ 461 w 498"/>
                  <a:gd name="T65" fmla="*/ 89 h 445"/>
                  <a:gd name="T66" fmla="*/ 408 w 498"/>
                  <a:gd name="T67" fmla="*/ 107 h 445"/>
                  <a:gd name="T68" fmla="*/ 399 w 498"/>
                  <a:gd name="T69" fmla="*/ 63 h 445"/>
                  <a:gd name="T70" fmla="*/ 417 w 498"/>
                  <a:gd name="T71" fmla="*/ 19 h 445"/>
                  <a:gd name="T72" fmla="*/ 408 w 498"/>
                  <a:gd name="T73" fmla="*/ 10 h 445"/>
                  <a:gd name="T74" fmla="*/ 337 w 498"/>
                  <a:gd name="T75" fmla="*/ 72 h 445"/>
                  <a:gd name="T76" fmla="*/ 319 w 498"/>
                  <a:gd name="T77" fmla="*/ 151 h 445"/>
                  <a:gd name="T78" fmla="*/ 284 w 498"/>
                  <a:gd name="T79" fmla="*/ 187 h 445"/>
                  <a:gd name="T80" fmla="*/ 319 w 498"/>
                  <a:gd name="T81" fmla="*/ 231 h 445"/>
                  <a:gd name="T82" fmla="*/ 364 w 498"/>
                  <a:gd name="T83" fmla="*/ 187 h 445"/>
                  <a:gd name="T84" fmla="*/ 408 w 498"/>
                  <a:gd name="T85" fmla="*/ 178 h 445"/>
                  <a:gd name="T86" fmla="*/ 488 w 498"/>
                  <a:gd name="T87" fmla="*/ 143 h 445"/>
                  <a:gd name="T88" fmla="*/ 497 w 498"/>
                  <a:gd name="T89" fmla="*/ 63 h 445"/>
                  <a:gd name="T90" fmla="*/ 72 w 498"/>
                  <a:gd name="T91" fmla="*/ 400 h 445"/>
                  <a:gd name="T92" fmla="*/ 72 w 498"/>
                  <a:gd name="T93" fmla="*/ 400 h 445"/>
                  <a:gd name="T94" fmla="*/ 72 w 498"/>
                  <a:gd name="T95" fmla="*/ 417 h 445"/>
                  <a:gd name="T96" fmla="*/ 89 w 498"/>
                  <a:gd name="T97" fmla="*/ 444 h 445"/>
                  <a:gd name="T98" fmla="*/ 107 w 498"/>
                  <a:gd name="T99" fmla="*/ 435 h 445"/>
                  <a:gd name="T100" fmla="*/ 231 w 498"/>
                  <a:gd name="T101" fmla="*/ 320 h 445"/>
                  <a:gd name="T102" fmla="*/ 195 w 498"/>
                  <a:gd name="T103" fmla="*/ 275 h 445"/>
                  <a:gd name="T104" fmla="*/ 72 w 498"/>
                  <a:gd name="T105" fmla="*/ 400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98" h="445">
                    <a:moveTo>
                      <a:pt x="80" y="151"/>
                    </a:moveTo>
                    <a:lnTo>
                      <a:pt x="80" y="151"/>
                    </a:lnTo>
                    <a:cubicBezTo>
                      <a:pt x="97" y="134"/>
                      <a:pt x="116" y="143"/>
                      <a:pt x="142" y="169"/>
                    </a:cubicBezTo>
                    <a:cubicBezTo>
                      <a:pt x="151" y="178"/>
                      <a:pt x="151" y="169"/>
                      <a:pt x="151" y="169"/>
                    </a:cubicBezTo>
                    <a:cubicBezTo>
                      <a:pt x="160" y="169"/>
                      <a:pt x="186" y="134"/>
                      <a:pt x="195" y="134"/>
                    </a:cubicBezTo>
                    <a:cubicBezTo>
                      <a:pt x="195" y="134"/>
                      <a:pt x="195" y="134"/>
                      <a:pt x="195" y="125"/>
                    </a:cubicBezTo>
                    <a:cubicBezTo>
                      <a:pt x="186" y="125"/>
                      <a:pt x="178" y="116"/>
                      <a:pt x="178" y="107"/>
                    </a:cubicBezTo>
                    <a:cubicBezTo>
                      <a:pt x="133" y="45"/>
                      <a:pt x="301" y="10"/>
                      <a:pt x="275" y="10"/>
                    </a:cubicBezTo>
                    <a:cubicBezTo>
                      <a:pt x="257" y="0"/>
                      <a:pt x="204" y="0"/>
                      <a:pt x="195" y="0"/>
                    </a:cubicBezTo>
                    <a:cubicBezTo>
                      <a:pt x="169" y="10"/>
                      <a:pt x="125" y="36"/>
                      <a:pt x="107" y="54"/>
                    </a:cubicBezTo>
                    <a:cubicBezTo>
                      <a:pt x="80" y="72"/>
                      <a:pt x="72" y="81"/>
                      <a:pt x="72" y="81"/>
                    </a:cubicBezTo>
                    <a:cubicBezTo>
                      <a:pt x="62" y="89"/>
                      <a:pt x="72" y="107"/>
                      <a:pt x="53" y="116"/>
                    </a:cubicBezTo>
                    <a:cubicBezTo>
                      <a:pt x="36" y="125"/>
                      <a:pt x="27" y="116"/>
                      <a:pt x="18" y="125"/>
                    </a:cubicBezTo>
                    <a:cubicBezTo>
                      <a:pt x="18" y="134"/>
                      <a:pt x="9" y="134"/>
                      <a:pt x="0" y="143"/>
                    </a:cubicBezTo>
                    <a:lnTo>
                      <a:pt x="0" y="151"/>
                    </a:lnTo>
                    <a:lnTo>
                      <a:pt x="36" y="187"/>
                    </a:lnTo>
                    <a:cubicBezTo>
                      <a:pt x="36" y="196"/>
                      <a:pt x="44" y="196"/>
                      <a:pt x="53" y="196"/>
                    </a:cubicBezTo>
                    <a:cubicBezTo>
                      <a:pt x="53" y="187"/>
                      <a:pt x="62" y="178"/>
                      <a:pt x="72" y="178"/>
                    </a:cubicBezTo>
                    <a:cubicBezTo>
                      <a:pt x="72" y="178"/>
                      <a:pt x="72" y="151"/>
                      <a:pt x="80" y="151"/>
                    </a:cubicBezTo>
                    <a:close/>
                    <a:moveTo>
                      <a:pt x="222" y="160"/>
                    </a:moveTo>
                    <a:lnTo>
                      <a:pt x="222" y="160"/>
                    </a:lnTo>
                    <a:cubicBezTo>
                      <a:pt x="213" y="160"/>
                      <a:pt x="213" y="160"/>
                      <a:pt x="213" y="160"/>
                    </a:cubicBezTo>
                    <a:cubicBezTo>
                      <a:pt x="178" y="187"/>
                      <a:pt x="178" y="187"/>
                      <a:pt x="178" y="187"/>
                    </a:cubicBezTo>
                    <a:cubicBezTo>
                      <a:pt x="169" y="196"/>
                      <a:pt x="169" y="196"/>
                      <a:pt x="169" y="204"/>
                    </a:cubicBezTo>
                    <a:cubicBezTo>
                      <a:pt x="381" y="435"/>
                      <a:pt x="381" y="435"/>
                      <a:pt x="381" y="435"/>
                    </a:cubicBezTo>
                    <a:cubicBezTo>
                      <a:pt x="381" y="444"/>
                      <a:pt x="391" y="444"/>
                      <a:pt x="399" y="435"/>
                    </a:cubicBezTo>
                    <a:cubicBezTo>
                      <a:pt x="426" y="417"/>
                      <a:pt x="426" y="417"/>
                      <a:pt x="426" y="417"/>
                    </a:cubicBezTo>
                    <a:cubicBezTo>
                      <a:pt x="426" y="408"/>
                      <a:pt x="426" y="400"/>
                      <a:pt x="426" y="400"/>
                    </a:cubicBezTo>
                    <a:lnTo>
                      <a:pt x="222" y="160"/>
                    </a:lnTo>
                    <a:close/>
                    <a:moveTo>
                      <a:pt x="497" y="63"/>
                    </a:moveTo>
                    <a:lnTo>
                      <a:pt x="497" y="63"/>
                    </a:lnTo>
                    <a:cubicBezTo>
                      <a:pt x="488" y="45"/>
                      <a:pt x="488" y="54"/>
                      <a:pt x="479" y="54"/>
                    </a:cubicBezTo>
                    <a:cubicBezTo>
                      <a:pt x="479" y="63"/>
                      <a:pt x="461" y="81"/>
                      <a:pt x="461" y="89"/>
                    </a:cubicBezTo>
                    <a:cubicBezTo>
                      <a:pt x="452" y="107"/>
                      <a:pt x="435" y="125"/>
                      <a:pt x="408" y="107"/>
                    </a:cubicBezTo>
                    <a:cubicBezTo>
                      <a:pt x="381" y="81"/>
                      <a:pt x="391" y="72"/>
                      <a:pt x="399" y="63"/>
                    </a:cubicBezTo>
                    <a:cubicBezTo>
                      <a:pt x="399" y="54"/>
                      <a:pt x="417" y="28"/>
                      <a:pt x="417" y="19"/>
                    </a:cubicBezTo>
                    <a:cubicBezTo>
                      <a:pt x="426" y="19"/>
                      <a:pt x="417" y="10"/>
                      <a:pt x="408" y="10"/>
                    </a:cubicBezTo>
                    <a:cubicBezTo>
                      <a:pt x="399" y="19"/>
                      <a:pt x="346" y="36"/>
                      <a:pt x="337" y="72"/>
                    </a:cubicBezTo>
                    <a:cubicBezTo>
                      <a:pt x="328" y="98"/>
                      <a:pt x="346" y="125"/>
                      <a:pt x="319" y="151"/>
                    </a:cubicBezTo>
                    <a:cubicBezTo>
                      <a:pt x="284" y="187"/>
                      <a:pt x="284" y="187"/>
                      <a:pt x="284" y="187"/>
                    </a:cubicBezTo>
                    <a:cubicBezTo>
                      <a:pt x="319" y="231"/>
                      <a:pt x="319" y="231"/>
                      <a:pt x="319" y="231"/>
                    </a:cubicBezTo>
                    <a:cubicBezTo>
                      <a:pt x="364" y="187"/>
                      <a:pt x="364" y="187"/>
                      <a:pt x="364" y="187"/>
                    </a:cubicBezTo>
                    <a:cubicBezTo>
                      <a:pt x="372" y="178"/>
                      <a:pt x="391" y="169"/>
                      <a:pt x="408" y="178"/>
                    </a:cubicBezTo>
                    <a:cubicBezTo>
                      <a:pt x="452" y="187"/>
                      <a:pt x="470" y="169"/>
                      <a:pt x="488" y="143"/>
                    </a:cubicBezTo>
                    <a:cubicBezTo>
                      <a:pt x="497" y="116"/>
                      <a:pt x="497" y="72"/>
                      <a:pt x="497" y="63"/>
                    </a:cubicBezTo>
                    <a:close/>
                    <a:moveTo>
                      <a:pt x="72" y="400"/>
                    </a:moveTo>
                    <a:lnTo>
                      <a:pt x="72" y="400"/>
                    </a:lnTo>
                    <a:cubicBezTo>
                      <a:pt x="62" y="408"/>
                      <a:pt x="62" y="417"/>
                      <a:pt x="72" y="417"/>
                    </a:cubicBezTo>
                    <a:cubicBezTo>
                      <a:pt x="89" y="444"/>
                      <a:pt x="89" y="444"/>
                      <a:pt x="89" y="444"/>
                    </a:cubicBezTo>
                    <a:cubicBezTo>
                      <a:pt x="97" y="444"/>
                      <a:pt x="107" y="444"/>
                      <a:pt x="107" y="435"/>
                    </a:cubicBezTo>
                    <a:cubicBezTo>
                      <a:pt x="231" y="320"/>
                      <a:pt x="231" y="320"/>
                      <a:pt x="231" y="320"/>
                    </a:cubicBezTo>
                    <a:cubicBezTo>
                      <a:pt x="195" y="275"/>
                      <a:pt x="195" y="275"/>
                      <a:pt x="195" y="275"/>
                    </a:cubicBezTo>
                    <a:lnTo>
                      <a:pt x="72" y="40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txBody>
              <a:bodyPr wrap="none" anchor="ctr"/>
              <a:lstStyle/>
              <a:p>
                <a:endParaRPr lang="en-US" sz="900"/>
              </a:p>
            </p:txBody>
          </p:sp>
          <p:sp>
            <p:nvSpPr>
              <p:cNvPr id="18" name="TextBox 63"/>
              <p:cNvSpPr txBox="1"/>
              <p:nvPr/>
            </p:nvSpPr>
            <p:spPr>
              <a:xfrm>
                <a:off x="3435969" y="2604643"/>
                <a:ext cx="9108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rPr>
                  <a:t>title here</a:t>
                </a:r>
                <a:endPara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6815283" y="2229136"/>
            <a:ext cx="2303727" cy="413990"/>
            <a:chOff x="6815283" y="2229136"/>
            <a:chExt cx="2303727" cy="413990"/>
          </a:xfrm>
        </p:grpSpPr>
        <p:sp>
          <p:nvSpPr>
            <p:cNvPr id="28" name="圆角矩形 43"/>
            <p:cNvSpPr/>
            <p:nvPr/>
          </p:nvSpPr>
          <p:spPr>
            <a:xfrm>
              <a:off x="6815283" y="2229136"/>
              <a:ext cx="2303727" cy="413990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41"/>
            <p:cNvSpPr>
              <a:spLocks noChangeAspect="1"/>
            </p:cNvSpPr>
            <p:nvPr/>
          </p:nvSpPr>
          <p:spPr>
            <a:xfrm>
              <a:off x="6883145" y="2290505"/>
              <a:ext cx="252000" cy="252000"/>
            </a:xfrm>
            <a:prstGeom prst="ellipse">
              <a:avLst/>
            </a:prstGeom>
            <a:noFill/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" name="TextBox 64"/>
            <p:cNvSpPr txBox="1"/>
            <p:nvPr/>
          </p:nvSpPr>
          <p:spPr>
            <a:xfrm>
              <a:off x="7228678" y="2275175"/>
              <a:ext cx="16397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text here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5004180" y="5113198"/>
            <a:ext cx="2303727" cy="416739"/>
            <a:chOff x="5004180" y="5113198"/>
            <a:chExt cx="2303727" cy="416739"/>
          </a:xfrm>
        </p:grpSpPr>
        <p:grpSp>
          <p:nvGrpSpPr>
            <p:cNvPr id="42" name="组合 67"/>
            <p:cNvGrpSpPr/>
            <p:nvPr/>
          </p:nvGrpSpPr>
          <p:grpSpPr>
            <a:xfrm>
              <a:off x="5004180" y="5113198"/>
              <a:ext cx="2303727" cy="416739"/>
              <a:chOff x="1835696" y="1596415"/>
              <a:chExt cx="5472607" cy="566830"/>
            </a:xfrm>
            <a:solidFill>
              <a:srgbClr val="AFABAB"/>
            </a:solidFill>
          </p:grpSpPr>
          <p:sp>
            <p:nvSpPr>
              <p:cNvPr id="50" name="圆角矩形 74"/>
              <p:cNvSpPr/>
              <p:nvPr/>
            </p:nvSpPr>
            <p:spPr>
              <a:xfrm>
                <a:off x="1835696" y="1600154"/>
                <a:ext cx="5472607" cy="563091"/>
              </a:xfrm>
              <a:prstGeom prst="roundRect">
                <a:avLst>
                  <a:gd name="adj" fmla="val 50000"/>
                </a:avLst>
              </a:prstGeom>
              <a:grp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圆角矩形 77"/>
              <p:cNvSpPr/>
              <p:nvPr/>
            </p:nvSpPr>
            <p:spPr>
              <a:xfrm>
                <a:off x="1835696" y="1596415"/>
                <a:ext cx="5472607" cy="563090"/>
              </a:xfrm>
              <a:prstGeom prst="roundRect">
                <a:avLst>
                  <a:gd name="adj" fmla="val 50000"/>
                </a:avLst>
              </a:prstGeom>
              <a:grp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5086707" y="5150915"/>
              <a:ext cx="1897516" cy="338554"/>
              <a:chOff x="5086707" y="5150915"/>
              <a:chExt cx="1897516" cy="338554"/>
            </a:xfrm>
          </p:grpSpPr>
          <p:sp>
            <p:nvSpPr>
              <p:cNvPr id="44" name="TextBox 66"/>
              <p:cNvSpPr txBox="1"/>
              <p:nvPr/>
            </p:nvSpPr>
            <p:spPr>
              <a:xfrm>
                <a:off x="5344466" y="5150915"/>
                <a:ext cx="16397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b="1" dirty="0">
                    <a:solidFill>
                      <a:schemeClr val="bg1"/>
                    </a:solidFill>
                  </a:rPr>
                  <a:t>text here</a:t>
                </a:r>
                <a:endParaRPr lang="en-US" altLang="zh-CN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7" name="椭圆 41"/>
              <p:cNvSpPr>
                <a:spLocks noChangeAspect="1"/>
              </p:cNvSpPr>
              <p:nvPr/>
            </p:nvSpPr>
            <p:spPr>
              <a:xfrm>
                <a:off x="5086707" y="5200701"/>
                <a:ext cx="252000" cy="252000"/>
              </a:xfrm>
              <a:prstGeom prst="ellipse">
                <a:avLst/>
              </a:prstGeom>
              <a:noFill/>
              <a:ln w="349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6164344" y="3692433"/>
            <a:ext cx="2303727" cy="413991"/>
            <a:chOff x="6164344" y="3692433"/>
            <a:chExt cx="2303727" cy="413991"/>
          </a:xfrm>
        </p:grpSpPr>
        <p:sp>
          <p:nvSpPr>
            <p:cNvPr id="39" name="圆角矩形 55"/>
            <p:cNvSpPr/>
            <p:nvPr/>
          </p:nvSpPr>
          <p:spPr>
            <a:xfrm>
              <a:off x="6164344" y="3692433"/>
              <a:ext cx="2303727" cy="41399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TextBox 65"/>
            <p:cNvSpPr txBox="1"/>
            <p:nvPr/>
          </p:nvSpPr>
          <p:spPr>
            <a:xfrm>
              <a:off x="6367137" y="3761404"/>
              <a:ext cx="1639757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text here</a:t>
              </a:r>
              <a:endPara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椭圆 41"/>
            <p:cNvSpPr>
              <a:spLocks noChangeAspect="1"/>
            </p:cNvSpPr>
            <p:nvPr/>
          </p:nvSpPr>
          <p:spPr>
            <a:xfrm>
              <a:off x="6227489" y="3773428"/>
              <a:ext cx="252000" cy="252000"/>
            </a:xfrm>
            <a:prstGeom prst="ellipse">
              <a:avLst/>
            </a:prstGeom>
            <a:noFill/>
            <a:ln w="349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62" name="环形箭头 16"/>
          <p:cNvSpPr/>
          <p:nvPr/>
        </p:nvSpPr>
        <p:spPr>
          <a:xfrm rot="20708218">
            <a:off x="2752416" y="1238777"/>
            <a:ext cx="2451782" cy="2451782"/>
          </a:xfrm>
          <a:prstGeom prst="circularArrow">
            <a:avLst>
              <a:gd name="adj1" fmla="val 2441"/>
              <a:gd name="adj2" fmla="val 684073"/>
              <a:gd name="adj3" fmla="val 20457681"/>
              <a:gd name="adj4" fmla="val 5766077"/>
              <a:gd name="adj5" fmla="val 5708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25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6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217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683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49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249" tmFilter="0, 0; 0.125,0.2665; 0.25,0.4; 0.375,0.465; 0.5,0.5;  0.625,0.535; 0.75,0.6; 0.875,0.7335; 1,1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25" tmFilter="0, 0; 0.125,0.2665; 0.25,0.4; 0.375,0.465; 0.5,0.5;  0.625,0.535; 0.75,0.6; 0.875,0.7335; 1,1">
                                              <p:stCondLst>
                                                <p:cond delay="497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62" tmFilter="0, 0; 0.125,0.2665; 0.25,0.4; 0.375,0.465; 0.5,0.5;  0.625,0.535; 0.75,0.6; 0.875,0.7335; 1,1">
                                              <p:stCondLst>
                                                <p:cond delay="621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8" dur="10">
                                              <p:stCondLst>
                                                <p:cond delay="244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9" dur="62" decel="50000">
                                              <p:stCondLst>
                                                <p:cond delay="254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0" dur="10">
                                              <p:stCondLst>
                                                <p:cond delay="492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21" dur="62" decel="50000">
                                              <p:stCondLst>
                                                <p:cond delay="502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2" dur="10">
                                              <p:stCondLst>
                                                <p:cond delay="616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23" dur="62" decel="50000">
                                              <p:stCondLst>
                                                <p:cond delay="626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4" dur="10">
                                              <p:stCondLst>
                                                <p:cond delay="678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25" dur="62" decel="50000">
                                              <p:stCondLst>
                                                <p:cond delay="688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2" presetClass="entr" presetSubtype="2" accel="44000" fill="hold" nodeType="click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50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51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accel="44000" fill="hold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54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55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2" accel="44000" fill="hold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58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59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2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25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6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217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683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49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249" tmFilter="0, 0; 0.125,0.2665; 0.25,0.4; 0.375,0.465; 0.5,0.5;  0.625,0.535; 0.75,0.6; 0.875,0.7335; 1,1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25" tmFilter="0, 0; 0.125,0.2665; 0.25,0.4; 0.375,0.465; 0.5,0.5;  0.625,0.535; 0.75,0.6; 0.875,0.7335; 1,1">
                                              <p:stCondLst>
                                                <p:cond delay="497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62" tmFilter="0, 0; 0.125,0.2665; 0.25,0.4; 0.375,0.465; 0.5,0.5;  0.625,0.535; 0.75,0.6; 0.875,0.7335; 1,1">
                                              <p:stCondLst>
                                                <p:cond delay="621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8" dur="10">
                                              <p:stCondLst>
                                                <p:cond delay="244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9" dur="62" decel="50000">
                                              <p:stCondLst>
                                                <p:cond delay="254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0" dur="10">
                                              <p:stCondLst>
                                                <p:cond delay="492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21" dur="62" decel="50000">
                                              <p:stCondLst>
                                                <p:cond delay="502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2" dur="10">
                                              <p:stCondLst>
                                                <p:cond delay="616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23" dur="62" decel="50000">
                                              <p:stCondLst>
                                                <p:cond delay="626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4" dur="10">
                                              <p:stCondLst>
                                                <p:cond delay="678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25" dur="62" decel="50000">
                                              <p:stCondLst>
                                                <p:cond delay="688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2" presetClass="entr" presetSubtype="2" accel="44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accel="44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2" accel="44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2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160"/>
          <p:cNvSpPr/>
          <p:nvPr/>
        </p:nvSpPr>
        <p:spPr bwMode="auto">
          <a:xfrm flipH="1">
            <a:off x="6001672" y="3062766"/>
            <a:ext cx="76548" cy="74887"/>
          </a:xfrm>
          <a:prstGeom prst="ellipse">
            <a:avLst/>
          </a:prstGeom>
          <a:solidFill>
            <a:schemeClr val="bg1">
              <a:lumMod val="75000"/>
            </a:schemeClr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algn="ctr" defTabSz="2437765" fontAlgn="base">
              <a:spcBef>
                <a:spcPct val="0"/>
              </a:spcBef>
              <a:spcAft>
                <a:spcPct val="0"/>
              </a:spcAft>
            </a:pPr>
            <a:endParaRPr lang="en-US" sz="14900" dirty="0">
              <a:solidFill>
                <a:schemeClr val="bg1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" name="Oval 161"/>
          <p:cNvSpPr/>
          <p:nvPr/>
        </p:nvSpPr>
        <p:spPr bwMode="auto">
          <a:xfrm flipH="1">
            <a:off x="3791082" y="4289876"/>
            <a:ext cx="76548" cy="74887"/>
          </a:xfrm>
          <a:prstGeom prst="ellipse">
            <a:avLst/>
          </a:prstGeom>
          <a:solidFill>
            <a:srgbClr val="30444F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43797" tIns="121899" rIns="243797" bIns="121899" numCol="1" rtlCol="0" anchor="t" anchorCtr="0" compatLnSpc="1"/>
          <a:lstStyle/>
          <a:p>
            <a:pPr algn="ctr" defTabSz="2437765" fontAlgn="base">
              <a:spcBef>
                <a:spcPct val="0"/>
              </a:spcBef>
              <a:spcAft>
                <a:spcPct val="0"/>
              </a:spcAft>
            </a:pPr>
            <a:endParaRPr lang="en-US" sz="14900" dirty="0">
              <a:solidFill>
                <a:schemeClr val="bg1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cxnSp>
        <p:nvCxnSpPr>
          <p:cNvPr id="6" name="Elbow Connector 162"/>
          <p:cNvCxnSpPr>
            <a:stCxn id="5" idx="2"/>
            <a:endCxn id="3" idx="6"/>
          </p:cNvCxnSpPr>
          <p:nvPr/>
        </p:nvCxnSpPr>
        <p:spPr bwMode="auto">
          <a:xfrm rot="10800000" flipH="1">
            <a:off x="3867629" y="3100209"/>
            <a:ext cx="2134041" cy="1227110"/>
          </a:xfrm>
          <a:prstGeom prst="bentConnector3">
            <a:avLst>
              <a:gd name="adj1" fmla="val 70834"/>
            </a:avLst>
          </a:prstGeom>
          <a:blipFill dpi="0" rotWithShape="0">
            <a:blip r:embed="rId1"/>
            <a:srcRect/>
            <a:tile tx="0" ty="0" sx="100000" sy="100000" flip="none" algn="tl"/>
          </a:blip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Oval 165"/>
          <p:cNvSpPr/>
          <p:nvPr/>
        </p:nvSpPr>
        <p:spPr bwMode="auto">
          <a:xfrm flipH="1">
            <a:off x="3791082" y="3939215"/>
            <a:ext cx="76548" cy="74887"/>
          </a:xfrm>
          <a:prstGeom prst="ellipse">
            <a:avLst/>
          </a:prstGeom>
          <a:solidFill>
            <a:srgbClr val="208A88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43797" tIns="121899" rIns="243797" bIns="121899" numCol="1" rtlCol="0" anchor="t" anchorCtr="0" compatLnSpc="1"/>
          <a:lstStyle/>
          <a:p>
            <a:pPr algn="ctr" defTabSz="2437765" fontAlgn="base">
              <a:spcBef>
                <a:spcPct val="0"/>
              </a:spcBef>
              <a:spcAft>
                <a:spcPct val="0"/>
              </a:spcAft>
            </a:pPr>
            <a:endParaRPr lang="en-US" sz="14900" dirty="0">
              <a:solidFill>
                <a:schemeClr val="bg1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cxnSp>
        <p:nvCxnSpPr>
          <p:cNvPr id="8" name="Elbow Connector 166"/>
          <p:cNvCxnSpPr>
            <a:stCxn id="7" idx="2"/>
          </p:cNvCxnSpPr>
          <p:nvPr/>
        </p:nvCxnSpPr>
        <p:spPr bwMode="auto">
          <a:xfrm rot="10800000" flipH="1">
            <a:off x="3867629" y="2104207"/>
            <a:ext cx="2134041" cy="1872453"/>
          </a:xfrm>
          <a:prstGeom prst="bentConnector3">
            <a:avLst/>
          </a:prstGeom>
          <a:solidFill>
            <a:srgbClr val="17325D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Oval 167"/>
          <p:cNvSpPr/>
          <p:nvPr/>
        </p:nvSpPr>
        <p:spPr bwMode="auto">
          <a:xfrm flipH="1">
            <a:off x="5994421" y="2069920"/>
            <a:ext cx="76548" cy="74887"/>
          </a:xfrm>
          <a:prstGeom prst="ellipse">
            <a:avLst/>
          </a:prstGeom>
          <a:solidFill>
            <a:schemeClr val="bg1">
              <a:lumMod val="75000"/>
            </a:schemeClr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algn="ctr" defTabSz="2437765" fontAlgn="base">
              <a:spcBef>
                <a:spcPct val="0"/>
              </a:spcBef>
              <a:spcAft>
                <a:spcPct val="0"/>
              </a:spcAft>
            </a:pPr>
            <a:endParaRPr lang="en-US" sz="14900" dirty="0">
              <a:solidFill>
                <a:schemeClr val="bg1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0" name="Oval 169"/>
          <p:cNvSpPr/>
          <p:nvPr/>
        </p:nvSpPr>
        <p:spPr bwMode="auto">
          <a:xfrm flipH="1">
            <a:off x="3791083" y="4610858"/>
            <a:ext cx="76548" cy="74887"/>
          </a:xfrm>
          <a:prstGeom prst="ellipse">
            <a:avLst/>
          </a:prstGeom>
          <a:solidFill>
            <a:srgbClr val="208A88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43797" tIns="121899" rIns="243797" bIns="121899" numCol="1" rtlCol="0" anchor="t" anchorCtr="0" compatLnSpc="1"/>
          <a:lstStyle/>
          <a:p>
            <a:pPr algn="ctr" defTabSz="2437765" fontAlgn="base">
              <a:spcBef>
                <a:spcPct val="0"/>
              </a:spcBef>
              <a:spcAft>
                <a:spcPct val="0"/>
              </a:spcAft>
            </a:pPr>
            <a:endParaRPr lang="en-US" sz="14900" dirty="0">
              <a:solidFill>
                <a:schemeClr val="bg1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cxnSp>
        <p:nvCxnSpPr>
          <p:cNvPr id="11" name="Elbow Connector 170"/>
          <p:cNvCxnSpPr>
            <a:stCxn id="10" idx="2"/>
          </p:cNvCxnSpPr>
          <p:nvPr/>
        </p:nvCxnSpPr>
        <p:spPr bwMode="auto">
          <a:xfrm flipV="1">
            <a:off x="3867631" y="3939218"/>
            <a:ext cx="2145253" cy="709083"/>
          </a:xfrm>
          <a:prstGeom prst="bentConnector3">
            <a:avLst>
              <a:gd name="adj1" fmla="val 76138"/>
            </a:avLst>
          </a:prstGeom>
          <a:blipFill dpi="0" rotWithShape="0">
            <a:blip r:embed="rId1"/>
            <a:srcRect/>
            <a:tile tx="0" ty="0" sx="100000" sy="100000" flip="none" algn="tl"/>
          </a:blip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Oval 171"/>
          <p:cNvSpPr/>
          <p:nvPr/>
        </p:nvSpPr>
        <p:spPr bwMode="auto">
          <a:xfrm flipH="1">
            <a:off x="5966685" y="3899430"/>
            <a:ext cx="76548" cy="74887"/>
          </a:xfrm>
          <a:prstGeom prst="ellipse">
            <a:avLst/>
          </a:prstGeom>
          <a:solidFill>
            <a:schemeClr val="bg1">
              <a:lumMod val="75000"/>
            </a:schemeClr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algn="ctr" defTabSz="2437765" fontAlgn="base">
              <a:spcBef>
                <a:spcPct val="0"/>
              </a:spcBef>
              <a:spcAft>
                <a:spcPct val="0"/>
              </a:spcAft>
            </a:pPr>
            <a:endParaRPr lang="en-US" sz="14900" dirty="0">
              <a:solidFill>
                <a:schemeClr val="bg1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3" name="Oval 173"/>
          <p:cNvSpPr/>
          <p:nvPr/>
        </p:nvSpPr>
        <p:spPr bwMode="auto">
          <a:xfrm flipH="1">
            <a:off x="3791080" y="4936698"/>
            <a:ext cx="76548" cy="74888"/>
          </a:xfrm>
          <a:prstGeom prst="ellipse">
            <a:avLst/>
          </a:prstGeom>
          <a:solidFill>
            <a:srgbClr val="30444F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43797" tIns="121899" rIns="243797" bIns="121899" numCol="1" rtlCol="0" anchor="t" anchorCtr="0" compatLnSpc="1"/>
          <a:lstStyle/>
          <a:p>
            <a:pPr algn="ctr" defTabSz="2437765" fontAlgn="base">
              <a:spcBef>
                <a:spcPct val="0"/>
              </a:spcBef>
              <a:spcAft>
                <a:spcPct val="0"/>
              </a:spcAft>
            </a:pPr>
            <a:endParaRPr lang="en-US" sz="14900" dirty="0">
              <a:solidFill>
                <a:schemeClr val="bg1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cxnSp>
        <p:nvCxnSpPr>
          <p:cNvPr id="14" name="Elbow Connector 174"/>
          <p:cNvCxnSpPr>
            <a:stCxn id="13" idx="2"/>
          </p:cNvCxnSpPr>
          <p:nvPr/>
        </p:nvCxnSpPr>
        <p:spPr bwMode="auto">
          <a:xfrm flipV="1">
            <a:off x="3867628" y="4685747"/>
            <a:ext cx="2225091" cy="288395"/>
          </a:xfrm>
          <a:prstGeom prst="bentConnector3">
            <a:avLst>
              <a:gd name="adj1" fmla="val 87799"/>
            </a:avLst>
          </a:prstGeom>
          <a:blipFill dpi="0" rotWithShape="0">
            <a:blip r:embed="rId1"/>
            <a:srcRect/>
            <a:tile tx="0" ty="0" sx="100000" sy="100000" flip="none" algn="tl"/>
          </a:blip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Oval 175"/>
          <p:cNvSpPr/>
          <p:nvPr/>
        </p:nvSpPr>
        <p:spPr bwMode="auto">
          <a:xfrm flipH="1">
            <a:off x="6061026" y="4656337"/>
            <a:ext cx="76548" cy="74888"/>
          </a:xfrm>
          <a:prstGeom prst="ellipse">
            <a:avLst/>
          </a:prstGeom>
          <a:solidFill>
            <a:schemeClr val="bg1">
              <a:lumMod val="75000"/>
            </a:schemeClr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algn="ctr" defTabSz="2437765" fontAlgn="base">
              <a:spcBef>
                <a:spcPct val="0"/>
              </a:spcBef>
              <a:spcAft>
                <a:spcPct val="0"/>
              </a:spcAft>
            </a:pPr>
            <a:endParaRPr lang="en-US" sz="14900" dirty="0">
              <a:solidFill>
                <a:schemeClr val="bg1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6" name="Oval 177"/>
          <p:cNvSpPr/>
          <p:nvPr/>
        </p:nvSpPr>
        <p:spPr bwMode="auto">
          <a:xfrm flipH="1">
            <a:off x="3791081" y="5230492"/>
            <a:ext cx="76548" cy="74887"/>
          </a:xfrm>
          <a:prstGeom prst="ellipse">
            <a:avLst/>
          </a:prstGeom>
          <a:solidFill>
            <a:srgbClr val="208A88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43797" tIns="121899" rIns="243797" bIns="121899" numCol="1" rtlCol="0" anchor="t" anchorCtr="0" compatLnSpc="1"/>
          <a:lstStyle/>
          <a:p>
            <a:pPr algn="ctr" defTabSz="2437765" fontAlgn="base">
              <a:spcBef>
                <a:spcPct val="0"/>
              </a:spcBef>
              <a:spcAft>
                <a:spcPct val="0"/>
              </a:spcAft>
            </a:pPr>
            <a:endParaRPr lang="en-US" sz="14900" dirty="0">
              <a:solidFill>
                <a:schemeClr val="bg1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cxnSp>
        <p:nvCxnSpPr>
          <p:cNvPr id="17" name="Elbow Connector 178"/>
          <p:cNvCxnSpPr>
            <a:stCxn id="16" idx="2"/>
          </p:cNvCxnSpPr>
          <p:nvPr/>
        </p:nvCxnSpPr>
        <p:spPr bwMode="auto">
          <a:xfrm>
            <a:off x="3867629" y="5267935"/>
            <a:ext cx="2134043" cy="443090"/>
          </a:xfrm>
          <a:prstGeom prst="bentConnector3">
            <a:avLst>
              <a:gd name="adj1" fmla="val 50000"/>
            </a:avLst>
          </a:prstGeom>
          <a:blipFill dpi="0" rotWithShape="0">
            <a:blip r:embed="rId1"/>
            <a:srcRect/>
            <a:tile tx="0" ty="0" sx="100000" sy="100000" flip="none" algn="tl"/>
          </a:blip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Oval 179"/>
          <p:cNvSpPr/>
          <p:nvPr/>
        </p:nvSpPr>
        <p:spPr bwMode="auto">
          <a:xfrm flipH="1">
            <a:off x="6000325" y="5669476"/>
            <a:ext cx="76548" cy="74887"/>
          </a:xfrm>
          <a:prstGeom prst="ellipse">
            <a:avLst/>
          </a:prstGeom>
          <a:solidFill>
            <a:schemeClr val="bg1">
              <a:lumMod val="75000"/>
            </a:schemeClr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algn="ctr" defTabSz="2437765" fontAlgn="base">
              <a:spcBef>
                <a:spcPct val="0"/>
              </a:spcBef>
              <a:spcAft>
                <a:spcPct val="0"/>
              </a:spcAft>
            </a:pPr>
            <a:endParaRPr lang="en-US" sz="14900" dirty="0">
              <a:solidFill>
                <a:schemeClr val="bg1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0" name="Freeform 16"/>
          <p:cNvSpPr/>
          <p:nvPr/>
        </p:nvSpPr>
        <p:spPr bwMode="auto">
          <a:xfrm flipH="1">
            <a:off x="3134724" y="3664737"/>
            <a:ext cx="601888" cy="513616"/>
          </a:xfrm>
          <a:custGeom>
            <a:avLst/>
            <a:gdLst>
              <a:gd name="T0" fmla="*/ 1 w 170"/>
              <a:gd name="T1" fmla="*/ 41 h 148"/>
              <a:gd name="T2" fmla="*/ 0 w 170"/>
              <a:gd name="T3" fmla="*/ 148 h 148"/>
              <a:gd name="T4" fmla="*/ 0 w 170"/>
              <a:gd name="T5" fmla="*/ 148 h 148"/>
              <a:gd name="T6" fmla="*/ 170 w 170"/>
              <a:gd name="T7" fmla="*/ 63 h 148"/>
              <a:gd name="T8" fmla="*/ 85 w 170"/>
              <a:gd name="T9" fmla="*/ 0 h 148"/>
              <a:gd name="T10" fmla="*/ 1 w 170"/>
              <a:gd name="T11" fmla="*/ 41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" h="148">
                <a:moveTo>
                  <a:pt x="1" y="41"/>
                </a:moveTo>
                <a:cubicBezTo>
                  <a:pt x="0" y="148"/>
                  <a:pt x="0" y="148"/>
                  <a:pt x="0" y="148"/>
                </a:cubicBezTo>
                <a:cubicBezTo>
                  <a:pt x="0" y="148"/>
                  <a:pt x="0" y="148"/>
                  <a:pt x="0" y="148"/>
                </a:cubicBezTo>
                <a:cubicBezTo>
                  <a:pt x="70" y="148"/>
                  <a:pt x="131" y="114"/>
                  <a:pt x="170" y="63"/>
                </a:cubicBezTo>
                <a:cubicBezTo>
                  <a:pt x="85" y="0"/>
                  <a:pt x="85" y="0"/>
                  <a:pt x="85" y="0"/>
                </a:cubicBezTo>
                <a:cubicBezTo>
                  <a:pt x="66" y="25"/>
                  <a:pt x="35" y="41"/>
                  <a:pt x="1" y="4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3200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2660240" y="2383922"/>
            <a:ext cx="1849597" cy="2106039"/>
            <a:chOff x="2660240" y="2383922"/>
            <a:chExt cx="1849597" cy="2106039"/>
          </a:xfrm>
        </p:grpSpPr>
        <p:sp>
          <p:nvSpPr>
            <p:cNvPr id="21" name="Freeform 10"/>
            <p:cNvSpPr/>
            <p:nvPr/>
          </p:nvSpPr>
          <p:spPr bwMode="auto">
            <a:xfrm flipH="1">
              <a:off x="2875514" y="3883938"/>
              <a:ext cx="865488" cy="606023"/>
            </a:xfrm>
            <a:custGeom>
              <a:avLst/>
              <a:gdLst>
                <a:gd name="T0" fmla="*/ 244 w 244"/>
                <a:gd name="T1" fmla="*/ 54 h 175"/>
                <a:gd name="T2" fmla="*/ 171 w 244"/>
                <a:gd name="T3" fmla="*/ 0 h 175"/>
                <a:gd name="T4" fmla="*/ 1 w 244"/>
                <a:gd name="T5" fmla="*/ 85 h 175"/>
                <a:gd name="T6" fmla="*/ 1 w 244"/>
                <a:gd name="T7" fmla="*/ 85 h 175"/>
                <a:gd name="T8" fmla="*/ 0 w 244"/>
                <a:gd name="T9" fmla="*/ 175 h 175"/>
                <a:gd name="T10" fmla="*/ 1 w 244"/>
                <a:gd name="T11" fmla="*/ 175 h 175"/>
                <a:gd name="T12" fmla="*/ 244 w 244"/>
                <a:gd name="T13" fmla="*/ 54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4" h="175">
                  <a:moveTo>
                    <a:pt x="244" y="54"/>
                  </a:moveTo>
                  <a:cubicBezTo>
                    <a:pt x="171" y="0"/>
                    <a:pt x="171" y="0"/>
                    <a:pt x="171" y="0"/>
                  </a:cubicBezTo>
                  <a:cubicBezTo>
                    <a:pt x="132" y="51"/>
                    <a:pt x="71" y="85"/>
                    <a:pt x="1" y="85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75"/>
                    <a:pt x="1" y="175"/>
                    <a:pt x="1" y="175"/>
                  </a:cubicBezTo>
                  <a:cubicBezTo>
                    <a:pt x="101" y="175"/>
                    <a:pt x="189" y="128"/>
                    <a:pt x="244" y="5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3200" dirty="0">
                <a:solidFill>
                  <a:schemeClr val="bg1"/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22" name="Freeform 14"/>
            <p:cNvSpPr/>
            <p:nvPr/>
          </p:nvSpPr>
          <p:spPr bwMode="auto">
            <a:xfrm flipH="1">
              <a:off x="2660240" y="2383922"/>
              <a:ext cx="1849597" cy="1686981"/>
            </a:xfrm>
            <a:custGeom>
              <a:avLst/>
              <a:gdLst>
                <a:gd name="T0" fmla="*/ 218 w 522"/>
                <a:gd name="T1" fmla="*/ 0 h 487"/>
                <a:gd name="T2" fmla="*/ 212 w 522"/>
                <a:gd name="T3" fmla="*/ 0 h 487"/>
                <a:gd name="T4" fmla="*/ 212 w 522"/>
                <a:gd name="T5" fmla="*/ 0 h 487"/>
                <a:gd name="T6" fmla="*/ 212 w 522"/>
                <a:gd name="T7" fmla="*/ 0 h 487"/>
                <a:gd name="T8" fmla="*/ 0 w 522"/>
                <a:gd name="T9" fmla="*/ 93 h 487"/>
                <a:gd name="T10" fmla="*/ 64 w 522"/>
                <a:gd name="T11" fmla="*/ 157 h 487"/>
                <a:gd name="T12" fmla="*/ 218 w 522"/>
                <a:gd name="T13" fmla="*/ 91 h 487"/>
                <a:gd name="T14" fmla="*/ 432 w 522"/>
                <a:gd name="T15" fmla="*/ 304 h 487"/>
                <a:gd name="T16" fmla="*/ 388 w 522"/>
                <a:gd name="T17" fmla="*/ 433 h 487"/>
                <a:gd name="T18" fmla="*/ 461 w 522"/>
                <a:gd name="T19" fmla="*/ 487 h 487"/>
                <a:gd name="T20" fmla="*/ 522 w 522"/>
                <a:gd name="T21" fmla="*/ 304 h 487"/>
                <a:gd name="T22" fmla="*/ 218 w 522"/>
                <a:gd name="T23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2" h="487">
                  <a:moveTo>
                    <a:pt x="218" y="0"/>
                  </a:moveTo>
                  <a:cubicBezTo>
                    <a:pt x="216" y="0"/>
                    <a:pt x="214" y="0"/>
                    <a:pt x="212" y="0"/>
                  </a:cubicBezTo>
                  <a:cubicBezTo>
                    <a:pt x="212" y="0"/>
                    <a:pt x="212" y="0"/>
                    <a:pt x="212" y="0"/>
                  </a:cubicBezTo>
                  <a:cubicBezTo>
                    <a:pt x="212" y="0"/>
                    <a:pt x="212" y="0"/>
                    <a:pt x="212" y="0"/>
                  </a:cubicBezTo>
                  <a:cubicBezTo>
                    <a:pt x="129" y="2"/>
                    <a:pt x="54" y="37"/>
                    <a:pt x="0" y="93"/>
                  </a:cubicBezTo>
                  <a:cubicBezTo>
                    <a:pt x="64" y="157"/>
                    <a:pt x="64" y="157"/>
                    <a:pt x="64" y="157"/>
                  </a:cubicBezTo>
                  <a:cubicBezTo>
                    <a:pt x="103" y="116"/>
                    <a:pt x="158" y="91"/>
                    <a:pt x="218" y="91"/>
                  </a:cubicBezTo>
                  <a:cubicBezTo>
                    <a:pt x="336" y="91"/>
                    <a:pt x="432" y="186"/>
                    <a:pt x="432" y="304"/>
                  </a:cubicBezTo>
                  <a:cubicBezTo>
                    <a:pt x="432" y="353"/>
                    <a:pt x="416" y="397"/>
                    <a:pt x="388" y="433"/>
                  </a:cubicBezTo>
                  <a:cubicBezTo>
                    <a:pt x="461" y="487"/>
                    <a:pt x="461" y="487"/>
                    <a:pt x="461" y="487"/>
                  </a:cubicBezTo>
                  <a:cubicBezTo>
                    <a:pt x="499" y="436"/>
                    <a:pt x="522" y="373"/>
                    <a:pt x="522" y="304"/>
                  </a:cubicBezTo>
                  <a:cubicBezTo>
                    <a:pt x="522" y="136"/>
                    <a:pt x="386" y="0"/>
                    <a:pt x="218" y="0"/>
                  </a:cubicBezTo>
                  <a:close/>
                </a:path>
              </a:pathLst>
            </a:custGeom>
            <a:solidFill>
              <a:srgbClr val="30444F">
                <a:alpha val="20000"/>
              </a:srgbClr>
            </a:solidFill>
            <a:ln w="9525">
              <a:solidFill>
                <a:srgbClr val="E7F0F7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3200" dirty="0">
                <a:solidFill>
                  <a:schemeClr val="bg1"/>
                </a:solidFill>
                <a:latin typeface="Bebas Neue" panose="020B0606020202050201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2337330" y="2070165"/>
            <a:ext cx="1421245" cy="2731405"/>
            <a:chOff x="2337330" y="2070165"/>
            <a:chExt cx="1421245" cy="2731405"/>
          </a:xfrm>
        </p:grpSpPr>
        <p:sp>
          <p:nvSpPr>
            <p:cNvPr id="23" name="Freeform 9"/>
            <p:cNvSpPr/>
            <p:nvPr/>
          </p:nvSpPr>
          <p:spPr bwMode="auto">
            <a:xfrm flipH="1">
              <a:off x="2616309" y="4070903"/>
              <a:ext cx="1126891" cy="730667"/>
            </a:xfrm>
            <a:custGeom>
              <a:avLst/>
              <a:gdLst>
                <a:gd name="T0" fmla="*/ 2 w 318"/>
                <a:gd name="T1" fmla="*/ 121 h 211"/>
                <a:gd name="T2" fmla="*/ 1 w 318"/>
                <a:gd name="T3" fmla="*/ 121 h 211"/>
                <a:gd name="T4" fmla="*/ 0 w 318"/>
                <a:gd name="T5" fmla="*/ 211 h 211"/>
                <a:gd name="T6" fmla="*/ 2 w 318"/>
                <a:gd name="T7" fmla="*/ 211 h 211"/>
                <a:gd name="T8" fmla="*/ 318 w 318"/>
                <a:gd name="T9" fmla="*/ 54 h 211"/>
                <a:gd name="T10" fmla="*/ 245 w 318"/>
                <a:gd name="T11" fmla="*/ 0 h 211"/>
                <a:gd name="T12" fmla="*/ 2 w 318"/>
                <a:gd name="T13" fmla="*/ 12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8" h="211">
                  <a:moveTo>
                    <a:pt x="2" y="121"/>
                  </a:moveTo>
                  <a:cubicBezTo>
                    <a:pt x="2" y="121"/>
                    <a:pt x="1" y="121"/>
                    <a:pt x="1" y="121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1" y="211"/>
                    <a:pt x="2" y="211"/>
                    <a:pt x="2" y="211"/>
                  </a:cubicBezTo>
                  <a:cubicBezTo>
                    <a:pt x="131" y="211"/>
                    <a:pt x="246" y="150"/>
                    <a:pt x="318" y="54"/>
                  </a:cubicBezTo>
                  <a:cubicBezTo>
                    <a:pt x="245" y="0"/>
                    <a:pt x="245" y="0"/>
                    <a:pt x="245" y="0"/>
                  </a:cubicBezTo>
                  <a:cubicBezTo>
                    <a:pt x="190" y="74"/>
                    <a:pt x="102" y="121"/>
                    <a:pt x="2" y="12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3200" dirty="0">
                <a:solidFill>
                  <a:schemeClr val="bg1"/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24" name="Freeform 13"/>
            <p:cNvSpPr/>
            <p:nvPr/>
          </p:nvSpPr>
          <p:spPr bwMode="auto">
            <a:xfrm flipH="1">
              <a:off x="2337330" y="2070165"/>
              <a:ext cx="1421245" cy="2187701"/>
            </a:xfrm>
            <a:custGeom>
              <a:avLst/>
              <a:gdLst>
                <a:gd name="T0" fmla="*/ 282 w 401"/>
                <a:gd name="T1" fmla="*/ 112 h 631"/>
                <a:gd name="T2" fmla="*/ 281 w 401"/>
                <a:gd name="T3" fmla="*/ 111 h 631"/>
                <a:gd name="T4" fmla="*/ 282 w 401"/>
                <a:gd name="T5" fmla="*/ 112 h 631"/>
                <a:gd name="T6" fmla="*/ 6 w 401"/>
                <a:gd name="T7" fmla="*/ 0 h 631"/>
                <a:gd name="T8" fmla="*/ 0 w 401"/>
                <a:gd name="T9" fmla="*/ 0 h 631"/>
                <a:gd name="T10" fmla="*/ 0 w 401"/>
                <a:gd name="T11" fmla="*/ 90 h 631"/>
                <a:gd name="T12" fmla="*/ 6 w 401"/>
                <a:gd name="T13" fmla="*/ 90 h 631"/>
                <a:gd name="T14" fmla="*/ 310 w 401"/>
                <a:gd name="T15" fmla="*/ 394 h 631"/>
                <a:gd name="T16" fmla="*/ 249 w 401"/>
                <a:gd name="T17" fmla="*/ 577 h 631"/>
                <a:gd name="T18" fmla="*/ 322 w 401"/>
                <a:gd name="T19" fmla="*/ 631 h 631"/>
                <a:gd name="T20" fmla="*/ 401 w 401"/>
                <a:gd name="T21" fmla="*/ 394 h 631"/>
                <a:gd name="T22" fmla="*/ 282 w 401"/>
                <a:gd name="T23" fmla="*/ 112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1" h="631">
                  <a:moveTo>
                    <a:pt x="282" y="112"/>
                  </a:moveTo>
                  <a:cubicBezTo>
                    <a:pt x="281" y="111"/>
                    <a:pt x="281" y="111"/>
                    <a:pt x="281" y="111"/>
                  </a:cubicBezTo>
                  <a:cubicBezTo>
                    <a:pt x="282" y="112"/>
                    <a:pt x="282" y="112"/>
                    <a:pt x="282" y="112"/>
                  </a:cubicBezTo>
                  <a:cubicBezTo>
                    <a:pt x="211" y="42"/>
                    <a:pt x="113" y="0"/>
                    <a:pt x="6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" y="90"/>
                    <a:pt x="4" y="90"/>
                    <a:pt x="6" y="90"/>
                  </a:cubicBezTo>
                  <a:cubicBezTo>
                    <a:pt x="174" y="90"/>
                    <a:pt x="310" y="226"/>
                    <a:pt x="310" y="394"/>
                  </a:cubicBezTo>
                  <a:cubicBezTo>
                    <a:pt x="310" y="463"/>
                    <a:pt x="287" y="526"/>
                    <a:pt x="249" y="577"/>
                  </a:cubicBezTo>
                  <a:cubicBezTo>
                    <a:pt x="322" y="631"/>
                    <a:pt x="322" y="631"/>
                    <a:pt x="322" y="631"/>
                  </a:cubicBezTo>
                  <a:cubicBezTo>
                    <a:pt x="371" y="565"/>
                    <a:pt x="401" y="483"/>
                    <a:pt x="401" y="394"/>
                  </a:cubicBezTo>
                  <a:cubicBezTo>
                    <a:pt x="401" y="283"/>
                    <a:pt x="355" y="183"/>
                    <a:pt x="282" y="112"/>
                  </a:cubicBezTo>
                  <a:close/>
                </a:path>
              </a:pathLst>
            </a:custGeom>
            <a:solidFill>
              <a:srgbClr val="208A88">
                <a:alpha val="20000"/>
              </a:srgbClr>
            </a:solidFill>
            <a:ln w="9525">
              <a:solidFill>
                <a:srgbClr val="E7F0F7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3200" dirty="0">
                <a:solidFill>
                  <a:schemeClr val="bg1"/>
                </a:solidFill>
                <a:latin typeface="Bebas Neue" panose="020B0606020202050201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2038582" y="2259278"/>
            <a:ext cx="1709011" cy="2836705"/>
            <a:chOff x="2038582" y="2259278"/>
            <a:chExt cx="1709011" cy="2836705"/>
          </a:xfrm>
        </p:grpSpPr>
        <p:sp>
          <p:nvSpPr>
            <p:cNvPr id="25" name="Freeform 8"/>
            <p:cNvSpPr/>
            <p:nvPr/>
          </p:nvSpPr>
          <p:spPr bwMode="auto">
            <a:xfrm flipH="1">
              <a:off x="2379067" y="4257866"/>
              <a:ext cx="1368526" cy="838117"/>
            </a:xfrm>
            <a:custGeom>
              <a:avLst/>
              <a:gdLst>
                <a:gd name="T0" fmla="*/ 386 w 386"/>
                <a:gd name="T1" fmla="*/ 51 h 242"/>
                <a:gd name="T2" fmla="*/ 319 w 386"/>
                <a:gd name="T3" fmla="*/ 0 h 242"/>
                <a:gd name="T4" fmla="*/ 3 w 386"/>
                <a:gd name="T5" fmla="*/ 157 h 242"/>
                <a:gd name="T6" fmla="*/ 1 w 386"/>
                <a:gd name="T7" fmla="*/ 157 h 242"/>
                <a:gd name="T8" fmla="*/ 0 w 386"/>
                <a:gd name="T9" fmla="*/ 242 h 242"/>
                <a:gd name="T10" fmla="*/ 3 w 386"/>
                <a:gd name="T11" fmla="*/ 242 h 242"/>
                <a:gd name="T12" fmla="*/ 386 w 386"/>
                <a:gd name="T13" fmla="*/ 51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6" h="242">
                  <a:moveTo>
                    <a:pt x="386" y="51"/>
                  </a:moveTo>
                  <a:cubicBezTo>
                    <a:pt x="319" y="0"/>
                    <a:pt x="319" y="0"/>
                    <a:pt x="319" y="0"/>
                  </a:cubicBezTo>
                  <a:cubicBezTo>
                    <a:pt x="247" y="96"/>
                    <a:pt x="132" y="157"/>
                    <a:pt x="3" y="157"/>
                  </a:cubicBezTo>
                  <a:cubicBezTo>
                    <a:pt x="3" y="157"/>
                    <a:pt x="2" y="157"/>
                    <a:pt x="1" y="15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1" y="242"/>
                    <a:pt x="2" y="242"/>
                    <a:pt x="3" y="242"/>
                  </a:cubicBezTo>
                  <a:cubicBezTo>
                    <a:pt x="160" y="242"/>
                    <a:pt x="299" y="167"/>
                    <a:pt x="386" y="5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3200" dirty="0">
                <a:solidFill>
                  <a:schemeClr val="bg1"/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26" name="Freeform 12"/>
            <p:cNvSpPr/>
            <p:nvPr/>
          </p:nvSpPr>
          <p:spPr bwMode="auto">
            <a:xfrm flipH="1">
              <a:off x="2038582" y="2259278"/>
              <a:ext cx="720508" cy="2174807"/>
            </a:xfrm>
            <a:custGeom>
              <a:avLst/>
              <a:gdLst>
                <a:gd name="T0" fmla="*/ 203 w 203"/>
                <a:gd name="T1" fmla="*/ 341 h 628"/>
                <a:gd name="T2" fmla="*/ 203 w 203"/>
                <a:gd name="T3" fmla="*/ 341 h 628"/>
                <a:gd name="T4" fmla="*/ 203 w 203"/>
                <a:gd name="T5" fmla="*/ 340 h 628"/>
                <a:gd name="T6" fmla="*/ 62 w 203"/>
                <a:gd name="T7" fmla="*/ 0 h 628"/>
                <a:gd name="T8" fmla="*/ 0 w 203"/>
                <a:gd name="T9" fmla="*/ 58 h 628"/>
                <a:gd name="T10" fmla="*/ 119 w 203"/>
                <a:gd name="T11" fmla="*/ 340 h 628"/>
                <a:gd name="T12" fmla="*/ 40 w 203"/>
                <a:gd name="T13" fmla="*/ 577 h 628"/>
                <a:gd name="T14" fmla="*/ 107 w 203"/>
                <a:gd name="T15" fmla="*/ 628 h 628"/>
                <a:gd name="T16" fmla="*/ 203 w 203"/>
                <a:gd name="T17" fmla="*/ 341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628">
                  <a:moveTo>
                    <a:pt x="203" y="341"/>
                  </a:moveTo>
                  <a:cubicBezTo>
                    <a:pt x="203" y="341"/>
                    <a:pt x="203" y="341"/>
                    <a:pt x="203" y="341"/>
                  </a:cubicBezTo>
                  <a:cubicBezTo>
                    <a:pt x="203" y="340"/>
                    <a:pt x="203" y="340"/>
                    <a:pt x="203" y="340"/>
                  </a:cubicBezTo>
                  <a:cubicBezTo>
                    <a:pt x="203" y="207"/>
                    <a:pt x="149" y="87"/>
                    <a:pt x="62" y="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73" y="129"/>
                    <a:pt x="119" y="229"/>
                    <a:pt x="119" y="340"/>
                  </a:cubicBezTo>
                  <a:cubicBezTo>
                    <a:pt x="119" y="429"/>
                    <a:pt x="89" y="511"/>
                    <a:pt x="40" y="577"/>
                  </a:cubicBezTo>
                  <a:cubicBezTo>
                    <a:pt x="107" y="628"/>
                    <a:pt x="107" y="628"/>
                    <a:pt x="107" y="628"/>
                  </a:cubicBezTo>
                  <a:cubicBezTo>
                    <a:pt x="168" y="548"/>
                    <a:pt x="203" y="448"/>
                    <a:pt x="203" y="341"/>
                  </a:cubicBezTo>
                  <a:close/>
                </a:path>
              </a:pathLst>
            </a:custGeom>
            <a:solidFill>
              <a:srgbClr val="30444F">
                <a:alpha val="20000"/>
              </a:srgbClr>
            </a:solidFill>
            <a:ln w="9525">
              <a:solidFill>
                <a:srgbClr val="E7F0F7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3200" dirty="0">
                <a:solidFill>
                  <a:schemeClr val="bg1"/>
                </a:solidFill>
                <a:latin typeface="Bebas Neue" panose="020B0606020202050201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656361" y="3439090"/>
            <a:ext cx="2091235" cy="2030824"/>
            <a:chOff x="1656361" y="3439090"/>
            <a:chExt cx="2091235" cy="2030824"/>
          </a:xfrm>
        </p:grpSpPr>
        <p:sp>
          <p:nvSpPr>
            <p:cNvPr id="27" name="Freeform 7"/>
            <p:cNvSpPr/>
            <p:nvPr/>
          </p:nvSpPr>
          <p:spPr bwMode="auto">
            <a:xfrm flipH="1">
              <a:off x="2071539" y="4434087"/>
              <a:ext cx="1676057" cy="1035827"/>
            </a:xfrm>
            <a:custGeom>
              <a:avLst/>
              <a:gdLst>
                <a:gd name="T0" fmla="*/ 3 w 473"/>
                <a:gd name="T1" fmla="*/ 191 h 299"/>
                <a:gd name="T2" fmla="*/ 0 w 473"/>
                <a:gd name="T3" fmla="*/ 191 h 299"/>
                <a:gd name="T4" fmla="*/ 0 w 473"/>
                <a:gd name="T5" fmla="*/ 299 h 299"/>
                <a:gd name="T6" fmla="*/ 3 w 473"/>
                <a:gd name="T7" fmla="*/ 299 h 299"/>
                <a:gd name="T8" fmla="*/ 473 w 473"/>
                <a:gd name="T9" fmla="*/ 64 h 299"/>
                <a:gd name="T10" fmla="*/ 386 w 473"/>
                <a:gd name="T11" fmla="*/ 0 h 299"/>
                <a:gd name="T12" fmla="*/ 3 w 473"/>
                <a:gd name="T13" fmla="*/ 191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3" h="299">
                  <a:moveTo>
                    <a:pt x="3" y="191"/>
                  </a:moveTo>
                  <a:cubicBezTo>
                    <a:pt x="2" y="191"/>
                    <a:pt x="1" y="191"/>
                    <a:pt x="0" y="191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1" y="299"/>
                    <a:pt x="2" y="299"/>
                    <a:pt x="3" y="299"/>
                  </a:cubicBezTo>
                  <a:cubicBezTo>
                    <a:pt x="195" y="299"/>
                    <a:pt x="366" y="207"/>
                    <a:pt x="473" y="64"/>
                  </a:cubicBezTo>
                  <a:cubicBezTo>
                    <a:pt x="386" y="0"/>
                    <a:pt x="386" y="0"/>
                    <a:pt x="386" y="0"/>
                  </a:cubicBezTo>
                  <a:cubicBezTo>
                    <a:pt x="299" y="116"/>
                    <a:pt x="160" y="191"/>
                    <a:pt x="3" y="19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3200" dirty="0">
                <a:solidFill>
                  <a:schemeClr val="bg1"/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28" name="Freeform 11"/>
            <p:cNvSpPr/>
            <p:nvPr/>
          </p:nvSpPr>
          <p:spPr bwMode="auto">
            <a:xfrm flipH="1">
              <a:off x="1656361" y="3439090"/>
              <a:ext cx="722704" cy="1216345"/>
            </a:xfrm>
            <a:custGeom>
              <a:avLst/>
              <a:gdLst>
                <a:gd name="T0" fmla="*/ 96 w 204"/>
                <a:gd name="T1" fmla="*/ 0 h 351"/>
                <a:gd name="T2" fmla="*/ 0 w 204"/>
                <a:gd name="T3" fmla="*/ 287 h 351"/>
                <a:gd name="T4" fmla="*/ 87 w 204"/>
                <a:gd name="T5" fmla="*/ 351 h 351"/>
                <a:gd name="T6" fmla="*/ 204 w 204"/>
                <a:gd name="T7" fmla="*/ 0 h 351"/>
                <a:gd name="T8" fmla="*/ 96 w 204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351">
                  <a:moveTo>
                    <a:pt x="96" y="0"/>
                  </a:moveTo>
                  <a:cubicBezTo>
                    <a:pt x="96" y="107"/>
                    <a:pt x="61" y="207"/>
                    <a:pt x="0" y="287"/>
                  </a:cubicBezTo>
                  <a:cubicBezTo>
                    <a:pt x="87" y="351"/>
                    <a:pt x="87" y="351"/>
                    <a:pt x="87" y="351"/>
                  </a:cubicBezTo>
                  <a:cubicBezTo>
                    <a:pt x="161" y="253"/>
                    <a:pt x="204" y="131"/>
                    <a:pt x="204" y="0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rgbClr val="208A88">
                <a:alpha val="20000"/>
              </a:srgbClr>
            </a:solidFill>
            <a:ln w="9525">
              <a:solidFill>
                <a:srgbClr val="E7F0F7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3200" dirty="0">
                <a:solidFill>
                  <a:schemeClr val="bg1"/>
                </a:solidFill>
                <a:latin typeface="Bebas Neue" panose="020B0606020202050201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978760" y="2697678"/>
            <a:ext cx="1513506" cy="1433255"/>
            <a:chOff x="2978760" y="2697678"/>
            <a:chExt cx="1513506" cy="1433255"/>
          </a:xfrm>
        </p:grpSpPr>
        <p:sp>
          <p:nvSpPr>
            <p:cNvPr id="19" name="Freeform 15"/>
            <p:cNvSpPr/>
            <p:nvPr/>
          </p:nvSpPr>
          <p:spPr bwMode="auto">
            <a:xfrm flipH="1">
              <a:off x="2978760" y="2697678"/>
              <a:ext cx="1513506" cy="1186259"/>
            </a:xfrm>
            <a:custGeom>
              <a:avLst/>
              <a:gdLst>
                <a:gd name="T0" fmla="*/ 213 w 427"/>
                <a:gd name="T1" fmla="*/ 0 h 342"/>
                <a:gd name="T2" fmla="*/ 59 w 427"/>
                <a:gd name="T3" fmla="*/ 66 h 342"/>
                <a:gd name="T4" fmla="*/ 59 w 427"/>
                <a:gd name="T5" fmla="*/ 66 h 342"/>
                <a:gd name="T6" fmla="*/ 59 w 427"/>
                <a:gd name="T7" fmla="*/ 66 h 342"/>
                <a:gd name="T8" fmla="*/ 0 w 427"/>
                <a:gd name="T9" fmla="*/ 213 h 342"/>
                <a:gd name="T10" fmla="*/ 0 w 427"/>
                <a:gd name="T11" fmla="*/ 214 h 342"/>
                <a:gd name="T12" fmla="*/ 106 w 427"/>
                <a:gd name="T13" fmla="*/ 214 h 342"/>
                <a:gd name="T14" fmla="*/ 106 w 427"/>
                <a:gd name="T15" fmla="*/ 213 h 342"/>
                <a:gd name="T16" fmla="*/ 213 w 427"/>
                <a:gd name="T17" fmla="*/ 106 h 342"/>
                <a:gd name="T18" fmla="*/ 321 w 427"/>
                <a:gd name="T19" fmla="*/ 213 h 342"/>
                <a:gd name="T20" fmla="*/ 298 w 427"/>
                <a:gd name="T21" fmla="*/ 279 h 342"/>
                <a:gd name="T22" fmla="*/ 383 w 427"/>
                <a:gd name="T23" fmla="*/ 342 h 342"/>
                <a:gd name="T24" fmla="*/ 427 w 427"/>
                <a:gd name="T25" fmla="*/ 213 h 342"/>
                <a:gd name="T26" fmla="*/ 213 w 427"/>
                <a:gd name="T27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7" h="342">
                  <a:moveTo>
                    <a:pt x="213" y="0"/>
                  </a:moveTo>
                  <a:cubicBezTo>
                    <a:pt x="153" y="0"/>
                    <a:pt x="98" y="25"/>
                    <a:pt x="59" y="66"/>
                  </a:cubicBezTo>
                  <a:cubicBezTo>
                    <a:pt x="59" y="66"/>
                    <a:pt x="59" y="66"/>
                    <a:pt x="59" y="66"/>
                  </a:cubicBezTo>
                  <a:cubicBezTo>
                    <a:pt x="59" y="66"/>
                    <a:pt x="59" y="66"/>
                    <a:pt x="59" y="66"/>
                  </a:cubicBezTo>
                  <a:cubicBezTo>
                    <a:pt x="22" y="104"/>
                    <a:pt x="0" y="156"/>
                    <a:pt x="0" y="213"/>
                  </a:cubicBezTo>
                  <a:cubicBezTo>
                    <a:pt x="0" y="213"/>
                    <a:pt x="0" y="213"/>
                    <a:pt x="0" y="214"/>
                  </a:cubicBezTo>
                  <a:cubicBezTo>
                    <a:pt x="106" y="214"/>
                    <a:pt x="106" y="214"/>
                    <a:pt x="106" y="214"/>
                  </a:cubicBezTo>
                  <a:cubicBezTo>
                    <a:pt x="106" y="213"/>
                    <a:pt x="106" y="213"/>
                    <a:pt x="106" y="213"/>
                  </a:cubicBezTo>
                  <a:cubicBezTo>
                    <a:pt x="106" y="154"/>
                    <a:pt x="154" y="106"/>
                    <a:pt x="213" y="106"/>
                  </a:cubicBezTo>
                  <a:cubicBezTo>
                    <a:pt x="273" y="106"/>
                    <a:pt x="321" y="154"/>
                    <a:pt x="321" y="213"/>
                  </a:cubicBezTo>
                  <a:cubicBezTo>
                    <a:pt x="321" y="238"/>
                    <a:pt x="312" y="260"/>
                    <a:pt x="298" y="279"/>
                  </a:cubicBezTo>
                  <a:cubicBezTo>
                    <a:pt x="383" y="342"/>
                    <a:pt x="383" y="342"/>
                    <a:pt x="383" y="342"/>
                  </a:cubicBezTo>
                  <a:cubicBezTo>
                    <a:pt x="411" y="306"/>
                    <a:pt x="427" y="262"/>
                    <a:pt x="427" y="213"/>
                  </a:cubicBezTo>
                  <a:cubicBezTo>
                    <a:pt x="427" y="95"/>
                    <a:pt x="331" y="0"/>
                    <a:pt x="213" y="0"/>
                  </a:cubicBezTo>
                  <a:close/>
                </a:path>
              </a:pathLst>
            </a:custGeom>
            <a:solidFill>
              <a:srgbClr val="208A88">
                <a:alpha val="20000"/>
              </a:srgbClr>
            </a:solidFill>
            <a:ln w="9525">
              <a:solidFill>
                <a:srgbClr val="E7F0F7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3200" dirty="0">
                <a:solidFill>
                  <a:schemeClr val="bg1"/>
                </a:solidFill>
                <a:latin typeface="Bebas Neue" panose="020B0606020202050201" pitchFamily="34" charset="0"/>
              </a:endParaRPr>
            </a:p>
          </p:txBody>
        </p:sp>
        <p:sp>
          <p:nvSpPr>
            <p:cNvPr id="29" name="Content Placeholder 2"/>
            <p:cNvSpPr txBox="1"/>
            <p:nvPr/>
          </p:nvSpPr>
          <p:spPr bwMode="auto">
            <a:xfrm flipH="1">
              <a:off x="3138983" y="3761236"/>
              <a:ext cx="796476" cy="369697"/>
            </a:xfrm>
            <a:prstGeom prst="rect">
              <a:avLst/>
            </a:prstGeom>
            <a:noFill/>
            <a:ln>
              <a:noFill/>
            </a:ln>
          </p:spPr>
          <p:txBody>
            <a:bodyPr lIns="243785" tIns="121892" rIns="243785" bIns="121892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Raleway" panose="020B0003030101060003"/>
                </a:rPr>
                <a:t>50%</a:t>
              </a:r>
              <a:endPara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cs typeface="Raleway" panose="020B0003030101060003"/>
              </a:endParaRPr>
            </a:p>
          </p:txBody>
        </p:sp>
      </p:grpSp>
      <p:sp>
        <p:nvSpPr>
          <p:cNvPr id="30" name="Content Placeholder 2"/>
          <p:cNvSpPr txBox="1"/>
          <p:nvPr/>
        </p:nvSpPr>
        <p:spPr bwMode="auto">
          <a:xfrm flipH="1">
            <a:off x="3138983" y="4090784"/>
            <a:ext cx="796476" cy="369697"/>
          </a:xfrm>
          <a:prstGeom prst="rect">
            <a:avLst/>
          </a:prstGeom>
          <a:noFill/>
          <a:ln>
            <a:noFill/>
          </a:ln>
        </p:spPr>
        <p:txBody>
          <a:bodyPr lIns="243785" tIns="121892" rIns="243785" bIns="121892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60%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31" name="Content Placeholder 2"/>
          <p:cNvSpPr txBox="1"/>
          <p:nvPr/>
        </p:nvSpPr>
        <p:spPr bwMode="auto">
          <a:xfrm flipH="1">
            <a:off x="3121424" y="4390928"/>
            <a:ext cx="832638" cy="369697"/>
          </a:xfrm>
          <a:prstGeom prst="rect">
            <a:avLst/>
          </a:prstGeom>
          <a:noFill/>
          <a:ln>
            <a:noFill/>
          </a:ln>
        </p:spPr>
        <p:txBody>
          <a:bodyPr lIns="243785" tIns="121892" rIns="243785" bIns="121892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cs typeface="Raleway" panose="020B0003030101060003"/>
              </a:rPr>
              <a:t>70%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cs typeface="Raleway" panose="020B0003030101060003"/>
            </a:endParaRPr>
          </a:p>
        </p:txBody>
      </p:sp>
      <p:sp>
        <p:nvSpPr>
          <p:cNvPr id="32" name="Content Placeholder 2"/>
          <p:cNvSpPr txBox="1"/>
          <p:nvPr/>
        </p:nvSpPr>
        <p:spPr bwMode="auto">
          <a:xfrm flipH="1">
            <a:off x="3138983" y="4689494"/>
            <a:ext cx="796476" cy="369697"/>
          </a:xfrm>
          <a:prstGeom prst="rect">
            <a:avLst/>
          </a:prstGeom>
          <a:noFill/>
          <a:ln>
            <a:noFill/>
          </a:ln>
        </p:spPr>
        <p:txBody>
          <a:bodyPr lIns="243785" tIns="121892" rIns="243785" bIns="121892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80%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33" name="Content Placeholder 2"/>
          <p:cNvSpPr txBox="1"/>
          <p:nvPr/>
        </p:nvSpPr>
        <p:spPr bwMode="auto">
          <a:xfrm flipH="1">
            <a:off x="3137542" y="5072129"/>
            <a:ext cx="796476" cy="369697"/>
          </a:xfrm>
          <a:prstGeom prst="rect">
            <a:avLst/>
          </a:prstGeom>
          <a:noFill/>
          <a:ln>
            <a:noFill/>
          </a:ln>
        </p:spPr>
        <p:txBody>
          <a:bodyPr lIns="243785" tIns="121892" rIns="243785" bIns="121892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cs typeface="Raleway" panose="020B0003030101060003"/>
              </a:rPr>
              <a:t>90%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cs typeface="Raleway" panose="020B0003030101060003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454286" y="1856239"/>
            <a:ext cx="41500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4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</a:rPr>
              <a:t>consectetur</a:t>
            </a:r>
            <a:r>
              <a:rPr lang="en-US" altLang="zh-CN" sz="1400" dirty="0">
                <a:solidFill>
                  <a:schemeClr val="bg1"/>
                </a:solidFill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</a:rPr>
              <a:t>. </a:t>
            </a:r>
            <a:r>
              <a:rPr lang="en-US" altLang="zh-CN" sz="1400" dirty="0" err="1">
                <a:solidFill>
                  <a:schemeClr val="bg1"/>
                </a:solidFill>
              </a:rPr>
              <a:t>Curabitur</a:t>
            </a:r>
            <a:r>
              <a:rPr lang="en-US" altLang="zh-CN" sz="1400" dirty="0">
                <a:solidFill>
                  <a:schemeClr val="bg1"/>
                </a:solidFill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</a:rPr>
              <a:t>elementum</a:t>
            </a:r>
            <a:r>
              <a:rPr lang="en-US" altLang="zh-CN" sz="1400" dirty="0">
                <a:solidFill>
                  <a:schemeClr val="bg1"/>
                </a:solidFill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</a:rPr>
              <a:t>posuere</a:t>
            </a:r>
            <a:r>
              <a:rPr lang="en-US" altLang="zh-CN" sz="1400" dirty="0">
                <a:solidFill>
                  <a:schemeClr val="bg1"/>
                </a:solidFill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</a:rPr>
              <a:t>pretium</a:t>
            </a:r>
            <a:r>
              <a:rPr lang="en-US" altLang="zh-CN" sz="1400" dirty="0">
                <a:solidFill>
                  <a:schemeClr val="bg1"/>
                </a:solidFill>
              </a:rPr>
              <a:t>.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454286" y="2836369"/>
            <a:ext cx="41500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4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</a:rPr>
              <a:t>consectetur</a:t>
            </a:r>
            <a:r>
              <a:rPr lang="en-US" altLang="zh-CN" sz="1400" dirty="0">
                <a:solidFill>
                  <a:schemeClr val="bg1"/>
                </a:solidFill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</a:rPr>
              <a:t>. </a:t>
            </a:r>
            <a:r>
              <a:rPr lang="en-US" altLang="zh-CN" sz="1400" dirty="0" err="1">
                <a:solidFill>
                  <a:schemeClr val="bg1"/>
                </a:solidFill>
              </a:rPr>
              <a:t>Curabitur</a:t>
            </a:r>
            <a:r>
              <a:rPr lang="en-US" altLang="zh-CN" sz="1400" dirty="0">
                <a:solidFill>
                  <a:schemeClr val="bg1"/>
                </a:solidFill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</a:rPr>
              <a:t>elementum</a:t>
            </a:r>
            <a:r>
              <a:rPr lang="en-US" altLang="zh-CN" sz="1400" dirty="0">
                <a:solidFill>
                  <a:schemeClr val="bg1"/>
                </a:solidFill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</a:rPr>
              <a:t>posuere</a:t>
            </a:r>
            <a:r>
              <a:rPr lang="en-US" altLang="zh-CN" sz="1400" dirty="0">
                <a:solidFill>
                  <a:schemeClr val="bg1"/>
                </a:solidFill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</a:rPr>
              <a:t>pretium</a:t>
            </a:r>
            <a:r>
              <a:rPr lang="en-US" altLang="zh-CN" sz="1400" dirty="0">
                <a:solidFill>
                  <a:schemeClr val="bg1"/>
                </a:solidFill>
              </a:rPr>
              <a:t>.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454286" y="3710476"/>
            <a:ext cx="41500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4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</a:rPr>
              <a:t>consectetur</a:t>
            </a:r>
            <a:r>
              <a:rPr lang="en-US" altLang="zh-CN" sz="1400" dirty="0">
                <a:solidFill>
                  <a:schemeClr val="bg1"/>
                </a:solidFill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</a:rPr>
              <a:t>. </a:t>
            </a:r>
            <a:r>
              <a:rPr lang="en-US" altLang="zh-CN" sz="1400" dirty="0" err="1">
                <a:solidFill>
                  <a:schemeClr val="bg1"/>
                </a:solidFill>
              </a:rPr>
              <a:t>Curabitur</a:t>
            </a:r>
            <a:r>
              <a:rPr lang="en-US" altLang="zh-CN" sz="1400" dirty="0">
                <a:solidFill>
                  <a:schemeClr val="bg1"/>
                </a:solidFill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</a:rPr>
              <a:t>elementum</a:t>
            </a:r>
            <a:r>
              <a:rPr lang="en-US" altLang="zh-CN" sz="1400" dirty="0">
                <a:solidFill>
                  <a:schemeClr val="bg1"/>
                </a:solidFill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</a:rPr>
              <a:t>posuere</a:t>
            </a:r>
            <a:r>
              <a:rPr lang="en-US" altLang="zh-CN" sz="1400" dirty="0">
                <a:solidFill>
                  <a:schemeClr val="bg1"/>
                </a:solidFill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</a:rPr>
              <a:t>pretium</a:t>
            </a:r>
            <a:r>
              <a:rPr lang="en-US" altLang="zh-CN" sz="1400" dirty="0">
                <a:solidFill>
                  <a:schemeClr val="bg1"/>
                </a:solidFill>
              </a:rPr>
              <a:t>.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即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454286" y="4467383"/>
            <a:ext cx="41500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4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</a:rPr>
              <a:t>consectetur</a:t>
            </a:r>
            <a:r>
              <a:rPr lang="en-US" altLang="zh-CN" sz="1400" dirty="0">
                <a:solidFill>
                  <a:schemeClr val="bg1"/>
                </a:solidFill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</a:rPr>
              <a:t>. </a:t>
            </a:r>
            <a:r>
              <a:rPr lang="en-US" altLang="zh-CN" sz="1400" dirty="0" err="1">
                <a:solidFill>
                  <a:schemeClr val="bg1"/>
                </a:solidFill>
              </a:rPr>
              <a:t>Curabitur</a:t>
            </a:r>
            <a:r>
              <a:rPr lang="en-US" altLang="zh-CN" sz="1400" dirty="0">
                <a:solidFill>
                  <a:schemeClr val="bg1"/>
                </a:solidFill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</a:rPr>
              <a:t>elementum</a:t>
            </a:r>
            <a:r>
              <a:rPr lang="en-US" altLang="zh-CN" sz="1400" dirty="0">
                <a:solidFill>
                  <a:schemeClr val="bg1"/>
                </a:solidFill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</a:rPr>
              <a:t>posuere</a:t>
            </a:r>
            <a:r>
              <a:rPr lang="en-US" altLang="zh-CN" sz="1400" dirty="0">
                <a:solidFill>
                  <a:schemeClr val="bg1"/>
                </a:solidFill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</a:rPr>
              <a:t>pretium</a:t>
            </a:r>
            <a:r>
              <a:rPr lang="en-US" altLang="zh-CN" sz="1400" dirty="0">
                <a:solidFill>
                  <a:schemeClr val="bg1"/>
                </a:solidFill>
              </a:rPr>
              <a:t>.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454286" y="5390495"/>
            <a:ext cx="41500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4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</a:rPr>
              <a:t>consectetur</a:t>
            </a:r>
            <a:r>
              <a:rPr lang="en-US" altLang="zh-CN" sz="1400" dirty="0">
                <a:solidFill>
                  <a:schemeClr val="bg1"/>
                </a:solidFill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</a:rPr>
              <a:t>. </a:t>
            </a:r>
            <a:r>
              <a:rPr lang="en-US" altLang="zh-CN" sz="1400" dirty="0" err="1">
                <a:solidFill>
                  <a:schemeClr val="bg1"/>
                </a:solidFill>
              </a:rPr>
              <a:t>Curabitur</a:t>
            </a:r>
            <a:r>
              <a:rPr lang="en-US" altLang="zh-CN" sz="1400" dirty="0">
                <a:solidFill>
                  <a:schemeClr val="bg1"/>
                </a:solidFill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</a:rPr>
              <a:t>elementum</a:t>
            </a:r>
            <a:r>
              <a:rPr lang="en-US" altLang="zh-CN" sz="1400" dirty="0">
                <a:solidFill>
                  <a:schemeClr val="bg1"/>
                </a:solidFill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</a:rPr>
              <a:t>posuere</a:t>
            </a:r>
            <a:r>
              <a:rPr lang="en-US" altLang="zh-CN" sz="1400" dirty="0">
                <a:solidFill>
                  <a:schemeClr val="bg1"/>
                </a:solidFill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</a:rPr>
              <a:t>pretium</a:t>
            </a:r>
            <a:r>
              <a:rPr lang="en-US" altLang="zh-CN" sz="1400" dirty="0">
                <a:solidFill>
                  <a:schemeClr val="bg1"/>
                </a:solidFill>
              </a:rPr>
              <a:t>.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2" grpId="0" animBg="1"/>
      <p:bldP spid="15" grpId="0" animBg="1"/>
      <p:bldP spid="18" grpId="0" animBg="1"/>
      <p:bldP spid="34" grpId="0"/>
      <p:bldP spid="35" grpId="0"/>
      <p:bldP spid="36" grpId="0"/>
      <p:bldP spid="37" grpId="0"/>
      <p:bldP spid="3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7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26444"/>
            <a:ext cx="12192000" cy="6858000"/>
          </a:xfrm>
          <a:prstGeom prst="rect">
            <a:avLst/>
          </a:prstGeom>
          <a:solidFill>
            <a:schemeClr val="tx1">
              <a:alpha val="5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半闭框 10"/>
          <p:cNvSpPr/>
          <p:nvPr/>
        </p:nvSpPr>
        <p:spPr>
          <a:xfrm>
            <a:off x="1714500" y="2266950"/>
            <a:ext cx="4572000" cy="1695450"/>
          </a:xfrm>
          <a:prstGeom prst="halfFrame">
            <a:avLst>
              <a:gd name="adj1" fmla="val 4792"/>
              <a:gd name="adj2" fmla="val 56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半闭框 11"/>
          <p:cNvSpPr/>
          <p:nvPr/>
        </p:nvSpPr>
        <p:spPr>
          <a:xfrm rot="10800000">
            <a:off x="704850" y="1733550"/>
            <a:ext cx="4572000" cy="1695450"/>
          </a:xfrm>
          <a:prstGeom prst="halfFrame">
            <a:avLst>
              <a:gd name="adj1" fmla="val 4792"/>
              <a:gd name="adj2" fmla="val 56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943100" y="2468344"/>
            <a:ext cx="13733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</a:rPr>
              <a:t>PART</a:t>
            </a:r>
            <a:endParaRPr lang="zh-CN" altLang="en-US" sz="48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790699" y="3714750"/>
            <a:ext cx="36547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</a:rPr>
              <a:t>SUMMARY OF WORK EXPERIENCE</a:t>
            </a:r>
            <a:endParaRPr lang="zh-CN" altLang="en-US" sz="24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</a:endParaRPr>
          </a:p>
          <a:p>
            <a:endParaRPr lang="zh-CN" altLang="en-US" dirty="0"/>
          </a:p>
        </p:txBody>
      </p:sp>
      <p:sp>
        <p:nvSpPr>
          <p:cNvPr id="18" name="素材框 17"/>
          <p:cNvSpPr/>
          <p:nvPr/>
        </p:nvSpPr>
        <p:spPr>
          <a:xfrm>
            <a:off x="704850" y="476250"/>
            <a:ext cx="666750" cy="723901"/>
          </a:xfrm>
          <a:prstGeom prst="frame">
            <a:avLst>
              <a:gd name="adj1" fmla="val 1071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素材框 18"/>
          <p:cNvSpPr/>
          <p:nvPr/>
        </p:nvSpPr>
        <p:spPr>
          <a:xfrm>
            <a:off x="1104900" y="971550"/>
            <a:ext cx="476250" cy="476251"/>
          </a:xfrm>
          <a:prstGeom prst="frame">
            <a:avLst>
              <a:gd name="adj1" fmla="val 735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171825" y="2467492"/>
            <a:ext cx="15775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</a:rPr>
              <a:t>THREE</a:t>
            </a:r>
            <a:endParaRPr lang="zh-CN" altLang="en-US" sz="48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0" dur="1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1" dur="1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4" grpId="0"/>
      <p:bldP spid="18" grpId="0" animBg="1"/>
      <p:bldP spid="19" grpId="0" animBg="1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705600" y="2383723"/>
            <a:ext cx="822891" cy="652638"/>
            <a:chOff x="6705600" y="2383723"/>
            <a:chExt cx="822891" cy="652638"/>
          </a:xfrm>
        </p:grpSpPr>
        <p:sp>
          <p:nvSpPr>
            <p:cNvPr id="3" name="Rectangle 21"/>
            <p:cNvSpPr/>
            <p:nvPr/>
          </p:nvSpPr>
          <p:spPr>
            <a:xfrm>
              <a:off x="6705600" y="2383723"/>
              <a:ext cx="652638" cy="65263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latin typeface="Agency FB" panose="020B0503020202020204" pitchFamily="34" charset="0"/>
                </a:rPr>
                <a:t>0</a:t>
              </a:r>
              <a:r>
                <a:rPr lang="vi-VN" sz="2400" dirty="0"/>
                <a:t>1</a:t>
              </a:r>
              <a:endParaRPr lang="en-US" sz="2400" dirty="0">
                <a:latin typeface="Agency FB" panose="020B0503020202020204" pitchFamily="34" charset="0"/>
              </a:endParaRPr>
            </a:p>
          </p:txBody>
        </p:sp>
        <p:sp>
          <p:nvSpPr>
            <p:cNvPr id="5" name="Isosceles Triangle 22"/>
            <p:cNvSpPr/>
            <p:nvPr/>
          </p:nvSpPr>
          <p:spPr>
            <a:xfrm flipV="1">
              <a:off x="7358238" y="2383723"/>
              <a:ext cx="170253" cy="185033"/>
            </a:xfrm>
            <a:prstGeom prst="triangle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Agency FB" panose="020B0503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705600" y="3398024"/>
            <a:ext cx="822891" cy="652638"/>
            <a:chOff x="6705600" y="3398024"/>
            <a:chExt cx="822891" cy="652638"/>
          </a:xfrm>
        </p:grpSpPr>
        <p:sp>
          <p:nvSpPr>
            <p:cNvPr id="6" name="Rectangle 27"/>
            <p:cNvSpPr/>
            <p:nvPr/>
          </p:nvSpPr>
          <p:spPr>
            <a:xfrm>
              <a:off x="6705600" y="3398024"/>
              <a:ext cx="652638" cy="65263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latin typeface="Agency FB" panose="020B0503020202020204" pitchFamily="34" charset="0"/>
                </a:rPr>
                <a:t>02</a:t>
              </a:r>
              <a:endParaRPr lang="en-US" sz="2400" dirty="0">
                <a:latin typeface="Agency FB" panose="020B0503020202020204" pitchFamily="34" charset="0"/>
              </a:endParaRPr>
            </a:p>
          </p:txBody>
        </p:sp>
        <p:sp>
          <p:nvSpPr>
            <p:cNvPr id="7" name="Isosceles Triangle 28"/>
            <p:cNvSpPr/>
            <p:nvPr/>
          </p:nvSpPr>
          <p:spPr>
            <a:xfrm flipV="1">
              <a:off x="7358238" y="3398024"/>
              <a:ext cx="170253" cy="185033"/>
            </a:xfrm>
            <a:prstGeom prst="triangle">
              <a:avLst>
                <a:gd name="adj" fmla="val 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Agency FB" panose="020B0503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705600" y="4469265"/>
            <a:ext cx="822892" cy="652639"/>
            <a:chOff x="6705600" y="4469265"/>
            <a:chExt cx="822892" cy="652639"/>
          </a:xfrm>
        </p:grpSpPr>
        <p:sp>
          <p:nvSpPr>
            <p:cNvPr id="8" name="Rectangle 30"/>
            <p:cNvSpPr/>
            <p:nvPr/>
          </p:nvSpPr>
          <p:spPr>
            <a:xfrm>
              <a:off x="6705600" y="4469265"/>
              <a:ext cx="652639" cy="65263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latin typeface="Agency FB" panose="020B0503020202020204" pitchFamily="34" charset="0"/>
                </a:rPr>
                <a:t>03</a:t>
              </a:r>
              <a:endParaRPr lang="en-US" sz="2400" dirty="0">
                <a:latin typeface="Agency FB" panose="020B0503020202020204" pitchFamily="34" charset="0"/>
              </a:endParaRPr>
            </a:p>
          </p:txBody>
        </p:sp>
        <p:sp>
          <p:nvSpPr>
            <p:cNvPr id="9" name="Isosceles Triangle 31"/>
            <p:cNvSpPr/>
            <p:nvPr/>
          </p:nvSpPr>
          <p:spPr>
            <a:xfrm flipV="1">
              <a:off x="7358239" y="4469265"/>
              <a:ext cx="170253" cy="185033"/>
            </a:xfrm>
            <a:prstGeom prst="triangle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Agency FB" panose="020B0503020202020204" pitchFamily="34" charset="0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7752383" y="2308622"/>
            <a:ext cx="3758317" cy="53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2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200" dirty="0" err="1">
                <a:solidFill>
                  <a:schemeClr val="bg1"/>
                </a:solidFill>
              </a:rPr>
              <a:t>amet</a:t>
            </a:r>
            <a:r>
              <a:rPr lang="en-US" altLang="zh-CN" sz="1200" dirty="0">
                <a:solidFill>
                  <a:schemeClr val="bg1"/>
                </a:solidFill>
              </a:rPr>
              <a:t>, </a:t>
            </a:r>
            <a:r>
              <a:rPr lang="en-US" altLang="zh-CN" sz="1200" dirty="0" err="1">
                <a:solidFill>
                  <a:schemeClr val="bg1"/>
                </a:solidFill>
              </a:rPr>
              <a:t>consectetur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adipiscing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elit</a:t>
            </a:r>
            <a:r>
              <a:rPr lang="en-US" altLang="zh-CN" sz="1200" dirty="0">
                <a:solidFill>
                  <a:schemeClr val="bg1"/>
                </a:solidFill>
              </a:rPr>
              <a:t>. </a:t>
            </a:r>
            <a:r>
              <a:rPr lang="en-US" altLang="zh-CN" sz="1200" dirty="0" err="1">
                <a:solidFill>
                  <a:schemeClr val="bg1"/>
                </a:solidFill>
              </a:rPr>
              <a:t>Curabitur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elementum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posuere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pretium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752383" y="3331928"/>
            <a:ext cx="3758317" cy="53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2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200" dirty="0" err="1">
                <a:solidFill>
                  <a:schemeClr val="bg1"/>
                </a:solidFill>
              </a:rPr>
              <a:t>amet</a:t>
            </a:r>
            <a:r>
              <a:rPr lang="en-US" altLang="zh-CN" sz="1200" dirty="0">
                <a:solidFill>
                  <a:schemeClr val="bg1"/>
                </a:solidFill>
              </a:rPr>
              <a:t>, </a:t>
            </a:r>
            <a:r>
              <a:rPr lang="en-US" altLang="zh-CN" sz="1200" dirty="0" err="1">
                <a:solidFill>
                  <a:schemeClr val="bg1"/>
                </a:solidFill>
              </a:rPr>
              <a:t>consectetur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adipiscing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elit</a:t>
            </a:r>
            <a:r>
              <a:rPr lang="en-US" altLang="zh-CN" sz="1200" dirty="0">
                <a:solidFill>
                  <a:schemeClr val="bg1"/>
                </a:solidFill>
              </a:rPr>
              <a:t>. </a:t>
            </a:r>
            <a:r>
              <a:rPr lang="en-US" altLang="zh-CN" sz="1200" dirty="0" err="1">
                <a:solidFill>
                  <a:schemeClr val="bg1"/>
                </a:solidFill>
              </a:rPr>
              <a:t>Curabitur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elementum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posuere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pretium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752383" y="4401686"/>
            <a:ext cx="3758317" cy="53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2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200" dirty="0" err="1">
                <a:solidFill>
                  <a:schemeClr val="bg1"/>
                </a:solidFill>
              </a:rPr>
              <a:t>amet</a:t>
            </a:r>
            <a:r>
              <a:rPr lang="en-US" altLang="zh-CN" sz="1200" dirty="0">
                <a:solidFill>
                  <a:schemeClr val="bg1"/>
                </a:solidFill>
              </a:rPr>
              <a:t>, </a:t>
            </a:r>
            <a:r>
              <a:rPr lang="en-US" altLang="zh-CN" sz="1200" dirty="0" err="1">
                <a:solidFill>
                  <a:schemeClr val="bg1"/>
                </a:solidFill>
              </a:rPr>
              <a:t>consectetur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adipiscing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elit</a:t>
            </a:r>
            <a:r>
              <a:rPr lang="en-US" altLang="zh-CN" sz="1200" dirty="0">
                <a:solidFill>
                  <a:schemeClr val="bg1"/>
                </a:solidFill>
              </a:rPr>
              <a:t>. </a:t>
            </a:r>
            <a:r>
              <a:rPr lang="en-US" altLang="zh-CN" sz="1200" dirty="0" err="1">
                <a:solidFill>
                  <a:schemeClr val="bg1"/>
                </a:solidFill>
              </a:rPr>
              <a:t>Curabitur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elementum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posuere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pretium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705600" y="5500278"/>
            <a:ext cx="822892" cy="652639"/>
            <a:chOff x="6705600" y="5500278"/>
            <a:chExt cx="822892" cy="652639"/>
          </a:xfrm>
        </p:grpSpPr>
        <p:sp>
          <p:nvSpPr>
            <p:cNvPr id="13" name="Rectangle 30"/>
            <p:cNvSpPr/>
            <p:nvPr/>
          </p:nvSpPr>
          <p:spPr>
            <a:xfrm>
              <a:off x="6705600" y="5500278"/>
              <a:ext cx="652639" cy="65263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latin typeface="Agency FB" panose="020B0503020202020204" pitchFamily="34" charset="0"/>
                </a:rPr>
                <a:t>04</a:t>
              </a:r>
              <a:endParaRPr lang="en-US" sz="2400" dirty="0">
                <a:latin typeface="Agency FB" panose="020B0503020202020204" pitchFamily="34" charset="0"/>
              </a:endParaRPr>
            </a:p>
          </p:txBody>
        </p:sp>
        <p:sp>
          <p:nvSpPr>
            <p:cNvPr id="14" name="Isosceles Triangle 31"/>
            <p:cNvSpPr/>
            <p:nvPr/>
          </p:nvSpPr>
          <p:spPr>
            <a:xfrm flipV="1">
              <a:off x="7358239" y="5500278"/>
              <a:ext cx="170253" cy="185033"/>
            </a:xfrm>
            <a:prstGeom prst="triangle">
              <a:avLst>
                <a:gd name="adj" fmla="val 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Agency FB" panose="020B0503020202020204" pitchFamily="34" charset="0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7752383" y="5432699"/>
            <a:ext cx="3758317" cy="53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2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200" dirty="0" err="1">
                <a:solidFill>
                  <a:schemeClr val="bg1"/>
                </a:solidFill>
              </a:rPr>
              <a:t>amet</a:t>
            </a:r>
            <a:r>
              <a:rPr lang="en-US" altLang="zh-CN" sz="1200" dirty="0">
                <a:solidFill>
                  <a:schemeClr val="bg1"/>
                </a:solidFill>
              </a:rPr>
              <a:t>, </a:t>
            </a:r>
            <a:r>
              <a:rPr lang="en-US" altLang="zh-CN" sz="1200" dirty="0" err="1">
                <a:solidFill>
                  <a:schemeClr val="bg1"/>
                </a:solidFill>
              </a:rPr>
              <a:t>consectetur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adipiscing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elit</a:t>
            </a:r>
            <a:r>
              <a:rPr lang="en-US" altLang="zh-CN" sz="1200" dirty="0">
                <a:solidFill>
                  <a:schemeClr val="bg1"/>
                </a:solidFill>
              </a:rPr>
              <a:t>. </a:t>
            </a:r>
            <a:r>
              <a:rPr lang="en-US" altLang="zh-CN" sz="1200" dirty="0" err="1">
                <a:solidFill>
                  <a:schemeClr val="bg1"/>
                </a:solidFill>
              </a:rPr>
              <a:t>Curabitur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elementum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posuere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pretium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6" name="图表 15"/>
          <p:cNvGraphicFramePr/>
          <p:nvPr/>
        </p:nvGraphicFramePr>
        <p:xfrm>
          <a:off x="506477" y="2061025"/>
          <a:ext cx="6028870" cy="4372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7" name="矩形 16"/>
          <p:cNvSpPr/>
          <p:nvPr/>
        </p:nvSpPr>
        <p:spPr>
          <a:xfrm>
            <a:off x="679536" y="1416990"/>
            <a:ext cx="1747594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75000"/>
              </a:lnSpc>
            </a:pPr>
            <a:r>
              <a:rPr lang="en-US" altLang="zh-CN" sz="2400" b="1" dirty="0" err="1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Dagital</a:t>
            </a:r>
            <a:r>
              <a:rPr lang="en-US" altLang="zh-CN" sz="24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  Result:</a:t>
            </a:r>
            <a:endParaRPr lang="en-US" altLang="zh-CN" sz="12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5" grpId="0"/>
      <p:bldGraphic spid="16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00"/>
          <p:cNvSpPr txBox="1"/>
          <p:nvPr/>
        </p:nvSpPr>
        <p:spPr>
          <a:xfrm>
            <a:off x="3283787" y="1820530"/>
            <a:ext cx="2011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ANNUAL WORK</a:t>
            </a:r>
            <a:endParaRPr lang="zh-CN" altLang="en-US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TextBox 214"/>
          <p:cNvSpPr txBox="1"/>
          <p:nvPr/>
        </p:nvSpPr>
        <p:spPr>
          <a:xfrm>
            <a:off x="6745209" y="2756634"/>
            <a:ext cx="2011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PRESENT OF RUSULT</a:t>
            </a:r>
            <a:endParaRPr lang="zh-CN" altLang="en-US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TextBox 215"/>
          <p:cNvSpPr txBox="1"/>
          <p:nvPr/>
        </p:nvSpPr>
        <p:spPr>
          <a:xfrm>
            <a:off x="3283787" y="3476714"/>
            <a:ext cx="2011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LACK OF WORK</a:t>
            </a:r>
            <a:endParaRPr lang="zh-CN" altLang="en-US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TextBox 216"/>
          <p:cNvSpPr txBox="1"/>
          <p:nvPr/>
        </p:nvSpPr>
        <p:spPr>
          <a:xfrm>
            <a:off x="6817217" y="4452888"/>
            <a:ext cx="2011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WORK PLAN</a:t>
            </a:r>
            <a:endParaRPr lang="zh-CN" altLang="en-US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 bwMode="auto">
          <a:xfrm>
            <a:off x="2241223" y="2651677"/>
            <a:ext cx="7344817" cy="3251194"/>
            <a:chOff x="1391698" y="2207811"/>
            <a:chExt cx="9792889" cy="4335954"/>
          </a:xfrm>
        </p:grpSpPr>
        <p:grpSp>
          <p:nvGrpSpPr>
            <p:cNvPr id="9" name="组合 213"/>
            <p:cNvGrpSpPr/>
            <p:nvPr/>
          </p:nvGrpSpPr>
          <p:grpSpPr bwMode="auto">
            <a:xfrm>
              <a:off x="1391698" y="2207811"/>
              <a:ext cx="3612313" cy="860749"/>
              <a:chOff x="1391698" y="2207811"/>
              <a:chExt cx="3612313" cy="860749"/>
            </a:xfrm>
          </p:grpSpPr>
          <p:cxnSp>
            <p:nvCxnSpPr>
              <p:cNvPr id="19" name="直接连接符 18"/>
              <p:cNvCxnSpPr/>
              <p:nvPr/>
            </p:nvCxnSpPr>
            <p:spPr>
              <a:xfrm>
                <a:off x="1391698" y="2207811"/>
                <a:ext cx="3594852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文本框 212"/>
              <p:cNvSpPr txBox="1"/>
              <p:nvPr/>
            </p:nvSpPr>
            <p:spPr>
              <a:xfrm>
                <a:off x="1391698" y="2268151"/>
                <a:ext cx="3612313" cy="8004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defTabSz="685800">
                  <a:defRPr/>
                </a:pPr>
                <a:r>
                  <a:rPr lang="en-US" altLang="zh-CN" sz="1100" dirty="0">
                    <a:solidFill>
                      <a:schemeClr val="bg1"/>
                    </a:solidFill>
                  </a:rPr>
                  <a:t>Lorem ipsum dolor sit </a:t>
                </a:r>
                <a:r>
                  <a:rPr lang="en-US" altLang="zh-CN" sz="1100" dirty="0" err="1">
                    <a:solidFill>
                      <a:schemeClr val="bg1"/>
                    </a:solidFill>
                  </a:rPr>
                  <a:t>amet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, </a:t>
                </a:r>
                <a:r>
                  <a:rPr lang="en-US" altLang="zh-CN" sz="1100" dirty="0" err="1">
                    <a:solidFill>
                      <a:schemeClr val="bg1"/>
                    </a:solidFill>
                  </a:rPr>
                  <a:t>consectetur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1100" dirty="0" err="1">
                    <a:solidFill>
                      <a:schemeClr val="bg1"/>
                    </a:solidFill>
                  </a:rPr>
                  <a:t>adipiscing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1100" dirty="0" err="1">
                    <a:solidFill>
                      <a:schemeClr val="bg1"/>
                    </a:solidFill>
                  </a:rPr>
                  <a:t>elit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. </a:t>
                </a:r>
                <a:r>
                  <a:rPr lang="en-US" altLang="zh-CN" sz="1100" dirty="0" err="1">
                    <a:solidFill>
                      <a:schemeClr val="bg1"/>
                    </a:solidFill>
                  </a:rPr>
                  <a:t>Curabitur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1100" dirty="0" err="1">
                    <a:solidFill>
                      <a:schemeClr val="bg1"/>
                    </a:solidFill>
                  </a:rPr>
                  <a:t>elementum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1100" dirty="0" err="1">
                    <a:solidFill>
                      <a:schemeClr val="bg1"/>
                    </a:solidFill>
                  </a:rPr>
                  <a:t>posuere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1100" dirty="0" err="1">
                    <a:solidFill>
                      <a:schemeClr val="bg1"/>
                    </a:solidFill>
                  </a:rPr>
                  <a:t>pretium</a:t>
                </a:r>
                <a:endPara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组合 214"/>
            <p:cNvGrpSpPr/>
            <p:nvPr/>
          </p:nvGrpSpPr>
          <p:grpSpPr bwMode="auto">
            <a:xfrm>
              <a:off x="1497628" y="4436130"/>
              <a:ext cx="3542400" cy="860749"/>
              <a:chOff x="1758489" y="2297817"/>
              <a:chExt cx="3542400" cy="860749"/>
            </a:xfrm>
          </p:grpSpPr>
          <p:cxnSp>
            <p:nvCxnSpPr>
              <p:cNvPr id="17" name="直接连接符 16"/>
              <p:cNvCxnSpPr/>
              <p:nvPr/>
            </p:nvCxnSpPr>
            <p:spPr>
              <a:xfrm>
                <a:off x="1854496" y="2297817"/>
                <a:ext cx="3332920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文本框 218"/>
              <p:cNvSpPr txBox="1"/>
              <p:nvPr/>
            </p:nvSpPr>
            <p:spPr>
              <a:xfrm>
                <a:off x="1758489" y="2358157"/>
                <a:ext cx="3542400" cy="8004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defTabSz="685800">
                  <a:defRPr/>
                </a:pPr>
                <a:r>
                  <a:rPr lang="en-US" altLang="zh-CN" sz="1100" dirty="0">
                    <a:solidFill>
                      <a:schemeClr val="bg1"/>
                    </a:solidFill>
                  </a:rPr>
                  <a:t>Lorem ipsum dolor sit </a:t>
                </a:r>
                <a:r>
                  <a:rPr lang="en-US" altLang="zh-CN" sz="1100" dirty="0" err="1">
                    <a:solidFill>
                      <a:schemeClr val="bg1"/>
                    </a:solidFill>
                  </a:rPr>
                  <a:t>amet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, </a:t>
                </a:r>
                <a:r>
                  <a:rPr lang="en-US" altLang="zh-CN" sz="1100" dirty="0" err="1">
                    <a:solidFill>
                      <a:schemeClr val="bg1"/>
                    </a:solidFill>
                  </a:rPr>
                  <a:t>consectetur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1100" dirty="0" err="1">
                    <a:solidFill>
                      <a:schemeClr val="bg1"/>
                    </a:solidFill>
                  </a:rPr>
                  <a:t>adipiscing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1100" dirty="0" err="1">
                    <a:solidFill>
                      <a:schemeClr val="bg1"/>
                    </a:solidFill>
                  </a:rPr>
                  <a:t>elit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. </a:t>
                </a:r>
                <a:r>
                  <a:rPr lang="en-US" altLang="zh-CN" sz="1100" dirty="0" err="1">
                    <a:solidFill>
                      <a:schemeClr val="bg1"/>
                    </a:solidFill>
                  </a:rPr>
                  <a:t>Curabitur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1100" dirty="0" err="1">
                    <a:solidFill>
                      <a:schemeClr val="bg1"/>
                    </a:solidFill>
                  </a:rPr>
                  <a:t>elementum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1100" dirty="0" err="1">
                    <a:solidFill>
                      <a:schemeClr val="bg1"/>
                    </a:solidFill>
                  </a:rPr>
                  <a:t>posuere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1100" dirty="0" err="1">
                    <a:solidFill>
                      <a:schemeClr val="bg1"/>
                    </a:solidFill>
                  </a:rPr>
                  <a:t>pretium</a:t>
                </a:r>
                <a:endPara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组合 219"/>
            <p:cNvGrpSpPr/>
            <p:nvPr/>
          </p:nvGrpSpPr>
          <p:grpSpPr bwMode="auto">
            <a:xfrm>
              <a:off x="7512776" y="3470174"/>
              <a:ext cx="3671810" cy="828989"/>
              <a:chOff x="779769" y="2206659"/>
              <a:chExt cx="3671810" cy="828989"/>
            </a:xfrm>
          </p:grpSpPr>
          <p:cxnSp>
            <p:nvCxnSpPr>
              <p:cNvPr id="15" name="直接连接符 14"/>
              <p:cNvCxnSpPr/>
              <p:nvPr/>
            </p:nvCxnSpPr>
            <p:spPr>
              <a:xfrm>
                <a:off x="890890" y="2206659"/>
                <a:ext cx="3368671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文本框 223"/>
              <p:cNvSpPr txBox="1"/>
              <p:nvPr/>
            </p:nvSpPr>
            <p:spPr>
              <a:xfrm>
                <a:off x="779769" y="2235240"/>
                <a:ext cx="3671810" cy="8004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685800">
                  <a:defRPr/>
                </a:pPr>
                <a:r>
                  <a:rPr lang="en-US" altLang="zh-CN" sz="1100" dirty="0">
                    <a:solidFill>
                      <a:schemeClr val="bg1"/>
                    </a:solidFill>
                  </a:rPr>
                  <a:t>Lorem ipsum dolor sit </a:t>
                </a:r>
                <a:r>
                  <a:rPr lang="en-US" altLang="zh-CN" sz="1100" dirty="0" err="1">
                    <a:solidFill>
                      <a:schemeClr val="bg1"/>
                    </a:solidFill>
                  </a:rPr>
                  <a:t>amet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, </a:t>
                </a:r>
                <a:r>
                  <a:rPr lang="en-US" altLang="zh-CN" sz="1100" dirty="0" err="1">
                    <a:solidFill>
                      <a:schemeClr val="bg1"/>
                    </a:solidFill>
                  </a:rPr>
                  <a:t>consectetur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1100" dirty="0" err="1">
                    <a:solidFill>
                      <a:schemeClr val="bg1"/>
                    </a:solidFill>
                  </a:rPr>
                  <a:t>adipiscing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1100" dirty="0" err="1">
                    <a:solidFill>
                      <a:schemeClr val="bg1"/>
                    </a:solidFill>
                  </a:rPr>
                  <a:t>elit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. </a:t>
                </a:r>
                <a:r>
                  <a:rPr lang="en-US" altLang="zh-CN" sz="1100" dirty="0" err="1">
                    <a:solidFill>
                      <a:schemeClr val="bg1"/>
                    </a:solidFill>
                  </a:rPr>
                  <a:t>Curabitur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1100" dirty="0" err="1">
                    <a:solidFill>
                      <a:schemeClr val="bg1"/>
                    </a:solidFill>
                  </a:rPr>
                  <a:t>elementum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1100" dirty="0" err="1">
                    <a:solidFill>
                      <a:schemeClr val="bg1"/>
                    </a:solidFill>
                  </a:rPr>
                  <a:t>posuere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1100" dirty="0" err="1">
                    <a:solidFill>
                      <a:schemeClr val="bg1"/>
                    </a:solidFill>
                  </a:rPr>
                  <a:t>pretium</a:t>
                </a:r>
                <a:endPara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" name="组合 224"/>
            <p:cNvGrpSpPr/>
            <p:nvPr/>
          </p:nvGrpSpPr>
          <p:grpSpPr bwMode="auto">
            <a:xfrm>
              <a:off x="7541285" y="5743356"/>
              <a:ext cx="3643302" cy="800409"/>
              <a:chOff x="971354" y="1946001"/>
              <a:chExt cx="3643302" cy="800409"/>
            </a:xfrm>
          </p:grpSpPr>
          <p:cxnSp>
            <p:nvCxnSpPr>
              <p:cNvPr id="13" name="直接连接符 12"/>
              <p:cNvCxnSpPr/>
              <p:nvPr/>
            </p:nvCxnSpPr>
            <p:spPr>
              <a:xfrm>
                <a:off x="1082474" y="1946001"/>
                <a:ext cx="3532180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文本框 228"/>
              <p:cNvSpPr txBox="1"/>
              <p:nvPr/>
            </p:nvSpPr>
            <p:spPr>
              <a:xfrm>
                <a:off x="971354" y="1946001"/>
                <a:ext cx="3643302" cy="8004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685800">
                  <a:defRPr/>
                </a:pPr>
                <a:r>
                  <a:rPr lang="en-US" altLang="zh-CN" sz="1100" dirty="0">
                    <a:solidFill>
                      <a:schemeClr val="bg1"/>
                    </a:solidFill>
                  </a:rPr>
                  <a:t>Lorem ipsum dolor sit </a:t>
                </a:r>
                <a:r>
                  <a:rPr lang="en-US" altLang="zh-CN" sz="1100" dirty="0" err="1">
                    <a:solidFill>
                      <a:schemeClr val="bg1"/>
                    </a:solidFill>
                  </a:rPr>
                  <a:t>amet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, </a:t>
                </a:r>
                <a:r>
                  <a:rPr lang="en-US" altLang="zh-CN" sz="1100" dirty="0" err="1">
                    <a:solidFill>
                      <a:schemeClr val="bg1"/>
                    </a:solidFill>
                  </a:rPr>
                  <a:t>consectetur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1100" dirty="0" err="1">
                    <a:solidFill>
                      <a:schemeClr val="bg1"/>
                    </a:solidFill>
                  </a:rPr>
                  <a:t>adipiscing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1100" dirty="0" err="1">
                    <a:solidFill>
                      <a:schemeClr val="bg1"/>
                    </a:solidFill>
                  </a:rPr>
                  <a:t>elit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. </a:t>
                </a:r>
                <a:r>
                  <a:rPr lang="en-US" altLang="zh-CN" sz="1100" dirty="0" err="1">
                    <a:solidFill>
                      <a:schemeClr val="bg1"/>
                    </a:solidFill>
                  </a:rPr>
                  <a:t>Curabitur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1100" dirty="0" err="1">
                    <a:solidFill>
                      <a:schemeClr val="bg1"/>
                    </a:solidFill>
                  </a:rPr>
                  <a:t>elementum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1100" dirty="0" err="1">
                    <a:solidFill>
                      <a:schemeClr val="bg1"/>
                    </a:solidFill>
                  </a:rPr>
                  <a:t>posuere</a:t>
                </a:r>
                <a:r>
                  <a:rPr lang="en-US" altLang="zh-CN" sz="1100" dirty="0">
                    <a:solidFill>
                      <a:schemeClr val="bg1"/>
                    </a:solidFill>
                  </a:rPr>
                  <a:t> </a:t>
                </a:r>
                <a:r>
                  <a:rPr lang="en-US" altLang="zh-CN" sz="1100" dirty="0" err="1">
                    <a:solidFill>
                      <a:schemeClr val="bg1"/>
                    </a:solidFill>
                  </a:rPr>
                  <a:t>pretium</a:t>
                </a:r>
                <a:endPara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5888019" y="4456830"/>
            <a:ext cx="783392" cy="812826"/>
            <a:chOff x="5888019" y="4456830"/>
            <a:chExt cx="783392" cy="812826"/>
          </a:xfrm>
        </p:grpSpPr>
        <p:sp>
          <p:nvSpPr>
            <p:cNvPr id="22" name="椭圆 21"/>
            <p:cNvSpPr/>
            <p:nvPr/>
          </p:nvSpPr>
          <p:spPr>
            <a:xfrm>
              <a:off x="5888019" y="4456830"/>
              <a:ext cx="783392" cy="78339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2857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</a:ln>
            <a:effectLst>
              <a:outerShdw blurRad="444500" dist="190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23" name="TextBox 139"/>
            <p:cNvSpPr txBox="1"/>
            <p:nvPr/>
          </p:nvSpPr>
          <p:spPr>
            <a:xfrm>
              <a:off x="5913632" y="4500215"/>
              <a:ext cx="70403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>
                  <a:solidFill>
                    <a:schemeClr val="tx2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4400" b="1" dirty="0">
                <a:solidFill>
                  <a:schemeClr val="tx2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078949" y="1806440"/>
            <a:ext cx="846248" cy="846248"/>
            <a:chOff x="5078949" y="1806440"/>
            <a:chExt cx="846248" cy="846248"/>
          </a:xfrm>
        </p:grpSpPr>
        <p:sp>
          <p:nvSpPr>
            <p:cNvPr id="25" name="椭圆 24"/>
            <p:cNvSpPr/>
            <p:nvPr/>
          </p:nvSpPr>
          <p:spPr>
            <a:xfrm>
              <a:off x="5078949" y="1806440"/>
              <a:ext cx="846248" cy="846248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2857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</a:ln>
            <a:effectLst>
              <a:outerShdw blurRad="444500" dist="190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26" name="TextBox 7"/>
            <p:cNvSpPr txBox="1"/>
            <p:nvPr/>
          </p:nvSpPr>
          <p:spPr>
            <a:xfrm>
              <a:off x="5105685" y="1844338"/>
              <a:ext cx="58060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>
                  <a:solidFill>
                    <a:schemeClr val="tx2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4400" b="1" dirty="0">
                <a:solidFill>
                  <a:schemeClr val="tx2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766873" y="2494593"/>
            <a:ext cx="901290" cy="1022191"/>
            <a:chOff x="5766873" y="2494593"/>
            <a:chExt cx="901290" cy="1022191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5766873" y="2494593"/>
              <a:ext cx="227640" cy="262041"/>
            </a:xfrm>
            <a:prstGeom prst="line">
              <a:avLst/>
            </a:prstGeom>
            <a:ln w="28575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组合 28"/>
            <p:cNvGrpSpPr/>
            <p:nvPr/>
          </p:nvGrpSpPr>
          <p:grpSpPr>
            <a:xfrm>
              <a:off x="5821915" y="2670536"/>
              <a:ext cx="846248" cy="846248"/>
              <a:chOff x="4661856" y="1851670"/>
              <a:chExt cx="846248" cy="846248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4661856" y="1851670"/>
                <a:ext cx="846248" cy="846248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900000" scaled="1"/>
                <a:tileRect/>
              </a:gradFill>
              <a:ln w="28575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</a:ln>
              <a:effectLst>
                <a:outerShdw blurRad="444500" dist="1905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TextBox 137"/>
              <p:cNvSpPr txBox="1"/>
              <p:nvPr/>
            </p:nvSpPr>
            <p:spPr>
              <a:xfrm>
                <a:off x="4716016" y="1905830"/>
                <a:ext cx="696024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400" b="1" dirty="0">
                    <a:solidFill>
                      <a:schemeClr val="tx2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</a:rPr>
                  <a:t>02</a:t>
                </a:r>
                <a:endParaRPr lang="zh-CN" altLang="en-US" sz="4400" b="1" dirty="0">
                  <a:solidFill>
                    <a:schemeClr val="tx2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30" name="直接连接符 29"/>
          <p:cNvCxnSpPr/>
          <p:nvPr/>
        </p:nvCxnSpPr>
        <p:spPr>
          <a:xfrm flipH="1">
            <a:off x="5766873" y="3494105"/>
            <a:ext cx="273987" cy="262041"/>
          </a:xfrm>
          <a:prstGeom prst="line">
            <a:avLst/>
          </a:prstGeom>
          <a:ln w="2857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组合 38"/>
          <p:cNvGrpSpPr/>
          <p:nvPr/>
        </p:nvGrpSpPr>
        <p:grpSpPr>
          <a:xfrm>
            <a:off x="5078949" y="3588792"/>
            <a:ext cx="846248" cy="846248"/>
            <a:chOff x="5078949" y="3588792"/>
            <a:chExt cx="846248" cy="846248"/>
          </a:xfrm>
        </p:grpSpPr>
        <p:sp>
          <p:nvSpPr>
            <p:cNvPr id="34" name="椭圆 33"/>
            <p:cNvSpPr/>
            <p:nvPr/>
          </p:nvSpPr>
          <p:spPr>
            <a:xfrm>
              <a:off x="5078949" y="3588792"/>
              <a:ext cx="846248" cy="846248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2857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</a:ln>
            <a:effectLst>
              <a:outerShdw blurRad="444500" dist="190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35" name="TextBox 138"/>
            <p:cNvSpPr txBox="1"/>
            <p:nvPr/>
          </p:nvSpPr>
          <p:spPr>
            <a:xfrm>
              <a:off x="5139994" y="3597210"/>
              <a:ext cx="70724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>
                  <a:solidFill>
                    <a:schemeClr val="tx2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400" b="1" dirty="0">
                <a:solidFill>
                  <a:schemeClr val="tx2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6" name="直接连接符 35"/>
          <p:cNvCxnSpPr/>
          <p:nvPr/>
        </p:nvCxnSpPr>
        <p:spPr>
          <a:xfrm>
            <a:off x="5804067" y="4262855"/>
            <a:ext cx="227640" cy="262041"/>
          </a:xfrm>
          <a:prstGeom prst="line">
            <a:avLst/>
          </a:prstGeom>
          <a:ln w="2857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6" dur="2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7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686"/>
            <a:ext cx="12192000" cy="6858000"/>
          </a:xfrm>
          <a:prstGeom prst="rect">
            <a:avLst/>
          </a:prstGeom>
          <a:solidFill>
            <a:schemeClr val="tx1">
              <a:alpha val="5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半闭框 10"/>
          <p:cNvSpPr/>
          <p:nvPr/>
        </p:nvSpPr>
        <p:spPr>
          <a:xfrm>
            <a:off x="1714500" y="2266950"/>
            <a:ext cx="4572000" cy="1695450"/>
          </a:xfrm>
          <a:prstGeom prst="halfFrame">
            <a:avLst>
              <a:gd name="adj1" fmla="val 4792"/>
              <a:gd name="adj2" fmla="val 56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半闭框 11"/>
          <p:cNvSpPr/>
          <p:nvPr/>
        </p:nvSpPr>
        <p:spPr>
          <a:xfrm rot="10800000">
            <a:off x="704850" y="1733550"/>
            <a:ext cx="4572000" cy="1695450"/>
          </a:xfrm>
          <a:prstGeom prst="halfFrame">
            <a:avLst>
              <a:gd name="adj1" fmla="val 4792"/>
              <a:gd name="adj2" fmla="val 56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943100" y="2468344"/>
            <a:ext cx="13733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</a:rPr>
              <a:t>PART</a:t>
            </a:r>
            <a:endParaRPr lang="zh-CN" altLang="en-US" sz="48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790699" y="3714750"/>
            <a:ext cx="3654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</a:rPr>
              <a:t>FOLLOW-UP WORK PLAN</a:t>
            </a:r>
            <a:endParaRPr lang="zh-CN" altLang="en-US" sz="24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8" name="素材框 17"/>
          <p:cNvSpPr/>
          <p:nvPr/>
        </p:nvSpPr>
        <p:spPr>
          <a:xfrm>
            <a:off x="704850" y="476250"/>
            <a:ext cx="666750" cy="723901"/>
          </a:xfrm>
          <a:prstGeom prst="frame">
            <a:avLst>
              <a:gd name="adj1" fmla="val 1071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素材框 18"/>
          <p:cNvSpPr/>
          <p:nvPr/>
        </p:nvSpPr>
        <p:spPr>
          <a:xfrm>
            <a:off x="1104900" y="971550"/>
            <a:ext cx="476250" cy="476251"/>
          </a:xfrm>
          <a:prstGeom prst="frame">
            <a:avLst>
              <a:gd name="adj1" fmla="val 735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171825" y="2467492"/>
            <a:ext cx="15775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</a:rPr>
              <a:t>FOUR</a:t>
            </a:r>
            <a:endParaRPr lang="zh-CN" altLang="en-US" sz="48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0" dur="1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1" dur="1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4" grpId="0"/>
      <p:bldP spid="18" grpId="0" animBg="1"/>
      <p:bldP spid="19" grpId="0" animBg="1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组合 48"/>
          <p:cNvGrpSpPr/>
          <p:nvPr/>
        </p:nvGrpSpPr>
        <p:grpSpPr>
          <a:xfrm>
            <a:off x="3151598" y="2550254"/>
            <a:ext cx="6409345" cy="3129227"/>
            <a:chOff x="1463076" y="1201902"/>
            <a:chExt cx="9273932" cy="4569679"/>
          </a:xfrm>
          <a:solidFill>
            <a:schemeClr val="bg1">
              <a:lumMod val="85000"/>
            </a:schemeClr>
          </a:solidFill>
        </p:grpSpPr>
        <p:sp>
          <p:nvSpPr>
            <p:cNvPr id="50" name="Freeform 4"/>
            <p:cNvSpPr/>
            <p:nvPr/>
          </p:nvSpPr>
          <p:spPr bwMode="auto">
            <a:xfrm>
              <a:off x="6118047" y="4598361"/>
              <a:ext cx="329790" cy="326000"/>
            </a:xfrm>
            <a:custGeom>
              <a:avLst/>
              <a:gdLst/>
              <a:ahLst/>
              <a:cxnLst>
                <a:cxn ang="0">
                  <a:pos x="53" y="137"/>
                </a:cxn>
                <a:cxn ang="0">
                  <a:pos x="60" y="133"/>
                </a:cxn>
                <a:cxn ang="0">
                  <a:pos x="66" y="141"/>
                </a:cxn>
                <a:cxn ang="0">
                  <a:pos x="80" y="141"/>
                </a:cxn>
                <a:cxn ang="0">
                  <a:pos x="87" y="134"/>
                </a:cxn>
                <a:cxn ang="0">
                  <a:pos x="87" y="59"/>
                </a:cxn>
                <a:cxn ang="0">
                  <a:pos x="99" y="55"/>
                </a:cxn>
                <a:cxn ang="0">
                  <a:pos x="99" y="16"/>
                </a:cxn>
                <a:cxn ang="0">
                  <a:pos x="109" y="15"/>
                </a:cxn>
                <a:cxn ang="0">
                  <a:pos x="122" y="11"/>
                </a:cxn>
                <a:cxn ang="0">
                  <a:pos x="128" y="16"/>
                </a:cxn>
                <a:cxn ang="0">
                  <a:pos x="136" y="11"/>
                </a:cxn>
                <a:cxn ang="0">
                  <a:pos x="144" y="9"/>
                </a:cxn>
                <a:cxn ang="0">
                  <a:pos x="143" y="6"/>
                </a:cxn>
                <a:cxn ang="0">
                  <a:pos x="119" y="8"/>
                </a:cxn>
                <a:cxn ang="0">
                  <a:pos x="102" y="9"/>
                </a:cxn>
                <a:cxn ang="0">
                  <a:pos x="77" y="9"/>
                </a:cxn>
                <a:cxn ang="0">
                  <a:pos x="73" y="5"/>
                </a:cxn>
                <a:cxn ang="0">
                  <a:pos x="34" y="5"/>
                </a:cxn>
                <a:cxn ang="0">
                  <a:pos x="24" y="3"/>
                </a:cxn>
                <a:cxn ang="0">
                  <a:pos x="13" y="2"/>
                </a:cxn>
                <a:cxn ang="0">
                  <a:pos x="8" y="0"/>
                </a:cxn>
                <a:cxn ang="0">
                  <a:pos x="4" y="3"/>
                </a:cxn>
                <a:cxn ang="0">
                  <a:pos x="1" y="3"/>
                </a:cxn>
                <a:cxn ang="0">
                  <a:pos x="7" y="18"/>
                </a:cxn>
                <a:cxn ang="0">
                  <a:pos x="18" y="41"/>
                </a:cxn>
                <a:cxn ang="0">
                  <a:pos x="29" y="65"/>
                </a:cxn>
                <a:cxn ang="0">
                  <a:pos x="30" y="84"/>
                </a:cxn>
                <a:cxn ang="0">
                  <a:pos x="34" y="101"/>
                </a:cxn>
                <a:cxn ang="0">
                  <a:pos x="42" y="129"/>
                </a:cxn>
                <a:cxn ang="0">
                  <a:pos x="49" y="138"/>
                </a:cxn>
                <a:cxn ang="0">
                  <a:pos x="53" y="137"/>
                </a:cxn>
              </a:cxnLst>
              <a:rect l="0" t="0" r="r" b="b"/>
              <a:pathLst>
                <a:path w="144" h="143">
                  <a:moveTo>
                    <a:pt x="53" y="137"/>
                  </a:moveTo>
                  <a:cubicBezTo>
                    <a:pt x="53" y="134"/>
                    <a:pt x="57" y="130"/>
                    <a:pt x="60" y="133"/>
                  </a:cubicBezTo>
                  <a:cubicBezTo>
                    <a:pt x="62" y="137"/>
                    <a:pt x="61" y="141"/>
                    <a:pt x="66" y="141"/>
                  </a:cubicBezTo>
                  <a:cubicBezTo>
                    <a:pt x="70" y="141"/>
                    <a:pt x="79" y="143"/>
                    <a:pt x="80" y="141"/>
                  </a:cubicBezTo>
                  <a:cubicBezTo>
                    <a:pt x="81" y="139"/>
                    <a:pt x="87" y="137"/>
                    <a:pt x="87" y="134"/>
                  </a:cubicBezTo>
                  <a:cubicBezTo>
                    <a:pt x="87" y="130"/>
                    <a:pt x="87" y="62"/>
                    <a:pt x="87" y="59"/>
                  </a:cubicBezTo>
                  <a:cubicBezTo>
                    <a:pt x="87" y="57"/>
                    <a:pt x="99" y="59"/>
                    <a:pt x="99" y="55"/>
                  </a:cubicBezTo>
                  <a:cubicBezTo>
                    <a:pt x="99" y="51"/>
                    <a:pt x="99" y="16"/>
                    <a:pt x="99" y="16"/>
                  </a:cubicBezTo>
                  <a:cubicBezTo>
                    <a:pt x="99" y="16"/>
                    <a:pt x="107" y="16"/>
                    <a:pt x="109" y="15"/>
                  </a:cubicBezTo>
                  <a:cubicBezTo>
                    <a:pt x="112" y="14"/>
                    <a:pt x="120" y="10"/>
                    <a:pt x="122" y="11"/>
                  </a:cubicBezTo>
                  <a:cubicBezTo>
                    <a:pt x="124" y="13"/>
                    <a:pt x="127" y="17"/>
                    <a:pt x="128" y="16"/>
                  </a:cubicBezTo>
                  <a:cubicBezTo>
                    <a:pt x="129" y="14"/>
                    <a:pt x="133" y="11"/>
                    <a:pt x="136" y="11"/>
                  </a:cubicBezTo>
                  <a:cubicBezTo>
                    <a:pt x="138" y="11"/>
                    <a:pt x="141" y="10"/>
                    <a:pt x="144" y="9"/>
                  </a:cubicBezTo>
                  <a:cubicBezTo>
                    <a:pt x="143" y="8"/>
                    <a:pt x="143" y="7"/>
                    <a:pt x="143" y="6"/>
                  </a:cubicBezTo>
                  <a:cubicBezTo>
                    <a:pt x="143" y="4"/>
                    <a:pt x="122" y="7"/>
                    <a:pt x="119" y="8"/>
                  </a:cubicBezTo>
                  <a:cubicBezTo>
                    <a:pt x="116" y="9"/>
                    <a:pt x="105" y="11"/>
                    <a:pt x="102" y="9"/>
                  </a:cubicBezTo>
                  <a:cubicBezTo>
                    <a:pt x="98" y="8"/>
                    <a:pt x="77" y="9"/>
                    <a:pt x="77" y="9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3" y="5"/>
                    <a:pt x="38" y="5"/>
                    <a:pt x="34" y="5"/>
                  </a:cubicBezTo>
                  <a:cubicBezTo>
                    <a:pt x="30" y="5"/>
                    <a:pt x="27" y="5"/>
                    <a:pt x="24" y="3"/>
                  </a:cubicBezTo>
                  <a:cubicBezTo>
                    <a:pt x="20" y="0"/>
                    <a:pt x="17" y="0"/>
                    <a:pt x="13" y="2"/>
                  </a:cubicBezTo>
                  <a:cubicBezTo>
                    <a:pt x="9" y="4"/>
                    <a:pt x="11" y="0"/>
                    <a:pt x="8" y="0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7"/>
                    <a:pt x="3" y="13"/>
                    <a:pt x="7" y="18"/>
                  </a:cubicBezTo>
                  <a:cubicBezTo>
                    <a:pt x="11" y="23"/>
                    <a:pt x="15" y="33"/>
                    <a:pt x="18" y="41"/>
                  </a:cubicBezTo>
                  <a:cubicBezTo>
                    <a:pt x="20" y="49"/>
                    <a:pt x="28" y="59"/>
                    <a:pt x="29" y="65"/>
                  </a:cubicBezTo>
                  <a:cubicBezTo>
                    <a:pt x="31" y="71"/>
                    <a:pt x="28" y="80"/>
                    <a:pt x="30" y="84"/>
                  </a:cubicBezTo>
                  <a:cubicBezTo>
                    <a:pt x="32" y="88"/>
                    <a:pt x="33" y="95"/>
                    <a:pt x="34" y="101"/>
                  </a:cubicBezTo>
                  <a:cubicBezTo>
                    <a:pt x="35" y="108"/>
                    <a:pt x="35" y="123"/>
                    <a:pt x="42" y="129"/>
                  </a:cubicBezTo>
                  <a:cubicBezTo>
                    <a:pt x="44" y="131"/>
                    <a:pt x="46" y="134"/>
                    <a:pt x="49" y="138"/>
                  </a:cubicBezTo>
                  <a:cubicBezTo>
                    <a:pt x="51" y="138"/>
                    <a:pt x="53" y="138"/>
                    <a:pt x="53" y="137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1" name="Freeform 5"/>
            <p:cNvSpPr/>
            <p:nvPr/>
          </p:nvSpPr>
          <p:spPr bwMode="auto">
            <a:xfrm>
              <a:off x="6447839" y="4560455"/>
              <a:ext cx="204697" cy="178163"/>
            </a:xfrm>
            <a:custGeom>
              <a:avLst/>
              <a:gdLst/>
              <a:ahLst/>
              <a:cxnLst>
                <a:cxn ang="0">
                  <a:pos x="59" y="4"/>
                </a:cxn>
                <a:cxn ang="0">
                  <a:pos x="58" y="0"/>
                </a:cxn>
                <a:cxn ang="0">
                  <a:pos x="48" y="0"/>
                </a:cxn>
                <a:cxn ang="0">
                  <a:pos x="42" y="6"/>
                </a:cxn>
                <a:cxn ang="0">
                  <a:pos x="31" y="14"/>
                </a:cxn>
                <a:cxn ang="0">
                  <a:pos x="20" y="27"/>
                </a:cxn>
                <a:cxn ang="0">
                  <a:pos x="5" y="24"/>
                </a:cxn>
                <a:cxn ang="0">
                  <a:pos x="0" y="25"/>
                </a:cxn>
                <a:cxn ang="0">
                  <a:pos x="6" y="31"/>
                </a:cxn>
                <a:cxn ang="0">
                  <a:pos x="12" y="45"/>
                </a:cxn>
                <a:cxn ang="0">
                  <a:pos x="23" y="53"/>
                </a:cxn>
                <a:cxn ang="0">
                  <a:pos x="28" y="61"/>
                </a:cxn>
                <a:cxn ang="0">
                  <a:pos x="36" y="69"/>
                </a:cxn>
                <a:cxn ang="0">
                  <a:pos x="44" y="74"/>
                </a:cxn>
                <a:cxn ang="0">
                  <a:pos x="55" y="76"/>
                </a:cxn>
                <a:cxn ang="0">
                  <a:pos x="67" y="78"/>
                </a:cxn>
                <a:cxn ang="0">
                  <a:pos x="79" y="67"/>
                </a:cxn>
                <a:cxn ang="0">
                  <a:pos x="82" y="56"/>
                </a:cxn>
                <a:cxn ang="0">
                  <a:pos x="88" y="48"/>
                </a:cxn>
                <a:cxn ang="0">
                  <a:pos x="84" y="39"/>
                </a:cxn>
                <a:cxn ang="0">
                  <a:pos x="87" y="29"/>
                </a:cxn>
                <a:cxn ang="0">
                  <a:pos x="87" y="12"/>
                </a:cxn>
                <a:cxn ang="0">
                  <a:pos x="74" y="7"/>
                </a:cxn>
                <a:cxn ang="0">
                  <a:pos x="59" y="4"/>
                </a:cxn>
              </a:cxnLst>
              <a:rect l="0" t="0" r="r" b="b"/>
              <a:pathLst>
                <a:path w="90" h="78">
                  <a:moveTo>
                    <a:pt x="59" y="4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2"/>
                    <a:pt x="42" y="4"/>
                    <a:pt x="42" y="6"/>
                  </a:cubicBezTo>
                  <a:cubicBezTo>
                    <a:pt x="42" y="8"/>
                    <a:pt x="36" y="13"/>
                    <a:pt x="31" y="14"/>
                  </a:cubicBezTo>
                  <a:cubicBezTo>
                    <a:pt x="27" y="15"/>
                    <a:pt x="22" y="25"/>
                    <a:pt x="20" y="27"/>
                  </a:cubicBezTo>
                  <a:cubicBezTo>
                    <a:pt x="17" y="28"/>
                    <a:pt x="8" y="25"/>
                    <a:pt x="5" y="24"/>
                  </a:cubicBezTo>
                  <a:cubicBezTo>
                    <a:pt x="4" y="24"/>
                    <a:pt x="2" y="25"/>
                    <a:pt x="0" y="25"/>
                  </a:cubicBezTo>
                  <a:cubicBezTo>
                    <a:pt x="1" y="28"/>
                    <a:pt x="5" y="31"/>
                    <a:pt x="6" y="31"/>
                  </a:cubicBezTo>
                  <a:cubicBezTo>
                    <a:pt x="8" y="31"/>
                    <a:pt x="8" y="43"/>
                    <a:pt x="12" y="45"/>
                  </a:cubicBezTo>
                  <a:cubicBezTo>
                    <a:pt x="16" y="47"/>
                    <a:pt x="23" y="51"/>
                    <a:pt x="23" y="53"/>
                  </a:cubicBezTo>
                  <a:cubicBezTo>
                    <a:pt x="23" y="55"/>
                    <a:pt x="28" y="58"/>
                    <a:pt x="28" y="61"/>
                  </a:cubicBezTo>
                  <a:cubicBezTo>
                    <a:pt x="28" y="65"/>
                    <a:pt x="32" y="69"/>
                    <a:pt x="36" y="69"/>
                  </a:cubicBezTo>
                  <a:cubicBezTo>
                    <a:pt x="43" y="69"/>
                    <a:pt x="44" y="72"/>
                    <a:pt x="44" y="74"/>
                  </a:cubicBezTo>
                  <a:cubicBezTo>
                    <a:pt x="44" y="76"/>
                    <a:pt x="53" y="74"/>
                    <a:pt x="55" y="76"/>
                  </a:cubicBezTo>
                  <a:cubicBezTo>
                    <a:pt x="56" y="78"/>
                    <a:pt x="65" y="77"/>
                    <a:pt x="67" y="78"/>
                  </a:cubicBezTo>
                  <a:cubicBezTo>
                    <a:pt x="71" y="75"/>
                    <a:pt x="77" y="70"/>
                    <a:pt x="79" y="67"/>
                  </a:cubicBezTo>
                  <a:cubicBezTo>
                    <a:pt x="82" y="63"/>
                    <a:pt x="79" y="58"/>
                    <a:pt x="82" y="56"/>
                  </a:cubicBezTo>
                  <a:cubicBezTo>
                    <a:pt x="84" y="55"/>
                    <a:pt x="90" y="48"/>
                    <a:pt x="88" y="48"/>
                  </a:cubicBezTo>
                  <a:cubicBezTo>
                    <a:pt x="86" y="47"/>
                    <a:pt x="87" y="42"/>
                    <a:pt x="84" y="39"/>
                  </a:cubicBezTo>
                  <a:cubicBezTo>
                    <a:pt x="81" y="36"/>
                    <a:pt x="88" y="35"/>
                    <a:pt x="87" y="29"/>
                  </a:cubicBezTo>
                  <a:cubicBezTo>
                    <a:pt x="87" y="24"/>
                    <a:pt x="88" y="13"/>
                    <a:pt x="87" y="12"/>
                  </a:cubicBezTo>
                  <a:cubicBezTo>
                    <a:pt x="85" y="11"/>
                    <a:pt x="78" y="10"/>
                    <a:pt x="74" y="7"/>
                  </a:cubicBezTo>
                  <a:cubicBezTo>
                    <a:pt x="69" y="4"/>
                    <a:pt x="59" y="4"/>
                    <a:pt x="59" y="4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2" name="Freeform 6"/>
            <p:cNvSpPr/>
            <p:nvPr/>
          </p:nvSpPr>
          <p:spPr bwMode="auto">
            <a:xfrm>
              <a:off x="6317059" y="4619210"/>
              <a:ext cx="231232" cy="248291"/>
            </a:xfrm>
            <a:custGeom>
              <a:avLst/>
              <a:gdLst/>
              <a:ahLst/>
              <a:cxnLst>
                <a:cxn ang="0">
                  <a:pos x="93" y="44"/>
                </a:cxn>
                <a:cxn ang="0">
                  <a:pos x="85" y="36"/>
                </a:cxn>
                <a:cxn ang="0">
                  <a:pos x="80" y="28"/>
                </a:cxn>
                <a:cxn ang="0">
                  <a:pos x="69" y="20"/>
                </a:cxn>
                <a:cxn ang="0">
                  <a:pos x="63" y="6"/>
                </a:cxn>
                <a:cxn ang="0">
                  <a:pos x="57" y="0"/>
                </a:cxn>
                <a:cxn ang="0">
                  <a:pos x="49" y="2"/>
                </a:cxn>
                <a:cxn ang="0">
                  <a:pos x="41" y="7"/>
                </a:cxn>
                <a:cxn ang="0">
                  <a:pos x="35" y="2"/>
                </a:cxn>
                <a:cxn ang="0">
                  <a:pos x="22" y="6"/>
                </a:cxn>
                <a:cxn ang="0">
                  <a:pos x="12" y="7"/>
                </a:cxn>
                <a:cxn ang="0">
                  <a:pos x="12" y="46"/>
                </a:cxn>
                <a:cxn ang="0">
                  <a:pos x="0" y="50"/>
                </a:cxn>
                <a:cxn ang="0">
                  <a:pos x="0" y="83"/>
                </a:cxn>
                <a:cxn ang="0">
                  <a:pos x="6" y="87"/>
                </a:cxn>
                <a:cxn ang="0">
                  <a:pos x="9" y="100"/>
                </a:cxn>
                <a:cxn ang="0">
                  <a:pos x="7" y="102"/>
                </a:cxn>
                <a:cxn ang="0">
                  <a:pos x="9" y="107"/>
                </a:cxn>
                <a:cxn ang="0">
                  <a:pos x="20" y="107"/>
                </a:cxn>
                <a:cxn ang="0">
                  <a:pos x="31" y="95"/>
                </a:cxn>
                <a:cxn ang="0">
                  <a:pos x="38" y="89"/>
                </a:cxn>
                <a:cxn ang="0">
                  <a:pos x="52" y="93"/>
                </a:cxn>
                <a:cxn ang="0">
                  <a:pos x="62" y="88"/>
                </a:cxn>
                <a:cxn ang="0">
                  <a:pos x="67" y="80"/>
                </a:cxn>
                <a:cxn ang="0">
                  <a:pos x="76" y="73"/>
                </a:cxn>
                <a:cxn ang="0">
                  <a:pos x="81" y="65"/>
                </a:cxn>
                <a:cxn ang="0">
                  <a:pos x="90" y="59"/>
                </a:cxn>
                <a:cxn ang="0">
                  <a:pos x="97" y="55"/>
                </a:cxn>
                <a:cxn ang="0">
                  <a:pos x="101" y="49"/>
                </a:cxn>
                <a:cxn ang="0">
                  <a:pos x="101" y="49"/>
                </a:cxn>
                <a:cxn ang="0">
                  <a:pos x="93" y="44"/>
                </a:cxn>
              </a:cxnLst>
              <a:rect l="0" t="0" r="r" b="b"/>
              <a:pathLst>
                <a:path w="101" h="109">
                  <a:moveTo>
                    <a:pt x="93" y="44"/>
                  </a:moveTo>
                  <a:cubicBezTo>
                    <a:pt x="89" y="44"/>
                    <a:pt x="85" y="40"/>
                    <a:pt x="85" y="36"/>
                  </a:cubicBezTo>
                  <a:cubicBezTo>
                    <a:pt x="85" y="33"/>
                    <a:pt x="80" y="30"/>
                    <a:pt x="80" y="28"/>
                  </a:cubicBezTo>
                  <a:cubicBezTo>
                    <a:pt x="80" y="26"/>
                    <a:pt x="73" y="22"/>
                    <a:pt x="69" y="20"/>
                  </a:cubicBezTo>
                  <a:cubicBezTo>
                    <a:pt x="65" y="18"/>
                    <a:pt x="65" y="6"/>
                    <a:pt x="63" y="6"/>
                  </a:cubicBezTo>
                  <a:cubicBezTo>
                    <a:pt x="62" y="6"/>
                    <a:pt x="58" y="3"/>
                    <a:pt x="57" y="0"/>
                  </a:cubicBezTo>
                  <a:cubicBezTo>
                    <a:pt x="54" y="1"/>
                    <a:pt x="51" y="2"/>
                    <a:pt x="49" y="2"/>
                  </a:cubicBezTo>
                  <a:cubicBezTo>
                    <a:pt x="46" y="2"/>
                    <a:pt x="42" y="5"/>
                    <a:pt x="41" y="7"/>
                  </a:cubicBezTo>
                  <a:cubicBezTo>
                    <a:pt x="40" y="8"/>
                    <a:pt x="37" y="4"/>
                    <a:pt x="35" y="2"/>
                  </a:cubicBezTo>
                  <a:cubicBezTo>
                    <a:pt x="33" y="1"/>
                    <a:pt x="25" y="5"/>
                    <a:pt x="22" y="6"/>
                  </a:cubicBezTo>
                  <a:cubicBezTo>
                    <a:pt x="20" y="7"/>
                    <a:pt x="12" y="7"/>
                    <a:pt x="12" y="7"/>
                  </a:cubicBezTo>
                  <a:cubicBezTo>
                    <a:pt x="12" y="7"/>
                    <a:pt x="12" y="42"/>
                    <a:pt x="12" y="46"/>
                  </a:cubicBezTo>
                  <a:cubicBezTo>
                    <a:pt x="12" y="50"/>
                    <a:pt x="0" y="48"/>
                    <a:pt x="0" y="50"/>
                  </a:cubicBezTo>
                  <a:cubicBezTo>
                    <a:pt x="0" y="51"/>
                    <a:pt x="0" y="67"/>
                    <a:pt x="0" y="83"/>
                  </a:cubicBezTo>
                  <a:cubicBezTo>
                    <a:pt x="3" y="84"/>
                    <a:pt x="5" y="85"/>
                    <a:pt x="6" y="87"/>
                  </a:cubicBezTo>
                  <a:cubicBezTo>
                    <a:pt x="7" y="90"/>
                    <a:pt x="10" y="98"/>
                    <a:pt x="9" y="100"/>
                  </a:cubicBezTo>
                  <a:cubicBezTo>
                    <a:pt x="9" y="102"/>
                    <a:pt x="7" y="100"/>
                    <a:pt x="7" y="102"/>
                  </a:cubicBezTo>
                  <a:cubicBezTo>
                    <a:pt x="7" y="104"/>
                    <a:pt x="6" y="107"/>
                    <a:pt x="9" y="107"/>
                  </a:cubicBezTo>
                  <a:cubicBezTo>
                    <a:pt x="12" y="107"/>
                    <a:pt x="18" y="109"/>
                    <a:pt x="20" y="107"/>
                  </a:cubicBezTo>
                  <a:cubicBezTo>
                    <a:pt x="23" y="104"/>
                    <a:pt x="30" y="98"/>
                    <a:pt x="31" y="95"/>
                  </a:cubicBezTo>
                  <a:cubicBezTo>
                    <a:pt x="31" y="92"/>
                    <a:pt x="33" y="85"/>
                    <a:pt x="38" y="89"/>
                  </a:cubicBezTo>
                  <a:cubicBezTo>
                    <a:pt x="44" y="93"/>
                    <a:pt x="44" y="93"/>
                    <a:pt x="52" y="93"/>
                  </a:cubicBezTo>
                  <a:cubicBezTo>
                    <a:pt x="59" y="93"/>
                    <a:pt x="61" y="93"/>
                    <a:pt x="62" y="88"/>
                  </a:cubicBezTo>
                  <a:cubicBezTo>
                    <a:pt x="64" y="84"/>
                    <a:pt x="62" y="80"/>
                    <a:pt x="67" y="80"/>
                  </a:cubicBezTo>
                  <a:cubicBezTo>
                    <a:pt x="71" y="80"/>
                    <a:pt x="76" y="76"/>
                    <a:pt x="76" y="73"/>
                  </a:cubicBezTo>
                  <a:cubicBezTo>
                    <a:pt x="76" y="70"/>
                    <a:pt x="78" y="65"/>
                    <a:pt x="81" y="65"/>
                  </a:cubicBezTo>
                  <a:cubicBezTo>
                    <a:pt x="84" y="65"/>
                    <a:pt x="89" y="62"/>
                    <a:pt x="90" y="59"/>
                  </a:cubicBezTo>
                  <a:cubicBezTo>
                    <a:pt x="91" y="55"/>
                    <a:pt x="95" y="57"/>
                    <a:pt x="97" y="55"/>
                  </a:cubicBezTo>
                  <a:cubicBezTo>
                    <a:pt x="98" y="54"/>
                    <a:pt x="99" y="51"/>
                    <a:pt x="101" y="49"/>
                  </a:cubicBezTo>
                  <a:cubicBezTo>
                    <a:pt x="101" y="49"/>
                    <a:pt x="101" y="49"/>
                    <a:pt x="101" y="49"/>
                  </a:cubicBezTo>
                  <a:cubicBezTo>
                    <a:pt x="101" y="47"/>
                    <a:pt x="100" y="44"/>
                    <a:pt x="93" y="44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3" name="Freeform 7"/>
            <p:cNvSpPr/>
            <p:nvPr/>
          </p:nvSpPr>
          <p:spPr bwMode="auto">
            <a:xfrm>
              <a:off x="6588093" y="4833384"/>
              <a:ext cx="36012" cy="43594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8"/>
                </a:cxn>
                <a:cxn ang="0">
                  <a:pos x="7" y="19"/>
                </a:cxn>
                <a:cxn ang="0">
                  <a:pos x="13" y="16"/>
                </a:cxn>
                <a:cxn ang="0">
                  <a:pos x="15" y="13"/>
                </a:cxn>
                <a:cxn ang="0">
                  <a:pos x="14" y="3"/>
                </a:cxn>
                <a:cxn ang="0">
                  <a:pos x="7" y="0"/>
                </a:cxn>
              </a:cxnLst>
              <a:rect l="0" t="0" r="r" b="b"/>
              <a:pathLst>
                <a:path w="15" h="19">
                  <a:moveTo>
                    <a:pt x="7" y="0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10"/>
                    <a:pt x="3" y="18"/>
                    <a:pt x="7" y="19"/>
                  </a:cubicBezTo>
                  <a:cubicBezTo>
                    <a:pt x="10" y="19"/>
                    <a:pt x="13" y="19"/>
                    <a:pt x="13" y="16"/>
                  </a:cubicBezTo>
                  <a:cubicBezTo>
                    <a:pt x="13" y="15"/>
                    <a:pt x="14" y="14"/>
                    <a:pt x="15" y="13"/>
                  </a:cubicBezTo>
                  <a:cubicBezTo>
                    <a:pt x="15" y="11"/>
                    <a:pt x="14" y="6"/>
                    <a:pt x="14" y="3"/>
                  </a:cubicBezTo>
                  <a:cubicBezTo>
                    <a:pt x="12" y="2"/>
                    <a:pt x="9" y="0"/>
                    <a:pt x="7" y="0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4" name="Freeform 8"/>
            <p:cNvSpPr/>
            <p:nvPr/>
          </p:nvSpPr>
          <p:spPr bwMode="auto">
            <a:xfrm>
              <a:off x="6495222" y="4905407"/>
              <a:ext cx="56860" cy="64442"/>
            </a:xfrm>
            <a:custGeom>
              <a:avLst/>
              <a:gdLst/>
              <a:ahLst/>
              <a:cxnLst>
                <a:cxn ang="0">
                  <a:pos x="18" y="3"/>
                </a:cxn>
                <a:cxn ang="0">
                  <a:pos x="7" y="8"/>
                </a:cxn>
                <a:cxn ang="0">
                  <a:pos x="0" y="18"/>
                </a:cxn>
                <a:cxn ang="0">
                  <a:pos x="7" y="27"/>
                </a:cxn>
                <a:cxn ang="0">
                  <a:pos x="11" y="28"/>
                </a:cxn>
                <a:cxn ang="0">
                  <a:pos x="14" y="22"/>
                </a:cxn>
                <a:cxn ang="0">
                  <a:pos x="21" y="20"/>
                </a:cxn>
                <a:cxn ang="0">
                  <a:pos x="25" y="12"/>
                </a:cxn>
                <a:cxn ang="0">
                  <a:pos x="18" y="3"/>
                </a:cxn>
              </a:cxnLst>
              <a:rect l="0" t="0" r="r" b="b"/>
              <a:pathLst>
                <a:path w="25" h="28">
                  <a:moveTo>
                    <a:pt x="18" y="3"/>
                  </a:moveTo>
                  <a:cubicBezTo>
                    <a:pt x="17" y="0"/>
                    <a:pt x="8" y="5"/>
                    <a:pt x="7" y="8"/>
                  </a:cubicBezTo>
                  <a:cubicBezTo>
                    <a:pt x="5" y="10"/>
                    <a:pt x="0" y="18"/>
                    <a:pt x="0" y="1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3" y="24"/>
                    <a:pt x="14" y="22"/>
                  </a:cubicBezTo>
                  <a:cubicBezTo>
                    <a:pt x="15" y="19"/>
                    <a:pt x="21" y="22"/>
                    <a:pt x="21" y="20"/>
                  </a:cubicBezTo>
                  <a:cubicBezTo>
                    <a:pt x="21" y="17"/>
                    <a:pt x="25" y="14"/>
                    <a:pt x="25" y="12"/>
                  </a:cubicBezTo>
                  <a:cubicBezTo>
                    <a:pt x="25" y="9"/>
                    <a:pt x="19" y="6"/>
                    <a:pt x="18" y="3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5" name="Freeform 9"/>
            <p:cNvSpPr>
              <a:spLocks noEditPoints="1"/>
            </p:cNvSpPr>
            <p:nvPr/>
          </p:nvSpPr>
          <p:spPr bwMode="auto">
            <a:xfrm>
              <a:off x="6229874" y="4729139"/>
              <a:ext cx="413186" cy="363906"/>
            </a:xfrm>
            <a:custGeom>
              <a:avLst/>
              <a:gdLst/>
              <a:ahLst/>
              <a:cxnLst>
                <a:cxn ang="0">
                  <a:pos x="172" y="59"/>
                </a:cxn>
                <a:cxn ang="0">
                  <a:pos x="172" y="58"/>
                </a:cxn>
                <a:cxn ang="0">
                  <a:pos x="170" y="61"/>
                </a:cxn>
                <a:cxn ang="0">
                  <a:pos x="164" y="64"/>
                </a:cxn>
                <a:cxn ang="0">
                  <a:pos x="157" y="53"/>
                </a:cxn>
                <a:cxn ang="0">
                  <a:pos x="164" y="45"/>
                </a:cxn>
                <a:cxn ang="0">
                  <a:pos x="171" y="48"/>
                </a:cxn>
                <a:cxn ang="0">
                  <a:pos x="171" y="46"/>
                </a:cxn>
                <a:cxn ang="0">
                  <a:pos x="170" y="26"/>
                </a:cxn>
                <a:cxn ang="0">
                  <a:pos x="163" y="5"/>
                </a:cxn>
                <a:cxn ang="0">
                  <a:pos x="150" y="2"/>
                </a:cxn>
                <a:cxn ang="0">
                  <a:pos x="139" y="0"/>
                </a:cxn>
                <a:cxn ang="0">
                  <a:pos x="135" y="6"/>
                </a:cxn>
                <a:cxn ang="0">
                  <a:pos x="128" y="10"/>
                </a:cxn>
                <a:cxn ang="0">
                  <a:pos x="119" y="16"/>
                </a:cxn>
                <a:cxn ang="0">
                  <a:pos x="114" y="24"/>
                </a:cxn>
                <a:cxn ang="0">
                  <a:pos x="105" y="31"/>
                </a:cxn>
                <a:cxn ang="0">
                  <a:pos x="100" y="39"/>
                </a:cxn>
                <a:cxn ang="0">
                  <a:pos x="90" y="44"/>
                </a:cxn>
                <a:cxn ang="0">
                  <a:pos x="76" y="40"/>
                </a:cxn>
                <a:cxn ang="0">
                  <a:pos x="69" y="46"/>
                </a:cxn>
                <a:cxn ang="0">
                  <a:pos x="58" y="58"/>
                </a:cxn>
                <a:cxn ang="0">
                  <a:pos x="47" y="58"/>
                </a:cxn>
                <a:cxn ang="0">
                  <a:pos x="45" y="53"/>
                </a:cxn>
                <a:cxn ang="0">
                  <a:pos x="47" y="51"/>
                </a:cxn>
                <a:cxn ang="0">
                  <a:pos x="44" y="38"/>
                </a:cxn>
                <a:cxn ang="0">
                  <a:pos x="38" y="34"/>
                </a:cxn>
                <a:cxn ang="0">
                  <a:pos x="38" y="76"/>
                </a:cxn>
                <a:cxn ang="0">
                  <a:pos x="31" y="83"/>
                </a:cxn>
                <a:cxn ang="0">
                  <a:pos x="17" y="83"/>
                </a:cxn>
                <a:cxn ang="0">
                  <a:pos x="11" y="75"/>
                </a:cxn>
                <a:cxn ang="0">
                  <a:pos x="4" y="79"/>
                </a:cxn>
                <a:cxn ang="0">
                  <a:pos x="0" y="80"/>
                </a:cxn>
                <a:cxn ang="0">
                  <a:pos x="8" y="98"/>
                </a:cxn>
                <a:cxn ang="0">
                  <a:pos x="19" y="120"/>
                </a:cxn>
                <a:cxn ang="0">
                  <a:pos x="19" y="131"/>
                </a:cxn>
                <a:cxn ang="0">
                  <a:pos x="19" y="140"/>
                </a:cxn>
                <a:cxn ang="0">
                  <a:pos x="23" y="149"/>
                </a:cxn>
                <a:cxn ang="0">
                  <a:pos x="27" y="152"/>
                </a:cxn>
                <a:cxn ang="0">
                  <a:pos x="33" y="157"/>
                </a:cxn>
                <a:cxn ang="0">
                  <a:pos x="41" y="157"/>
                </a:cxn>
                <a:cxn ang="0">
                  <a:pos x="54" y="153"/>
                </a:cxn>
                <a:cxn ang="0">
                  <a:pos x="64" y="149"/>
                </a:cxn>
                <a:cxn ang="0">
                  <a:pos x="82" y="149"/>
                </a:cxn>
                <a:cxn ang="0">
                  <a:pos x="93" y="147"/>
                </a:cxn>
                <a:cxn ang="0">
                  <a:pos x="100" y="146"/>
                </a:cxn>
                <a:cxn ang="0">
                  <a:pos x="109" y="143"/>
                </a:cxn>
                <a:cxn ang="0">
                  <a:pos x="132" y="128"/>
                </a:cxn>
                <a:cxn ang="0">
                  <a:pos x="159" y="95"/>
                </a:cxn>
                <a:cxn ang="0">
                  <a:pos x="175" y="77"/>
                </a:cxn>
                <a:cxn ang="0">
                  <a:pos x="181" y="59"/>
                </a:cxn>
                <a:cxn ang="0">
                  <a:pos x="172" y="59"/>
                </a:cxn>
                <a:cxn ang="0">
                  <a:pos x="137" y="97"/>
                </a:cxn>
                <a:cxn ang="0">
                  <a:pos x="130" y="99"/>
                </a:cxn>
                <a:cxn ang="0">
                  <a:pos x="127" y="105"/>
                </a:cxn>
                <a:cxn ang="0">
                  <a:pos x="123" y="104"/>
                </a:cxn>
                <a:cxn ang="0">
                  <a:pos x="116" y="95"/>
                </a:cxn>
                <a:cxn ang="0">
                  <a:pos x="123" y="85"/>
                </a:cxn>
                <a:cxn ang="0">
                  <a:pos x="134" y="80"/>
                </a:cxn>
                <a:cxn ang="0">
                  <a:pos x="141" y="89"/>
                </a:cxn>
                <a:cxn ang="0">
                  <a:pos x="137" y="97"/>
                </a:cxn>
              </a:cxnLst>
              <a:rect l="0" t="0" r="r" b="b"/>
              <a:pathLst>
                <a:path w="181" h="159">
                  <a:moveTo>
                    <a:pt x="172" y="59"/>
                  </a:moveTo>
                  <a:cubicBezTo>
                    <a:pt x="172" y="59"/>
                    <a:pt x="172" y="59"/>
                    <a:pt x="172" y="58"/>
                  </a:cubicBezTo>
                  <a:cubicBezTo>
                    <a:pt x="171" y="59"/>
                    <a:pt x="170" y="60"/>
                    <a:pt x="170" y="61"/>
                  </a:cubicBezTo>
                  <a:cubicBezTo>
                    <a:pt x="170" y="64"/>
                    <a:pt x="167" y="64"/>
                    <a:pt x="164" y="64"/>
                  </a:cubicBezTo>
                  <a:cubicBezTo>
                    <a:pt x="160" y="63"/>
                    <a:pt x="157" y="55"/>
                    <a:pt x="157" y="53"/>
                  </a:cubicBezTo>
                  <a:cubicBezTo>
                    <a:pt x="157" y="52"/>
                    <a:pt x="162" y="45"/>
                    <a:pt x="164" y="45"/>
                  </a:cubicBezTo>
                  <a:cubicBezTo>
                    <a:pt x="166" y="45"/>
                    <a:pt x="169" y="47"/>
                    <a:pt x="171" y="48"/>
                  </a:cubicBezTo>
                  <a:cubicBezTo>
                    <a:pt x="171" y="47"/>
                    <a:pt x="171" y="47"/>
                    <a:pt x="171" y="46"/>
                  </a:cubicBezTo>
                  <a:cubicBezTo>
                    <a:pt x="171" y="45"/>
                    <a:pt x="173" y="28"/>
                    <a:pt x="170" y="26"/>
                  </a:cubicBezTo>
                  <a:cubicBezTo>
                    <a:pt x="167" y="24"/>
                    <a:pt x="164" y="7"/>
                    <a:pt x="163" y="5"/>
                  </a:cubicBezTo>
                  <a:cubicBezTo>
                    <a:pt x="162" y="3"/>
                    <a:pt x="151" y="4"/>
                    <a:pt x="150" y="2"/>
                  </a:cubicBezTo>
                  <a:cubicBezTo>
                    <a:pt x="148" y="0"/>
                    <a:pt x="139" y="2"/>
                    <a:pt x="139" y="0"/>
                  </a:cubicBezTo>
                  <a:cubicBezTo>
                    <a:pt x="137" y="2"/>
                    <a:pt x="136" y="5"/>
                    <a:pt x="135" y="6"/>
                  </a:cubicBezTo>
                  <a:cubicBezTo>
                    <a:pt x="133" y="8"/>
                    <a:pt x="129" y="6"/>
                    <a:pt x="128" y="10"/>
                  </a:cubicBezTo>
                  <a:cubicBezTo>
                    <a:pt x="127" y="13"/>
                    <a:pt x="122" y="16"/>
                    <a:pt x="119" y="16"/>
                  </a:cubicBezTo>
                  <a:cubicBezTo>
                    <a:pt x="116" y="16"/>
                    <a:pt x="114" y="21"/>
                    <a:pt x="114" y="24"/>
                  </a:cubicBezTo>
                  <a:cubicBezTo>
                    <a:pt x="114" y="27"/>
                    <a:pt x="109" y="31"/>
                    <a:pt x="105" y="31"/>
                  </a:cubicBezTo>
                  <a:cubicBezTo>
                    <a:pt x="100" y="31"/>
                    <a:pt x="102" y="35"/>
                    <a:pt x="100" y="39"/>
                  </a:cubicBezTo>
                  <a:cubicBezTo>
                    <a:pt x="99" y="44"/>
                    <a:pt x="97" y="44"/>
                    <a:pt x="90" y="44"/>
                  </a:cubicBezTo>
                  <a:cubicBezTo>
                    <a:pt x="82" y="44"/>
                    <a:pt x="82" y="44"/>
                    <a:pt x="76" y="40"/>
                  </a:cubicBezTo>
                  <a:cubicBezTo>
                    <a:pt x="71" y="36"/>
                    <a:pt x="69" y="43"/>
                    <a:pt x="69" y="46"/>
                  </a:cubicBezTo>
                  <a:cubicBezTo>
                    <a:pt x="68" y="49"/>
                    <a:pt x="61" y="55"/>
                    <a:pt x="58" y="58"/>
                  </a:cubicBezTo>
                  <a:cubicBezTo>
                    <a:pt x="56" y="60"/>
                    <a:pt x="50" y="58"/>
                    <a:pt x="47" y="58"/>
                  </a:cubicBezTo>
                  <a:cubicBezTo>
                    <a:pt x="44" y="58"/>
                    <a:pt x="45" y="55"/>
                    <a:pt x="45" y="53"/>
                  </a:cubicBezTo>
                  <a:cubicBezTo>
                    <a:pt x="45" y="51"/>
                    <a:pt x="47" y="53"/>
                    <a:pt x="47" y="51"/>
                  </a:cubicBezTo>
                  <a:cubicBezTo>
                    <a:pt x="48" y="49"/>
                    <a:pt x="45" y="41"/>
                    <a:pt x="44" y="38"/>
                  </a:cubicBezTo>
                  <a:cubicBezTo>
                    <a:pt x="43" y="36"/>
                    <a:pt x="41" y="35"/>
                    <a:pt x="38" y="34"/>
                  </a:cubicBezTo>
                  <a:cubicBezTo>
                    <a:pt x="38" y="53"/>
                    <a:pt x="38" y="74"/>
                    <a:pt x="38" y="76"/>
                  </a:cubicBezTo>
                  <a:cubicBezTo>
                    <a:pt x="38" y="79"/>
                    <a:pt x="32" y="81"/>
                    <a:pt x="31" y="83"/>
                  </a:cubicBezTo>
                  <a:cubicBezTo>
                    <a:pt x="30" y="85"/>
                    <a:pt x="21" y="83"/>
                    <a:pt x="17" y="83"/>
                  </a:cubicBezTo>
                  <a:cubicBezTo>
                    <a:pt x="12" y="83"/>
                    <a:pt x="13" y="79"/>
                    <a:pt x="11" y="75"/>
                  </a:cubicBezTo>
                  <a:cubicBezTo>
                    <a:pt x="8" y="72"/>
                    <a:pt x="4" y="76"/>
                    <a:pt x="4" y="79"/>
                  </a:cubicBezTo>
                  <a:cubicBezTo>
                    <a:pt x="4" y="80"/>
                    <a:pt x="2" y="80"/>
                    <a:pt x="0" y="80"/>
                  </a:cubicBezTo>
                  <a:cubicBezTo>
                    <a:pt x="3" y="85"/>
                    <a:pt x="6" y="92"/>
                    <a:pt x="8" y="98"/>
                  </a:cubicBezTo>
                  <a:cubicBezTo>
                    <a:pt x="11" y="107"/>
                    <a:pt x="17" y="115"/>
                    <a:pt x="19" y="120"/>
                  </a:cubicBezTo>
                  <a:cubicBezTo>
                    <a:pt x="21" y="125"/>
                    <a:pt x="22" y="130"/>
                    <a:pt x="19" y="131"/>
                  </a:cubicBezTo>
                  <a:cubicBezTo>
                    <a:pt x="15" y="131"/>
                    <a:pt x="15" y="134"/>
                    <a:pt x="19" y="140"/>
                  </a:cubicBezTo>
                  <a:cubicBezTo>
                    <a:pt x="23" y="145"/>
                    <a:pt x="20" y="149"/>
                    <a:pt x="23" y="149"/>
                  </a:cubicBezTo>
                  <a:cubicBezTo>
                    <a:pt x="26" y="150"/>
                    <a:pt x="25" y="152"/>
                    <a:pt x="27" y="152"/>
                  </a:cubicBezTo>
                  <a:cubicBezTo>
                    <a:pt x="30" y="152"/>
                    <a:pt x="32" y="155"/>
                    <a:pt x="33" y="157"/>
                  </a:cubicBezTo>
                  <a:cubicBezTo>
                    <a:pt x="35" y="159"/>
                    <a:pt x="39" y="159"/>
                    <a:pt x="41" y="157"/>
                  </a:cubicBezTo>
                  <a:cubicBezTo>
                    <a:pt x="43" y="154"/>
                    <a:pt x="48" y="153"/>
                    <a:pt x="54" y="153"/>
                  </a:cubicBezTo>
                  <a:cubicBezTo>
                    <a:pt x="60" y="153"/>
                    <a:pt x="59" y="151"/>
                    <a:pt x="64" y="149"/>
                  </a:cubicBezTo>
                  <a:cubicBezTo>
                    <a:pt x="70" y="147"/>
                    <a:pt x="77" y="147"/>
                    <a:pt x="82" y="149"/>
                  </a:cubicBezTo>
                  <a:cubicBezTo>
                    <a:pt x="87" y="150"/>
                    <a:pt x="90" y="149"/>
                    <a:pt x="93" y="147"/>
                  </a:cubicBezTo>
                  <a:cubicBezTo>
                    <a:pt x="95" y="146"/>
                    <a:pt x="99" y="150"/>
                    <a:pt x="100" y="146"/>
                  </a:cubicBezTo>
                  <a:cubicBezTo>
                    <a:pt x="100" y="142"/>
                    <a:pt x="105" y="143"/>
                    <a:pt x="109" y="143"/>
                  </a:cubicBezTo>
                  <a:cubicBezTo>
                    <a:pt x="113" y="143"/>
                    <a:pt x="124" y="136"/>
                    <a:pt x="132" y="128"/>
                  </a:cubicBezTo>
                  <a:cubicBezTo>
                    <a:pt x="141" y="120"/>
                    <a:pt x="154" y="103"/>
                    <a:pt x="159" y="95"/>
                  </a:cubicBezTo>
                  <a:cubicBezTo>
                    <a:pt x="164" y="87"/>
                    <a:pt x="171" y="81"/>
                    <a:pt x="175" y="77"/>
                  </a:cubicBezTo>
                  <a:cubicBezTo>
                    <a:pt x="178" y="75"/>
                    <a:pt x="180" y="65"/>
                    <a:pt x="181" y="59"/>
                  </a:cubicBezTo>
                  <a:cubicBezTo>
                    <a:pt x="177" y="59"/>
                    <a:pt x="172" y="59"/>
                    <a:pt x="172" y="59"/>
                  </a:cubicBezTo>
                  <a:close/>
                  <a:moveTo>
                    <a:pt x="137" y="97"/>
                  </a:moveTo>
                  <a:cubicBezTo>
                    <a:pt x="137" y="99"/>
                    <a:pt x="131" y="96"/>
                    <a:pt x="130" y="99"/>
                  </a:cubicBezTo>
                  <a:cubicBezTo>
                    <a:pt x="129" y="101"/>
                    <a:pt x="127" y="105"/>
                    <a:pt x="127" y="105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16" y="95"/>
                    <a:pt x="116" y="95"/>
                    <a:pt x="116" y="95"/>
                  </a:cubicBezTo>
                  <a:cubicBezTo>
                    <a:pt x="116" y="95"/>
                    <a:pt x="121" y="87"/>
                    <a:pt x="123" y="85"/>
                  </a:cubicBezTo>
                  <a:cubicBezTo>
                    <a:pt x="124" y="82"/>
                    <a:pt x="133" y="77"/>
                    <a:pt x="134" y="80"/>
                  </a:cubicBezTo>
                  <a:cubicBezTo>
                    <a:pt x="135" y="83"/>
                    <a:pt x="141" y="86"/>
                    <a:pt x="141" y="89"/>
                  </a:cubicBezTo>
                  <a:cubicBezTo>
                    <a:pt x="141" y="91"/>
                    <a:pt x="137" y="94"/>
                    <a:pt x="137" y="97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6" name="Freeform 10"/>
            <p:cNvSpPr/>
            <p:nvPr/>
          </p:nvSpPr>
          <p:spPr bwMode="auto">
            <a:xfrm>
              <a:off x="6118048" y="4302687"/>
              <a:ext cx="301361" cy="320314"/>
            </a:xfrm>
            <a:custGeom>
              <a:avLst/>
              <a:gdLst/>
              <a:ahLst/>
              <a:cxnLst>
                <a:cxn ang="0">
                  <a:pos x="8" y="129"/>
                </a:cxn>
                <a:cxn ang="0">
                  <a:pos x="13" y="131"/>
                </a:cxn>
                <a:cxn ang="0">
                  <a:pos x="24" y="132"/>
                </a:cxn>
                <a:cxn ang="0">
                  <a:pos x="34" y="134"/>
                </a:cxn>
                <a:cxn ang="0">
                  <a:pos x="73" y="134"/>
                </a:cxn>
                <a:cxn ang="0">
                  <a:pos x="77" y="138"/>
                </a:cxn>
                <a:cxn ang="0">
                  <a:pos x="102" y="138"/>
                </a:cxn>
                <a:cxn ang="0">
                  <a:pos x="119" y="137"/>
                </a:cxn>
                <a:cxn ang="0">
                  <a:pos x="122" y="136"/>
                </a:cxn>
                <a:cxn ang="0">
                  <a:pos x="109" y="119"/>
                </a:cxn>
                <a:cxn ang="0">
                  <a:pos x="110" y="81"/>
                </a:cxn>
                <a:cxn ang="0">
                  <a:pos x="127" y="82"/>
                </a:cxn>
                <a:cxn ang="0">
                  <a:pos x="130" y="79"/>
                </a:cxn>
                <a:cxn ang="0">
                  <a:pos x="132" y="57"/>
                </a:cxn>
                <a:cxn ang="0">
                  <a:pos x="129" y="57"/>
                </a:cxn>
                <a:cxn ang="0">
                  <a:pos x="119" y="58"/>
                </a:cxn>
                <a:cxn ang="0">
                  <a:pos x="113" y="61"/>
                </a:cxn>
                <a:cxn ang="0">
                  <a:pos x="113" y="52"/>
                </a:cxn>
                <a:cxn ang="0">
                  <a:pos x="108" y="43"/>
                </a:cxn>
                <a:cxn ang="0">
                  <a:pos x="109" y="27"/>
                </a:cxn>
                <a:cxn ang="0">
                  <a:pos x="107" y="18"/>
                </a:cxn>
                <a:cxn ang="0">
                  <a:pos x="100" y="16"/>
                </a:cxn>
                <a:cxn ang="0">
                  <a:pos x="94" y="14"/>
                </a:cxn>
                <a:cxn ang="0">
                  <a:pos x="85" y="14"/>
                </a:cxn>
                <a:cxn ang="0">
                  <a:pos x="81" y="24"/>
                </a:cxn>
                <a:cxn ang="0">
                  <a:pos x="68" y="26"/>
                </a:cxn>
                <a:cxn ang="0">
                  <a:pos x="58" y="19"/>
                </a:cxn>
                <a:cxn ang="0">
                  <a:pos x="54" y="10"/>
                </a:cxn>
                <a:cxn ang="0">
                  <a:pos x="52" y="1"/>
                </a:cxn>
                <a:cxn ang="0">
                  <a:pos x="15" y="1"/>
                </a:cxn>
                <a:cxn ang="0">
                  <a:pos x="9" y="4"/>
                </a:cxn>
                <a:cxn ang="0">
                  <a:pos x="19" y="28"/>
                </a:cxn>
                <a:cxn ang="0">
                  <a:pos x="17" y="39"/>
                </a:cxn>
                <a:cxn ang="0">
                  <a:pos x="24" y="63"/>
                </a:cxn>
                <a:cxn ang="0">
                  <a:pos x="16" y="79"/>
                </a:cxn>
                <a:cxn ang="0">
                  <a:pos x="8" y="101"/>
                </a:cxn>
                <a:cxn ang="0">
                  <a:pos x="2" y="117"/>
                </a:cxn>
                <a:cxn ang="0">
                  <a:pos x="1" y="132"/>
                </a:cxn>
                <a:cxn ang="0">
                  <a:pos x="1" y="132"/>
                </a:cxn>
                <a:cxn ang="0">
                  <a:pos x="4" y="132"/>
                </a:cxn>
                <a:cxn ang="0">
                  <a:pos x="8" y="129"/>
                </a:cxn>
              </a:cxnLst>
              <a:rect l="0" t="0" r="r" b="b"/>
              <a:pathLst>
                <a:path w="132" h="140">
                  <a:moveTo>
                    <a:pt x="8" y="129"/>
                  </a:moveTo>
                  <a:cubicBezTo>
                    <a:pt x="11" y="129"/>
                    <a:pt x="9" y="133"/>
                    <a:pt x="13" y="131"/>
                  </a:cubicBezTo>
                  <a:cubicBezTo>
                    <a:pt x="17" y="129"/>
                    <a:pt x="20" y="129"/>
                    <a:pt x="24" y="132"/>
                  </a:cubicBezTo>
                  <a:cubicBezTo>
                    <a:pt x="27" y="134"/>
                    <a:pt x="30" y="134"/>
                    <a:pt x="34" y="134"/>
                  </a:cubicBezTo>
                  <a:cubicBezTo>
                    <a:pt x="38" y="134"/>
                    <a:pt x="73" y="134"/>
                    <a:pt x="73" y="134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8"/>
                    <a:pt x="98" y="137"/>
                    <a:pt x="102" y="138"/>
                  </a:cubicBezTo>
                  <a:cubicBezTo>
                    <a:pt x="105" y="140"/>
                    <a:pt x="116" y="138"/>
                    <a:pt x="119" y="137"/>
                  </a:cubicBezTo>
                  <a:cubicBezTo>
                    <a:pt x="120" y="137"/>
                    <a:pt x="121" y="137"/>
                    <a:pt x="122" y="136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0" y="81"/>
                    <a:pt x="110" y="81"/>
                    <a:pt x="110" y="81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30" y="79"/>
                    <a:pt x="130" y="79"/>
                    <a:pt x="130" y="79"/>
                  </a:cubicBezTo>
                  <a:cubicBezTo>
                    <a:pt x="132" y="57"/>
                    <a:pt x="132" y="57"/>
                    <a:pt x="132" y="57"/>
                  </a:cubicBezTo>
                  <a:cubicBezTo>
                    <a:pt x="132" y="56"/>
                    <a:pt x="131" y="56"/>
                    <a:pt x="129" y="57"/>
                  </a:cubicBezTo>
                  <a:cubicBezTo>
                    <a:pt x="126" y="58"/>
                    <a:pt x="123" y="58"/>
                    <a:pt x="119" y="58"/>
                  </a:cubicBezTo>
                  <a:cubicBezTo>
                    <a:pt x="116" y="58"/>
                    <a:pt x="115" y="61"/>
                    <a:pt x="113" y="61"/>
                  </a:cubicBezTo>
                  <a:cubicBezTo>
                    <a:pt x="111" y="60"/>
                    <a:pt x="113" y="54"/>
                    <a:pt x="113" y="52"/>
                  </a:cubicBezTo>
                  <a:cubicBezTo>
                    <a:pt x="114" y="49"/>
                    <a:pt x="110" y="45"/>
                    <a:pt x="108" y="43"/>
                  </a:cubicBezTo>
                  <a:cubicBezTo>
                    <a:pt x="105" y="41"/>
                    <a:pt x="111" y="28"/>
                    <a:pt x="109" y="27"/>
                  </a:cubicBezTo>
                  <a:cubicBezTo>
                    <a:pt x="108" y="25"/>
                    <a:pt x="107" y="21"/>
                    <a:pt x="107" y="18"/>
                  </a:cubicBezTo>
                  <a:cubicBezTo>
                    <a:pt x="107" y="14"/>
                    <a:pt x="105" y="16"/>
                    <a:pt x="100" y="16"/>
                  </a:cubicBezTo>
                  <a:cubicBezTo>
                    <a:pt x="95" y="16"/>
                    <a:pt x="94" y="14"/>
                    <a:pt x="94" y="14"/>
                  </a:cubicBezTo>
                  <a:cubicBezTo>
                    <a:pt x="94" y="14"/>
                    <a:pt x="88" y="12"/>
                    <a:pt x="85" y="14"/>
                  </a:cubicBezTo>
                  <a:cubicBezTo>
                    <a:pt x="82" y="15"/>
                    <a:pt x="83" y="24"/>
                    <a:pt x="81" y="24"/>
                  </a:cubicBezTo>
                  <a:cubicBezTo>
                    <a:pt x="79" y="23"/>
                    <a:pt x="73" y="24"/>
                    <a:pt x="68" y="26"/>
                  </a:cubicBezTo>
                  <a:cubicBezTo>
                    <a:pt x="63" y="27"/>
                    <a:pt x="61" y="25"/>
                    <a:pt x="58" y="19"/>
                  </a:cubicBezTo>
                  <a:cubicBezTo>
                    <a:pt x="56" y="13"/>
                    <a:pt x="53" y="15"/>
                    <a:pt x="54" y="10"/>
                  </a:cubicBezTo>
                  <a:cubicBezTo>
                    <a:pt x="55" y="6"/>
                    <a:pt x="52" y="1"/>
                    <a:pt x="52" y="1"/>
                  </a:cubicBezTo>
                  <a:cubicBezTo>
                    <a:pt x="52" y="1"/>
                    <a:pt x="19" y="0"/>
                    <a:pt x="15" y="1"/>
                  </a:cubicBezTo>
                  <a:cubicBezTo>
                    <a:pt x="14" y="1"/>
                    <a:pt x="11" y="2"/>
                    <a:pt x="9" y="4"/>
                  </a:cubicBezTo>
                  <a:cubicBezTo>
                    <a:pt x="11" y="12"/>
                    <a:pt x="17" y="25"/>
                    <a:pt x="19" y="28"/>
                  </a:cubicBezTo>
                  <a:cubicBezTo>
                    <a:pt x="20" y="31"/>
                    <a:pt x="17" y="34"/>
                    <a:pt x="17" y="39"/>
                  </a:cubicBezTo>
                  <a:cubicBezTo>
                    <a:pt x="17" y="45"/>
                    <a:pt x="23" y="56"/>
                    <a:pt x="24" y="63"/>
                  </a:cubicBezTo>
                  <a:cubicBezTo>
                    <a:pt x="25" y="70"/>
                    <a:pt x="20" y="75"/>
                    <a:pt x="16" y="79"/>
                  </a:cubicBezTo>
                  <a:cubicBezTo>
                    <a:pt x="12" y="84"/>
                    <a:pt x="8" y="95"/>
                    <a:pt x="8" y="101"/>
                  </a:cubicBezTo>
                  <a:cubicBezTo>
                    <a:pt x="8" y="108"/>
                    <a:pt x="2" y="114"/>
                    <a:pt x="2" y="117"/>
                  </a:cubicBezTo>
                  <a:cubicBezTo>
                    <a:pt x="2" y="120"/>
                    <a:pt x="1" y="129"/>
                    <a:pt x="1" y="132"/>
                  </a:cubicBezTo>
                  <a:cubicBezTo>
                    <a:pt x="0" y="132"/>
                    <a:pt x="1" y="132"/>
                    <a:pt x="1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32"/>
                    <a:pt x="5" y="129"/>
                    <a:pt x="8" y="129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7" name="Freeform 11"/>
            <p:cNvSpPr/>
            <p:nvPr/>
          </p:nvSpPr>
          <p:spPr bwMode="auto">
            <a:xfrm>
              <a:off x="6368233" y="4363338"/>
              <a:ext cx="295674" cy="261558"/>
            </a:xfrm>
            <a:custGeom>
              <a:avLst/>
              <a:gdLst/>
              <a:ahLst/>
              <a:cxnLst>
                <a:cxn ang="0">
                  <a:pos x="100" y="5"/>
                </a:cxn>
                <a:cxn ang="0">
                  <a:pos x="92" y="0"/>
                </a:cxn>
                <a:cxn ang="0">
                  <a:pos x="78" y="3"/>
                </a:cxn>
                <a:cxn ang="0">
                  <a:pos x="75" y="10"/>
                </a:cxn>
                <a:cxn ang="0">
                  <a:pos x="74" y="16"/>
                </a:cxn>
                <a:cxn ang="0">
                  <a:pos x="73" y="29"/>
                </a:cxn>
                <a:cxn ang="0">
                  <a:pos x="71" y="39"/>
                </a:cxn>
                <a:cxn ang="0">
                  <a:pos x="78" y="48"/>
                </a:cxn>
                <a:cxn ang="0">
                  <a:pos x="86" y="46"/>
                </a:cxn>
                <a:cxn ang="0">
                  <a:pos x="87" y="54"/>
                </a:cxn>
                <a:cxn ang="0">
                  <a:pos x="85" y="59"/>
                </a:cxn>
                <a:cxn ang="0">
                  <a:pos x="77" y="59"/>
                </a:cxn>
                <a:cxn ang="0">
                  <a:pos x="73" y="49"/>
                </a:cxn>
                <a:cxn ang="0">
                  <a:pos x="64" y="47"/>
                </a:cxn>
                <a:cxn ang="0">
                  <a:pos x="58" y="41"/>
                </a:cxn>
                <a:cxn ang="0">
                  <a:pos x="54" y="43"/>
                </a:cxn>
                <a:cxn ang="0">
                  <a:pos x="49" y="44"/>
                </a:cxn>
                <a:cxn ang="0">
                  <a:pos x="40" y="41"/>
                </a:cxn>
                <a:cxn ang="0">
                  <a:pos x="36" y="36"/>
                </a:cxn>
                <a:cxn ang="0">
                  <a:pos x="29" y="36"/>
                </a:cxn>
                <a:cxn ang="0">
                  <a:pos x="26" y="34"/>
                </a:cxn>
                <a:cxn ang="0">
                  <a:pos x="23" y="31"/>
                </a:cxn>
                <a:cxn ang="0">
                  <a:pos x="21" y="53"/>
                </a:cxn>
                <a:cxn ang="0">
                  <a:pos x="18" y="56"/>
                </a:cxn>
                <a:cxn ang="0">
                  <a:pos x="1" y="55"/>
                </a:cxn>
                <a:cxn ang="0">
                  <a:pos x="0" y="93"/>
                </a:cxn>
                <a:cxn ang="0">
                  <a:pos x="13" y="110"/>
                </a:cxn>
                <a:cxn ang="0">
                  <a:pos x="34" y="109"/>
                </a:cxn>
                <a:cxn ang="0">
                  <a:pos x="35" y="112"/>
                </a:cxn>
                <a:cxn ang="0">
                  <a:pos x="40" y="111"/>
                </a:cxn>
                <a:cxn ang="0">
                  <a:pos x="55" y="114"/>
                </a:cxn>
                <a:cxn ang="0">
                  <a:pos x="66" y="101"/>
                </a:cxn>
                <a:cxn ang="0">
                  <a:pos x="77" y="93"/>
                </a:cxn>
                <a:cxn ang="0">
                  <a:pos x="83" y="87"/>
                </a:cxn>
                <a:cxn ang="0">
                  <a:pos x="93" y="87"/>
                </a:cxn>
                <a:cxn ang="0">
                  <a:pos x="93" y="87"/>
                </a:cxn>
                <a:cxn ang="0">
                  <a:pos x="91" y="79"/>
                </a:cxn>
                <a:cxn ang="0">
                  <a:pos x="122" y="67"/>
                </a:cxn>
                <a:cxn ang="0">
                  <a:pos x="120" y="62"/>
                </a:cxn>
                <a:cxn ang="0">
                  <a:pos x="122" y="51"/>
                </a:cxn>
                <a:cxn ang="0">
                  <a:pos x="127" y="48"/>
                </a:cxn>
                <a:cxn ang="0">
                  <a:pos x="126" y="30"/>
                </a:cxn>
                <a:cxn ang="0">
                  <a:pos x="130" y="28"/>
                </a:cxn>
                <a:cxn ang="0">
                  <a:pos x="125" y="16"/>
                </a:cxn>
                <a:cxn ang="0">
                  <a:pos x="110" y="9"/>
                </a:cxn>
                <a:cxn ang="0">
                  <a:pos x="100" y="5"/>
                </a:cxn>
              </a:cxnLst>
              <a:rect l="0" t="0" r="r" b="b"/>
              <a:pathLst>
                <a:path w="130" h="115">
                  <a:moveTo>
                    <a:pt x="100" y="5"/>
                  </a:moveTo>
                  <a:cubicBezTo>
                    <a:pt x="99" y="5"/>
                    <a:pt x="95" y="3"/>
                    <a:pt x="92" y="0"/>
                  </a:cubicBezTo>
                  <a:cubicBezTo>
                    <a:pt x="90" y="3"/>
                    <a:pt x="82" y="3"/>
                    <a:pt x="78" y="3"/>
                  </a:cubicBezTo>
                  <a:cubicBezTo>
                    <a:pt x="74" y="3"/>
                    <a:pt x="78" y="8"/>
                    <a:pt x="75" y="10"/>
                  </a:cubicBezTo>
                  <a:cubicBezTo>
                    <a:pt x="73" y="12"/>
                    <a:pt x="72" y="15"/>
                    <a:pt x="74" y="16"/>
                  </a:cubicBezTo>
                  <a:cubicBezTo>
                    <a:pt x="76" y="17"/>
                    <a:pt x="73" y="26"/>
                    <a:pt x="73" y="29"/>
                  </a:cubicBezTo>
                  <a:cubicBezTo>
                    <a:pt x="73" y="32"/>
                    <a:pt x="69" y="38"/>
                    <a:pt x="71" y="39"/>
                  </a:cubicBezTo>
                  <a:cubicBezTo>
                    <a:pt x="72" y="40"/>
                    <a:pt x="75" y="47"/>
                    <a:pt x="78" y="48"/>
                  </a:cubicBezTo>
                  <a:cubicBezTo>
                    <a:pt x="82" y="49"/>
                    <a:pt x="84" y="46"/>
                    <a:pt x="86" y="46"/>
                  </a:cubicBezTo>
                  <a:cubicBezTo>
                    <a:pt x="87" y="46"/>
                    <a:pt x="87" y="50"/>
                    <a:pt x="87" y="54"/>
                  </a:cubicBezTo>
                  <a:cubicBezTo>
                    <a:pt x="87" y="57"/>
                    <a:pt x="85" y="59"/>
                    <a:pt x="85" y="59"/>
                  </a:cubicBezTo>
                  <a:cubicBezTo>
                    <a:pt x="85" y="59"/>
                    <a:pt x="80" y="61"/>
                    <a:pt x="77" y="59"/>
                  </a:cubicBezTo>
                  <a:cubicBezTo>
                    <a:pt x="75" y="57"/>
                    <a:pt x="73" y="51"/>
                    <a:pt x="73" y="49"/>
                  </a:cubicBezTo>
                  <a:cubicBezTo>
                    <a:pt x="73" y="47"/>
                    <a:pt x="67" y="47"/>
                    <a:pt x="64" y="47"/>
                  </a:cubicBezTo>
                  <a:cubicBezTo>
                    <a:pt x="62" y="47"/>
                    <a:pt x="59" y="43"/>
                    <a:pt x="58" y="41"/>
                  </a:cubicBezTo>
                  <a:cubicBezTo>
                    <a:pt x="57" y="39"/>
                    <a:pt x="54" y="41"/>
                    <a:pt x="54" y="43"/>
                  </a:cubicBezTo>
                  <a:cubicBezTo>
                    <a:pt x="54" y="44"/>
                    <a:pt x="52" y="44"/>
                    <a:pt x="49" y="44"/>
                  </a:cubicBezTo>
                  <a:cubicBezTo>
                    <a:pt x="47" y="44"/>
                    <a:pt x="42" y="40"/>
                    <a:pt x="40" y="41"/>
                  </a:cubicBezTo>
                  <a:cubicBezTo>
                    <a:pt x="38" y="42"/>
                    <a:pt x="36" y="38"/>
                    <a:pt x="36" y="36"/>
                  </a:cubicBezTo>
                  <a:cubicBezTo>
                    <a:pt x="37" y="34"/>
                    <a:pt x="31" y="35"/>
                    <a:pt x="29" y="36"/>
                  </a:cubicBezTo>
                  <a:cubicBezTo>
                    <a:pt x="27" y="37"/>
                    <a:pt x="26" y="34"/>
                    <a:pt x="26" y="34"/>
                  </a:cubicBezTo>
                  <a:cubicBezTo>
                    <a:pt x="26" y="34"/>
                    <a:pt x="25" y="32"/>
                    <a:pt x="23" y="31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20" y="109"/>
                    <a:pt x="34" y="107"/>
                    <a:pt x="34" y="109"/>
                  </a:cubicBezTo>
                  <a:cubicBezTo>
                    <a:pt x="34" y="110"/>
                    <a:pt x="34" y="111"/>
                    <a:pt x="35" y="112"/>
                  </a:cubicBezTo>
                  <a:cubicBezTo>
                    <a:pt x="37" y="112"/>
                    <a:pt x="39" y="111"/>
                    <a:pt x="40" y="111"/>
                  </a:cubicBezTo>
                  <a:cubicBezTo>
                    <a:pt x="43" y="112"/>
                    <a:pt x="52" y="115"/>
                    <a:pt x="55" y="114"/>
                  </a:cubicBezTo>
                  <a:cubicBezTo>
                    <a:pt x="57" y="112"/>
                    <a:pt x="62" y="102"/>
                    <a:pt x="66" y="101"/>
                  </a:cubicBezTo>
                  <a:cubicBezTo>
                    <a:pt x="71" y="100"/>
                    <a:pt x="77" y="95"/>
                    <a:pt x="77" y="93"/>
                  </a:cubicBezTo>
                  <a:cubicBezTo>
                    <a:pt x="77" y="91"/>
                    <a:pt x="77" y="89"/>
                    <a:pt x="8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9"/>
                    <a:pt x="121" y="67"/>
                    <a:pt x="122" y="67"/>
                  </a:cubicBezTo>
                  <a:cubicBezTo>
                    <a:pt x="121" y="65"/>
                    <a:pt x="120" y="63"/>
                    <a:pt x="120" y="62"/>
                  </a:cubicBezTo>
                  <a:cubicBezTo>
                    <a:pt x="121" y="62"/>
                    <a:pt x="122" y="54"/>
                    <a:pt x="122" y="51"/>
                  </a:cubicBezTo>
                  <a:cubicBezTo>
                    <a:pt x="122" y="49"/>
                    <a:pt x="129" y="51"/>
                    <a:pt x="127" y="48"/>
                  </a:cubicBezTo>
                  <a:cubicBezTo>
                    <a:pt x="124" y="46"/>
                    <a:pt x="125" y="33"/>
                    <a:pt x="126" y="30"/>
                  </a:cubicBezTo>
                  <a:cubicBezTo>
                    <a:pt x="127" y="27"/>
                    <a:pt x="130" y="30"/>
                    <a:pt x="130" y="28"/>
                  </a:cubicBezTo>
                  <a:cubicBezTo>
                    <a:pt x="130" y="25"/>
                    <a:pt x="127" y="18"/>
                    <a:pt x="125" y="16"/>
                  </a:cubicBezTo>
                  <a:cubicBezTo>
                    <a:pt x="124" y="14"/>
                    <a:pt x="113" y="10"/>
                    <a:pt x="110" y="9"/>
                  </a:cubicBezTo>
                  <a:cubicBezTo>
                    <a:pt x="108" y="9"/>
                    <a:pt x="103" y="5"/>
                    <a:pt x="100" y="5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8" name="Freeform 12"/>
            <p:cNvSpPr/>
            <p:nvPr/>
          </p:nvSpPr>
          <p:spPr bwMode="auto">
            <a:xfrm>
              <a:off x="6542606" y="4177594"/>
              <a:ext cx="51175" cy="45488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2" y="2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3" y="12"/>
                </a:cxn>
                <a:cxn ang="0">
                  <a:pos x="0" y="15"/>
                </a:cxn>
                <a:cxn ang="0">
                  <a:pos x="3" y="18"/>
                </a:cxn>
                <a:cxn ang="0">
                  <a:pos x="6" y="19"/>
                </a:cxn>
                <a:cxn ang="0">
                  <a:pos x="12" y="15"/>
                </a:cxn>
                <a:cxn ang="0">
                  <a:pos x="22" y="13"/>
                </a:cxn>
                <a:cxn ang="0">
                  <a:pos x="20" y="5"/>
                </a:cxn>
                <a:cxn ang="0">
                  <a:pos x="18" y="0"/>
                </a:cxn>
              </a:cxnLst>
              <a:rect l="0" t="0" r="r" b="b"/>
              <a:pathLst>
                <a:path w="22" h="20">
                  <a:moveTo>
                    <a:pt x="18" y="0"/>
                  </a:moveTo>
                  <a:cubicBezTo>
                    <a:pt x="16" y="1"/>
                    <a:pt x="13" y="2"/>
                    <a:pt x="12" y="2"/>
                  </a:cubicBezTo>
                  <a:cubicBezTo>
                    <a:pt x="11" y="3"/>
                    <a:pt x="10" y="4"/>
                    <a:pt x="6" y="3"/>
                  </a:cubicBezTo>
                  <a:cubicBezTo>
                    <a:pt x="6" y="4"/>
                    <a:pt x="6" y="4"/>
                    <a:pt x="5" y="5"/>
                  </a:cubicBezTo>
                  <a:cubicBezTo>
                    <a:pt x="2" y="6"/>
                    <a:pt x="3" y="12"/>
                    <a:pt x="3" y="12"/>
                  </a:cubicBezTo>
                  <a:cubicBezTo>
                    <a:pt x="3" y="12"/>
                    <a:pt x="0" y="12"/>
                    <a:pt x="0" y="15"/>
                  </a:cubicBezTo>
                  <a:cubicBezTo>
                    <a:pt x="0" y="17"/>
                    <a:pt x="2" y="18"/>
                    <a:pt x="3" y="18"/>
                  </a:cubicBezTo>
                  <a:cubicBezTo>
                    <a:pt x="4" y="18"/>
                    <a:pt x="5" y="18"/>
                    <a:pt x="6" y="19"/>
                  </a:cubicBezTo>
                  <a:cubicBezTo>
                    <a:pt x="13" y="20"/>
                    <a:pt x="12" y="15"/>
                    <a:pt x="12" y="15"/>
                  </a:cubicBezTo>
                  <a:cubicBezTo>
                    <a:pt x="12" y="15"/>
                    <a:pt x="21" y="16"/>
                    <a:pt x="22" y="13"/>
                  </a:cubicBezTo>
                  <a:cubicBezTo>
                    <a:pt x="22" y="10"/>
                    <a:pt x="20" y="5"/>
                    <a:pt x="20" y="5"/>
                  </a:cubicBezTo>
                  <a:lnTo>
                    <a:pt x="18" y="0"/>
                  </a:ln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9" name="Freeform 13"/>
            <p:cNvSpPr/>
            <p:nvPr/>
          </p:nvSpPr>
          <p:spPr bwMode="auto">
            <a:xfrm>
              <a:off x="6853442" y="3834537"/>
              <a:ext cx="267244" cy="356325"/>
            </a:xfrm>
            <a:custGeom>
              <a:avLst/>
              <a:gdLst/>
              <a:ahLst/>
              <a:cxnLst>
                <a:cxn ang="0">
                  <a:pos x="27" y="30"/>
                </a:cxn>
                <a:cxn ang="0">
                  <a:pos x="35" y="37"/>
                </a:cxn>
                <a:cxn ang="0">
                  <a:pos x="58" y="45"/>
                </a:cxn>
                <a:cxn ang="0">
                  <a:pos x="73" y="48"/>
                </a:cxn>
                <a:cxn ang="0">
                  <a:pos x="77" y="51"/>
                </a:cxn>
                <a:cxn ang="0">
                  <a:pos x="47" y="81"/>
                </a:cxn>
                <a:cxn ang="0">
                  <a:pos x="35" y="83"/>
                </a:cxn>
                <a:cxn ang="0">
                  <a:pos x="20" y="91"/>
                </a:cxn>
                <a:cxn ang="0">
                  <a:pos x="11" y="92"/>
                </a:cxn>
                <a:cxn ang="0">
                  <a:pos x="5" y="100"/>
                </a:cxn>
                <a:cxn ang="0">
                  <a:pos x="0" y="108"/>
                </a:cxn>
                <a:cxn ang="0">
                  <a:pos x="1" y="148"/>
                </a:cxn>
                <a:cxn ang="0">
                  <a:pos x="6" y="157"/>
                </a:cxn>
                <a:cxn ang="0">
                  <a:pos x="31" y="131"/>
                </a:cxn>
                <a:cxn ang="0">
                  <a:pos x="51" y="116"/>
                </a:cxn>
                <a:cxn ang="0">
                  <a:pos x="79" y="88"/>
                </a:cxn>
                <a:cxn ang="0">
                  <a:pos x="92" y="67"/>
                </a:cxn>
                <a:cxn ang="0">
                  <a:pos x="102" y="50"/>
                </a:cxn>
                <a:cxn ang="0">
                  <a:pos x="113" y="28"/>
                </a:cxn>
                <a:cxn ang="0">
                  <a:pos x="117" y="8"/>
                </a:cxn>
                <a:cxn ang="0">
                  <a:pos x="109" y="4"/>
                </a:cxn>
                <a:cxn ang="0">
                  <a:pos x="84" y="11"/>
                </a:cxn>
                <a:cxn ang="0">
                  <a:pos x="66" y="15"/>
                </a:cxn>
                <a:cxn ang="0">
                  <a:pos x="51" y="18"/>
                </a:cxn>
                <a:cxn ang="0">
                  <a:pos x="33" y="16"/>
                </a:cxn>
                <a:cxn ang="0">
                  <a:pos x="27" y="10"/>
                </a:cxn>
                <a:cxn ang="0">
                  <a:pos x="20" y="20"/>
                </a:cxn>
                <a:cxn ang="0">
                  <a:pos x="27" y="30"/>
                </a:cxn>
              </a:cxnLst>
              <a:rect l="0" t="0" r="r" b="b"/>
              <a:pathLst>
                <a:path w="117" h="157">
                  <a:moveTo>
                    <a:pt x="27" y="30"/>
                  </a:moveTo>
                  <a:cubicBezTo>
                    <a:pt x="29" y="31"/>
                    <a:pt x="33" y="36"/>
                    <a:pt x="35" y="37"/>
                  </a:cubicBezTo>
                  <a:cubicBezTo>
                    <a:pt x="37" y="37"/>
                    <a:pt x="50" y="41"/>
                    <a:pt x="58" y="45"/>
                  </a:cubicBezTo>
                  <a:cubicBezTo>
                    <a:pt x="66" y="48"/>
                    <a:pt x="71" y="48"/>
                    <a:pt x="73" y="48"/>
                  </a:cubicBezTo>
                  <a:cubicBezTo>
                    <a:pt x="76" y="48"/>
                    <a:pt x="79" y="49"/>
                    <a:pt x="77" y="51"/>
                  </a:cubicBezTo>
                  <a:cubicBezTo>
                    <a:pt x="75" y="52"/>
                    <a:pt x="50" y="77"/>
                    <a:pt x="47" y="81"/>
                  </a:cubicBezTo>
                  <a:cubicBezTo>
                    <a:pt x="44" y="84"/>
                    <a:pt x="42" y="83"/>
                    <a:pt x="35" y="83"/>
                  </a:cubicBezTo>
                  <a:cubicBezTo>
                    <a:pt x="27" y="83"/>
                    <a:pt x="22" y="91"/>
                    <a:pt x="20" y="91"/>
                  </a:cubicBezTo>
                  <a:cubicBezTo>
                    <a:pt x="19" y="90"/>
                    <a:pt x="14" y="91"/>
                    <a:pt x="11" y="92"/>
                  </a:cubicBezTo>
                  <a:cubicBezTo>
                    <a:pt x="5" y="100"/>
                    <a:pt x="5" y="100"/>
                    <a:pt x="5" y="10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" y="148"/>
                    <a:pt x="1" y="148"/>
                    <a:pt x="1" y="148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11" y="151"/>
                    <a:pt x="23" y="140"/>
                    <a:pt x="31" y="131"/>
                  </a:cubicBezTo>
                  <a:cubicBezTo>
                    <a:pt x="41" y="121"/>
                    <a:pt x="46" y="118"/>
                    <a:pt x="51" y="116"/>
                  </a:cubicBezTo>
                  <a:cubicBezTo>
                    <a:pt x="56" y="113"/>
                    <a:pt x="70" y="100"/>
                    <a:pt x="79" y="88"/>
                  </a:cubicBezTo>
                  <a:cubicBezTo>
                    <a:pt x="85" y="81"/>
                    <a:pt x="91" y="73"/>
                    <a:pt x="92" y="67"/>
                  </a:cubicBezTo>
                  <a:cubicBezTo>
                    <a:pt x="93" y="62"/>
                    <a:pt x="98" y="55"/>
                    <a:pt x="102" y="50"/>
                  </a:cubicBezTo>
                  <a:cubicBezTo>
                    <a:pt x="106" y="45"/>
                    <a:pt x="113" y="32"/>
                    <a:pt x="113" y="28"/>
                  </a:cubicBezTo>
                  <a:cubicBezTo>
                    <a:pt x="113" y="24"/>
                    <a:pt x="116" y="15"/>
                    <a:pt x="117" y="8"/>
                  </a:cubicBezTo>
                  <a:cubicBezTo>
                    <a:pt x="117" y="1"/>
                    <a:pt x="111" y="0"/>
                    <a:pt x="109" y="4"/>
                  </a:cubicBezTo>
                  <a:cubicBezTo>
                    <a:pt x="107" y="8"/>
                    <a:pt x="93" y="11"/>
                    <a:pt x="84" y="11"/>
                  </a:cubicBezTo>
                  <a:cubicBezTo>
                    <a:pt x="75" y="11"/>
                    <a:pt x="69" y="12"/>
                    <a:pt x="66" y="15"/>
                  </a:cubicBezTo>
                  <a:cubicBezTo>
                    <a:pt x="63" y="18"/>
                    <a:pt x="54" y="14"/>
                    <a:pt x="51" y="18"/>
                  </a:cubicBezTo>
                  <a:cubicBezTo>
                    <a:pt x="48" y="21"/>
                    <a:pt x="36" y="24"/>
                    <a:pt x="33" y="16"/>
                  </a:cubicBezTo>
                  <a:cubicBezTo>
                    <a:pt x="31" y="13"/>
                    <a:pt x="29" y="11"/>
                    <a:pt x="27" y="10"/>
                  </a:cubicBezTo>
                  <a:cubicBezTo>
                    <a:pt x="24" y="13"/>
                    <a:pt x="20" y="18"/>
                    <a:pt x="20" y="20"/>
                  </a:cubicBezTo>
                  <a:cubicBezTo>
                    <a:pt x="21" y="22"/>
                    <a:pt x="25" y="29"/>
                    <a:pt x="27" y="30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0" name="Freeform 14"/>
            <p:cNvSpPr/>
            <p:nvPr/>
          </p:nvSpPr>
          <p:spPr bwMode="auto">
            <a:xfrm>
              <a:off x="5479317" y="3178747"/>
              <a:ext cx="310837" cy="246395"/>
            </a:xfrm>
            <a:custGeom>
              <a:avLst/>
              <a:gdLst/>
              <a:ahLst/>
              <a:cxnLst>
                <a:cxn ang="0">
                  <a:pos x="50" y="108"/>
                </a:cxn>
                <a:cxn ang="0">
                  <a:pos x="50" y="93"/>
                </a:cxn>
                <a:cxn ang="0">
                  <a:pos x="68" y="81"/>
                </a:cxn>
                <a:cxn ang="0">
                  <a:pos x="75" y="79"/>
                </a:cxn>
                <a:cxn ang="0">
                  <a:pos x="85" y="77"/>
                </a:cxn>
                <a:cxn ang="0">
                  <a:pos x="91" y="70"/>
                </a:cxn>
                <a:cxn ang="0">
                  <a:pos x="99" y="67"/>
                </a:cxn>
                <a:cxn ang="0">
                  <a:pos x="104" y="64"/>
                </a:cxn>
                <a:cxn ang="0">
                  <a:pos x="106" y="57"/>
                </a:cxn>
                <a:cxn ang="0">
                  <a:pos x="110" y="54"/>
                </a:cxn>
                <a:cxn ang="0">
                  <a:pos x="116" y="50"/>
                </a:cxn>
                <a:cxn ang="0">
                  <a:pos x="133" y="49"/>
                </a:cxn>
                <a:cxn ang="0">
                  <a:pos x="135" y="45"/>
                </a:cxn>
                <a:cxn ang="0">
                  <a:pos x="131" y="37"/>
                </a:cxn>
                <a:cxn ang="0">
                  <a:pos x="130" y="27"/>
                </a:cxn>
                <a:cxn ang="0">
                  <a:pos x="127" y="15"/>
                </a:cxn>
                <a:cxn ang="0">
                  <a:pos x="125" y="11"/>
                </a:cxn>
                <a:cxn ang="0">
                  <a:pos x="112" y="8"/>
                </a:cxn>
                <a:cxn ang="0">
                  <a:pos x="93" y="6"/>
                </a:cxn>
                <a:cxn ang="0">
                  <a:pos x="82" y="2"/>
                </a:cxn>
                <a:cxn ang="0">
                  <a:pos x="70" y="25"/>
                </a:cxn>
                <a:cxn ang="0">
                  <a:pos x="53" y="33"/>
                </a:cxn>
                <a:cxn ang="0">
                  <a:pos x="44" y="42"/>
                </a:cxn>
                <a:cxn ang="0">
                  <a:pos x="38" y="53"/>
                </a:cxn>
                <a:cxn ang="0">
                  <a:pos x="38" y="70"/>
                </a:cxn>
                <a:cxn ang="0">
                  <a:pos x="25" y="89"/>
                </a:cxn>
                <a:cxn ang="0">
                  <a:pos x="8" y="100"/>
                </a:cxn>
                <a:cxn ang="0">
                  <a:pos x="0" y="104"/>
                </a:cxn>
                <a:cxn ang="0">
                  <a:pos x="42" y="104"/>
                </a:cxn>
                <a:cxn ang="0">
                  <a:pos x="50" y="108"/>
                </a:cxn>
              </a:cxnLst>
              <a:rect l="0" t="0" r="r" b="b"/>
              <a:pathLst>
                <a:path w="136" h="108">
                  <a:moveTo>
                    <a:pt x="50" y="108"/>
                  </a:moveTo>
                  <a:cubicBezTo>
                    <a:pt x="50" y="101"/>
                    <a:pt x="49" y="94"/>
                    <a:pt x="50" y="93"/>
                  </a:cubicBezTo>
                  <a:cubicBezTo>
                    <a:pt x="50" y="91"/>
                    <a:pt x="65" y="83"/>
                    <a:pt x="68" y="81"/>
                  </a:cubicBezTo>
                  <a:cubicBezTo>
                    <a:pt x="70" y="80"/>
                    <a:pt x="75" y="82"/>
                    <a:pt x="75" y="79"/>
                  </a:cubicBezTo>
                  <a:cubicBezTo>
                    <a:pt x="75" y="76"/>
                    <a:pt x="81" y="77"/>
                    <a:pt x="85" y="77"/>
                  </a:cubicBezTo>
                  <a:cubicBezTo>
                    <a:pt x="89" y="76"/>
                    <a:pt x="91" y="73"/>
                    <a:pt x="91" y="70"/>
                  </a:cubicBezTo>
                  <a:cubicBezTo>
                    <a:pt x="91" y="67"/>
                    <a:pt x="96" y="67"/>
                    <a:pt x="99" y="67"/>
                  </a:cubicBezTo>
                  <a:cubicBezTo>
                    <a:pt x="103" y="67"/>
                    <a:pt x="102" y="64"/>
                    <a:pt x="104" y="64"/>
                  </a:cubicBezTo>
                  <a:cubicBezTo>
                    <a:pt x="107" y="64"/>
                    <a:pt x="105" y="60"/>
                    <a:pt x="106" y="57"/>
                  </a:cubicBezTo>
                  <a:cubicBezTo>
                    <a:pt x="106" y="53"/>
                    <a:pt x="106" y="54"/>
                    <a:pt x="110" y="54"/>
                  </a:cubicBezTo>
                  <a:cubicBezTo>
                    <a:pt x="113" y="54"/>
                    <a:pt x="116" y="52"/>
                    <a:pt x="116" y="50"/>
                  </a:cubicBezTo>
                  <a:cubicBezTo>
                    <a:pt x="116" y="48"/>
                    <a:pt x="130" y="49"/>
                    <a:pt x="133" y="49"/>
                  </a:cubicBezTo>
                  <a:cubicBezTo>
                    <a:pt x="135" y="49"/>
                    <a:pt x="136" y="46"/>
                    <a:pt x="135" y="45"/>
                  </a:cubicBezTo>
                  <a:cubicBezTo>
                    <a:pt x="135" y="43"/>
                    <a:pt x="133" y="37"/>
                    <a:pt x="131" y="37"/>
                  </a:cubicBezTo>
                  <a:cubicBezTo>
                    <a:pt x="129" y="37"/>
                    <a:pt x="130" y="31"/>
                    <a:pt x="130" y="27"/>
                  </a:cubicBezTo>
                  <a:cubicBezTo>
                    <a:pt x="130" y="22"/>
                    <a:pt x="129" y="18"/>
                    <a:pt x="127" y="15"/>
                  </a:cubicBezTo>
                  <a:cubicBezTo>
                    <a:pt x="126" y="14"/>
                    <a:pt x="126" y="13"/>
                    <a:pt x="125" y="11"/>
                  </a:cubicBezTo>
                  <a:cubicBezTo>
                    <a:pt x="121" y="11"/>
                    <a:pt x="116" y="8"/>
                    <a:pt x="112" y="8"/>
                  </a:cubicBezTo>
                  <a:cubicBezTo>
                    <a:pt x="106" y="8"/>
                    <a:pt x="97" y="11"/>
                    <a:pt x="93" y="6"/>
                  </a:cubicBezTo>
                  <a:cubicBezTo>
                    <a:pt x="88" y="2"/>
                    <a:pt x="85" y="0"/>
                    <a:pt x="82" y="2"/>
                  </a:cubicBezTo>
                  <a:cubicBezTo>
                    <a:pt x="79" y="3"/>
                    <a:pt x="73" y="20"/>
                    <a:pt x="70" y="25"/>
                  </a:cubicBezTo>
                  <a:cubicBezTo>
                    <a:pt x="67" y="29"/>
                    <a:pt x="57" y="33"/>
                    <a:pt x="53" y="33"/>
                  </a:cubicBezTo>
                  <a:cubicBezTo>
                    <a:pt x="48" y="33"/>
                    <a:pt x="48" y="40"/>
                    <a:pt x="44" y="42"/>
                  </a:cubicBezTo>
                  <a:cubicBezTo>
                    <a:pt x="41" y="45"/>
                    <a:pt x="42" y="50"/>
                    <a:pt x="38" y="53"/>
                  </a:cubicBezTo>
                  <a:cubicBezTo>
                    <a:pt x="34" y="56"/>
                    <a:pt x="36" y="67"/>
                    <a:pt x="38" y="70"/>
                  </a:cubicBezTo>
                  <a:cubicBezTo>
                    <a:pt x="40" y="74"/>
                    <a:pt x="30" y="85"/>
                    <a:pt x="25" y="89"/>
                  </a:cubicBezTo>
                  <a:cubicBezTo>
                    <a:pt x="19" y="92"/>
                    <a:pt x="17" y="98"/>
                    <a:pt x="8" y="100"/>
                  </a:cubicBezTo>
                  <a:cubicBezTo>
                    <a:pt x="5" y="100"/>
                    <a:pt x="2" y="102"/>
                    <a:pt x="0" y="104"/>
                  </a:cubicBezTo>
                  <a:cubicBezTo>
                    <a:pt x="14" y="104"/>
                    <a:pt x="35" y="104"/>
                    <a:pt x="42" y="104"/>
                  </a:cubicBezTo>
                  <a:cubicBezTo>
                    <a:pt x="50" y="104"/>
                    <a:pt x="48" y="106"/>
                    <a:pt x="50" y="108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1" name="Freeform 15"/>
            <p:cNvSpPr/>
            <p:nvPr/>
          </p:nvSpPr>
          <p:spPr bwMode="auto">
            <a:xfrm>
              <a:off x="6006223" y="3135154"/>
              <a:ext cx="111826" cy="208488"/>
            </a:xfrm>
            <a:custGeom>
              <a:avLst/>
              <a:gdLst/>
              <a:ahLst/>
              <a:cxnLst>
                <a:cxn ang="0">
                  <a:pos x="13" y="23"/>
                </a:cxn>
                <a:cxn ang="0">
                  <a:pos x="10" y="35"/>
                </a:cxn>
                <a:cxn ang="0">
                  <a:pos x="3" y="42"/>
                </a:cxn>
                <a:cxn ang="0">
                  <a:pos x="7" y="54"/>
                </a:cxn>
                <a:cxn ang="0">
                  <a:pos x="12" y="62"/>
                </a:cxn>
                <a:cxn ang="0">
                  <a:pos x="21" y="68"/>
                </a:cxn>
                <a:cxn ang="0">
                  <a:pos x="26" y="88"/>
                </a:cxn>
                <a:cxn ang="0">
                  <a:pos x="27" y="91"/>
                </a:cxn>
                <a:cxn ang="0">
                  <a:pos x="32" y="87"/>
                </a:cxn>
                <a:cxn ang="0">
                  <a:pos x="34" y="78"/>
                </a:cxn>
                <a:cxn ang="0">
                  <a:pos x="35" y="73"/>
                </a:cxn>
                <a:cxn ang="0">
                  <a:pos x="43" y="65"/>
                </a:cxn>
                <a:cxn ang="0">
                  <a:pos x="48" y="61"/>
                </a:cxn>
                <a:cxn ang="0">
                  <a:pos x="49" y="55"/>
                </a:cxn>
                <a:cxn ang="0">
                  <a:pos x="44" y="51"/>
                </a:cxn>
                <a:cxn ang="0">
                  <a:pos x="40" y="47"/>
                </a:cxn>
                <a:cxn ang="0">
                  <a:pos x="31" y="43"/>
                </a:cxn>
                <a:cxn ang="0">
                  <a:pos x="40" y="35"/>
                </a:cxn>
                <a:cxn ang="0">
                  <a:pos x="40" y="20"/>
                </a:cxn>
                <a:cxn ang="0">
                  <a:pos x="42" y="10"/>
                </a:cxn>
                <a:cxn ang="0">
                  <a:pos x="40" y="6"/>
                </a:cxn>
                <a:cxn ang="0">
                  <a:pos x="35" y="4"/>
                </a:cxn>
                <a:cxn ang="0">
                  <a:pos x="20" y="4"/>
                </a:cxn>
                <a:cxn ang="0">
                  <a:pos x="13" y="5"/>
                </a:cxn>
                <a:cxn ang="0">
                  <a:pos x="13" y="23"/>
                </a:cxn>
              </a:cxnLst>
              <a:rect l="0" t="0" r="r" b="b"/>
              <a:pathLst>
                <a:path w="49" h="91">
                  <a:moveTo>
                    <a:pt x="13" y="23"/>
                  </a:moveTo>
                  <a:cubicBezTo>
                    <a:pt x="16" y="27"/>
                    <a:pt x="13" y="34"/>
                    <a:pt x="10" y="35"/>
                  </a:cubicBezTo>
                  <a:cubicBezTo>
                    <a:pt x="7" y="36"/>
                    <a:pt x="5" y="42"/>
                    <a:pt x="3" y="42"/>
                  </a:cubicBezTo>
                  <a:cubicBezTo>
                    <a:pt x="0" y="42"/>
                    <a:pt x="3" y="52"/>
                    <a:pt x="7" y="54"/>
                  </a:cubicBezTo>
                  <a:cubicBezTo>
                    <a:pt x="12" y="56"/>
                    <a:pt x="12" y="60"/>
                    <a:pt x="12" y="62"/>
                  </a:cubicBezTo>
                  <a:cubicBezTo>
                    <a:pt x="12" y="64"/>
                    <a:pt x="19" y="66"/>
                    <a:pt x="21" y="68"/>
                  </a:cubicBezTo>
                  <a:cubicBezTo>
                    <a:pt x="23" y="71"/>
                    <a:pt x="26" y="84"/>
                    <a:pt x="26" y="88"/>
                  </a:cubicBezTo>
                  <a:cubicBezTo>
                    <a:pt x="26" y="89"/>
                    <a:pt x="26" y="90"/>
                    <a:pt x="27" y="91"/>
                  </a:cubicBezTo>
                  <a:cubicBezTo>
                    <a:pt x="29" y="90"/>
                    <a:pt x="31" y="89"/>
                    <a:pt x="32" y="87"/>
                  </a:cubicBezTo>
                  <a:cubicBezTo>
                    <a:pt x="33" y="84"/>
                    <a:pt x="34" y="79"/>
                    <a:pt x="34" y="78"/>
                  </a:cubicBezTo>
                  <a:cubicBezTo>
                    <a:pt x="33" y="77"/>
                    <a:pt x="33" y="74"/>
                    <a:pt x="35" y="73"/>
                  </a:cubicBezTo>
                  <a:cubicBezTo>
                    <a:pt x="36" y="72"/>
                    <a:pt x="42" y="65"/>
                    <a:pt x="43" y="65"/>
                  </a:cubicBezTo>
                  <a:cubicBezTo>
                    <a:pt x="45" y="64"/>
                    <a:pt x="48" y="65"/>
                    <a:pt x="48" y="61"/>
                  </a:cubicBezTo>
                  <a:cubicBezTo>
                    <a:pt x="48" y="60"/>
                    <a:pt x="48" y="58"/>
                    <a:pt x="49" y="55"/>
                  </a:cubicBezTo>
                  <a:cubicBezTo>
                    <a:pt x="46" y="54"/>
                    <a:pt x="44" y="52"/>
                    <a:pt x="44" y="51"/>
                  </a:cubicBezTo>
                  <a:cubicBezTo>
                    <a:pt x="44" y="49"/>
                    <a:pt x="41" y="45"/>
                    <a:pt x="40" y="47"/>
                  </a:cubicBezTo>
                  <a:cubicBezTo>
                    <a:pt x="38" y="49"/>
                    <a:pt x="32" y="47"/>
                    <a:pt x="31" y="43"/>
                  </a:cubicBezTo>
                  <a:cubicBezTo>
                    <a:pt x="30" y="39"/>
                    <a:pt x="35" y="39"/>
                    <a:pt x="40" y="35"/>
                  </a:cubicBezTo>
                  <a:cubicBezTo>
                    <a:pt x="44" y="31"/>
                    <a:pt x="45" y="24"/>
                    <a:pt x="40" y="20"/>
                  </a:cubicBezTo>
                  <a:cubicBezTo>
                    <a:pt x="35" y="16"/>
                    <a:pt x="38" y="14"/>
                    <a:pt x="42" y="10"/>
                  </a:cubicBezTo>
                  <a:cubicBezTo>
                    <a:pt x="45" y="7"/>
                    <a:pt x="42" y="5"/>
                    <a:pt x="40" y="6"/>
                  </a:cubicBezTo>
                  <a:cubicBezTo>
                    <a:pt x="39" y="8"/>
                    <a:pt x="36" y="8"/>
                    <a:pt x="35" y="4"/>
                  </a:cubicBezTo>
                  <a:cubicBezTo>
                    <a:pt x="35" y="0"/>
                    <a:pt x="24" y="0"/>
                    <a:pt x="20" y="4"/>
                  </a:cubicBezTo>
                  <a:cubicBezTo>
                    <a:pt x="18" y="5"/>
                    <a:pt x="16" y="5"/>
                    <a:pt x="13" y="5"/>
                  </a:cubicBezTo>
                  <a:cubicBezTo>
                    <a:pt x="12" y="12"/>
                    <a:pt x="12" y="20"/>
                    <a:pt x="13" y="23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2" name="Freeform 16"/>
            <p:cNvSpPr/>
            <p:nvPr/>
          </p:nvSpPr>
          <p:spPr bwMode="auto">
            <a:xfrm>
              <a:off x="5591141" y="3142736"/>
              <a:ext cx="536384" cy="513639"/>
            </a:xfrm>
            <a:custGeom>
              <a:avLst/>
              <a:gdLst/>
              <a:ahLst/>
              <a:cxnLst>
                <a:cxn ang="0">
                  <a:pos x="81" y="43"/>
                </a:cxn>
                <a:cxn ang="0">
                  <a:pos x="82" y="53"/>
                </a:cxn>
                <a:cxn ang="0">
                  <a:pos x="86" y="61"/>
                </a:cxn>
                <a:cxn ang="0">
                  <a:pos x="84" y="65"/>
                </a:cxn>
                <a:cxn ang="0">
                  <a:pos x="67" y="66"/>
                </a:cxn>
                <a:cxn ang="0">
                  <a:pos x="61" y="70"/>
                </a:cxn>
                <a:cxn ang="0">
                  <a:pos x="57" y="73"/>
                </a:cxn>
                <a:cxn ang="0">
                  <a:pos x="55" y="80"/>
                </a:cxn>
                <a:cxn ang="0">
                  <a:pos x="50" y="83"/>
                </a:cxn>
                <a:cxn ang="0">
                  <a:pos x="42" y="86"/>
                </a:cxn>
                <a:cxn ang="0">
                  <a:pos x="36" y="93"/>
                </a:cxn>
                <a:cxn ang="0">
                  <a:pos x="26" y="95"/>
                </a:cxn>
                <a:cxn ang="0">
                  <a:pos x="19" y="97"/>
                </a:cxn>
                <a:cxn ang="0">
                  <a:pos x="1" y="109"/>
                </a:cxn>
                <a:cxn ang="0">
                  <a:pos x="1" y="124"/>
                </a:cxn>
                <a:cxn ang="0">
                  <a:pos x="3" y="126"/>
                </a:cxn>
                <a:cxn ang="0">
                  <a:pos x="112" y="199"/>
                </a:cxn>
                <a:cxn ang="0">
                  <a:pos x="120" y="209"/>
                </a:cxn>
                <a:cxn ang="0">
                  <a:pos x="132" y="213"/>
                </a:cxn>
                <a:cxn ang="0">
                  <a:pos x="138" y="225"/>
                </a:cxn>
                <a:cxn ang="0">
                  <a:pos x="149" y="223"/>
                </a:cxn>
                <a:cxn ang="0">
                  <a:pos x="166" y="217"/>
                </a:cxn>
                <a:cxn ang="0">
                  <a:pos x="187" y="201"/>
                </a:cxn>
                <a:cxn ang="0">
                  <a:pos x="235" y="171"/>
                </a:cxn>
                <a:cxn ang="0">
                  <a:pos x="235" y="171"/>
                </a:cxn>
                <a:cxn ang="0">
                  <a:pos x="230" y="161"/>
                </a:cxn>
                <a:cxn ang="0">
                  <a:pos x="221" y="158"/>
                </a:cxn>
                <a:cxn ang="0">
                  <a:pos x="214" y="154"/>
                </a:cxn>
                <a:cxn ang="0">
                  <a:pos x="212" y="145"/>
                </a:cxn>
                <a:cxn ang="0">
                  <a:pos x="207" y="138"/>
                </a:cxn>
                <a:cxn ang="0">
                  <a:pos x="212" y="133"/>
                </a:cxn>
                <a:cxn ang="0">
                  <a:pos x="211" y="127"/>
                </a:cxn>
                <a:cxn ang="0">
                  <a:pos x="211" y="120"/>
                </a:cxn>
                <a:cxn ang="0">
                  <a:pos x="211" y="113"/>
                </a:cxn>
                <a:cxn ang="0">
                  <a:pos x="212" y="101"/>
                </a:cxn>
                <a:cxn ang="0">
                  <a:pos x="207" y="91"/>
                </a:cxn>
                <a:cxn ang="0">
                  <a:pos x="209" y="88"/>
                </a:cxn>
                <a:cxn ang="0">
                  <a:pos x="208" y="85"/>
                </a:cxn>
                <a:cxn ang="0">
                  <a:pos x="203" y="65"/>
                </a:cxn>
                <a:cxn ang="0">
                  <a:pos x="194" y="59"/>
                </a:cxn>
                <a:cxn ang="0">
                  <a:pos x="189" y="51"/>
                </a:cxn>
                <a:cxn ang="0">
                  <a:pos x="185" y="39"/>
                </a:cxn>
                <a:cxn ang="0">
                  <a:pos x="192" y="32"/>
                </a:cxn>
                <a:cxn ang="0">
                  <a:pos x="195" y="20"/>
                </a:cxn>
                <a:cxn ang="0">
                  <a:pos x="195" y="2"/>
                </a:cxn>
                <a:cxn ang="0">
                  <a:pos x="185" y="0"/>
                </a:cxn>
                <a:cxn ang="0">
                  <a:pos x="173" y="1"/>
                </a:cxn>
                <a:cxn ang="0">
                  <a:pos x="158" y="5"/>
                </a:cxn>
                <a:cxn ang="0">
                  <a:pos x="115" y="7"/>
                </a:cxn>
                <a:cxn ang="0">
                  <a:pos x="98" y="16"/>
                </a:cxn>
                <a:cxn ang="0">
                  <a:pos x="80" y="26"/>
                </a:cxn>
                <a:cxn ang="0">
                  <a:pos x="76" y="27"/>
                </a:cxn>
                <a:cxn ang="0">
                  <a:pos x="78" y="31"/>
                </a:cxn>
                <a:cxn ang="0">
                  <a:pos x="81" y="43"/>
                </a:cxn>
              </a:cxnLst>
              <a:rect l="0" t="0" r="r" b="b"/>
              <a:pathLst>
                <a:path w="235" h="225">
                  <a:moveTo>
                    <a:pt x="81" y="43"/>
                  </a:moveTo>
                  <a:cubicBezTo>
                    <a:pt x="81" y="47"/>
                    <a:pt x="80" y="53"/>
                    <a:pt x="82" y="53"/>
                  </a:cubicBezTo>
                  <a:cubicBezTo>
                    <a:pt x="84" y="53"/>
                    <a:pt x="86" y="59"/>
                    <a:pt x="86" y="61"/>
                  </a:cubicBezTo>
                  <a:cubicBezTo>
                    <a:pt x="87" y="62"/>
                    <a:pt x="86" y="65"/>
                    <a:pt x="84" y="65"/>
                  </a:cubicBezTo>
                  <a:cubicBezTo>
                    <a:pt x="81" y="65"/>
                    <a:pt x="67" y="64"/>
                    <a:pt x="67" y="66"/>
                  </a:cubicBezTo>
                  <a:cubicBezTo>
                    <a:pt x="67" y="68"/>
                    <a:pt x="64" y="70"/>
                    <a:pt x="61" y="70"/>
                  </a:cubicBezTo>
                  <a:cubicBezTo>
                    <a:pt x="57" y="70"/>
                    <a:pt x="57" y="69"/>
                    <a:pt x="57" y="73"/>
                  </a:cubicBezTo>
                  <a:cubicBezTo>
                    <a:pt x="56" y="76"/>
                    <a:pt x="58" y="80"/>
                    <a:pt x="55" y="80"/>
                  </a:cubicBezTo>
                  <a:cubicBezTo>
                    <a:pt x="53" y="80"/>
                    <a:pt x="54" y="83"/>
                    <a:pt x="50" y="83"/>
                  </a:cubicBezTo>
                  <a:cubicBezTo>
                    <a:pt x="47" y="83"/>
                    <a:pt x="42" y="83"/>
                    <a:pt x="42" y="86"/>
                  </a:cubicBezTo>
                  <a:cubicBezTo>
                    <a:pt x="42" y="89"/>
                    <a:pt x="40" y="92"/>
                    <a:pt x="36" y="93"/>
                  </a:cubicBezTo>
                  <a:cubicBezTo>
                    <a:pt x="32" y="93"/>
                    <a:pt x="26" y="92"/>
                    <a:pt x="26" y="95"/>
                  </a:cubicBezTo>
                  <a:cubicBezTo>
                    <a:pt x="26" y="98"/>
                    <a:pt x="21" y="96"/>
                    <a:pt x="19" y="97"/>
                  </a:cubicBezTo>
                  <a:cubicBezTo>
                    <a:pt x="16" y="99"/>
                    <a:pt x="1" y="107"/>
                    <a:pt x="1" y="109"/>
                  </a:cubicBezTo>
                  <a:cubicBezTo>
                    <a:pt x="0" y="110"/>
                    <a:pt x="1" y="117"/>
                    <a:pt x="1" y="124"/>
                  </a:cubicBezTo>
                  <a:cubicBezTo>
                    <a:pt x="1" y="125"/>
                    <a:pt x="2" y="126"/>
                    <a:pt x="3" y="126"/>
                  </a:cubicBezTo>
                  <a:cubicBezTo>
                    <a:pt x="9" y="129"/>
                    <a:pt x="109" y="196"/>
                    <a:pt x="112" y="199"/>
                  </a:cubicBezTo>
                  <a:cubicBezTo>
                    <a:pt x="116" y="202"/>
                    <a:pt x="120" y="209"/>
                    <a:pt x="120" y="209"/>
                  </a:cubicBezTo>
                  <a:cubicBezTo>
                    <a:pt x="120" y="209"/>
                    <a:pt x="127" y="210"/>
                    <a:pt x="132" y="213"/>
                  </a:cubicBezTo>
                  <a:cubicBezTo>
                    <a:pt x="138" y="217"/>
                    <a:pt x="138" y="225"/>
                    <a:pt x="138" y="225"/>
                  </a:cubicBezTo>
                  <a:cubicBezTo>
                    <a:pt x="138" y="225"/>
                    <a:pt x="145" y="224"/>
                    <a:pt x="149" y="223"/>
                  </a:cubicBezTo>
                  <a:cubicBezTo>
                    <a:pt x="153" y="222"/>
                    <a:pt x="166" y="217"/>
                    <a:pt x="166" y="217"/>
                  </a:cubicBezTo>
                  <a:cubicBezTo>
                    <a:pt x="187" y="201"/>
                    <a:pt x="187" y="201"/>
                    <a:pt x="187" y="20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4" y="165"/>
                    <a:pt x="232" y="161"/>
                    <a:pt x="230" y="161"/>
                  </a:cubicBezTo>
                  <a:cubicBezTo>
                    <a:pt x="227" y="161"/>
                    <a:pt x="225" y="158"/>
                    <a:pt x="221" y="158"/>
                  </a:cubicBezTo>
                  <a:cubicBezTo>
                    <a:pt x="218" y="158"/>
                    <a:pt x="214" y="157"/>
                    <a:pt x="214" y="154"/>
                  </a:cubicBezTo>
                  <a:cubicBezTo>
                    <a:pt x="213" y="151"/>
                    <a:pt x="215" y="149"/>
                    <a:pt x="212" y="145"/>
                  </a:cubicBezTo>
                  <a:cubicBezTo>
                    <a:pt x="210" y="141"/>
                    <a:pt x="207" y="140"/>
                    <a:pt x="207" y="138"/>
                  </a:cubicBezTo>
                  <a:cubicBezTo>
                    <a:pt x="207" y="136"/>
                    <a:pt x="212" y="133"/>
                    <a:pt x="212" y="133"/>
                  </a:cubicBezTo>
                  <a:cubicBezTo>
                    <a:pt x="213" y="132"/>
                    <a:pt x="211" y="129"/>
                    <a:pt x="211" y="127"/>
                  </a:cubicBezTo>
                  <a:cubicBezTo>
                    <a:pt x="211" y="126"/>
                    <a:pt x="209" y="122"/>
                    <a:pt x="211" y="120"/>
                  </a:cubicBezTo>
                  <a:cubicBezTo>
                    <a:pt x="212" y="118"/>
                    <a:pt x="213" y="116"/>
                    <a:pt x="211" y="113"/>
                  </a:cubicBezTo>
                  <a:cubicBezTo>
                    <a:pt x="210" y="109"/>
                    <a:pt x="214" y="106"/>
                    <a:pt x="212" y="101"/>
                  </a:cubicBezTo>
                  <a:cubicBezTo>
                    <a:pt x="210" y="96"/>
                    <a:pt x="206" y="92"/>
                    <a:pt x="207" y="91"/>
                  </a:cubicBezTo>
                  <a:cubicBezTo>
                    <a:pt x="207" y="90"/>
                    <a:pt x="208" y="89"/>
                    <a:pt x="209" y="88"/>
                  </a:cubicBezTo>
                  <a:cubicBezTo>
                    <a:pt x="208" y="87"/>
                    <a:pt x="208" y="86"/>
                    <a:pt x="208" y="85"/>
                  </a:cubicBezTo>
                  <a:cubicBezTo>
                    <a:pt x="208" y="81"/>
                    <a:pt x="205" y="68"/>
                    <a:pt x="203" y="65"/>
                  </a:cubicBezTo>
                  <a:cubicBezTo>
                    <a:pt x="201" y="63"/>
                    <a:pt x="194" y="61"/>
                    <a:pt x="194" y="59"/>
                  </a:cubicBezTo>
                  <a:cubicBezTo>
                    <a:pt x="194" y="57"/>
                    <a:pt x="194" y="53"/>
                    <a:pt x="189" y="51"/>
                  </a:cubicBezTo>
                  <a:cubicBezTo>
                    <a:pt x="185" y="49"/>
                    <a:pt x="182" y="39"/>
                    <a:pt x="185" y="39"/>
                  </a:cubicBezTo>
                  <a:cubicBezTo>
                    <a:pt x="187" y="39"/>
                    <a:pt x="189" y="33"/>
                    <a:pt x="192" y="32"/>
                  </a:cubicBezTo>
                  <a:cubicBezTo>
                    <a:pt x="195" y="31"/>
                    <a:pt x="198" y="24"/>
                    <a:pt x="195" y="20"/>
                  </a:cubicBezTo>
                  <a:cubicBezTo>
                    <a:pt x="194" y="17"/>
                    <a:pt x="194" y="9"/>
                    <a:pt x="195" y="2"/>
                  </a:cubicBezTo>
                  <a:cubicBezTo>
                    <a:pt x="191" y="2"/>
                    <a:pt x="186" y="1"/>
                    <a:pt x="185" y="0"/>
                  </a:cubicBezTo>
                  <a:cubicBezTo>
                    <a:pt x="183" y="0"/>
                    <a:pt x="177" y="1"/>
                    <a:pt x="173" y="1"/>
                  </a:cubicBezTo>
                  <a:cubicBezTo>
                    <a:pt x="170" y="2"/>
                    <a:pt x="161" y="7"/>
                    <a:pt x="158" y="5"/>
                  </a:cubicBezTo>
                  <a:cubicBezTo>
                    <a:pt x="155" y="2"/>
                    <a:pt x="124" y="7"/>
                    <a:pt x="115" y="7"/>
                  </a:cubicBezTo>
                  <a:cubicBezTo>
                    <a:pt x="107" y="7"/>
                    <a:pt x="103" y="16"/>
                    <a:pt x="98" y="16"/>
                  </a:cubicBezTo>
                  <a:cubicBezTo>
                    <a:pt x="93" y="16"/>
                    <a:pt x="85" y="21"/>
                    <a:pt x="80" y="26"/>
                  </a:cubicBezTo>
                  <a:cubicBezTo>
                    <a:pt x="79" y="27"/>
                    <a:pt x="78" y="27"/>
                    <a:pt x="76" y="27"/>
                  </a:cubicBezTo>
                  <a:cubicBezTo>
                    <a:pt x="77" y="29"/>
                    <a:pt x="77" y="30"/>
                    <a:pt x="78" y="31"/>
                  </a:cubicBezTo>
                  <a:cubicBezTo>
                    <a:pt x="80" y="34"/>
                    <a:pt x="81" y="38"/>
                    <a:pt x="81" y="43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3" name="Freeform 17"/>
            <p:cNvSpPr/>
            <p:nvPr/>
          </p:nvSpPr>
          <p:spPr bwMode="auto">
            <a:xfrm>
              <a:off x="6061188" y="3260247"/>
              <a:ext cx="392337" cy="377174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11" y="18"/>
                </a:cxn>
                <a:cxn ang="0">
                  <a:pos x="10" y="23"/>
                </a:cxn>
                <a:cxn ang="0">
                  <a:pos x="8" y="32"/>
                </a:cxn>
                <a:cxn ang="0">
                  <a:pos x="1" y="39"/>
                </a:cxn>
                <a:cxn ang="0">
                  <a:pos x="6" y="49"/>
                </a:cxn>
                <a:cxn ang="0">
                  <a:pos x="5" y="61"/>
                </a:cxn>
                <a:cxn ang="0">
                  <a:pos x="5" y="68"/>
                </a:cxn>
                <a:cxn ang="0">
                  <a:pos x="5" y="75"/>
                </a:cxn>
                <a:cxn ang="0">
                  <a:pos x="6" y="81"/>
                </a:cxn>
                <a:cxn ang="0">
                  <a:pos x="1" y="86"/>
                </a:cxn>
                <a:cxn ang="0">
                  <a:pos x="6" y="93"/>
                </a:cxn>
                <a:cxn ang="0">
                  <a:pos x="8" y="102"/>
                </a:cxn>
                <a:cxn ang="0">
                  <a:pos x="15" y="106"/>
                </a:cxn>
                <a:cxn ang="0">
                  <a:pos x="24" y="109"/>
                </a:cxn>
                <a:cxn ang="0">
                  <a:pos x="29" y="119"/>
                </a:cxn>
                <a:cxn ang="0">
                  <a:pos x="46" y="122"/>
                </a:cxn>
                <a:cxn ang="0">
                  <a:pos x="53" y="129"/>
                </a:cxn>
                <a:cxn ang="0">
                  <a:pos x="72" y="119"/>
                </a:cxn>
                <a:cxn ang="0">
                  <a:pos x="158" y="165"/>
                </a:cxn>
                <a:cxn ang="0">
                  <a:pos x="158" y="159"/>
                </a:cxn>
                <a:cxn ang="0">
                  <a:pos x="169" y="159"/>
                </a:cxn>
                <a:cxn ang="0">
                  <a:pos x="169" y="48"/>
                </a:cxn>
                <a:cxn ang="0">
                  <a:pos x="169" y="32"/>
                </a:cxn>
                <a:cxn ang="0">
                  <a:pos x="170" y="18"/>
                </a:cxn>
                <a:cxn ang="0">
                  <a:pos x="171" y="15"/>
                </a:cxn>
                <a:cxn ang="0">
                  <a:pos x="171" y="15"/>
                </a:cxn>
                <a:cxn ang="0">
                  <a:pos x="156" y="11"/>
                </a:cxn>
                <a:cxn ang="0">
                  <a:pos x="138" y="2"/>
                </a:cxn>
                <a:cxn ang="0">
                  <a:pos x="113" y="15"/>
                </a:cxn>
                <a:cxn ang="0">
                  <a:pos x="115" y="29"/>
                </a:cxn>
                <a:cxn ang="0">
                  <a:pos x="97" y="29"/>
                </a:cxn>
                <a:cxn ang="0">
                  <a:pos x="77" y="22"/>
                </a:cxn>
                <a:cxn ang="0">
                  <a:pos x="65" y="14"/>
                </a:cxn>
                <a:cxn ang="0">
                  <a:pos x="58" y="7"/>
                </a:cxn>
                <a:cxn ang="0">
                  <a:pos x="38" y="3"/>
                </a:cxn>
                <a:cxn ang="0">
                  <a:pos x="25" y="0"/>
                </a:cxn>
                <a:cxn ang="0">
                  <a:pos x="24" y="6"/>
                </a:cxn>
                <a:cxn ang="0">
                  <a:pos x="19" y="10"/>
                </a:cxn>
              </a:cxnLst>
              <a:rect l="0" t="0" r="r" b="b"/>
              <a:pathLst>
                <a:path w="172" h="165">
                  <a:moveTo>
                    <a:pt x="19" y="10"/>
                  </a:moveTo>
                  <a:cubicBezTo>
                    <a:pt x="18" y="10"/>
                    <a:pt x="12" y="17"/>
                    <a:pt x="11" y="18"/>
                  </a:cubicBezTo>
                  <a:cubicBezTo>
                    <a:pt x="9" y="19"/>
                    <a:pt x="9" y="22"/>
                    <a:pt x="10" y="23"/>
                  </a:cubicBezTo>
                  <a:cubicBezTo>
                    <a:pt x="10" y="24"/>
                    <a:pt x="9" y="29"/>
                    <a:pt x="8" y="32"/>
                  </a:cubicBezTo>
                  <a:cubicBezTo>
                    <a:pt x="6" y="35"/>
                    <a:pt x="1" y="37"/>
                    <a:pt x="1" y="39"/>
                  </a:cubicBezTo>
                  <a:cubicBezTo>
                    <a:pt x="0" y="40"/>
                    <a:pt x="4" y="44"/>
                    <a:pt x="6" y="49"/>
                  </a:cubicBezTo>
                  <a:cubicBezTo>
                    <a:pt x="8" y="54"/>
                    <a:pt x="4" y="57"/>
                    <a:pt x="5" y="61"/>
                  </a:cubicBezTo>
                  <a:cubicBezTo>
                    <a:pt x="7" y="64"/>
                    <a:pt x="6" y="66"/>
                    <a:pt x="5" y="68"/>
                  </a:cubicBezTo>
                  <a:cubicBezTo>
                    <a:pt x="3" y="70"/>
                    <a:pt x="5" y="74"/>
                    <a:pt x="5" y="75"/>
                  </a:cubicBezTo>
                  <a:cubicBezTo>
                    <a:pt x="5" y="77"/>
                    <a:pt x="7" y="80"/>
                    <a:pt x="6" y="81"/>
                  </a:cubicBezTo>
                  <a:cubicBezTo>
                    <a:pt x="6" y="81"/>
                    <a:pt x="1" y="84"/>
                    <a:pt x="1" y="86"/>
                  </a:cubicBezTo>
                  <a:cubicBezTo>
                    <a:pt x="1" y="88"/>
                    <a:pt x="4" y="89"/>
                    <a:pt x="6" y="93"/>
                  </a:cubicBezTo>
                  <a:cubicBezTo>
                    <a:pt x="9" y="97"/>
                    <a:pt x="7" y="99"/>
                    <a:pt x="8" y="102"/>
                  </a:cubicBezTo>
                  <a:cubicBezTo>
                    <a:pt x="8" y="105"/>
                    <a:pt x="12" y="106"/>
                    <a:pt x="15" y="106"/>
                  </a:cubicBezTo>
                  <a:cubicBezTo>
                    <a:pt x="19" y="106"/>
                    <a:pt x="21" y="109"/>
                    <a:pt x="24" y="109"/>
                  </a:cubicBezTo>
                  <a:cubicBezTo>
                    <a:pt x="26" y="109"/>
                    <a:pt x="28" y="113"/>
                    <a:pt x="29" y="119"/>
                  </a:cubicBezTo>
                  <a:cubicBezTo>
                    <a:pt x="31" y="119"/>
                    <a:pt x="41" y="119"/>
                    <a:pt x="46" y="122"/>
                  </a:cubicBezTo>
                  <a:cubicBezTo>
                    <a:pt x="51" y="125"/>
                    <a:pt x="53" y="129"/>
                    <a:pt x="53" y="129"/>
                  </a:cubicBezTo>
                  <a:cubicBezTo>
                    <a:pt x="72" y="119"/>
                    <a:pt x="72" y="119"/>
                    <a:pt x="72" y="119"/>
                  </a:cubicBezTo>
                  <a:cubicBezTo>
                    <a:pt x="158" y="165"/>
                    <a:pt x="158" y="165"/>
                    <a:pt x="158" y="165"/>
                  </a:cubicBezTo>
                  <a:cubicBezTo>
                    <a:pt x="158" y="159"/>
                    <a:pt x="158" y="159"/>
                    <a:pt x="158" y="159"/>
                  </a:cubicBezTo>
                  <a:cubicBezTo>
                    <a:pt x="169" y="159"/>
                    <a:pt x="169" y="159"/>
                    <a:pt x="169" y="159"/>
                  </a:cubicBezTo>
                  <a:cubicBezTo>
                    <a:pt x="169" y="159"/>
                    <a:pt x="169" y="56"/>
                    <a:pt x="169" y="48"/>
                  </a:cubicBezTo>
                  <a:cubicBezTo>
                    <a:pt x="169" y="41"/>
                    <a:pt x="165" y="36"/>
                    <a:pt x="169" y="32"/>
                  </a:cubicBezTo>
                  <a:cubicBezTo>
                    <a:pt x="172" y="27"/>
                    <a:pt x="167" y="25"/>
                    <a:pt x="170" y="18"/>
                  </a:cubicBezTo>
                  <a:cubicBezTo>
                    <a:pt x="170" y="17"/>
                    <a:pt x="171" y="16"/>
                    <a:pt x="171" y="15"/>
                  </a:cubicBezTo>
                  <a:cubicBezTo>
                    <a:pt x="171" y="15"/>
                    <a:pt x="171" y="15"/>
                    <a:pt x="171" y="15"/>
                  </a:cubicBezTo>
                  <a:cubicBezTo>
                    <a:pt x="170" y="12"/>
                    <a:pt x="165" y="12"/>
                    <a:pt x="156" y="11"/>
                  </a:cubicBezTo>
                  <a:cubicBezTo>
                    <a:pt x="146" y="9"/>
                    <a:pt x="149" y="2"/>
                    <a:pt x="138" y="2"/>
                  </a:cubicBezTo>
                  <a:cubicBezTo>
                    <a:pt x="127" y="1"/>
                    <a:pt x="113" y="10"/>
                    <a:pt x="113" y="15"/>
                  </a:cubicBezTo>
                  <a:cubicBezTo>
                    <a:pt x="113" y="19"/>
                    <a:pt x="118" y="24"/>
                    <a:pt x="115" y="29"/>
                  </a:cubicBezTo>
                  <a:cubicBezTo>
                    <a:pt x="111" y="34"/>
                    <a:pt x="103" y="35"/>
                    <a:pt x="97" y="29"/>
                  </a:cubicBezTo>
                  <a:cubicBezTo>
                    <a:pt x="92" y="24"/>
                    <a:pt x="83" y="22"/>
                    <a:pt x="77" y="22"/>
                  </a:cubicBezTo>
                  <a:cubicBezTo>
                    <a:pt x="70" y="22"/>
                    <a:pt x="65" y="18"/>
                    <a:pt x="65" y="14"/>
                  </a:cubicBezTo>
                  <a:cubicBezTo>
                    <a:pt x="66" y="10"/>
                    <a:pt x="64" y="9"/>
                    <a:pt x="58" y="7"/>
                  </a:cubicBezTo>
                  <a:cubicBezTo>
                    <a:pt x="52" y="6"/>
                    <a:pt x="48" y="2"/>
                    <a:pt x="38" y="3"/>
                  </a:cubicBezTo>
                  <a:cubicBezTo>
                    <a:pt x="32" y="4"/>
                    <a:pt x="28" y="2"/>
                    <a:pt x="25" y="0"/>
                  </a:cubicBezTo>
                  <a:cubicBezTo>
                    <a:pt x="24" y="3"/>
                    <a:pt x="24" y="5"/>
                    <a:pt x="24" y="6"/>
                  </a:cubicBezTo>
                  <a:cubicBezTo>
                    <a:pt x="24" y="10"/>
                    <a:pt x="21" y="9"/>
                    <a:pt x="19" y="10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4" name="Freeform 18"/>
            <p:cNvSpPr/>
            <p:nvPr/>
          </p:nvSpPr>
          <p:spPr bwMode="auto">
            <a:xfrm>
              <a:off x="5388341" y="3785258"/>
              <a:ext cx="73919" cy="26535"/>
            </a:xfrm>
            <a:custGeom>
              <a:avLst/>
              <a:gdLst/>
              <a:ahLst/>
              <a:cxnLst>
                <a:cxn ang="0">
                  <a:pos x="16" y="7"/>
                </a:cxn>
                <a:cxn ang="0">
                  <a:pos x="25" y="10"/>
                </a:cxn>
                <a:cxn ang="0">
                  <a:pos x="32" y="8"/>
                </a:cxn>
                <a:cxn ang="0">
                  <a:pos x="26" y="7"/>
                </a:cxn>
                <a:cxn ang="0">
                  <a:pos x="15" y="2"/>
                </a:cxn>
                <a:cxn ang="0">
                  <a:pos x="1" y="5"/>
                </a:cxn>
                <a:cxn ang="0">
                  <a:pos x="0" y="11"/>
                </a:cxn>
                <a:cxn ang="0">
                  <a:pos x="3" y="11"/>
                </a:cxn>
                <a:cxn ang="0">
                  <a:pos x="16" y="7"/>
                </a:cxn>
              </a:cxnLst>
              <a:rect l="0" t="0" r="r" b="b"/>
              <a:pathLst>
                <a:path w="32" h="11">
                  <a:moveTo>
                    <a:pt x="16" y="7"/>
                  </a:moveTo>
                  <a:cubicBezTo>
                    <a:pt x="18" y="5"/>
                    <a:pt x="22" y="9"/>
                    <a:pt x="25" y="10"/>
                  </a:cubicBezTo>
                  <a:cubicBezTo>
                    <a:pt x="29" y="10"/>
                    <a:pt x="32" y="8"/>
                    <a:pt x="32" y="8"/>
                  </a:cubicBezTo>
                  <a:cubicBezTo>
                    <a:pt x="32" y="8"/>
                    <a:pt x="32" y="7"/>
                    <a:pt x="26" y="7"/>
                  </a:cubicBezTo>
                  <a:cubicBezTo>
                    <a:pt x="21" y="7"/>
                    <a:pt x="20" y="0"/>
                    <a:pt x="15" y="2"/>
                  </a:cubicBezTo>
                  <a:cubicBezTo>
                    <a:pt x="10" y="5"/>
                    <a:pt x="7" y="5"/>
                    <a:pt x="1" y="5"/>
                  </a:cubicBezTo>
                  <a:cubicBezTo>
                    <a:pt x="1" y="6"/>
                    <a:pt x="0" y="9"/>
                    <a:pt x="0" y="11"/>
                  </a:cubicBezTo>
                  <a:cubicBezTo>
                    <a:pt x="1" y="11"/>
                    <a:pt x="2" y="11"/>
                    <a:pt x="3" y="11"/>
                  </a:cubicBezTo>
                  <a:cubicBezTo>
                    <a:pt x="6" y="11"/>
                    <a:pt x="13" y="9"/>
                    <a:pt x="16" y="7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5" name="Freeform 19"/>
            <p:cNvSpPr/>
            <p:nvPr/>
          </p:nvSpPr>
          <p:spPr bwMode="auto">
            <a:xfrm>
              <a:off x="5373178" y="3715130"/>
              <a:ext cx="149733" cy="121302"/>
            </a:xfrm>
            <a:custGeom>
              <a:avLst/>
              <a:gdLst/>
              <a:ahLst/>
              <a:cxnLst>
                <a:cxn ang="0">
                  <a:pos x="15" y="51"/>
                </a:cxn>
                <a:cxn ang="0">
                  <a:pos x="21" y="48"/>
                </a:cxn>
                <a:cxn ang="0">
                  <a:pos x="37" y="47"/>
                </a:cxn>
                <a:cxn ang="0">
                  <a:pos x="40" y="48"/>
                </a:cxn>
                <a:cxn ang="0">
                  <a:pos x="40" y="47"/>
                </a:cxn>
                <a:cxn ang="0">
                  <a:pos x="48" y="50"/>
                </a:cxn>
                <a:cxn ang="0">
                  <a:pos x="65" y="51"/>
                </a:cxn>
                <a:cxn ang="0">
                  <a:pos x="66" y="50"/>
                </a:cxn>
                <a:cxn ang="0">
                  <a:pos x="66" y="43"/>
                </a:cxn>
                <a:cxn ang="0">
                  <a:pos x="60" y="36"/>
                </a:cxn>
                <a:cxn ang="0">
                  <a:pos x="58" y="29"/>
                </a:cxn>
                <a:cxn ang="0">
                  <a:pos x="56" y="26"/>
                </a:cxn>
                <a:cxn ang="0">
                  <a:pos x="50" y="18"/>
                </a:cxn>
                <a:cxn ang="0">
                  <a:pos x="42" y="8"/>
                </a:cxn>
                <a:cxn ang="0">
                  <a:pos x="38" y="8"/>
                </a:cxn>
                <a:cxn ang="0">
                  <a:pos x="32" y="2"/>
                </a:cxn>
                <a:cxn ang="0">
                  <a:pos x="23" y="3"/>
                </a:cxn>
                <a:cxn ang="0">
                  <a:pos x="13" y="3"/>
                </a:cxn>
                <a:cxn ang="0">
                  <a:pos x="6" y="8"/>
                </a:cxn>
                <a:cxn ang="0">
                  <a:pos x="6" y="8"/>
                </a:cxn>
                <a:cxn ang="0">
                  <a:pos x="3" y="18"/>
                </a:cxn>
                <a:cxn ang="0">
                  <a:pos x="7" y="34"/>
                </a:cxn>
                <a:cxn ang="0">
                  <a:pos x="8" y="36"/>
                </a:cxn>
                <a:cxn ang="0">
                  <a:pos x="22" y="33"/>
                </a:cxn>
                <a:cxn ang="0">
                  <a:pos x="33" y="38"/>
                </a:cxn>
                <a:cxn ang="0">
                  <a:pos x="39" y="39"/>
                </a:cxn>
                <a:cxn ang="0">
                  <a:pos x="32" y="41"/>
                </a:cxn>
                <a:cxn ang="0">
                  <a:pos x="23" y="38"/>
                </a:cxn>
                <a:cxn ang="0">
                  <a:pos x="10" y="42"/>
                </a:cxn>
                <a:cxn ang="0">
                  <a:pos x="7" y="42"/>
                </a:cxn>
                <a:cxn ang="0">
                  <a:pos x="8" y="48"/>
                </a:cxn>
                <a:cxn ang="0">
                  <a:pos x="9" y="49"/>
                </a:cxn>
                <a:cxn ang="0">
                  <a:pos x="15" y="51"/>
                </a:cxn>
              </a:cxnLst>
              <a:rect l="0" t="0" r="r" b="b"/>
              <a:pathLst>
                <a:path w="66" h="53">
                  <a:moveTo>
                    <a:pt x="15" y="51"/>
                  </a:moveTo>
                  <a:cubicBezTo>
                    <a:pt x="17" y="51"/>
                    <a:pt x="21" y="48"/>
                    <a:pt x="21" y="48"/>
                  </a:cubicBezTo>
                  <a:cubicBezTo>
                    <a:pt x="21" y="48"/>
                    <a:pt x="35" y="47"/>
                    <a:pt x="37" y="47"/>
                  </a:cubicBezTo>
                  <a:cubicBezTo>
                    <a:pt x="38" y="47"/>
                    <a:pt x="39" y="47"/>
                    <a:pt x="40" y="48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0" y="47"/>
                    <a:pt x="48" y="48"/>
                    <a:pt x="48" y="50"/>
                  </a:cubicBezTo>
                  <a:cubicBezTo>
                    <a:pt x="49" y="52"/>
                    <a:pt x="59" y="53"/>
                    <a:pt x="65" y="51"/>
                  </a:cubicBezTo>
                  <a:cubicBezTo>
                    <a:pt x="65" y="51"/>
                    <a:pt x="66" y="50"/>
                    <a:pt x="66" y="50"/>
                  </a:cubicBezTo>
                  <a:cubicBezTo>
                    <a:pt x="66" y="48"/>
                    <a:pt x="66" y="44"/>
                    <a:pt x="66" y="43"/>
                  </a:cubicBezTo>
                  <a:cubicBezTo>
                    <a:pt x="66" y="42"/>
                    <a:pt x="62" y="38"/>
                    <a:pt x="60" y="36"/>
                  </a:cubicBezTo>
                  <a:cubicBezTo>
                    <a:pt x="58" y="34"/>
                    <a:pt x="58" y="29"/>
                    <a:pt x="58" y="29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5" y="19"/>
                    <a:pt x="50" y="18"/>
                  </a:cubicBezTo>
                  <a:cubicBezTo>
                    <a:pt x="45" y="16"/>
                    <a:pt x="42" y="8"/>
                    <a:pt x="42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35" y="4"/>
                    <a:pt x="32" y="2"/>
                  </a:cubicBezTo>
                  <a:cubicBezTo>
                    <a:pt x="29" y="0"/>
                    <a:pt x="23" y="3"/>
                    <a:pt x="23" y="3"/>
                  </a:cubicBezTo>
                  <a:cubicBezTo>
                    <a:pt x="23" y="3"/>
                    <a:pt x="17" y="4"/>
                    <a:pt x="13" y="3"/>
                  </a:cubicBezTo>
                  <a:cubicBezTo>
                    <a:pt x="9" y="2"/>
                    <a:pt x="10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12"/>
                    <a:pt x="5" y="15"/>
                    <a:pt x="3" y="18"/>
                  </a:cubicBezTo>
                  <a:cubicBezTo>
                    <a:pt x="0" y="23"/>
                    <a:pt x="5" y="31"/>
                    <a:pt x="7" y="34"/>
                  </a:cubicBezTo>
                  <a:cubicBezTo>
                    <a:pt x="8" y="34"/>
                    <a:pt x="8" y="35"/>
                    <a:pt x="8" y="36"/>
                  </a:cubicBezTo>
                  <a:cubicBezTo>
                    <a:pt x="14" y="36"/>
                    <a:pt x="17" y="36"/>
                    <a:pt x="22" y="33"/>
                  </a:cubicBezTo>
                  <a:cubicBezTo>
                    <a:pt x="27" y="31"/>
                    <a:pt x="28" y="38"/>
                    <a:pt x="33" y="38"/>
                  </a:cubicBezTo>
                  <a:cubicBezTo>
                    <a:pt x="39" y="38"/>
                    <a:pt x="39" y="39"/>
                    <a:pt x="39" y="39"/>
                  </a:cubicBezTo>
                  <a:cubicBezTo>
                    <a:pt x="39" y="39"/>
                    <a:pt x="36" y="41"/>
                    <a:pt x="32" y="41"/>
                  </a:cubicBezTo>
                  <a:cubicBezTo>
                    <a:pt x="29" y="40"/>
                    <a:pt x="25" y="36"/>
                    <a:pt x="23" y="38"/>
                  </a:cubicBezTo>
                  <a:cubicBezTo>
                    <a:pt x="20" y="40"/>
                    <a:pt x="13" y="42"/>
                    <a:pt x="10" y="42"/>
                  </a:cubicBezTo>
                  <a:cubicBezTo>
                    <a:pt x="9" y="42"/>
                    <a:pt x="8" y="42"/>
                    <a:pt x="7" y="42"/>
                  </a:cubicBezTo>
                  <a:cubicBezTo>
                    <a:pt x="6" y="44"/>
                    <a:pt x="6" y="46"/>
                    <a:pt x="8" y="48"/>
                  </a:cubicBezTo>
                  <a:cubicBezTo>
                    <a:pt x="8" y="48"/>
                    <a:pt x="9" y="49"/>
                    <a:pt x="9" y="49"/>
                  </a:cubicBezTo>
                  <a:cubicBezTo>
                    <a:pt x="15" y="48"/>
                    <a:pt x="13" y="50"/>
                    <a:pt x="15" y="51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6" name="Freeform 20"/>
            <p:cNvSpPr/>
            <p:nvPr/>
          </p:nvSpPr>
          <p:spPr bwMode="auto">
            <a:xfrm>
              <a:off x="5392131" y="3823165"/>
              <a:ext cx="72023" cy="39803"/>
            </a:xfrm>
            <a:custGeom>
              <a:avLst/>
              <a:gdLst/>
              <a:ahLst/>
              <a:cxnLst>
                <a:cxn ang="0">
                  <a:pos x="16" y="17"/>
                </a:cxn>
                <a:cxn ang="0">
                  <a:pos x="26" y="12"/>
                </a:cxn>
                <a:cxn ang="0">
                  <a:pos x="30" y="10"/>
                </a:cxn>
                <a:cxn ang="0">
                  <a:pos x="29" y="5"/>
                </a:cxn>
                <a:cxn ang="0">
                  <a:pos x="31" y="1"/>
                </a:cxn>
                <a:cxn ang="0">
                  <a:pos x="28" y="0"/>
                </a:cxn>
                <a:cxn ang="0">
                  <a:pos x="12" y="1"/>
                </a:cxn>
                <a:cxn ang="0">
                  <a:pos x="6" y="4"/>
                </a:cxn>
                <a:cxn ang="0">
                  <a:pos x="0" y="2"/>
                </a:cxn>
                <a:cxn ang="0">
                  <a:pos x="9" y="9"/>
                </a:cxn>
                <a:cxn ang="0">
                  <a:pos x="14" y="18"/>
                </a:cxn>
                <a:cxn ang="0">
                  <a:pos x="15" y="18"/>
                </a:cxn>
                <a:cxn ang="0">
                  <a:pos x="16" y="17"/>
                </a:cxn>
              </a:cxnLst>
              <a:rect l="0" t="0" r="r" b="b"/>
              <a:pathLst>
                <a:path w="31" h="18">
                  <a:moveTo>
                    <a:pt x="16" y="17"/>
                  </a:moveTo>
                  <a:cubicBezTo>
                    <a:pt x="19" y="16"/>
                    <a:pt x="24" y="11"/>
                    <a:pt x="26" y="12"/>
                  </a:cubicBezTo>
                  <a:cubicBezTo>
                    <a:pt x="27" y="13"/>
                    <a:pt x="30" y="11"/>
                    <a:pt x="30" y="10"/>
                  </a:cubicBezTo>
                  <a:cubicBezTo>
                    <a:pt x="30" y="9"/>
                    <a:pt x="26" y="6"/>
                    <a:pt x="29" y="5"/>
                  </a:cubicBezTo>
                  <a:cubicBezTo>
                    <a:pt x="31" y="4"/>
                    <a:pt x="31" y="2"/>
                    <a:pt x="31" y="1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6" y="0"/>
                    <a:pt x="12" y="1"/>
                    <a:pt x="12" y="1"/>
                  </a:cubicBezTo>
                  <a:cubicBezTo>
                    <a:pt x="12" y="1"/>
                    <a:pt x="8" y="4"/>
                    <a:pt x="6" y="4"/>
                  </a:cubicBezTo>
                  <a:cubicBezTo>
                    <a:pt x="4" y="3"/>
                    <a:pt x="6" y="1"/>
                    <a:pt x="0" y="2"/>
                  </a:cubicBezTo>
                  <a:cubicBezTo>
                    <a:pt x="3" y="6"/>
                    <a:pt x="3" y="7"/>
                    <a:pt x="9" y="9"/>
                  </a:cubicBezTo>
                  <a:cubicBezTo>
                    <a:pt x="16" y="11"/>
                    <a:pt x="9" y="14"/>
                    <a:pt x="14" y="18"/>
                  </a:cubicBezTo>
                  <a:cubicBezTo>
                    <a:pt x="14" y="18"/>
                    <a:pt x="15" y="18"/>
                    <a:pt x="15" y="18"/>
                  </a:cubicBezTo>
                  <a:cubicBezTo>
                    <a:pt x="16" y="18"/>
                    <a:pt x="16" y="17"/>
                    <a:pt x="16" y="17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7" name="Freeform 21"/>
            <p:cNvSpPr/>
            <p:nvPr/>
          </p:nvSpPr>
          <p:spPr bwMode="auto">
            <a:xfrm>
              <a:off x="6190071" y="3861071"/>
              <a:ext cx="314628" cy="221756"/>
            </a:xfrm>
            <a:custGeom>
              <a:avLst/>
              <a:gdLst/>
              <a:ahLst/>
              <a:cxnLst>
                <a:cxn ang="0">
                  <a:pos x="128" y="55"/>
                </a:cxn>
                <a:cxn ang="0">
                  <a:pos x="124" y="47"/>
                </a:cxn>
                <a:cxn ang="0">
                  <a:pos x="117" y="41"/>
                </a:cxn>
                <a:cxn ang="0">
                  <a:pos x="112" y="34"/>
                </a:cxn>
                <a:cxn ang="0">
                  <a:pos x="103" y="30"/>
                </a:cxn>
                <a:cxn ang="0">
                  <a:pos x="101" y="27"/>
                </a:cxn>
                <a:cxn ang="0">
                  <a:pos x="97" y="26"/>
                </a:cxn>
                <a:cxn ang="0">
                  <a:pos x="98" y="22"/>
                </a:cxn>
                <a:cxn ang="0">
                  <a:pos x="97" y="12"/>
                </a:cxn>
                <a:cxn ang="0">
                  <a:pos x="89" y="1"/>
                </a:cxn>
                <a:cxn ang="0">
                  <a:pos x="87" y="1"/>
                </a:cxn>
                <a:cxn ang="0">
                  <a:pos x="78" y="5"/>
                </a:cxn>
                <a:cxn ang="0">
                  <a:pos x="76" y="10"/>
                </a:cxn>
                <a:cxn ang="0">
                  <a:pos x="65" y="21"/>
                </a:cxn>
                <a:cxn ang="0">
                  <a:pos x="49" y="25"/>
                </a:cxn>
                <a:cxn ang="0">
                  <a:pos x="48" y="31"/>
                </a:cxn>
                <a:cxn ang="0">
                  <a:pos x="38" y="36"/>
                </a:cxn>
                <a:cxn ang="0">
                  <a:pos x="26" y="40"/>
                </a:cxn>
                <a:cxn ang="0">
                  <a:pos x="18" y="40"/>
                </a:cxn>
                <a:cxn ang="0">
                  <a:pos x="12" y="42"/>
                </a:cxn>
                <a:cxn ang="0">
                  <a:pos x="11" y="41"/>
                </a:cxn>
                <a:cxn ang="0">
                  <a:pos x="5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5" y="78"/>
                </a:cxn>
                <a:cxn ang="0">
                  <a:pos x="6" y="84"/>
                </a:cxn>
                <a:cxn ang="0">
                  <a:pos x="9" y="88"/>
                </a:cxn>
                <a:cxn ang="0">
                  <a:pos x="16" y="95"/>
                </a:cxn>
                <a:cxn ang="0">
                  <a:pos x="18" y="97"/>
                </a:cxn>
                <a:cxn ang="0">
                  <a:pos x="19" y="96"/>
                </a:cxn>
                <a:cxn ang="0">
                  <a:pos x="21" y="88"/>
                </a:cxn>
                <a:cxn ang="0">
                  <a:pos x="27" y="86"/>
                </a:cxn>
                <a:cxn ang="0">
                  <a:pos x="32" y="85"/>
                </a:cxn>
                <a:cxn ang="0">
                  <a:pos x="42" y="86"/>
                </a:cxn>
                <a:cxn ang="0">
                  <a:pos x="42" y="79"/>
                </a:cxn>
                <a:cxn ang="0">
                  <a:pos x="53" y="70"/>
                </a:cxn>
                <a:cxn ang="0">
                  <a:pos x="63" y="76"/>
                </a:cxn>
                <a:cxn ang="0">
                  <a:pos x="84" y="80"/>
                </a:cxn>
                <a:cxn ang="0">
                  <a:pos x="88" y="72"/>
                </a:cxn>
                <a:cxn ang="0">
                  <a:pos x="97" y="72"/>
                </a:cxn>
                <a:cxn ang="0">
                  <a:pos x="108" y="69"/>
                </a:cxn>
                <a:cxn ang="0">
                  <a:pos x="117" y="68"/>
                </a:cxn>
                <a:cxn ang="0">
                  <a:pos x="130" y="69"/>
                </a:cxn>
                <a:cxn ang="0">
                  <a:pos x="138" y="68"/>
                </a:cxn>
                <a:cxn ang="0">
                  <a:pos x="136" y="61"/>
                </a:cxn>
                <a:cxn ang="0">
                  <a:pos x="128" y="55"/>
                </a:cxn>
              </a:cxnLst>
              <a:rect l="0" t="0" r="r" b="b"/>
              <a:pathLst>
                <a:path w="138" h="97">
                  <a:moveTo>
                    <a:pt x="128" y="55"/>
                  </a:moveTo>
                  <a:cubicBezTo>
                    <a:pt x="128" y="53"/>
                    <a:pt x="128" y="51"/>
                    <a:pt x="124" y="47"/>
                  </a:cubicBezTo>
                  <a:cubicBezTo>
                    <a:pt x="120" y="44"/>
                    <a:pt x="117" y="43"/>
                    <a:pt x="117" y="41"/>
                  </a:cubicBezTo>
                  <a:cubicBezTo>
                    <a:pt x="117" y="39"/>
                    <a:pt x="115" y="38"/>
                    <a:pt x="112" y="34"/>
                  </a:cubicBezTo>
                  <a:cubicBezTo>
                    <a:pt x="108" y="30"/>
                    <a:pt x="103" y="30"/>
                    <a:pt x="103" y="30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4" y="24"/>
                    <a:pt x="98" y="22"/>
                  </a:cubicBezTo>
                  <a:cubicBezTo>
                    <a:pt x="102" y="20"/>
                    <a:pt x="98" y="14"/>
                    <a:pt x="97" y="12"/>
                  </a:cubicBezTo>
                  <a:cubicBezTo>
                    <a:pt x="97" y="10"/>
                    <a:pt x="91" y="3"/>
                    <a:pt x="89" y="1"/>
                  </a:cubicBezTo>
                  <a:cubicBezTo>
                    <a:pt x="89" y="1"/>
                    <a:pt x="88" y="1"/>
                    <a:pt x="87" y="1"/>
                  </a:cubicBezTo>
                  <a:cubicBezTo>
                    <a:pt x="85" y="0"/>
                    <a:pt x="80" y="2"/>
                    <a:pt x="78" y="5"/>
                  </a:cubicBezTo>
                  <a:cubicBezTo>
                    <a:pt x="76" y="7"/>
                    <a:pt x="77" y="8"/>
                    <a:pt x="76" y="10"/>
                  </a:cubicBezTo>
                  <a:cubicBezTo>
                    <a:pt x="74" y="12"/>
                    <a:pt x="68" y="17"/>
                    <a:pt x="65" y="21"/>
                  </a:cubicBezTo>
                  <a:cubicBezTo>
                    <a:pt x="61" y="26"/>
                    <a:pt x="52" y="23"/>
                    <a:pt x="49" y="25"/>
                  </a:cubicBezTo>
                  <a:cubicBezTo>
                    <a:pt x="46" y="26"/>
                    <a:pt x="50" y="29"/>
                    <a:pt x="48" y="31"/>
                  </a:cubicBezTo>
                  <a:cubicBezTo>
                    <a:pt x="46" y="32"/>
                    <a:pt x="40" y="35"/>
                    <a:pt x="38" y="36"/>
                  </a:cubicBezTo>
                  <a:cubicBezTo>
                    <a:pt x="36" y="37"/>
                    <a:pt x="28" y="37"/>
                    <a:pt x="26" y="40"/>
                  </a:cubicBezTo>
                  <a:cubicBezTo>
                    <a:pt x="23" y="43"/>
                    <a:pt x="21" y="36"/>
                    <a:pt x="18" y="40"/>
                  </a:cubicBezTo>
                  <a:cubicBezTo>
                    <a:pt x="16" y="43"/>
                    <a:pt x="13" y="43"/>
                    <a:pt x="12" y="42"/>
                  </a:cubicBezTo>
                  <a:cubicBezTo>
                    <a:pt x="12" y="42"/>
                    <a:pt x="11" y="42"/>
                    <a:pt x="11" y="41"/>
                  </a:cubicBezTo>
                  <a:cubicBezTo>
                    <a:pt x="9" y="43"/>
                    <a:pt x="6" y="45"/>
                    <a:pt x="5" y="48"/>
                  </a:cubicBezTo>
                  <a:cubicBezTo>
                    <a:pt x="4" y="53"/>
                    <a:pt x="0" y="57"/>
                    <a:pt x="0" y="59"/>
                  </a:cubicBezTo>
                  <a:cubicBezTo>
                    <a:pt x="0" y="62"/>
                    <a:pt x="1" y="65"/>
                    <a:pt x="1" y="69"/>
                  </a:cubicBezTo>
                  <a:cubicBezTo>
                    <a:pt x="1" y="73"/>
                    <a:pt x="2" y="75"/>
                    <a:pt x="5" y="78"/>
                  </a:cubicBezTo>
                  <a:cubicBezTo>
                    <a:pt x="7" y="81"/>
                    <a:pt x="6" y="84"/>
                    <a:pt x="6" y="84"/>
                  </a:cubicBezTo>
                  <a:cubicBezTo>
                    <a:pt x="6" y="84"/>
                    <a:pt x="7" y="86"/>
                    <a:pt x="9" y="88"/>
                  </a:cubicBezTo>
                  <a:cubicBezTo>
                    <a:pt x="11" y="90"/>
                    <a:pt x="16" y="94"/>
                    <a:pt x="16" y="95"/>
                  </a:cubicBezTo>
                  <a:cubicBezTo>
                    <a:pt x="16" y="96"/>
                    <a:pt x="17" y="97"/>
                    <a:pt x="18" y="97"/>
                  </a:cubicBezTo>
                  <a:cubicBezTo>
                    <a:pt x="18" y="97"/>
                    <a:pt x="18" y="96"/>
                    <a:pt x="19" y="96"/>
                  </a:cubicBezTo>
                  <a:cubicBezTo>
                    <a:pt x="22" y="93"/>
                    <a:pt x="21" y="88"/>
                    <a:pt x="21" y="88"/>
                  </a:cubicBezTo>
                  <a:cubicBezTo>
                    <a:pt x="27" y="86"/>
                    <a:pt x="27" y="86"/>
                    <a:pt x="27" y="86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2" y="79"/>
                    <a:pt x="49" y="70"/>
                    <a:pt x="53" y="70"/>
                  </a:cubicBezTo>
                  <a:cubicBezTo>
                    <a:pt x="58" y="70"/>
                    <a:pt x="63" y="76"/>
                    <a:pt x="63" y="76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0"/>
                    <a:pt x="85" y="74"/>
                    <a:pt x="88" y="72"/>
                  </a:cubicBezTo>
                  <a:cubicBezTo>
                    <a:pt x="90" y="71"/>
                    <a:pt x="94" y="74"/>
                    <a:pt x="97" y="72"/>
                  </a:cubicBezTo>
                  <a:cubicBezTo>
                    <a:pt x="99" y="71"/>
                    <a:pt x="104" y="69"/>
                    <a:pt x="108" y="69"/>
                  </a:cubicBezTo>
                  <a:cubicBezTo>
                    <a:pt x="113" y="69"/>
                    <a:pt x="115" y="72"/>
                    <a:pt x="117" y="68"/>
                  </a:cubicBezTo>
                  <a:cubicBezTo>
                    <a:pt x="120" y="63"/>
                    <a:pt x="130" y="69"/>
                    <a:pt x="130" y="69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6" y="61"/>
                    <a:pt x="136" y="61"/>
                    <a:pt x="136" y="61"/>
                  </a:cubicBezTo>
                  <a:cubicBezTo>
                    <a:pt x="136" y="61"/>
                    <a:pt x="128" y="57"/>
                    <a:pt x="128" y="55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8" name="Freeform 22"/>
            <p:cNvSpPr/>
            <p:nvPr/>
          </p:nvSpPr>
          <p:spPr bwMode="auto">
            <a:xfrm>
              <a:off x="5888712" y="3787153"/>
              <a:ext cx="305151" cy="253976"/>
            </a:xfrm>
            <a:custGeom>
              <a:avLst/>
              <a:gdLst/>
              <a:ahLst/>
              <a:cxnLst>
                <a:cxn ang="0">
                  <a:pos x="83" y="81"/>
                </a:cxn>
                <a:cxn ang="0">
                  <a:pos x="89" y="80"/>
                </a:cxn>
                <a:cxn ang="0">
                  <a:pos x="97" y="86"/>
                </a:cxn>
                <a:cxn ang="0">
                  <a:pos x="102" y="81"/>
                </a:cxn>
                <a:cxn ang="0">
                  <a:pos x="110" y="63"/>
                </a:cxn>
                <a:cxn ang="0">
                  <a:pos x="116" y="57"/>
                </a:cxn>
                <a:cxn ang="0">
                  <a:pos x="117" y="51"/>
                </a:cxn>
                <a:cxn ang="0">
                  <a:pos x="120" y="43"/>
                </a:cxn>
                <a:cxn ang="0">
                  <a:pos x="126" y="31"/>
                </a:cxn>
                <a:cxn ang="0">
                  <a:pos x="133" y="27"/>
                </a:cxn>
                <a:cxn ang="0">
                  <a:pos x="132" y="20"/>
                </a:cxn>
                <a:cxn ang="0">
                  <a:pos x="128" y="16"/>
                </a:cxn>
                <a:cxn ang="0">
                  <a:pos x="128" y="9"/>
                </a:cxn>
                <a:cxn ang="0">
                  <a:pos x="124" y="5"/>
                </a:cxn>
                <a:cxn ang="0">
                  <a:pos x="120" y="3"/>
                </a:cxn>
                <a:cxn ang="0">
                  <a:pos x="112" y="10"/>
                </a:cxn>
                <a:cxn ang="0">
                  <a:pos x="103" y="8"/>
                </a:cxn>
                <a:cxn ang="0">
                  <a:pos x="88" y="7"/>
                </a:cxn>
                <a:cxn ang="0">
                  <a:pos x="80" y="13"/>
                </a:cxn>
                <a:cxn ang="0">
                  <a:pos x="69" y="13"/>
                </a:cxn>
                <a:cxn ang="0">
                  <a:pos x="60" y="8"/>
                </a:cxn>
                <a:cxn ang="0">
                  <a:pos x="51" y="11"/>
                </a:cxn>
                <a:cxn ang="0">
                  <a:pos x="45" y="5"/>
                </a:cxn>
                <a:cxn ang="0">
                  <a:pos x="36" y="2"/>
                </a:cxn>
                <a:cxn ang="0">
                  <a:pos x="29" y="4"/>
                </a:cxn>
                <a:cxn ang="0">
                  <a:pos x="19" y="4"/>
                </a:cxn>
                <a:cxn ang="0">
                  <a:pos x="16" y="13"/>
                </a:cxn>
                <a:cxn ang="0">
                  <a:pos x="11" y="21"/>
                </a:cxn>
                <a:cxn ang="0">
                  <a:pos x="10" y="23"/>
                </a:cxn>
                <a:cxn ang="0">
                  <a:pos x="11" y="31"/>
                </a:cxn>
                <a:cxn ang="0">
                  <a:pos x="10" y="47"/>
                </a:cxn>
                <a:cxn ang="0">
                  <a:pos x="6" y="54"/>
                </a:cxn>
                <a:cxn ang="0">
                  <a:pos x="1" y="62"/>
                </a:cxn>
                <a:cxn ang="0">
                  <a:pos x="1" y="75"/>
                </a:cxn>
                <a:cxn ang="0">
                  <a:pos x="5" y="84"/>
                </a:cxn>
                <a:cxn ang="0">
                  <a:pos x="5" y="84"/>
                </a:cxn>
                <a:cxn ang="0">
                  <a:pos x="22" y="88"/>
                </a:cxn>
                <a:cxn ang="0">
                  <a:pos x="32" y="100"/>
                </a:cxn>
                <a:cxn ang="0">
                  <a:pos x="38" y="110"/>
                </a:cxn>
                <a:cxn ang="0">
                  <a:pos x="50" y="107"/>
                </a:cxn>
                <a:cxn ang="0">
                  <a:pos x="65" y="105"/>
                </a:cxn>
                <a:cxn ang="0">
                  <a:pos x="66" y="105"/>
                </a:cxn>
                <a:cxn ang="0">
                  <a:pos x="70" y="93"/>
                </a:cxn>
                <a:cxn ang="0">
                  <a:pos x="83" y="81"/>
                </a:cxn>
              </a:cxnLst>
              <a:rect l="0" t="0" r="r" b="b"/>
              <a:pathLst>
                <a:path w="134" h="111">
                  <a:moveTo>
                    <a:pt x="83" y="81"/>
                  </a:moveTo>
                  <a:cubicBezTo>
                    <a:pt x="84" y="81"/>
                    <a:pt x="87" y="82"/>
                    <a:pt x="89" y="80"/>
                  </a:cubicBezTo>
                  <a:cubicBezTo>
                    <a:pt x="92" y="78"/>
                    <a:pt x="97" y="82"/>
                    <a:pt x="97" y="86"/>
                  </a:cubicBezTo>
                  <a:cubicBezTo>
                    <a:pt x="98" y="89"/>
                    <a:pt x="100" y="84"/>
                    <a:pt x="102" y="81"/>
                  </a:cubicBezTo>
                  <a:cubicBezTo>
                    <a:pt x="104" y="77"/>
                    <a:pt x="110" y="66"/>
                    <a:pt x="110" y="63"/>
                  </a:cubicBezTo>
                  <a:cubicBezTo>
                    <a:pt x="110" y="61"/>
                    <a:pt x="116" y="58"/>
                    <a:pt x="116" y="57"/>
                  </a:cubicBezTo>
                  <a:cubicBezTo>
                    <a:pt x="116" y="55"/>
                    <a:pt x="115" y="51"/>
                    <a:pt x="117" y="51"/>
                  </a:cubicBezTo>
                  <a:cubicBezTo>
                    <a:pt x="119" y="50"/>
                    <a:pt x="120" y="45"/>
                    <a:pt x="120" y="43"/>
                  </a:cubicBezTo>
                  <a:cubicBezTo>
                    <a:pt x="119" y="42"/>
                    <a:pt x="125" y="32"/>
                    <a:pt x="126" y="31"/>
                  </a:cubicBezTo>
                  <a:cubicBezTo>
                    <a:pt x="127" y="30"/>
                    <a:pt x="133" y="30"/>
                    <a:pt x="133" y="27"/>
                  </a:cubicBezTo>
                  <a:cubicBezTo>
                    <a:pt x="133" y="24"/>
                    <a:pt x="134" y="21"/>
                    <a:pt x="132" y="20"/>
                  </a:cubicBezTo>
                  <a:cubicBezTo>
                    <a:pt x="130" y="20"/>
                    <a:pt x="128" y="17"/>
                    <a:pt x="128" y="16"/>
                  </a:cubicBezTo>
                  <a:cubicBezTo>
                    <a:pt x="128" y="15"/>
                    <a:pt x="128" y="12"/>
                    <a:pt x="128" y="9"/>
                  </a:cubicBezTo>
                  <a:cubicBezTo>
                    <a:pt x="126" y="9"/>
                    <a:pt x="126" y="6"/>
                    <a:pt x="124" y="5"/>
                  </a:cubicBezTo>
                  <a:cubicBezTo>
                    <a:pt x="122" y="3"/>
                    <a:pt x="122" y="2"/>
                    <a:pt x="120" y="3"/>
                  </a:cubicBezTo>
                  <a:cubicBezTo>
                    <a:pt x="118" y="3"/>
                    <a:pt x="115" y="9"/>
                    <a:pt x="112" y="10"/>
                  </a:cubicBezTo>
                  <a:cubicBezTo>
                    <a:pt x="109" y="11"/>
                    <a:pt x="105" y="9"/>
                    <a:pt x="103" y="8"/>
                  </a:cubicBezTo>
                  <a:cubicBezTo>
                    <a:pt x="101" y="7"/>
                    <a:pt x="91" y="8"/>
                    <a:pt x="88" y="7"/>
                  </a:cubicBezTo>
                  <a:cubicBezTo>
                    <a:pt x="85" y="7"/>
                    <a:pt x="82" y="11"/>
                    <a:pt x="80" y="13"/>
                  </a:cubicBezTo>
                  <a:cubicBezTo>
                    <a:pt x="78" y="14"/>
                    <a:pt x="71" y="13"/>
                    <a:pt x="69" y="13"/>
                  </a:cubicBezTo>
                  <a:cubicBezTo>
                    <a:pt x="67" y="12"/>
                    <a:pt x="62" y="8"/>
                    <a:pt x="60" y="8"/>
                  </a:cubicBezTo>
                  <a:cubicBezTo>
                    <a:pt x="58" y="8"/>
                    <a:pt x="54" y="9"/>
                    <a:pt x="51" y="11"/>
                  </a:cubicBezTo>
                  <a:cubicBezTo>
                    <a:pt x="48" y="13"/>
                    <a:pt x="47" y="7"/>
                    <a:pt x="45" y="5"/>
                  </a:cubicBezTo>
                  <a:cubicBezTo>
                    <a:pt x="43" y="2"/>
                    <a:pt x="38" y="4"/>
                    <a:pt x="36" y="2"/>
                  </a:cubicBezTo>
                  <a:cubicBezTo>
                    <a:pt x="33" y="0"/>
                    <a:pt x="31" y="5"/>
                    <a:pt x="29" y="4"/>
                  </a:cubicBezTo>
                  <a:cubicBezTo>
                    <a:pt x="27" y="4"/>
                    <a:pt x="21" y="3"/>
                    <a:pt x="19" y="4"/>
                  </a:cubicBezTo>
                  <a:cubicBezTo>
                    <a:pt x="17" y="6"/>
                    <a:pt x="17" y="12"/>
                    <a:pt x="16" y="13"/>
                  </a:cubicBezTo>
                  <a:cubicBezTo>
                    <a:pt x="15" y="14"/>
                    <a:pt x="11" y="19"/>
                    <a:pt x="11" y="21"/>
                  </a:cubicBezTo>
                  <a:cubicBezTo>
                    <a:pt x="11" y="22"/>
                    <a:pt x="11" y="23"/>
                    <a:pt x="10" y="23"/>
                  </a:cubicBezTo>
                  <a:cubicBezTo>
                    <a:pt x="10" y="26"/>
                    <a:pt x="11" y="30"/>
                    <a:pt x="11" y="31"/>
                  </a:cubicBezTo>
                  <a:cubicBezTo>
                    <a:pt x="11" y="33"/>
                    <a:pt x="12" y="45"/>
                    <a:pt x="10" y="47"/>
                  </a:cubicBezTo>
                  <a:cubicBezTo>
                    <a:pt x="7" y="50"/>
                    <a:pt x="6" y="54"/>
                    <a:pt x="6" y="54"/>
                  </a:cubicBezTo>
                  <a:cubicBezTo>
                    <a:pt x="6" y="54"/>
                    <a:pt x="2" y="56"/>
                    <a:pt x="1" y="62"/>
                  </a:cubicBezTo>
                  <a:cubicBezTo>
                    <a:pt x="0" y="67"/>
                    <a:pt x="1" y="71"/>
                    <a:pt x="1" y="75"/>
                  </a:cubicBezTo>
                  <a:cubicBezTo>
                    <a:pt x="1" y="78"/>
                    <a:pt x="3" y="80"/>
                    <a:pt x="5" y="84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7" y="87"/>
                    <a:pt x="16" y="87"/>
                    <a:pt x="22" y="88"/>
                  </a:cubicBezTo>
                  <a:cubicBezTo>
                    <a:pt x="27" y="90"/>
                    <a:pt x="32" y="97"/>
                    <a:pt x="32" y="100"/>
                  </a:cubicBezTo>
                  <a:cubicBezTo>
                    <a:pt x="32" y="103"/>
                    <a:pt x="36" y="108"/>
                    <a:pt x="38" y="110"/>
                  </a:cubicBezTo>
                  <a:cubicBezTo>
                    <a:pt x="41" y="111"/>
                    <a:pt x="47" y="107"/>
                    <a:pt x="50" y="107"/>
                  </a:cubicBezTo>
                  <a:cubicBezTo>
                    <a:pt x="53" y="107"/>
                    <a:pt x="63" y="107"/>
                    <a:pt x="65" y="105"/>
                  </a:cubicBezTo>
                  <a:cubicBezTo>
                    <a:pt x="65" y="105"/>
                    <a:pt x="66" y="105"/>
                    <a:pt x="66" y="105"/>
                  </a:cubicBezTo>
                  <a:cubicBezTo>
                    <a:pt x="69" y="99"/>
                    <a:pt x="70" y="93"/>
                    <a:pt x="70" y="93"/>
                  </a:cubicBezTo>
                  <a:cubicBezTo>
                    <a:pt x="70" y="93"/>
                    <a:pt x="81" y="81"/>
                    <a:pt x="83" y="81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9" name="Freeform 23"/>
            <p:cNvSpPr/>
            <p:nvPr/>
          </p:nvSpPr>
          <p:spPr bwMode="auto">
            <a:xfrm>
              <a:off x="5837536" y="3826956"/>
              <a:ext cx="77710" cy="159209"/>
            </a:xfrm>
            <a:custGeom>
              <a:avLst/>
              <a:gdLst/>
              <a:ahLst/>
              <a:cxnLst>
                <a:cxn ang="0">
                  <a:pos x="23" y="45"/>
                </a:cxn>
                <a:cxn ang="0">
                  <a:pos x="28" y="37"/>
                </a:cxn>
                <a:cxn ang="0">
                  <a:pos x="32" y="30"/>
                </a:cxn>
                <a:cxn ang="0">
                  <a:pos x="33" y="14"/>
                </a:cxn>
                <a:cxn ang="0">
                  <a:pos x="32" y="6"/>
                </a:cxn>
                <a:cxn ang="0">
                  <a:pos x="28" y="6"/>
                </a:cxn>
                <a:cxn ang="0">
                  <a:pos x="25" y="1"/>
                </a:cxn>
                <a:cxn ang="0">
                  <a:pos x="21" y="6"/>
                </a:cxn>
                <a:cxn ang="0">
                  <a:pos x="18" y="11"/>
                </a:cxn>
                <a:cxn ang="0">
                  <a:pos x="8" y="13"/>
                </a:cxn>
                <a:cxn ang="0">
                  <a:pos x="2" y="17"/>
                </a:cxn>
                <a:cxn ang="0">
                  <a:pos x="0" y="17"/>
                </a:cxn>
                <a:cxn ang="0">
                  <a:pos x="6" y="28"/>
                </a:cxn>
                <a:cxn ang="0">
                  <a:pos x="9" y="36"/>
                </a:cxn>
                <a:cxn ang="0">
                  <a:pos x="10" y="49"/>
                </a:cxn>
                <a:cxn ang="0">
                  <a:pos x="11" y="70"/>
                </a:cxn>
                <a:cxn ang="0">
                  <a:pos x="19" y="69"/>
                </a:cxn>
                <a:cxn ang="0">
                  <a:pos x="27" y="67"/>
                </a:cxn>
                <a:cxn ang="0">
                  <a:pos x="23" y="58"/>
                </a:cxn>
                <a:cxn ang="0">
                  <a:pos x="23" y="45"/>
                </a:cxn>
              </a:cxnLst>
              <a:rect l="0" t="0" r="r" b="b"/>
              <a:pathLst>
                <a:path w="34" h="70">
                  <a:moveTo>
                    <a:pt x="23" y="45"/>
                  </a:moveTo>
                  <a:cubicBezTo>
                    <a:pt x="24" y="39"/>
                    <a:pt x="28" y="37"/>
                    <a:pt x="28" y="37"/>
                  </a:cubicBezTo>
                  <a:cubicBezTo>
                    <a:pt x="28" y="37"/>
                    <a:pt x="29" y="33"/>
                    <a:pt x="32" y="30"/>
                  </a:cubicBezTo>
                  <a:cubicBezTo>
                    <a:pt x="34" y="28"/>
                    <a:pt x="33" y="16"/>
                    <a:pt x="33" y="14"/>
                  </a:cubicBezTo>
                  <a:cubicBezTo>
                    <a:pt x="33" y="13"/>
                    <a:pt x="32" y="9"/>
                    <a:pt x="32" y="6"/>
                  </a:cubicBezTo>
                  <a:cubicBezTo>
                    <a:pt x="31" y="7"/>
                    <a:pt x="30" y="7"/>
                    <a:pt x="28" y="6"/>
                  </a:cubicBezTo>
                  <a:cubicBezTo>
                    <a:pt x="25" y="5"/>
                    <a:pt x="28" y="2"/>
                    <a:pt x="25" y="1"/>
                  </a:cubicBezTo>
                  <a:cubicBezTo>
                    <a:pt x="21" y="0"/>
                    <a:pt x="20" y="4"/>
                    <a:pt x="21" y="6"/>
                  </a:cubicBezTo>
                  <a:cubicBezTo>
                    <a:pt x="21" y="9"/>
                    <a:pt x="19" y="9"/>
                    <a:pt x="18" y="11"/>
                  </a:cubicBezTo>
                  <a:cubicBezTo>
                    <a:pt x="16" y="12"/>
                    <a:pt x="10" y="13"/>
                    <a:pt x="8" y="13"/>
                  </a:cubicBezTo>
                  <a:cubicBezTo>
                    <a:pt x="6" y="13"/>
                    <a:pt x="4" y="16"/>
                    <a:pt x="2" y="17"/>
                  </a:cubicBezTo>
                  <a:cubicBezTo>
                    <a:pt x="2" y="17"/>
                    <a:pt x="1" y="17"/>
                    <a:pt x="0" y="17"/>
                  </a:cubicBezTo>
                  <a:cubicBezTo>
                    <a:pt x="1" y="26"/>
                    <a:pt x="2" y="25"/>
                    <a:pt x="6" y="28"/>
                  </a:cubicBezTo>
                  <a:cubicBezTo>
                    <a:pt x="11" y="30"/>
                    <a:pt x="7" y="34"/>
                    <a:pt x="9" y="36"/>
                  </a:cubicBezTo>
                  <a:cubicBezTo>
                    <a:pt x="11" y="38"/>
                    <a:pt x="10" y="43"/>
                    <a:pt x="10" y="49"/>
                  </a:cubicBezTo>
                  <a:cubicBezTo>
                    <a:pt x="11" y="53"/>
                    <a:pt x="11" y="63"/>
                    <a:pt x="11" y="70"/>
                  </a:cubicBezTo>
                  <a:cubicBezTo>
                    <a:pt x="14" y="70"/>
                    <a:pt x="17" y="69"/>
                    <a:pt x="19" y="69"/>
                  </a:cubicBezTo>
                  <a:cubicBezTo>
                    <a:pt x="22" y="69"/>
                    <a:pt x="25" y="65"/>
                    <a:pt x="27" y="67"/>
                  </a:cubicBezTo>
                  <a:cubicBezTo>
                    <a:pt x="25" y="63"/>
                    <a:pt x="23" y="61"/>
                    <a:pt x="23" y="58"/>
                  </a:cubicBezTo>
                  <a:cubicBezTo>
                    <a:pt x="23" y="54"/>
                    <a:pt x="22" y="50"/>
                    <a:pt x="23" y="45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0" name="Freeform 24"/>
            <p:cNvSpPr/>
            <p:nvPr/>
          </p:nvSpPr>
          <p:spPr bwMode="auto">
            <a:xfrm>
              <a:off x="5814793" y="3861071"/>
              <a:ext cx="49279" cy="134570"/>
            </a:xfrm>
            <a:custGeom>
              <a:avLst/>
              <a:gdLst/>
              <a:ahLst/>
              <a:cxnLst>
                <a:cxn ang="0">
                  <a:pos x="19" y="21"/>
                </a:cxn>
                <a:cxn ang="0">
                  <a:pos x="16" y="13"/>
                </a:cxn>
                <a:cxn ang="0">
                  <a:pos x="10" y="2"/>
                </a:cxn>
                <a:cxn ang="0">
                  <a:pos x="2" y="1"/>
                </a:cxn>
                <a:cxn ang="0">
                  <a:pos x="0" y="1"/>
                </a:cxn>
                <a:cxn ang="0">
                  <a:pos x="3" y="8"/>
                </a:cxn>
                <a:cxn ang="0">
                  <a:pos x="5" y="15"/>
                </a:cxn>
                <a:cxn ang="0">
                  <a:pos x="6" y="31"/>
                </a:cxn>
                <a:cxn ang="0">
                  <a:pos x="9" y="46"/>
                </a:cxn>
                <a:cxn ang="0">
                  <a:pos x="13" y="59"/>
                </a:cxn>
                <a:cxn ang="0">
                  <a:pos x="15" y="58"/>
                </a:cxn>
                <a:cxn ang="0">
                  <a:pos x="21" y="55"/>
                </a:cxn>
                <a:cxn ang="0">
                  <a:pos x="20" y="34"/>
                </a:cxn>
                <a:cxn ang="0">
                  <a:pos x="19" y="21"/>
                </a:cxn>
              </a:cxnLst>
              <a:rect l="0" t="0" r="r" b="b"/>
              <a:pathLst>
                <a:path w="21" h="59">
                  <a:moveTo>
                    <a:pt x="19" y="21"/>
                  </a:moveTo>
                  <a:cubicBezTo>
                    <a:pt x="17" y="19"/>
                    <a:pt x="21" y="15"/>
                    <a:pt x="16" y="13"/>
                  </a:cubicBezTo>
                  <a:cubicBezTo>
                    <a:pt x="12" y="10"/>
                    <a:pt x="11" y="11"/>
                    <a:pt x="10" y="2"/>
                  </a:cubicBezTo>
                  <a:cubicBezTo>
                    <a:pt x="8" y="2"/>
                    <a:pt x="4" y="1"/>
                    <a:pt x="2" y="1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4"/>
                    <a:pt x="2" y="7"/>
                    <a:pt x="3" y="8"/>
                  </a:cubicBezTo>
                  <a:cubicBezTo>
                    <a:pt x="4" y="9"/>
                    <a:pt x="6" y="11"/>
                    <a:pt x="5" y="15"/>
                  </a:cubicBezTo>
                  <a:cubicBezTo>
                    <a:pt x="5" y="19"/>
                    <a:pt x="4" y="27"/>
                    <a:pt x="6" y="31"/>
                  </a:cubicBezTo>
                  <a:cubicBezTo>
                    <a:pt x="7" y="34"/>
                    <a:pt x="9" y="40"/>
                    <a:pt x="9" y="46"/>
                  </a:cubicBezTo>
                  <a:cubicBezTo>
                    <a:pt x="9" y="50"/>
                    <a:pt x="11" y="55"/>
                    <a:pt x="13" y="59"/>
                  </a:cubicBezTo>
                  <a:cubicBezTo>
                    <a:pt x="14" y="59"/>
                    <a:pt x="14" y="58"/>
                    <a:pt x="15" y="58"/>
                  </a:cubicBezTo>
                  <a:cubicBezTo>
                    <a:pt x="17" y="56"/>
                    <a:pt x="19" y="55"/>
                    <a:pt x="21" y="55"/>
                  </a:cubicBezTo>
                  <a:cubicBezTo>
                    <a:pt x="21" y="48"/>
                    <a:pt x="21" y="38"/>
                    <a:pt x="20" y="34"/>
                  </a:cubicBezTo>
                  <a:cubicBezTo>
                    <a:pt x="20" y="28"/>
                    <a:pt x="21" y="23"/>
                    <a:pt x="19" y="21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1" name="Freeform 25"/>
            <p:cNvSpPr/>
            <p:nvPr/>
          </p:nvSpPr>
          <p:spPr bwMode="auto">
            <a:xfrm>
              <a:off x="6038444" y="3808001"/>
              <a:ext cx="191431" cy="297570"/>
            </a:xfrm>
            <a:custGeom>
              <a:avLst/>
              <a:gdLst/>
              <a:ahLst/>
              <a:cxnLst>
                <a:cxn ang="0">
                  <a:pos x="35" y="124"/>
                </a:cxn>
                <a:cxn ang="0">
                  <a:pos x="65" y="125"/>
                </a:cxn>
                <a:cxn ang="0">
                  <a:pos x="81" y="130"/>
                </a:cxn>
                <a:cxn ang="0">
                  <a:pos x="84" y="120"/>
                </a:cxn>
                <a:cxn ang="0">
                  <a:pos x="82" y="118"/>
                </a:cxn>
                <a:cxn ang="0">
                  <a:pos x="75" y="111"/>
                </a:cxn>
                <a:cxn ang="0">
                  <a:pos x="72" y="107"/>
                </a:cxn>
                <a:cxn ang="0">
                  <a:pos x="71" y="101"/>
                </a:cxn>
                <a:cxn ang="0">
                  <a:pos x="67" y="92"/>
                </a:cxn>
                <a:cxn ang="0">
                  <a:pos x="66" y="82"/>
                </a:cxn>
                <a:cxn ang="0">
                  <a:pos x="71" y="71"/>
                </a:cxn>
                <a:cxn ang="0">
                  <a:pos x="77" y="64"/>
                </a:cxn>
                <a:cxn ang="0">
                  <a:pos x="74" y="56"/>
                </a:cxn>
                <a:cxn ang="0">
                  <a:pos x="64" y="46"/>
                </a:cxn>
                <a:cxn ang="0">
                  <a:pos x="62" y="38"/>
                </a:cxn>
                <a:cxn ang="0">
                  <a:pos x="71" y="37"/>
                </a:cxn>
                <a:cxn ang="0">
                  <a:pos x="76" y="35"/>
                </a:cxn>
                <a:cxn ang="0">
                  <a:pos x="71" y="21"/>
                </a:cxn>
                <a:cxn ang="0">
                  <a:pos x="70" y="11"/>
                </a:cxn>
                <a:cxn ang="0">
                  <a:pos x="63" y="1"/>
                </a:cxn>
                <a:cxn ang="0">
                  <a:pos x="62" y="0"/>
                </a:cxn>
                <a:cxn ang="0">
                  <a:pos x="62" y="7"/>
                </a:cxn>
                <a:cxn ang="0">
                  <a:pos x="66" y="11"/>
                </a:cxn>
                <a:cxn ang="0">
                  <a:pos x="67" y="18"/>
                </a:cxn>
                <a:cxn ang="0">
                  <a:pos x="60" y="22"/>
                </a:cxn>
                <a:cxn ang="0">
                  <a:pos x="54" y="34"/>
                </a:cxn>
                <a:cxn ang="0">
                  <a:pos x="51" y="42"/>
                </a:cxn>
                <a:cxn ang="0">
                  <a:pos x="50" y="48"/>
                </a:cxn>
                <a:cxn ang="0">
                  <a:pos x="44" y="54"/>
                </a:cxn>
                <a:cxn ang="0">
                  <a:pos x="36" y="72"/>
                </a:cxn>
                <a:cxn ang="0">
                  <a:pos x="31" y="77"/>
                </a:cxn>
                <a:cxn ang="0">
                  <a:pos x="23" y="71"/>
                </a:cxn>
                <a:cxn ang="0">
                  <a:pos x="17" y="72"/>
                </a:cxn>
                <a:cxn ang="0">
                  <a:pos x="4" y="84"/>
                </a:cxn>
                <a:cxn ang="0">
                  <a:pos x="0" y="96"/>
                </a:cxn>
                <a:cxn ang="0">
                  <a:pos x="5" y="103"/>
                </a:cxn>
                <a:cxn ang="0">
                  <a:pos x="14" y="104"/>
                </a:cxn>
                <a:cxn ang="0">
                  <a:pos x="17" y="115"/>
                </a:cxn>
                <a:cxn ang="0">
                  <a:pos x="15" y="125"/>
                </a:cxn>
                <a:cxn ang="0">
                  <a:pos x="31" y="125"/>
                </a:cxn>
                <a:cxn ang="0">
                  <a:pos x="35" y="124"/>
                </a:cxn>
              </a:cxnLst>
              <a:rect l="0" t="0" r="r" b="b"/>
              <a:pathLst>
                <a:path w="84" h="130">
                  <a:moveTo>
                    <a:pt x="35" y="124"/>
                  </a:moveTo>
                  <a:cubicBezTo>
                    <a:pt x="35" y="124"/>
                    <a:pt x="62" y="125"/>
                    <a:pt x="65" y="125"/>
                  </a:cubicBezTo>
                  <a:cubicBezTo>
                    <a:pt x="69" y="124"/>
                    <a:pt x="81" y="130"/>
                    <a:pt x="81" y="130"/>
                  </a:cubicBezTo>
                  <a:cubicBezTo>
                    <a:pt x="81" y="130"/>
                    <a:pt x="82" y="124"/>
                    <a:pt x="84" y="120"/>
                  </a:cubicBezTo>
                  <a:cubicBezTo>
                    <a:pt x="83" y="120"/>
                    <a:pt x="82" y="119"/>
                    <a:pt x="82" y="118"/>
                  </a:cubicBezTo>
                  <a:cubicBezTo>
                    <a:pt x="82" y="117"/>
                    <a:pt x="77" y="113"/>
                    <a:pt x="75" y="111"/>
                  </a:cubicBezTo>
                  <a:cubicBezTo>
                    <a:pt x="73" y="109"/>
                    <a:pt x="72" y="107"/>
                    <a:pt x="72" y="107"/>
                  </a:cubicBezTo>
                  <a:cubicBezTo>
                    <a:pt x="72" y="107"/>
                    <a:pt x="73" y="104"/>
                    <a:pt x="71" y="101"/>
                  </a:cubicBezTo>
                  <a:cubicBezTo>
                    <a:pt x="68" y="98"/>
                    <a:pt x="67" y="96"/>
                    <a:pt x="67" y="92"/>
                  </a:cubicBezTo>
                  <a:cubicBezTo>
                    <a:pt x="67" y="88"/>
                    <a:pt x="66" y="85"/>
                    <a:pt x="66" y="82"/>
                  </a:cubicBezTo>
                  <a:cubicBezTo>
                    <a:pt x="66" y="80"/>
                    <a:pt x="70" y="76"/>
                    <a:pt x="71" y="71"/>
                  </a:cubicBezTo>
                  <a:cubicBezTo>
                    <a:pt x="72" y="68"/>
                    <a:pt x="75" y="66"/>
                    <a:pt x="77" y="64"/>
                  </a:cubicBezTo>
                  <a:cubicBezTo>
                    <a:pt x="76" y="62"/>
                    <a:pt x="75" y="59"/>
                    <a:pt x="74" y="56"/>
                  </a:cubicBezTo>
                  <a:cubicBezTo>
                    <a:pt x="72" y="52"/>
                    <a:pt x="69" y="50"/>
                    <a:pt x="64" y="46"/>
                  </a:cubicBezTo>
                  <a:cubicBezTo>
                    <a:pt x="60" y="42"/>
                    <a:pt x="62" y="40"/>
                    <a:pt x="62" y="38"/>
                  </a:cubicBezTo>
                  <a:cubicBezTo>
                    <a:pt x="62" y="37"/>
                    <a:pt x="67" y="37"/>
                    <a:pt x="71" y="37"/>
                  </a:cubicBezTo>
                  <a:cubicBezTo>
                    <a:pt x="75" y="37"/>
                    <a:pt x="78" y="36"/>
                    <a:pt x="76" y="35"/>
                  </a:cubicBezTo>
                  <a:cubicBezTo>
                    <a:pt x="74" y="34"/>
                    <a:pt x="71" y="27"/>
                    <a:pt x="71" y="21"/>
                  </a:cubicBezTo>
                  <a:cubicBezTo>
                    <a:pt x="72" y="16"/>
                    <a:pt x="70" y="14"/>
                    <a:pt x="70" y="11"/>
                  </a:cubicBezTo>
                  <a:cubicBezTo>
                    <a:pt x="70" y="8"/>
                    <a:pt x="66" y="1"/>
                    <a:pt x="63" y="1"/>
                  </a:cubicBezTo>
                  <a:cubicBezTo>
                    <a:pt x="63" y="1"/>
                    <a:pt x="63" y="0"/>
                    <a:pt x="62" y="0"/>
                  </a:cubicBezTo>
                  <a:cubicBezTo>
                    <a:pt x="62" y="3"/>
                    <a:pt x="62" y="6"/>
                    <a:pt x="62" y="7"/>
                  </a:cubicBezTo>
                  <a:cubicBezTo>
                    <a:pt x="62" y="8"/>
                    <a:pt x="64" y="11"/>
                    <a:pt x="66" y="11"/>
                  </a:cubicBezTo>
                  <a:cubicBezTo>
                    <a:pt x="68" y="12"/>
                    <a:pt x="67" y="15"/>
                    <a:pt x="67" y="18"/>
                  </a:cubicBezTo>
                  <a:cubicBezTo>
                    <a:pt x="67" y="21"/>
                    <a:pt x="61" y="21"/>
                    <a:pt x="60" y="22"/>
                  </a:cubicBezTo>
                  <a:cubicBezTo>
                    <a:pt x="59" y="23"/>
                    <a:pt x="53" y="33"/>
                    <a:pt x="54" y="34"/>
                  </a:cubicBezTo>
                  <a:cubicBezTo>
                    <a:pt x="54" y="36"/>
                    <a:pt x="53" y="41"/>
                    <a:pt x="51" y="42"/>
                  </a:cubicBezTo>
                  <a:cubicBezTo>
                    <a:pt x="49" y="42"/>
                    <a:pt x="50" y="46"/>
                    <a:pt x="50" y="48"/>
                  </a:cubicBezTo>
                  <a:cubicBezTo>
                    <a:pt x="50" y="49"/>
                    <a:pt x="44" y="52"/>
                    <a:pt x="44" y="54"/>
                  </a:cubicBezTo>
                  <a:cubicBezTo>
                    <a:pt x="44" y="57"/>
                    <a:pt x="38" y="68"/>
                    <a:pt x="36" y="72"/>
                  </a:cubicBezTo>
                  <a:cubicBezTo>
                    <a:pt x="34" y="75"/>
                    <a:pt x="32" y="80"/>
                    <a:pt x="31" y="77"/>
                  </a:cubicBezTo>
                  <a:cubicBezTo>
                    <a:pt x="31" y="73"/>
                    <a:pt x="26" y="69"/>
                    <a:pt x="23" y="71"/>
                  </a:cubicBezTo>
                  <a:cubicBezTo>
                    <a:pt x="21" y="73"/>
                    <a:pt x="18" y="72"/>
                    <a:pt x="17" y="72"/>
                  </a:cubicBezTo>
                  <a:cubicBezTo>
                    <a:pt x="15" y="72"/>
                    <a:pt x="4" y="84"/>
                    <a:pt x="4" y="84"/>
                  </a:cubicBezTo>
                  <a:cubicBezTo>
                    <a:pt x="4" y="84"/>
                    <a:pt x="3" y="90"/>
                    <a:pt x="0" y="96"/>
                  </a:cubicBezTo>
                  <a:cubicBezTo>
                    <a:pt x="2" y="97"/>
                    <a:pt x="4" y="100"/>
                    <a:pt x="5" y="103"/>
                  </a:cubicBezTo>
                  <a:cubicBezTo>
                    <a:pt x="8" y="106"/>
                    <a:pt x="12" y="103"/>
                    <a:pt x="14" y="104"/>
                  </a:cubicBezTo>
                  <a:cubicBezTo>
                    <a:pt x="16" y="105"/>
                    <a:pt x="18" y="113"/>
                    <a:pt x="17" y="115"/>
                  </a:cubicBezTo>
                  <a:cubicBezTo>
                    <a:pt x="16" y="117"/>
                    <a:pt x="14" y="123"/>
                    <a:pt x="15" y="125"/>
                  </a:cubicBezTo>
                  <a:cubicBezTo>
                    <a:pt x="31" y="125"/>
                    <a:pt x="31" y="125"/>
                    <a:pt x="31" y="125"/>
                  </a:cubicBezTo>
                  <a:lnTo>
                    <a:pt x="35" y="124"/>
                  </a:ln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2" name="Freeform 26"/>
            <p:cNvSpPr/>
            <p:nvPr/>
          </p:nvSpPr>
          <p:spPr bwMode="auto">
            <a:xfrm>
              <a:off x="5596828" y="3872444"/>
              <a:ext cx="157314" cy="161105"/>
            </a:xfrm>
            <a:custGeom>
              <a:avLst/>
              <a:gdLst/>
              <a:ahLst/>
              <a:cxnLst>
                <a:cxn ang="0">
                  <a:pos x="66" y="60"/>
                </a:cxn>
                <a:cxn ang="0">
                  <a:pos x="61" y="47"/>
                </a:cxn>
                <a:cxn ang="0">
                  <a:pos x="65" y="36"/>
                </a:cxn>
                <a:cxn ang="0">
                  <a:pos x="69" y="29"/>
                </a:cxn>
                <a:cxn ang="0">
                  <a:pos x="65" y="11"/>
                </a:cxn>
                <a:cxn ang="0">
                  <a:pos x="63" y="10"/>
                </a:cxn>
                <a:cxn ang="0">
                  <a:pos x="50" y="12"/>
                </a:cxn>
                <a:cxn ang="0">
                  <a:pos x="40" y="7"/>
                </a:cxn>
                <a:cxn ang="0">
                  <a:pos x="31" y="4"/>
                </a:cxn>
                <a:cxn ang="0">
                  <a:pos x="27" y="3"/>
                </a:cxn>
                <a:cxn ang="0">
                  <a:pos x="22" y="4"/>
                </a:cxn>
                <a:cxn ang="0">
                  <a:pos x="15" y="7"/>
                </a:cxn>
                <a:cxn ang="0">
                  <a:pos x="10" y="5"/>
                </a:cxn>
                <a:cxn ang="0">
                  <a:pos x="6" y="6"/>
                </a:cxn>
                <a:cxn ang="0">
                  <a:pos x="6" y="15"/>
                </a:cxn>
                <a:cxn ang="0">
                  <a:pos x="8" y="20"/>
                </a:cxn>
                <a:cxn ang="0">
                  <a:pos x="10" y="27"/>
                </a:cxn>
                <a:cxn ang="0">
                  <a:pos x="5" y="28"/>
                </a:cxn>
                <a:cxn ang="0">
                  <a:pos x="6" y="35"/>
                </a:cxn>
                <a:cxn ang="0">
                  <a:pos x="2" y="41"/>
                </a:cxn>
                <a:cxn ang="0">
                  <a:pos x="1" y="49"/>
                </a:cxn>
                <a:cxn ang="0">
                  <a:pos x="5" y="52"/>
                </a:cxn>
                <a:cxn ang="0">
                  <a:pos x="14" y="61"/>
                </a:cxn>
                <a:cxn ang="0">
                  <a:pos x="10" y="71"/>
                </a:cxn>
                <a:cxn ang="0">
                  <a:pos x="44" y="64"/>
                </a:cxn>
                <a:cxn ang="0">
                  <a:pos x="65" y="65"/>
                </a:cxn>
                <a:cxn ang="0">
                  <a:pos x="66" y="60"/>
                </a:cxn>
              </a:cxnLst>
              <a:rect l="0" t="0" r="r" b="b"/>
              <a:pathLst>
                <a:path w="69" h="71">
                  <a:moveTo>
                    <a:pt x="66" y="60"/>
                  </a:moveTo>
                  <a:cubicBezTo>
                    <a:pt x="64" y="58"/>
                    <a:pt x="61" y="49"/>
                    <a:pt x="61" y="47"/>
                  </a:cubicBezTo>
                  <a:cubicBezTo>
                    <a:pt x="61" y="45"/>
                    <a:pt x="65" y="39"/>
                    <a:pt x="65" y="36"/>
                  </a:cubicBezTo>
                  <a:cubicBezTo>
                    <a:pt x="65" y="33"/>
                    <a:pt x="69" y="31"/>
                    <a:pt x="69" y="29"/>
                  </a:cubicBezTo>
                  <a:cubicBezTo>
                    <a:pt x="69" y="27"/>
                    <a:pt x="68" y="17"/>
                    <a:pt x="65" y="11"/>
                  </a:cubicBezTo>
                  <a:cubicBezTo>
                    <a:pt x="65" y="11"/>
                    <a:pt x="64" y="11"/>
                    <a:pt x="63" y="10"/>
                  </a:cubicBezTo>
                  <a:cubicBezTo>
                    <a:pt x="61" y="8"/>
                    <a:pt x="53" y="9"/>
                    <a:pt x="50" y="12"/>
                  </a:cubicBezTo>
                  <a:cubicBezTo>
                    <a:pt x="47" y="15"/>
                    <a:pt x="41" y="9"/>
                    <a:pt x="40" y="7"/>
                  </a:cubicBezTo>
                  <a:cubicBezTo>
                    <a:pt x="39" y="6"/>
                    <a:pt x="35" y="2"/>
                    <a:pt x="31" y="4"/>
                  </a:cubicBezTo>
                  <a:cubicBezTo>
                    <a:pt x="28" y="7"/>
                    <a:pt x="27" y="6"/>
                    <a:pt x="27" y="3"/>
                  </a:cubicBezTo>
                  <a:cubicBezTo>
                    <a:pt x="28" y="0"/>
                    <a:pt x="22" y="1"/>
                    <a:pt x="22" y="4"/>
                  </a:cubicBezTo>
                  <a:cubicBezTo>
                    <a:pt x="21" y="6"/>
                    <a:pt x="17" y="9"/>
                    <a:pt x="15" y="7"/>
                  </a:cubicBezTo>
                  <a:cubicBezTo>
                    <a:pt x="14" y="5"/>
                    <a:pt x="11" y="2"/>
                    <a:pt x="10" y="5"/>
                  </a:cubicBezTo>
                  <a:cubicBezTo>
                    <a:pt x="9" y="7"/>
                    <a:pt x="7" y="7"/>
                    <a:pt x="6" y="6"/>
                  </a:cubicBezTo>
                  <a:cubicBezTo>
                    <a:pt x="5" y="9"/>
                    <a:pt x="4" y="14"/>
                    <a:pt x="6" y="15"/>
                  </a:cubicBezTo>
                  <a:cubicBezTo>
                    <a:pt x="8" y="16"/>
                    <a:pt x="8" y="19"/>
                    <a:pt x="8" y="20"/>
                  </a:cubicBezTo>
                  <a:cubicBezTo>
                    <a:pt x="7" y="22"/>
                    <a:pt x="12" y="25"/>
                    <a:pt x="10" y="27"/>
                  </a:cubicBezTo>
                  <a:cubicBezTo>
                    <a:pt x="8" y="29"/>
                    <a:pt x="6" y="25"/>
                    <a:pt x="5" y="28"/>
                  </a:cubicBezTo>
                  <a:cubicBezTo>
                    <a:pt x="3" y="30"/>
                    <a:pt x="7" y="33"/>
                    <a:pt x="6" y="35"/>
                  </a:cubicBezTo>
                  <a:cubicBezTo>
                    <a:pt x="4" y="37"/>
                    <a:pt x="2" y="37"/>
                    <a:pt x="2" y="41"/>
                  </a:cubicBezTo>
                  <a:cubicBezTo>
                    <a:pt x="3" y="45"/>
                    <a:pt x="3" y="48"/>
                    <a:pt x="1" y="49"/>
                  </a:cubicBezTo>
                  <a:cubicBezTo>
                    <a:pt x="0" y="50"/>
                    <a:pt x="1" y="50"/>
                    <a:pt x="5" y="52"/>
                  </a:cubicBezTo>
                  <a:cubicBezTo>
                    <a:pt x="8" y="55"/>
                    <a:pt x="14" y="57"/>
                    <a:pt x="14" y="61"/>
                  </a:cubicBezTo>
                  <a:cubicBezTo>
                    <a:pt x="13" y="64"/>
                    <a:pt x="12" y="65"/>
                    <a:pt x="10" y="71"/>
                  </a:cubicBezTo>
                  <a:cubicBezTo>
                    <a:pt x="17" y="71"/>
                    <a:pt x="29" y="66"/>
                    <a:pt x="44" y="64"/>
                  </a:cubicBezTo>
                  <a:cubicBezTo>
                    <a:pt x="52" y="62"/>
                    <a:pt x="60" y="64"/>
                    <a:pt x="65" y="65"/>
                  </a:cubicBezTo>
                  <a:cubicBezTo>
                    <a:pt x="66" y="63"/>
                    <a:pt x="66" y="61"/>
                    <a:pt x="66" y="60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" name="Freeform 27"/>
            <p:cNvSpPr/>
            <p:nvPr/>
          </p:nvSpPr>
          <p:spPr bwMode="auto">
            <a:xfrm>
              <a:off x="5735187" y="3862967"/>
              <a:ext cx="109930" cy="166790"/>
            </a:xfrm>
            <a:custGeom>
              <a:avLst/>
              <a:gdLst/>
              <a:ahLst/>
              <a:cxnLst>
                <a:cxn ang="0">
                  <a:pos x="41" y="30"/>
                </a:cxn>
                <a:cxn ang="0">
                  <a:pos x="40" y="14"/>
                </a:cxn>
                <a:cxn ang="0">
                  <a:pos x="38" y="7"/>
                </a:cxn>
                <a:cxn ang="0">
                  <a:pos x="35" y="0"/>
                </a:cxn>
                <a:cxn ang="0">
                  <a:pos x="32" y="3"/>
                </a:cxn>
                <a:cxn ang="0">
                  <a:pos x="4" y="2"/>
                </a:cxn>
                <a:cxn ang="0">
                  <a:pos x="6" y="13"/>
                </a:cxn>
                <a:cxn ang="0">
                  <a:pos x="4" y="15"/>
                </a:cxn>
                <a:cxn ang="0">
                  <a:pos x="8" y="33"/>
                </a:cxn>
                <a:cxn ang="0">
                  <a:pos x="4" y="40"/>
                </a:cxn>
                <a:cxn ang="0">
                  <a:pos x="0" y="51"/>
                </a:cxn>
                <a:cxn ang="0">
                  <a:pos x="5" y="64"/>
                </a:cxn>
                <a:cxn ang="0">
                  <a:pos x="4" y="69"/>
                </a:cxn>
                <a:cxn ang="0">
                  <a:pos x="13" y="72"/>
                </a:cxn>
                <a:cxn ang="0">
                  <a:pos x="35" y="64"/>
                </a:cxn>
                <a:cxn ang="0">
                  <a:pos x="48" y="58"/>
                </a:cxn>
                <a:cxn ang="0">
                  <a:pos x="44" y="45"/>
                </a:cxn>
                <a:cxn ang="0">
                  <a:pos x="41" y="30"/>
                </a:cxn>
              </a:cxnLst>
              <a:rect l="0" t="0" r="r" b="b"/>
              <a:pathLst>
                <a:path w="48" h="73">
                  <a:moveTo>
                    <a:pt x="41" y="30"/>
                  </a:moveTo>
                  <a:cubicBezTo>
                    <a:pt x="39" y="26"/>
                    <a:pt x="40" y="18"/>
                    <a:pt x="40" y="14"/>
                  </a:cubicBezTo>
                  <a:cubicBezTo>
                    <a:pt x="41" y="10"/>
                    <a:pt x="39" y="8"/>
                    <a:pt x="38" y="7"/>
                  </a:cubicBezTo>
                  <a:cubicBezTo>
                    <a:pt x="37" y="6"/>
                    <a:pt x="36" y="3"/>
                    <a:pt x="35" y="0"/>
                  </a:cubicBezTo>
                  <a:cubicBezTo>
                    <a:pt x="33" y="1"/>
                    <a:pt x="33" y="4"/>
                    <a:pt x="32" y="3"/>
                  </a:cubicBezTo>
                  <a:cubicBezTo>
                    <a:pt x="31" y="1"/>
                    <a:pt x="5" y="0"/>
                    <a:pt x="4" y="2"/>
                  </a:cubicBezTo>
                  <a:cubicBezTo>
                    <a:pt x="3" y="4"/>
                    <a:pt x="6" y="11"/>
                    <a:pt x="6" y="13"/>
                  </a:cubicBezTo>
                  <a:cubicBezTo>
                    <a:pt x="6" y="14"/>
                    <a:pt x="5" y="15"/>
                    <a:pt x="4" y="15"/>
                  </a:cubicBezTo>
                  <a:cubicBezTo>
                    <a:pt x="7" y="21"/>
                    <a:pt x="8" y="31"/>
                    <a:pt x="8" y="33"/>
                  </a:cubicBezTo>
                  <a:cubicBezTo>
                    <a:pt x="8" y="35"/>
                    <a:pt x="4" y="37"/>
                    <a:pt x="4" y="40"/>
                  </a:cubicBezTo>
                  <a:cubicBezTo>
                    <a:pt x="4" y="43"/>
                    <a:pt x="0" y="49"/>
                    <a:pt x="0" y="51"/>
                  </a:cubicBezTo>
                  <a:cubicBezTo>
                    <a:pt x="0" y="53"/>
                    <a:pt x="3" y="62"/>
                    <a:pt x="5" y="64"/>
                  </a:cubicBezTo>
                  <a:cubicBezTo>
                    <a:pt x="5" y="65"/>
                    <a:pt x="5" y="67"/>
                    <a:pt x="4" y="69"/>
                  </a:cubicBezTo>
                  <a:cubicBezTo>
                    <a:pt x="9" y="71"/>
                    <a:pt x="12" y="72"/>
                    <a:pt x="13" y="72"/>
                  </a:cubicBezTo>
                  <a:cubicBezTo>
                    <a:pt x="15" y="73"/>
                    <a:pt x="29" y="66"/>
                    <a:pt x="35" y="64"/>
                  </a:cubicBezTo>
                  <a:cubicBezTo>
                    <a:pt x="39" y="61"/>
                    <a:pt x="44" y="60"/>
                    <a:pt x="48" y="58"/>
                  </a:cubicBezTo>
                  <a:cubicBezTo>
                    <a:pt x="46" y="54"/>
                    <a:pt x="44" y="49"/>
                    <a:pt x="44" y="45"/>
                  </a:cubicBezTo>
                  <a:cubicBezTo>
                    <a:pt x="44" y="39"/>
                    <a:pt x="42" y="33"/>
                    <a:pt x="41" y="30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4" name="Freeform 28"/>
            <p:cNvSpPr/>
            <p:nvPr/>
          </p:nvSpPr>
          <p:spPr bwMode="auto">
            <a:xfrm>
              <a:off x="5426247" y="3823164"/>
              <a:ext cx="197116" cy="145942"/>
            </a:xfrm>
            <a:custGeom>
              <a:avLst/>
              <a:gdLst/>
              <a:ahLst/>
              <a:cxnLst>
                <a:cxn ang="0">
                  <a:pos x="29" y="34"/>
                </a:cxn>
                <a:cxn ang="0">
                  <a:pos x="34" y="33"/>
                </a:cxn>
                <a:cxn ang="0">
                  <a:pos x="42" y="31"/>
                </a:cxn>
                <a:cxn ang="0">
                  <a:pos x="51" y="42"/>
                </a:cxn>
                <a:cxn ang="0">
                  <a:pos x="53" y="49"/>
                </a:cxn>
                <a:cxn ang="0">
                  <a:pos x="53" y="50"/>
                </a:cxn>
                <a:cxn ang="0">
                  <a:pos x="61" y="48"/>
                </a:cxn>
                <a:cxn ang="0">
                  <a:pos x="65" y="58"/>
                </a:cxn>
                <a:cxn ang="0">
                  <a:pos x="70" y="62"/>
                </a:cxn>
                <a:cxn ang="0">
                  <a:pos x="74" y="58"/>
                </a:cxn>
                <a:cxn ang="0">
                  <a:pos x="77" y="60"/>
                </a:cxn>
                <a:cxn ang="0">
                  <a:pos x="80" y="57"/>
                </a:cxn>
                <a:cxn ang="0">
                  <a:pos x="79" y="50"/>
                </a:cxn>
                <a:cxn ang="0">
                  <a:pos x="84" y="49"/>
                </a:cxn>
                <a:cxn ang="0">
                  <a:pos x="82" y="42"/>
                </a:cxn>
                <a:cxn ang="0">
                  <a:pos x="80" y="37"/>
                </a:cxn>
                <a:cxn ang="0">
                  <a:pos x="80" y="28"/>
                </a:cxn>
                <a:cxn ang="0">
                  <a:pos x="78" y="26"/>
                </a:cxn>
                <a:cxn ang="0">
                  <a:pos x="76" y="20"/>
                </a:cxn>
                <a:cxn ang="0">
                  <a:pos x="76" y="16"/>
                </a:cxn>
                <a:cxn ang="0">
                  <a:pos x="72" y="11"/>
                </a:cxn>
                <a:cxn ang="0">
                  <a:pos x="67" y="2"/>
                </a:cxn>
                <a:cxn ang="0">
                  <a:pos x="59" y="8"/>
                </a:cxn>
                <a:cxn ang="0">
                  <a:pos x="52" y="7"/>
                </a:cxn>
                <a:cxn ang="0">
                  <a:pos x="45" y="8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4"/>
                </a:cxn>
                <a:cxn ang="0">
                  <a:pos x="24" y="3"/>
                </a:cxn>
                <a:cxn ang="0">
                  <a:pos x="16" y="0"/>
                </a:cxn>
                <a:cxn ang="0">
                  <a:pos x="14" y="5"/>
                </a:cxn>
                <a:cxn ang="0">
                  <a:pos x="15" y="10"/>
                </a:cxn>
                <a:cxn ang="0">
                  <a:pos x="11" y="12"/>
                </a:cxn>
                <a:cxn ang="0">
                  <a:pos x="1" y="17"/>
                </a:cxn>
                <a:cxn ang="0">
                  <a:pos x="0" y="18"/>
                </a:cxn>
                <a:cxn ang="0">
                  <a:pos x="8" y="28"/>
                </a:cxn>
                <a:cxn ang="0">
                  <a:pos x="21" y="42"/>
                </a:cxn>
                <a:cxn ang="0">
                  <a:pos x="29" y="34"/>
                </a:cxn>
              </a:cxnLst>
              <a:rect l="0" t="0" r="r" b="b"/>
              <a:pathLst>
                <a:path w="86" h="64">
                  <a:moveTo>
                    <a:pt x="29" y="34"/>
                  </a:moveTo>
                  <a:cubicBezTo>
                    <a:pt x="29" y="31"/>
                    <a:pt x="31" y="32"/>
                    <a:pt x="34" y="33"/>
                  </a:cubicBezTo>
                  <a:cubicBezTo>
                    <a:pt x="37" y="33"/>
                    <a:pt x="40" y="31"/>
                    <a:pt x="42" y="31"/>
                  </a:cubicBezTo>
                  <a:cubicBezTo>
                    <a:pt x="45" y="31"/>
                    <a:pt x="51" y="40"/>
                    <a:pt x="51" y="42"/>
                  </a:cubicBezTo>
                  <a:cubicBezTo>
                    <a:pt x="51" y="45"/>
                    <a:pt x="52" y="47"/>
                    <a:pt x="53" y="49"/>
                  </a:cubicBezTo>
                  <a:cubicBezTo>
                    <a:pt x="53" y="49"/>
                    <a:pt x="53" y="49"/>
                    <a:pt x="53" y="50"/>
                  </a:cubicBezTo>
                  <a:cubicBezTo>
                    <a:pt x="57" y="49"/>
                    <a:pt x="61" y="48"/>
                    <a:pt x="61" y="48"/>
                  </a:cubicBezTo>
                  <a:cubicBezTo>
                    <a:pt x="63" y="48"/>
                    <a:pt x="65" y="54"/>
                    <a:pt x="65" y="58"/>
                  </a:cubicBezTo>
                  <a:cubicBezTo>
                    <a:pt x="64" y="61"/>
                    <a:pt x="68" y="64"/>
                    <a:pt x="70" y="62"/>
                  </a:cubicBezTo>
                  <a:cubicBezTo>
                    <a:pt x="72" y="59"/>
                    <a:pt x="74" y="56"/>
                    <a:pt x="74" y="58"/>
                  </a:cubicBezTo>
                  <a:cubicBezTo>
                    <a:pt x="75" y="59"/>
                    <a:pt x="75" y="59"/>
                    <a:pt x="77" y="60"/>
                  </a:cubicBezTo>
                  <a:cubicBezTo>
                    <a:pt x="77" y="58"/>
                    <a:pt x="79" y="58"/>
                    <a:pt x="80" y="57"/>
                  </a:cubicBezTo>
                  <a:cubicBezTo>
                    <a:pt x="81" y="55"/>
                    <a:pt x="77" y="52"/>
                    <a:pt x="79" y="50"/>
                  </a:cubicBezTo>
                  <a:cubicBezTo>
                    <a:pt x="80" y="47"/>
                    <a:pt x="82" y="51"/>
                    <a:pt x="84" y="49"/>
                  </a:cubicBezTo>
                  <a:cubicBezTo>
                    <a:pt x="86" y="47"/>
                    <a:pt x="81" y="44"/>
                    <a:pt x="82" y="42"/>
                  </a:cubicBezTo>
                  <a:cubicBezTo>
                    <a:pt x="82" y="41"/>
                    <a:pt x="82" y="38"/>
                    <a:pt x="80" y="37"/>
                  </a:cubicBezTo>
                  <a:cubicBezTo>
                    <a:pt x="78" y="36"/>
                    <a:pt x="79" y="31"/>
                    <a:pt x="80" y="28"/>
                  </a:cubicBezTo>
                  <a:cubicBezTo>
                    <a:pt x="79" y="27"/>
                    <a:pt x="79" y="27"/>
                    <a:pt x="78" y="26"/>
                  </a:cubicBezTo>
                  <a:cubicBezTo>
                    <a:pt x="77" y="24"/>
                    <a:pt x="78" y="20"/>
                    <a:pt x="76" y="20"/>
                  </a:cubicBezTo>
                  <a:cubicBezTo>
                    <a:pt x="73" y="20"/>
                    <a:pt x="74" y="17"/>
                    <a:pt x="76" y="16"/>
                  </a:cubicBezTo>
                  <a:cubicBezTo>
                    <a:pt x="78" y="15"/>
                    <a:pt x="72" y="13"/>
                    <a:pt x="72" y="11"/>
                  </a:cubicBezTo>
                  <a:cubicBezTo>
                    <a:pt x="72" y="8"/>
                    <a:pt x="69" y="3"/>
                    <a:pt x="67" y="2"/>
                  </a:cubicBezTo>
                  <a:cubicBezTo>
                    <a:pt x="66" y="2"/>
                    <a:pt x="61" y="8"/>
                    <a:pt x="59" y="8"/>
                  </a:cubicBezTo>
                  <a:cubicBezTo>
                    <a:pt x="57" y="8"/>
                    <a:pt x="53" y="4"/>
                    <a:pt x="52" y="7"/>
                  </a:cubicBezTo>
                  <a:cubicBezTo>
                    <a:pt x="50" y="11"/>
                    <a:pt x="47" y="6"/>
                    <a:pt x="45" y="8"/>
                  </a:cubicBezTo>
                  <a:cubicBezTo>
                    <a:pt x="43" y="11"/>
                    <a:pt x="42" y="5"/>
                    <a:pt x="42" y="5"/>
                  </a:cubicBezTo>
                  <a:cubicBezTo>
                    <a:pt x="42" y="5"/>
                    <a:pt x="42" y="4"/>
                    <a:pt x="42" y="3"/>
                  </a:cubicBezTo>
                  <a:cubicBezTo>
                    <a:pt x="42" y="3"/>
                    <a:pt x="41" y="4"/>
                    <a:pt x="41" y="4"/>
                  </a:cubicBezTo>
                  <a:cubicBezTo>
                    <a:pt x="35" y="6"/>
                    <a:pt x="25" y="5"/>
                    <a:pt x="24" y="3"/>
                  </a:cubicBezTo>
                  <a:cubicBezTo>
                    <a:pt x="24" y="1"/>
                    <a:pt x="16" y="0"/>
                    <a:pt x="16" y="0"/>
                  </a:cubicBezTo>
                  <a:cubicBezTo>
                    <a:pt x="16" y="0"/>
                    <a:pt x="17" y="4"/>
                    <a:pt x="14" y="5"/>
                  </a:cubicBezTo>
                  <a:cubicBezTo>
                    <a:pt x="11" y="6"/>
                    <a:pt x="15" y="9"/>
                    <a:pt x="15" y="10"/>
                  </a:cubicBezTo>
                  <a:cubicBezTo>
                    <a:pt x="15" y="11"/>
                    <a:pt x="12" y="13"/>
                    <a:pt x="11" y="12"/>
                  </a:cubicBezTo>
                  <a:cubicBezTo>
                    <a:pt x="9" y="11"/>
                    <a:pt x="4" y="16"/>
                    <a:pt x="1" y="17"/>
                  </a:cubicBezTo>
                  <a:cubicBezTo>
                    <a:pt x="1" y="17"/>
                    <a:pt x="1" y="18"/>
                    <a:pt x="0" y="18"/>
                  </a:cubicBezTo>
                  <a:cubicBezTo>
                    <a:pt x="4" y="22"/>
                    <a:pt x="4" y="25"/>
                    <a:pt x="8" y="28"/>
                  </a:cubicBezTo>
                  <a:cubicBezTo>
                    <a:pt x="12" y="31"/>
                    <a:pt x="18" y="36"/>
                    <a:pt x="21" y="42"/>
                  </a:cubicBezTo>
                  <a:cubicBezTo>
                    <a:pt x="24" y="39"/>
                    <a:pt x="28" y="36"/>
                    <a:pt x="29" y="34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5" name="Freeform 29"/>
            <p:cNvSpPr/>
            <p:nvPr/>
          </p:nvSpPr>
          <p:spPr bwMode="auto">
            <a:xfrm>
              <a:off x="5521015" y="3931200"/>
              <a:ext cx="106139" cy="102349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34" y="23"/>
                </a:cxn>
                <a:cxn ang="0">
                  <a:pos x="35" y="15"/>
                </a:cxn>
                <a:cxn ang="0">
                  <a:pos x="36" y="12"/>
                </a:cxn>
                <a:cxn ang="0">
                  <a:pos x="33" y="10"/>
                </a:cxn>
                <a:cxn ang="0">
                  <a:pos x="29" y="14"/>
                </a:cxn>
                <a:cxn ang="0">
                  <a:pos x="24" y="10"/>
                </a:cxn>
                <a:cxn ang="0">
                  <a:pos x="20" y="0"/>
                </a:cxn>
                <a:cxn ang="0">
                  <a:pos x="12" y="2"/>
                </a:cxn>
                <a:cxn ang="0">
                  <a:pos x="11" y="7"/>
                </a:cxn>
                <a:cxn ang="0">
                  <a:pos x="2" y="15"/>
                </a:cxn>
                <a:cxn ang="0">
                  <a:pos x="0" y="19"/>
                </a:cxn>
                <a:cxn ang="0">
                  <a:pos x="14" y="28"/>
                </a:cxn>
                <a:cxn ang="0">
                  <a:pos x="41" y="45"/>
                </a:cxn>
                <a:cxn ang="0">
                  <a:pos x="43" y="45"/>
                </a:cxn>
                <a:cxn ang="0">
                  <a:pos x="47" y="35"/>
                </a:cxn>
                <a:cxn ang="0">
                  <a:pos x="38" y="26"/>
                </a:cxn>
              </a:cxnLst>
              <a:rect l="0" t="0" r="r" b="b"/>
              <a:pathLst>
                <a:path w="47" h="45">
                  <a:moveTo>
                    <a:pt x="38" y="26"/>
                  </a:moveTo>
                  <a:cubicBezTo>
                    <a:pt x="34" y="24"/>
                    <a:pt x="33" y="24"/>
                    <a:pt x="34" y="23"/>
                  </a:cubicBezTo>
                  <a:cubicBezTo>
                    <a:pt x="36" y="22"/>
                    <a:pt x="36" y="19"/>
                    <a:pt x="35" y="15"/>
                  </a:cubicBezTo>
                  <a:cubicBezTo>
                    <a:pt x="35" y="13"/>
                    <a:pt x="35" y="13"/>
                    <a:pt x="36" y="12"/>
                  </a:cubicBezTo>
                  <a:cubicBezTo>
                    <a:pt x="34" y="11"/>
                    <a:pt x="34" y="11"/>
                    <a:pt x="33" y="10"/>
                  </a:cubicBezTo>
                  <a:cubicBezTo>
                    <a:pt x="33" y="8"/>
                    <a:pt x="31" y="11"/>
                    <a:pt x="29" y="14"/>
                  </a:cubicBezTo>
                  <a:cubicBezTo>
                    <a:pt x="27" y="16"/>
                    <a:pt x="23" y="13"/>
                    <a:pt x="24" y="10"/>
                  </a:cubicBezTo>
                  <a:cubicBezTo>
                    <a:pt x="24" y="6"/>
                    <a:pt x="22" y="0"/>
                    <a:pt x="20" y="0"/>
                  </a:cubicBezTo>
                  <a:cubicBezTo>
                    <a:pt x="20" y="0"/>
                    <a:pt x="16" y="1"/>
                    <a:pt x="12" y="2"/>
                  </a:cubicBezTo>
                  <a:cubicBezTo>
                    <a:pt x="13" y="3"/>
                    <a:pt x="12" y="5"/>
                    <a:pt x="11" y="7"/>
                  </a:cubicBezTo>
                  <a:cubicBezTo>
                    <a:pt x="11" y="10"/>
                    <a:pt x="5" y="13"/>
                    <a:pt x="2" y="15"/>
                  </a:cubicBezTo>
                  <a:cubicBezTo>
                    <a:pt x="1" y="15"/>
                    <a:pt x="0" y="17"/>
                    <a:pt x="0" y="19"/>
                  </a:cubicBezTo>
                  <a:cubicBezTo>
                    <a:pt x="4" y="22"/>
                    <a:pt x="10" y="25"/>
                    <a:pt x="14" y="28"/>
                  </a:cubicBezTo>
                  <a:cubicBezTo>
                    <a:pt x="22" y="35"/>
                    <a:pt x="35" y="43"/>
                    <a:pt x="41" y="45"/>
                  </a:cubicBezTo>
                  <a:cubicBezTo>
                    <a:pt x="41" y="45"/>
                    <a:pt x="42" y="45"/>
                    <a:pt x="43" y="45"/>
                  </a:cubicBezTo>
                  <a:cubicBezTo>
                    <a:pt x="45" y="39"/>
                    <a:pt x="46" y="38"/>
                    <a:pt x="47" y="35"/>
                  </a:cubicBezTo>
                  <a:cubicBezTo>
                    <a:pt x="47" y="31"/>
                    <a:pt x="41" y="29"/>
                    <a:pt x="38" y="26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6" name="Freeform 30"/>
            <p:cNvSpPr/>
            <p:nvPr/>
          </p:nvSpPr>
          <p:spPr bwMode="auto">
            <a:xfrm>
              <a:off x="5475526" y="3893292"/>
              <a:ext cx="75814" cy="81500"/>
            </a:xfrm>
            <a:custGeom>
              <a:avLst/>
              <a:gdLst/>
              <a:ahLst/>
              <a:cxnLst>
                <a:cxn ang="0">
                  <a:pos x="31" y="24"/>
                </a:cxn>
                <a:cxn ang="0">
                  <a:pos x="32" y="18"/>
                </a:cxn>
                <a:cxn ang="0">
                  <a:pos x="30" y="11"/>
                </a:cxn>
                <a:cxn ang="0">
                  <a:pos x="21" y="0"/>
                </a:cxn>
                <a:cxn ang="0">
                  <a:pos x="13" y="2"/>
                </a:cxn>
                <a:cxn ang="0">
                  <a:pos x="8" y="3"/>
                </a:cxn>
                <a:cxn ang="0">
                  <a:pos x="0" y="11"/>
                </a:cxn>
                <a:cxn ang="0">
                  <a:pos x="2" y="15"/>
                </a:cxn>
                <a:cxn ang="0">
                  <a:pos x="11" y="30"/>
                </a:cxn>
                <a:cxn ang="0">
                  <a:pos x="20" y="36"/>
                </a:cxn>
                <a:cxn ang="0">
                  <a:pos x="22" y="32"/>
                </a:cxn>
                <a:cxn ang="0">
                  <a:pos x="31" y="24"/>
                </a:cxn>
              </a:cxnLst>
              <a:rect l="0" t="0" r="r" b="b"/>
              <a:pathLst>
                <a:path w="33" h="36">
                  <a:moveTo>
                    <a:pt x="31" y="24"/>
                  </a:moveTo>
                  <a:cubicBezTo>
                    <a:pt x="32" y="22"/>
                    <a:pt x="33" y="20"/>
                    <a:pt x="32" y="18"/>
                  </a:cubicBezTo>
                  <a:cubicBezTo>
                    <a:pt x="31" y="16"/>
                    <a:pt x="30" y="14"/>
                    <a:pt x="30" y="11"/>
                  </a:cubicBezTo>
                  <a:cubicBezTo>
                    <a:pt x="30" y="9"/>
                    <a:pt x="24" y="0"/>
                    <a:pt x="21" y="0"/>
                  </a:cubicBezTo>
                  <a:cubicBezTo>
                    <a:pt x="19" y="0"/>
                    <a:pt x="16" y="2"/>
                    <a:pt x="13" y="2"/>
                  </a:cubicBezTo>
                  <a:cubicBezTo>
                    <a:pt x="10" y="1"/>
                    <a:pt x="8" y="0"/>
                    <a:pt x="8" y="3"/>
                  </a:cubicBezTo>
                  <a:cubicBezTo>
                    <a:pt x="7" y="5"/>
                    <a:pt x="3" y="8"/>
                    <a:pt x="0" y="11"/>
                  </a:cubicBezTo>
                  <a:cubicBezTo>
                    <a:pt x="1" y="12"/>
                    <a:pt x="1" y="14"/>
                    <a:pt x="2" y="15"/>
                  </a:cubicBezTo>
                  <a:cubicBezTo>
                    <a:pt x="4" y="25"/>
                    <a:pt x="7" y="26"/>
                    <a:pt x="11" y="30"/>
                  </a:cubicBezTo>
                  <a:cubicBezTo>
                    <a:pt x="12" y="31"/>
                    <a:pt x="16" y="33"/>
                    <a:pt x="20" y="36"/>
                  </a:cubicBezTo>
                  <a:cubicBezTo>
                    <a:pt x="20" y="34"/>
                    <a:pt x="21" y="32"/>
                    <a:pt x="22" y="32"/>
                  </a:cubicBezTo>
                  <a:cubicBezTo>
                    <a:pt x="25" y="30"/>
                    <a:pt x="31" y="27"/>
                    <a:pt x="31" y="24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7" name="Freeform 31"/>
            <p:cNvSpPr/>
            <p:nvPr/>
          </p:nvSpPr>
          <p:spPr bwMode="auto">
            <a:xfrm>
              <a:off x="5378863" y="3415665"/>
              <a:ext cx="214175" cy="176268"/>
            </a:xfrm>
            <a:custGeom>
              <a:avLst/>
              <a:gdLst/>
              <a:ahLst/>
              <a:cxnLst>
                <a:cxn ang="0">
                  <a:pos x="44" y="59"/>
                </a:cxn>
                <a:cxn ang="0">
                  <a:pos x="56" y="51"/>
                </a:cxn>
                <a:cxn ang="0">
                  <a:pos x="56" y="20"/>
                </a:cxn>
                <a:cxn ang="0">
                  <a:pos x="94" y="20"/>
                </a:cxn>
                <a:cxn ang="0">
                  <a:pos x="94" y="4"/>
                </a:cxn>
                <a:cxn ang="0">
                  <a:pos x="86" y="0"/>
                </a:cxn>
                <a:cxn ang="0">
                  <a:pos x="44" y="0"/>
                </a:cxn>
                <a:cxn ang="0">
                  <a:pos x="38" y="10"/>
                </a:cxn>
                <a:cxn ang="0">
                  <a:pos x="23" y="31"/>
                </a:cxn>
                <a:cxn ang="0">
                  <a:pos x="3" y="66"/>
                </a:cxn>
                <a:cxn ang="0">
                  <a:pos x="0" y="77"/>
                </a:cxn>
                <a:cxn ang="0">
                  <a:pos x="44" y="77"/>
                </a:cxn>
                <a:cxn ang="0">
                  <a:pos x="44" y="59"/>
                </a:cxn>
              </a:cxnLst>
              <a:rect l="0" t="0" r="r" b="b"/>
              <a:pathLst>
                <a:path w="94" h="77">
                  <a:moveTo>
                    <a:pt x="44" y="59"/>
                  </a:moveTo>
                  <a:cubicBezTo>
                    <a:pt x="44" y="56"/>
                    <a:pt x="56" y="53"/>
                    <a:pt x="56" y="51"/>
                  </a:cubicBezTo>
                  <a:cubicBezTo>
                    <a:pt x="56" y="48"/>
                    <a:pt x="56" y="20"/>
                    <a:pt x="56" y="20"/>
                  </a:cubicBezTo>
                  <a:cubicBezTo>
                    <a:pt x="56" y="20"/>
                    <a:pt x="93" y="21"/>
                    <a:pt x="94" y="20"/>
                  </a:cubicBezTo>
                  <a:cubicBezTo>
                    <a:pt x="94" y="20"/>
                    <a:pt x="94" y="12"/>
                    <a:pt x="94" y="4"/>
                  </a:cubicBezTo>
                  <a:cubicBezTo>
                    <a:pt x="92" y="2"/>
                    <a:pt x="94" y="0"/>
                    <a:pt x="86" y="0"/>
                  </a:cubicBezTo>
                  <a:cubicBezTo>
                    <a:pt x="79" y="0"/>
                    <a:pt x="58" y="0"/>
                    <a:pt x="44" y="0"/>
                  </a:cubicBezTo>
                  <a:cubicBezTo>
                    <a:pt x="41" y="3"/>
                    <a:pt x="39" y="7"/>
                    <a:pt x="38" y="10"/>
                  </a:cubicBezTo>
                  <a:cubicBezTo>
                    <a:pt x="36" y="16"/>
                    <a:pt x="23" y="23"/>
                    <a:pt x="23" y="31"/>
                  </a:cubicBezTo>
                  <a:cubicBezTo>
                    <a:pt x="22" y="38"/>
                    <a:pt x="11" y="50"/>
                    <a:pt x="3" y="66"/>
                  </a:cubicBezTo>
                  <a:cubicBezTo>
                    <a:pt x="1" y="70"/>
                    <a:pt x="0" y="74"/>
                    <a:pt x="0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4" y="62"/>
                    <a:pt x="44" y="59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8" name="Freeform 32"/>
            <p:cNvSpPr/>
            <p:nvPr/>
          </p:nvSpPr>
          <p:spPr bwMode="auto">
            <a:xfrm>
              <a:off x="5376969" y="3425141"/>
              <a:ext cx="312733" cy="343058"/>
            </a:xfrm>
            <a:custGeom>
              <a:avLst/>
              <a:gdLst/>
              <a:ahLst/>
              <a:cxnLst>
                <a:cxn ang="0">
                  <a:pos x="11" y="130"/>
                </a:cxn>
                <a:cxn ang="0">
                  <a:pos x="21" y="130"/>
                </a:cxn>
                <a:cxn ang="0">
                  <a:pos x="30" y="129"/>
                </a:cxn>
                <a:cxn ang="0">
                  <a:pos x="36" y="135"/>
                </a:cxn>
                <a:cxn ang="0">
                  <a:pos x="40" y="135"/>
                </a:cxn>
                <a:cxn ang="0">
                  <a:pos x="48" y="145"/>
                </a:cxn>
                <a:cxn ang="0">
                  <a:pos x="53" y="150"/>
                </a:cxn>
                <a:cxn ang="0">
                  <a:pos x="59" y="147"/>
                </a:cxn>
                <a:cxn ang="0">
                  <a:pos x="66" y="144"/>
                </a:cxn>
                <a:cxn ang="0">
                  <a:pos x="72" y="143"/>
                </a:cxn>
                <a:cxn ang="0">
                  <a:pos x="80" y="144"/>
                </a:cxn>
                <a:cxn ang="0">
                  <a:pos x="87" y="141"/>
                </a:cxn>
                <a:cxn ang="0">
                  <a:pos x="131" y="141"/>
                </a:cxn>
                <a:cxn ang="0">
                  <a:pos x="132" y="131"/>
                </a:cxn>
                <a:cxn ang="0">
                  <a:pos x="129" y="128"/>
                </a:cxn>
                <a:cxn ang="0">
                  <a:pos x="118" y="28"/>
                </a:cxn>
                <a:cxn ang="0">
                  <a:pos x="137" y="28"/>
                </a:cxn>
                <a:cxn ang="0">
                  <a:pos x="97" y="2"/>
                </a:cxn>
                <a:cxn ang="0">
                  <a:pos x="95" y="0"/>
                </a:cxn>
                <a:cxn ang="0">
                  <a:pos x="95" y="16"/>
                </a:cxn>
                <a:cxn ang="0">
                  <a:pos x="57" y="16"/>
                </a:cxn>
                <a:cxn ang="0">
                  <a:pos x="57" y="47"/>
                </a:cxn>
                <a:cxn ang="0">
                  <a:pos x="45" y="55"/>
                </a:cxn>
                <a:cxn ang="0">
                  <a:pos x="45" y="73"/>
                </a:cxn>
                <a:cxn ang="0">
                  <a:pos x="1" y="73"/>
                </a:cxn>
                <a:cxn ang="0">
                  <a:pos x="7" y="85"/>
                </a:cxn>
                <a:cxn ang="0">
                  <a:pos x="9" y="104"/>
                </a:cxn>
                <a:cxn ang="0">
                  <a:pos x="6" y="126"/>
                </a:cxn>
                <a:cxn ang="0">
                  <a:pos x="4" y="135"/>
                </a:cxn>
                <a:cxn ang="0">
                  <a:pos x="4" y="135"/>
                </a:cxn>
                <a:cxn ang="0">
                  <a:pos x="11" y="130"/>
                </a:cxn>
              </a:cxnLst>
              <a:rect l="0" t="0" r="r" b="b"/>
              <a:pathLst>
                <a:path w="137" h="150">
                  <a:moveTo>
                    <a:pt x="11" y="130"/>
                  </a:moveTo>
                  <a:cubicBezTo>
                    <a:pt x="15" y="131"/>
                    <a:pt x="21" y="130"/>
                    <a:pt x="21" y="130"/>
                  </a:cubicBezTo>
                  <a:cubicBezTo>
                    <a:pt x="21" y="130"/>
                    <a:pt x="27" y="127"/>
                    <a:pt x="30" y="129"/>
                  </a:cubicBezTo>
                  <a:cubicBezTo>
                    <a:pt x="33" y="131"/>
                    <a:pt x="36" y="135"/>
                    <a:pt x="36" y="135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40" y="135"/>
                    <a:pt x="43" y="143"/>
                    <a:pt x="48" y="145"/>
                  </a:cubicBezTo>
                  <a:cubicBezTo>
                    <a:pt x="51" y="146"/>
                    <a:pt x="52" y="148"/>
                    <a:pt x="53" y="150"/>
                  </a:cubicBezTo>
                  <a:cubicBezTo>
                    <a:pt x="57" y="150"/>
                    <a:pt x="59" y="149"/>
                    <a:pt x="59" y="147"/>
                  </a:cubicBezTo>
                  <a:cubicBezTo>
                    <a:pt x="59" y="144"/>
                    <a:pt x="61" y="139"/>
                    <a:pt x="66" y="144"/>
                  </a:cubicBezTo>
                  <a:cubicBezTo>
                    <a:pt x="71" y="149"/>
                    <a:pt x="71" y="145"/>
                    <a:pt x="72" y="143"/>
                  </a:cubicBezTo>
                  <a:cubicBezTo>
                    <a:pt x="73" y="141"/>
                    <a:pt x="76" y="144"/>
                    <a:pt x="80" y="144"/>
                  </a:cubicBezTo>
                  <a:cubicBezTo>
                    <a:pt x="83" y="144"/>
                    <a:pt x="87" y="141"/>
                    <a:pt x="87" y="141"/>
                  </a:cubicBezTo>
                  <a:cubicBezTo>
                    <a:pt x="87" y="141"/>
                    <a:pt x="129" y="142"/>
                    <a:pt x="131" y="141"/>
                  </a:cubicBezTo>
                  <a:cubicBezTo>
                    <a:pt x="133" y="140"/>
                    <a:pt x="132" y="131"/>
                    <a:pt x="132" y="131"/>
                  </a:cubicBezTo>
                  <a:cubicBezTo>
                    <a:pt x="129" y="128"/>
                    <a:pt x="129" y="128"/>
                    <a:pt x="129" y="128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37" y="28"/>
                    <a:pt x="137" y="28"/>
                    <a:pt x="137" y="28"/>
                  </a:cubicBezTo>
                  <a:cubicBezTo>
                    <a:pt x="117" y="15"/>
                    <a:pt x="99" y="3"/>
                    <a:pt x="97" y="2"/>
                  </a:cubicBezTo>
                  <a:cubicBezTo>
                    <a:pt x="96" y="2"/>
                    <a:pt x="95" y="1"/>
                    <a:pt x="95" y="0"/>
                  </a:cubicBezTo>
                  <a:cubicBezTo>
                    <a:pt x="95" y="8"/>
                    <a:pt x="95" y="16"/>
                    <a:pt x="95" y="16"/>
                  </a:cubicBezTo>
                  <a:cubicBezTo>
                    <a:pt x="94" y="17"/>
                    <a:pt x="57" y="16"/>
                    <a:pt x="57" y="16"/>
                  </a:cubicBezTo>
                  <a:cubicBezTo>
                    <a:pt x="57" y="16"/>
                    <a:pt x="57" y="44"/>
                    <a:pt x="57" y="47"/>
                  </a:cubicBezTo>
                  <a:cubicBezTo>
                    <a:pt x="57" y="49"/>
                    <a:pt x="45" y="52"/>
                    <a:pt x="45" y="55"/>
                  </a:cubicBezTo>
                  <a:cubicBezTo>
                    <a:pt x="45" y="58"/>
                    <a:pt x="45" y="73"/>
                    <a:pt x="45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0" y="80"/>
                    <a:pt x="4" y="82"/>
                    <a:pt x="7" y="85"/>
                  </a:cubicBezTo>
                  <a:cubicBezTo>
                    <a:pt x="10" y="89"/>
                    <a:pt x="4" y="96"/>
                    <a:pt x="9" y="104"/>
                  </a:cubicBezTo>
                  <a:cubicBezTo>
                    <a:pt x="15" y="111"/>
                    <a:pt x="8" y="122"/>
                    <a:pt x="6" y="126"/>
                  </a:cubicBezTo>
                  <a:cubicBezTo>
                    <a:pt x="4" y="128"/>
                    <a:pt x="4" y="132"/>
                    <a:pt x="4" y="135"/>
                  </a:cubicBezTo>
                  <a:cubicBezTo>
                    <a:pt x="4" y="135"/>
                    <a:pt x="4" y="135"/>
                    <a:pt x="4" y="135"/>
                  </a:cubicBezTo>
                  <a:cubicBezTo>
                    <a:pt x="8" y="135"/>
                    <a:pt x="7" y="129"/>
                    <a:pt x="11" y="130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9" name="Freeform 33"/>
            <p:cNvSpPr/>
            <p:nvPr/>
          </p:nvSpPr>
          <p:spPr bwMode="auto">
            <a:xfrm>
              <a:off x="5498270" y="3489584"/>
              <a:ext cx="430244" cy="403709"/>
            </a:xfrm>
            <a:custGeom>
              <a:avLst/>
              <a:gdLst/>
              <a:ahLst/>
              <a:cxnLst>
                <a:cxn ang="0">
                  <a:pos x="179" y="73"/>
                </a:cxn>
                <a:cxn ang="0">
                  <a:pos x="173" y="61"/>
                </a:cxn>
                <a:cxn ang="0">
                  <a:pos x="161" y="57"/>
                </a:cxn>
                <a:cxn ang="0">
                  <a:pos x="153" y="47"/>
                </a:cxn>
                <a:cxn ang="0">
                  <a:pos x="84" y="0"/>
                </a:cxn>
                <a:cxn ang="0">
                  <a:pos x="65" y="0"/>
                </a:cxn>
                <a:cxn ang="0">
                  <a:pos x="76" y="100"/>
                </a:cxn>
                <a:cxn ang="0">
                  <a:pos x="79" y="103"/>
                </a:cxn>
                <a:cxn ang="0">
                  <a:pos x="78" y="113"/>
                </a:cxn>
                <a:cxn ang="0">
                  <a:pos x="34" y="113"/>
                </a:cxn>
                <a:cxn ang="0">
                  <a:pos x="27" y="116"/>
                </a:cxn>
                <a:cxn ang="0">
                  <a:pos x="19" y="115"/>
                </a:cxn>
                <a:cxn ang="0">
                  <a:pos x="13" y="116"/>
                </a:cxn>
                <a:cxn ang="0">
                  <a:pos x="6" y="119"/>
                </a:cxn>
                <a:cxn ang="0">
                  <a:pos x="0" y="122"/>
                </a:cxn>
                <a:cxn ang="0">
                  <a:pos x="1" y="125"/>
                </a:cxn>
                <a:cxn ang="0">
                  <a:pos x="3" y="128"/>
                </a:cxn>
                <a:cxn ang="0">
                  <a:pos x="5" y="135"/>
                </a:cxn>
                <a:cxn ang="0">
                  <a:pos x="11" y="142"/>
                </a:cxn>
                <a:cxn ang="0">
                  <a:pos x="11" y="151"/>
                </a:cxn>
                <a:cxn ang="0">
                  <a:pos x="14" y="154"/>
                </a:cxn>
                <a:cxn ang="0">
                  <a:pos x="21" y="153"/>
                </a:cxn>
                <a:cxn ang="0">
                  <a:pos x="28" y="154"/>
                </a:cxn>
                <a:cxn ang="0">
                  <a:pos x="36" y="148"/>
                </a:cxn>
                <a:cxn ang="0">
                  <a:pos x="41" y="157"/>
                </a:cxn>
                <a:cxn ang="0">
                  <a:pos x="45" y="162"/>
                </a:cxn>
                <a:cxn ang="0">
                  <a:pos x="45" y="166"/>
                </a:cxn>
                <a:cxn ang="0">
                  <a:pos x="47" y="172"/>
                </a:cxn>
                <a:cxn ang="0">
                  <a:pos x="53" y="173"/>
                </a:cxn>
                <a:cxn ang="0">
                  <a:pos x="58" y="175"/>
                </a:cxn>
                <a:cxn ang="0">
                  <a:pos x="65" y="172"/>
                </a:cxn>
                <a:cxn ang="0">
                  <a:pos x="70" y="171"/>
                </a:cxn>
                <a:cxn ang="0">
                  <a:pos x="74" y="172"/>
                </a:cxn>
                <a:cxn ang="0">
                  <a:pos x="78" y="172"/>
                </a:cxn>
                <a:cxn ang="0">
                  <a:pos x="81" y="163"/>
                </a:cxn>
                <a:cxn ang="0">
                  <a:pos x="80" y="156"/>
                </a:cxn>
                <a:cxn ang="0">
                  <a:pos x="89" y="152"/>
                </a:cxn>
                <a:cxn ang="0">
                  <a:pos x="93" y="145"/>
                </a:cxn>
                <a:cxn ang="0">
                  <a:pos x="96" y="136"/>
                </a:cxn>
                <a:cxn ang="0">
                  <a:pos x="103" y="137"/>
                </a:cxn>
                <a:cxn ang="0">
                  <a:pos x="108" y="131"/>
                </a:cxn>
                <a:cxn ang="0">
                  <a:pos x="114" y="129"/>
                </a:cxn>
                <a:cxn ang="0">
                  <a:pos x="118" y="126"/>
                </a:cxn>
                <a:cxn ang="0">
                  <a:pos x="128" y="122"/>
                </a:cxn>
                <a:cxn ang="0">
                  <a:pos x="136" y="119"/>
                </a:cxn>
                <a:cxn ang="0">
                  <a:pos x="150" y="119"/>
                </a:cxn>
                <a:cxn ang="0">
                  <a:pos x="159" y="116"/>
                </a:cxn>
                <a:cxn ang="0">
                  <a:pos x="177" y="115"/>
                </a:cxn>
                <a:cxn ang="0">
                  <a:pos x="184" y="110"/>
                </a:cxn>
                <a:cxn ang="0">
                  <a:pos x="188" y="101"/>
                </a:cxn>
                <a:cxn ang="0">
                  <a:pos x="188" y="71"/>
                </a:cxn>
                <a:cxn ang="0">
                  <a:pos x="179" y="73"/>
                </a:cxn>
              </a:cxnLst>
              <a:rect l="0" t="0" r="r" b="b"/>
              <a:pathLst>
                <a:path w="189" h="177">
                  <a:moveTo>
                    <a:pt x="179" y="73"/>
                  </a:moveTo>
                  <a:cubicBezTo>
                    <a:pt x="179" y="73"/>
                    <a:pt x="179" y="65"/>
                    <a:pt x="173" y="61"/>
                  </a:cubicBezTo>
                  <a:cubicBezTo>
                    <a:pt x="168" y="58"/>
                    <a:pt x="161" y="57"/>
                    <a:pt x="161" y="57"/>
                  </a:cubicBezTo>
                  <a:cubicBezTo>
                    <a:pt x="161" y="57"/>
                    <a:pt x="157" y="50"/>
                    <a:pt x="153" y="47"/>
                  </a:cubicBezTo>
                  <a:cubicBezTo>
                    <a:pt x="152" y="45"/>
                    <a:pt x="114" y="20"/>
                    <a:pt x="8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6" y="100"/>
                    <a:pt x="76" y="100"/>
                    <a:pt x="76" y="100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79" y="103"/>
                    <a:pt x="80" y="112"/>
                    <a:pt x="78" y="113"/>
                  </a:cubicBezTo>
                  <a:cubicBezTo>
                    <a:pt x="76" y="114"/>
                    <a:pt x="34" y="113"/>
                    <a:pt x="34" y="113"/>
                  </a:cubicBezTo>
                  <a:cubicBezTo>
                    <a:pt x="34" y="113"/>
                    <a:pt x="30" y="116"/>
                    <a:pt x="27" y="116"/>
                  </a:cubicBezTo>
                  <a:cubicBezTo>
                    <a:pt x="23" y="116"/>
                    <a:pt x="20" y="113"/>
                    <a:pt x="19" y="115"/>
                  </a:cubicBezTo>
                  <a:cubicBezTo>
                    <a:pt x="18" y="117"/>
                    <a:pt x="18" y="121"/>
                    <a:pt x="13" y="116"/>
                  </a:cubicBezTo>
                  <a:cubicBezTo>
                    <a:pt x="8" y="111"/>
                    <a:pt x="6" y="116"/>
                    <a:pt x="6" y="119"/>
                  </a:cubicBezTo>
                  <a:cubicBezTo>
                    <a:pt x="6" y="121"/>
                    <a:pt x="4" y="122"/>
                    <a:pt x="0" y="122"/>
                  </a:cubicBezTo>
                  <a:cubicBezTo>
                    <a:pt x="1" y="124"/>
                    <a:pt x="1" y="125"/>
                    <a:pt x="1" y="125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3" y="128"/>
                    <a:pt x="3" y="133"/>
                    <a:pt x="5" y="135"/>
                  </a:cubicBezTo>
                  <a:cubicBezTo>
                    <a:pt x="7" y="137"/>
                    <a:pt x="11" y="141"/>
                    <a:pt x="11" y="142"/>
                  </a:cubicBezTo>
                  <a:cubicBezTo>
                    <a:pt x="11" y="144"/>
                    <a:pt x="11" y="151"/>
                    <a:pt x="11" y="151"/>
                  </a:cubicBezTo>
                  <a:cubicBezTo>
                    <a:pt x="11" y="151"/>
                    <a:pt x="12" y="157"/>
                    <a:pt x="14" y="154"/>
                  </a:cubicBezTo>
                  <a:cubicBezTo>
                    <a:pt x="16" y="152"/>
                    <a:pt x="19" y="157"/>
                    <a:pt x="21" y="153"/>
                  </a:cubicBezTo>
                  <a:cubicBezTo>
                    <a:pt x="22" y="150"/>
                    <a:pt x="26" y="154"/>
                    <a:pt x="28" y="154"/>
                  </a:cubicBezTo>
                  <a:cubicBezTo>
                    <a:pt x="30" y="154"/>
                    <a:pt x="35" y="148"/>
                    <a:pt x="36" y="148"/>
                  </a:cubicBezTo>
                  <a:cubicBezTo>
                    <a:pt x="38" y="149"/>
                    <a:pt x="41" y="154"/>
                    <a:pt x="41" y="157"/>
                  </a:cubicBezTo>
                  <a:cubicBezTo>
                    <a:pt x="41" y="159"/>
                    <a:pt x="47" y="161"/>
                    <a:pt x="45" y="162"/>
                  </a:cubicBezTo>
                  <a:cubicBezTo>
                    <a:pt x="43" y="163"/>
                    <a:pt x="42" y="166"/>
                    <a:pt x="45" y="166"/>
                  </a:cubicBezTo>
                  <a:cubicBezTo>
                    <a:pt x="47" y="166"/>
                    <a:pt x="46" y="170"/>
                    <a:pt x="47" y="172"/>
                  </a:cubicBezTo>
                  <a:cubicBezTo>
                    <a:pt x="49" y="174"/>
                    <a:pt x="51" y="176"/>
                    <a:pt x="53" y="173"/>
                  </a:cubicBezTo>
                  <a:cubicBezTo>
                    <a:pt x="54" y="170"/>
                    <a:pt x="57" y="173"/>
                    <a:pt x="58" y="175"/>
                  </a:cubicBezTo>
                  <a:cubicBezTo>
                    <a:pt x="60" y="177"/>
                    <a:pt x="64" y="174"/>
                    <a:pt x="65" y="172"/>
                  </a:cubicBezTo>
                  <a:cubicBezTo>
                    <a:pt x="65" y="169"/>
                    <a:pt x="71" y="168"/>
                    <a:pt x="70" y="171"/>
                  </a:cubicBezTo>
                  <a:cubicBezTo>
                    <a:pt x="70" y="174"/>
                    <a:pt x="71" y="175"/>
                    <a:pt x="74" y="172"/>
                  </a:cubicBezTo>
                  <a:cubicBezTo>
                    <a:pt x="75" y="171"/>
                    <a:pt x="76" y="171"/>
                    <a:pt x="78" y="172"/>
                  </a:cubicBezTo>
                  <a:cubicBezTo>
                    <a:pt x="79" y="168"/>
                    <a:pt x="80" y="164"/>
                    <a:pt x="81" y="163"/>
                  </a:cubicBezTo>
                  <a:cubicBezTo>
                    <a:pt x="82" y="161"/>
                    <a:pt x="78" y="156"/>
                    <a:pt x="80" y="156"/>
                  </a:cubicBezTo>
                  <a:cubicBezTo>
                    <a:pt x="82" y="155"/>
                    <a:pt x="87" y="156"/>
                    <a:pt x="89" y="152"/>
                  </a:cubicBezTo>
                  <a:cubicBezTo>
                    <a:pt x="91" y="147"/>
                    <a:pt x="93" y="145"/>
                    <a:pt x="93" y="145"/>
                  </a:cubicBezTo>
                  <a:cubicBezTo>
                    <a:pt x="93" y="145"/>
                    <a:pt x="93" y="135"/>
                    <a:pt x="96" y="136"/>
                  </a:cubicBezTo>
                  <a:cubicBezTo>
                    <a:pt x="99" y="138"/>
                    <a:pt x="103" y="141"/>
                    <a:pt x="103" y="137"/>
                  </a:cubicBezTo>
                  <a:cubicBezTo>
                    <a:pt x="104" y="133"/>
                    <a:pt x="107" y="135"/>
                    <a:pt x="108" y="131"/>
                  </a:cubicBezTo>
                  <a:cubicBezTo>
                    <a:pt x="109" y="128"/>
                    <a:pt x="111" y="128"/>
                    <a:pt x="114" y="129"/>
                  </a:cubicBezTo>
                  <a:cubicBezTo>
                    <a:pt x="116" y="129"/>
                    <a:pt x="118" y="128"/>
                    <a:pt x="118" y="126"/>
                  </a:cubicBezTo>
                  <a:cubicBezTo>
                    <a:pt x="118" y="124"/>
                    <a:pt x="123" y="125"/>
                    <a:pt x="128" y="122"/>
                  </a:cubicBezTo>
                  <a:cubicBezTo>
                    <a:pt x="132" y="119"/>
                    <a:pt x="134" y="117"/>
                    <a:pt x="136" y="119"/>
                  </a:cubicBezTo>
                  <a:cubicBezTo>
                    <a:pt x="138" y="120"/>
                    <a:pt x="149" y="120"/>
                    <a:pt x="150" y="119"/>
                  </a:cubicBezTo>
                  <a:cubicBezTo>
                    <a:pt x="152" y="119"/>
                    <a:pt x="155" y="116"/>
                    <a:pt x="159" y="116"/>
                  </a:cubicBezTo>
                  <a:cubicBezTo>
                    <a:pt x="163" y="117"/>
                    <a:pt x="173" y="115"/>
                    <a:pt x="177" y="115"/>
                  </a:cubicBezTo>
                  <a:cubicBezTo>
                    <a:pt x="181" y="115"/>
                    <a:pt x="183" y="111"/>
                    <a:pt x="184" y="110"/>
                  </a:cubicBezTo>
                  <a:cubicBezTo>
                    <a:pt x="185" y="108"/>
                    <a:pt x="186" y="102"/>
                    <a:pt x="188" y="101"/>
                  </a:cubicBezTo>
                  <a:cubicBezTo>
                    <a:pt x="189" y="100"/>
                    <a:pt x="189" y="79"/>
                    <a:pt x="188" y="71"/>
                  </a:cubicBezTo>
                  <a:cubicBezTo>
                    <a:pt x="184" y="72"/>
                    <a:pt x="179" y="73"/>
                    <a:pt x="179" y="73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0" name="Freeform 34"/>
            <p:cNvSpPr/>
            <p:nvPr/>
          </p:nvSpPr>
          <p:spPr bwMode="auto">
            <a:xfrm>
              <a:off x="5676432" y="3756829"/>
              <a:ext cx="210384" cy="149733"/>
            </a:xfrm>
            <a:custGeom>
              <a:avLst/>
              <a:gdLst/>
              <a:ahLst/>
              <a:cxnLst>
                <a:cxn ang="0">
                  <a:pos x="92" y="37"/>
                </a:cxn>
                <a:cxn ang="0">
                  <a:pos x="87" y="35"/>
                </a:cxn>
                <a:cxn ang="0">
                  <a:pos x="86" y="29"/>
                </a:cxn>
                <a:cxn ang="0">
                  <a:pos x="81" y="30"/>
                </a:cxn>
                <a:cxn ang="0">
                  <a:pos x="76" y="26"/>
                </a:cxn>
                <a:cxn ang="0">
                  <a:pos x="74" y="21"/>
                </a:cxn>
                <a:cxn ang="0">
                  <a:pos x="69" y="15"/>
                </a:cxn>
                <a:cxn ang="0">
                  <a:pos x="65" y="9"/>
                </a:cxn>
                <a:cxn ang="0">
                  <a:pos x="65" y="3"/>
                </a:cxn>
                <a:cxn ang="0">
                  <a:pos x="58" y="2"/>
                </a:cxn>
                <a:cxn ang="0">
                  <a:pos x="50" y="5"/>
                </a:cxn>
                <a:cxn ang="0">
                  <a:pos x="40" y="9"/>
                </a:cxn>
                <a:cxn ang="0">
                  <a:pos x="36" y="12"/>
                </a:cxn>
                <a:cxn ang="0">
                  <a:pos x="30" y="14"/>
                </a:cxn>
                <a:cxn ang="0">
                  <a:pos x="25" y="20"/>
                </a:cxn>
                <a:cxn ang="0">
                  <a:pos x="18" y="19"/>
                </a:cxn>
                <a:cxn ang="0">
                  <a:pos x="15" y="28"/>
                </a:cxn>
                <a:cxn ang="0">
                  <a:pos x="11" y="35"/>
                </a:cxn>
                <a:cxn ang="0">
                  <a:pos x="2" y="39"/>
                </a:cxn>
                <a:cxn ang="0">
                  <a:pos x="3" y="46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5" y="63"/>
                </a:cxn>
                <a:cxn ang="0">
                  <a:pos x="28" y="61"/>
                </a:cxn>
                <a:cxn ang="0">
                  <a:pos x="32" y="60"/>
                </a:cxn>
                <a:cxn ang="0">
                  <a:pos x="30" y="49"/>
                </a:cxn>
                <a:cxn ang="0">
                  <a:pos x="58" y="50"/>
                </a:cxn>
                <a:cxn ang="0">
                  <a:pos x="63" y="47"/>
                </a:cxn>
                <a:cxn ang="0">
                  <a:pos x="73" y="48"/>
                </a:cxn>
                <a:cxn ang="0">
                  <a:pos x="79" y="44"/>
                </a:cxn>
                <a:cxn ang="0">
                  <a:pos x="89" y="42"/>
                </a:cxn>
                <a:cxn ang="0">
                  <a:pos x="92" y="37"/>
                </a:cxn>
                <a:cxn ang="0">
                  <a:pos x="92" y="37"/>
                </a:cxn>
              </a:cxnLst>
              <a:rect l="0" t="0" r="r" b="b"/>
              <a:pathLst>
                <a:path w="92" h="66">
                  <a:moveTo>
                    <a:pt x="92" y="37"/>
                  </a:moveTo>
                  <a:cubicBezTo>
                    <a:pt x="90" y="35"/>
                    <a:pt x="88" y="35"/>
                    <a:pt x="87" y="35"/>
                  </a:cubicBezTo>
                  <a:cubicBezTo>
                    <a:pt x="86" y="35"/>
                    <a:pt x="87" y="30"/>
                    <a:pt x="86" y="29"/>
                  </a:cubicBezTo>
                  <a:cubicBezTo>
                    <a:pt x="86" y="28"/>
                    <a:pt x="83" y="30"/>
                    <a:pt x="81" y="30"/>
                  </a:cubicBezTo>
                  <a:cubicBezTo>
                    <a:pt x="79" y="29"/>
                    <a:pt x="78" y="26"/>
                    <a:pt x="76" y="26"/>
                  </a:cubicBezTo>
                  <a:cubicBezTo>
                    <a:pt x="74" y="26"/>
                    <a:pt x="74" y="24"/>
                    <a:pt x="74" y="21"/>
                  </a:cubicBezTo>
                  <a:cubicBezTo>
                    <a:pt x="74" y="19"/>
                    <a:pt x="71" y="17"/>
                    <a:pt x="69" y="15"/>
                  </a:cubicBezTo>
                  <a:cubicBezTo>
                    <a:pt x="67" y="14"/>
                    <a:pt x="66" y="10"/>
                    <a:pt x="65" y="9"/>
                  </a:cubicBezTo>
                  <a:cubicBezTo>
                    <a:pt x="64" y="8"/>
                    <a:pt x="65" y="5"/>
                    <a:pt x="65" y="3"/>
                  </a:cubicBezTo>
                  <a:cubicBezTo>
                    <a:pt x="62" y="3"/>
                    <a:pt x="59" y="2"/>
                    <a:pt x="58" y="2"/>
                  </a:cubicBezTo>
                  <a:cubicBezTo>
                    <a:pt x="56" y="0"/>
                    <a:pt x="54" y="2"/>
                    <a:pt x="50" y="5"/>
                  </a:cubicBezTo>
                  <a:cubicBezTo>
                    <a:pt x="45" y="8"/>
                    <a:pt x="40" y="7"/>
                    <a:pt x="40" y="9"/>
                  </a:cubicBezTo>
                  <a:cubicBezTo>
                    <a:pt x="40" y="11"/>
                    <a:pt x="38" y="12"/>
                    <a:pt x="36" y="12"/>
                  </a:cubicBezTo>
                  <a:cubicBezTo>
                    <a:pt x="33" y="11"/>
                    <a:pt x="31" y="11"/>
                    <a:pt x="30" y="14"/>
                  </a:cubicBezTo>
                  <a:cubicBezTo>
                    <a:pt x="29" y="18"/>
                    <a:pt x="26" y="16"/>
                    <a:pt x="25" y="20"/>
                  </a:cubicBezTo>
                  <a:cubicBezTo>
                    <a:pt x="25" y="24"/>
                    <a:pt x="21" y="21"/>
                    <a:pt x="18" y="19"/>
                  </a:cubicBezTo>
                  <a:cubicBezTo>
                    <a:pt x="15" y="18"/>
                    <a:pt x="15" y="28"/>
                    <a:pt x="15" y="28"/>
                  </a:cubicBezTo>
                  <a:cubicBezTo>
                    <a:pt x="15" y="28"/>
                    <a:pt x="13" y="30"/>
                    <a:pt x="11" y="35"/>
                  </a:cubicBezTo>
                  <a:cubicBezTo>
                    <a:pt x="9" y="39"/>
                    <a:pt x="4" y="38"/>
                    <a:pt x="2" y="39"/>
                  </a:cubicBezTo>
                  <a:cubicBezTo>
                    <a:pt x="0" y="39"/>
                    <a:pt x="4" y="44"/>
                    <a:pt x="3" y="46"/>
                  </a:cubicBezTo>
                  <a:cubicBezTo>
                    <a:pt x="2" y="47"/>
                    <a:pt x="1" y="51"/>
                    <a:pt x="0" y="55"/>
                  </a:cubicBezTo>
                  <a:cubicBezTo>
                    <a:pt x="2" y="55"/>
                    <a:pt x="4" y="57"/>
                    <a:pt x="5" y="58"/>
                  </a:cubicBezTo>
                  <a:cubicBezTo>
                    <a:pt x="6" y="60"/>
                    <a:pt x="12" y="66"/>
                    <a:pt x="15" y="63"/>
                  </a:cubicBezTo>
                  <a:cubicBezTo>
                    <a:pt x="18" y="60"/>
                    <a:pt x="26" y="59"/>
                    <a:pt x="28" y="61"/>
                  </a:cubicBezTo>
                  <a:cubicBezTo>
                    <a:pt x="30" y="63"/>
                    <a:pt x="32" y="62"/>
                    <a:pt x="32" y="60"/>
                  </a:cubicBezTo>
                  <a:cubicBezTo>
                    <a:pt x="32" y="58"/>
                    <a:pt x="29" y="51"/>
                    <a:pt x="30" y="49"/>
                  </a:cubicBezTo>
                  <a:cubicBezTo>
                    <a:pt x="31" y="47"/>
                    <a:pt x="57" y="48"/>
                    <a:pt x="58" y="50"/>
                  </a:cubicBezTo>
                  <a:cubicBezTo>
                    <a:pt x="59" y="51"/>
                    <a:pt x="59" y="46"/>
                    <a:pt x="63" y="47"/>
                  </a:cubicBezTo>
                  <a:cubicBezTo>
                    <a:pt x="66" y="47"/>
                    <a:pt x="71" y="49"/>
                    <a:pt x="73" y="48"/>
                  </a:cubicBezTo>
                  <a:cubicBezTo>
                    <a:pt x="75" y="47"/>
                    <a:pt x="77" y="44"/>
                    <a:pt x="79" y="44"/>
                  </a:cubicBezTo>
                  <a:cubicBezTo>
                    <a:pt x="81" y="44"/>
                    <a:pt x="87" y="43"/>
                    <a:pt x="89" y="42"/>
                  </a:cubicBezTo>
                  <a:cubicBezTo>
                    <a:pt x="90" y="40"/>
                    <a:pt x="92" y="40"/>
                    <a:pt x="92" y="37"/>
                  </a:cubicBezTo>
                  <a:cubicBezTo>
                    <a:pt x="92" y="37"/>
                    <a:pt x="92" y="37"/>
                    <a:pt x="92" y="37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1" name="Freeform 35"/>
            <p:cNvSpPr/>
            <p:nvPr/>
          </p:nvSpPr>
          <p:spPr bwMode="auto">
            <a:xfrm>
              <a:off x="5822373" y="3533178"/>
              <a:ext cx="401814" cy="312733"/>
            </a:xfrm>
            <a:custGeom>
              <a:avLst/>
              <a:gdLst/>
              <a:ahLst/>
              <a:cxnLst>
                <a:cxn ang="0">
                  <a:pos x="168" y="20"/>
                </a:cxn>
                <a:cxn ang="0">
                  <a:pos x="167" y="5"/>
                </a:cxn>
                <a:cxn ang="0">
                  <a:pos x="158" y="10"/>
                </a:cxn>
                <a:cxn ang="0">
                  <a:pos x="151" y="3"/>
                </a:cxn>
                <a:cxn ang="0">
                  <a:pos x="134" y="0"/>
                </a:cxn>
                <a:cxn ang="0">
                  <a:pos x="86" y="30"/>
                </a:cxn>
                <a:cxn ang="0">
                  <a:pos x="65" y="46"/>
                </a:cxn>
                <a:cxn ang="0">
                  <a:pos x="48" y="52"/>
                </a:cxn>
                <a:cxn ang="0">
                  <a:pos x="46" y="52"/>
                </a:cxn>
                <a:cxn ang="0">
                  <a:pos x="46" y="82"/>
                </a:cxn>
                <a:cxn ang="0">
                  <a:pos x="42" y="91"/>
                </a:cxn>
                <a:cxn ang="0">
                  <a:pos x="35" y="96"/>
                </a:cxn>
                <a:cxn ang="0">
                  <a:pos x="17" y="97"/>
                </a:cxn>
                <a:cxn ang="0">
                  <a:pos x="8" y="100"/>
                </a:cxn>
                <a:cxn ang="0">
                  <a:pos x="1" y="101"/>
                </a:cxn>
                <a:cxn ang="0">
                  <a:pos x="1" y="107"/>
                </a:cxn>
                <a:cxn ang="0">
                  <a:pos x="5" y="113"/>
                </a:cxn>
                <a:cxn ang="0">
                  <a:pos x="10" y="119"/>
                </a:cxn>
                <a:cxn ang="0">
                  <a:pos x="12" y="124"/>
                </a:cxn>
                <a:cxn ang="0">
                  <a:pos x="17" y="128"/>
                </a:cxn>
                <a:cxn ang="0">
                  <a:pos x="22" y="127"/>
                </a:cxn>
                <a:cxn ang="0">
                  <a:pos x="23" y="133"/>
                </a:cxn>
                <a:cxn ang="0">
                  <a:pos x="28" y="135"/>
                </a:cxn>
                <a:cxn ang="0">
                  <a:pos x="32" y="130"/>
                </a:cxn>
                <a:cxn ang="0">
                  <a:pos x="35" y="135"/>
                </a:cxn>
                <a:cxn ang="0">
                  <a:pos x="40" y="133"/>
                </a:cxn>
                <a:cxn ang="0">
                  <a:pos x="45" y="125"/>
                </a:cxn>
                <a:cxn ang="0">
                  <a:pos x="48" y="116"/>
                </a:cxn>
                <a:cxn ang="0">
                  <a:pos x="58" y="116"/>
                </a:cxn>
                <a:cxn ang="0">
                  <a:pos x="65" y="114"/>
                </a:cxn>
                <a:cxn ang="0">
                  <a:pos x="74" y="117"/>
                </a:cxn>
                <a:cxn ang="0">
                  <a:pos x="80" y="123"/>
                </a:cxn>
                <a:cxn ang="0">
                  <a:pos x="89" y="120"/>
                </a:cxn>
                <a:cxn ang="0">
                  <a:pos x="98" y="125"/>
                </a:cxn>
                <a:cxn ang="0">
                  <a:pos x="109" y="125"/>
                </a:cxn>
                <a:cxn ang="0">
                  <a:pos x="117" y="119"/>
                </a:cxn>
                <a:cxn ang="0">
                  <a:pos x="132" y="120"/>
                </a:cxn>
                <a:cxn ang="0">
                  <a:pos x="141" y="122"/>
                </a:cxn>
                <a:cxn ang="0">
                  <a:pos x="149" y="115"/>
                </a:cxn>
                <a:cxn ang="0">
                  <a:pos x="151" y="114"/>
                </a:cxn>
                <a:cxn ang="0">
                  <a:pos x="151" y="111"/>
                </a:cxn>
                <a:cxn ang="0">
                  <a:pos x="153" y="101"/>
                </a:cxn>
                <a:cxn ang="0">
                  <a:pos x="171" y="79"/>
                </a:cxn>
                <a:cxn ang="0">
                  <a:pos x="172" y="51"/>
                </a:cxn>
                <a:cxn ang="0">
                  <a:pos x="174" y="39"/>
                </a:cxn>
                <a:cxn ang="0">
                  <a:pos x="172" y="30"/>
                </a:cxn>
                <a:cxn ang="0">
                  <a:pos x="168" y="20"/>
                </a:cxn>
              </a:cxnLst>
              <a:rect l="0" t="0" r="r" b="b"/>
              <a:pathLst>
                <a:path w="176" h="137">
                  <a:moveTo>
                    <a:pt x="168" y="20"/>
                  </a:moveTo>
                  <a:cubicBezTo>
                    <a:pt x="168" y="18"/>
                    <a:pt x="167" y="11"/>
                    <a:pt x="167" y="5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58" y="10"/>
                    <a:pt x="156" y="6"/>
                    <a:pt x="151" y="3"/>
                  </a:cubicBezTo>
                  <a:cubicBezTo>
                    <a:pt x="146" y="0"/>
                    <a:pt x="134" y="0"/>
                    <a:pt x="134" y="0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52" y="51"/>
                    <a:pt x="48" y="52"/>
                  </a:cubicBezTo>
                  <a:cubicBezTo>
                    <a:pt x="47" y="52"/>
                    <a:pt x="47" y="52"/>
                    <a:pt x="46" y="52"/>
                  </a:cubicBezTo>
                  <a:cubicBezTo>
                    <a:pt x="47" y="60"/>
                    <a:pt x="47" y="81"/>
                    <a:pt x="46" y="82"/>
                  </a:cubicBezTo>
                  <a:cubicBezTo>
                    <a:pt x="44" y="83"/>
                    <a:pt x="43" y="89"/>
                    <a:pt x="42" y="91"/>
                  </a:cubicBezTo>
                  <a:cubicBezTo>
                    <a:pt x="41" y="92"/>
                    <a:pt x="39" y="96"/>
                    <a:pt x="35" y="96"/>
                  </a:cubicBezTo>
                  <a:cubicBezTo>
                    <a:pt x="31" y="96"/>
                    <a:pt x="21" y="98"/>
                    <a:pt x="17" y="97"/>
                  </a:cubicBezTo>
                  <a:cubicBezTo>
                    <a:pt x="13" y="97"/>
                    <a:pt x="10" y="100"/>
                    <a:pt x="8" y="100"/>
                  </a:cubicBezTo>
                  <a:cubicBezTo>
                    <a:pt x="8" y="101"/>
                    <a:pt x="4" y="101"/>
                    <a:pt x="1" y="101"/>
                  </a:cubicBezTo>
                  <a:cubicBezTo>
                    <a:pt x="1" y="103"/>
                    <a:pt x="0" y="106"/>
                    <a:pt x="1" y="107"/>
                  </a:cubicBezTo>
                  <a:cubicBezTo>
                    <a:pt x="2" y="108"/>
                    <a:pt x="3" y="112"/>
                    <a:pt x="5" y="113"/>
                  </a:cubicBezTo>
                  <a:cubicBezTo>
                    <a:pt x="7" y="115"/>
                    <a:pt x="10" y="117"/>
                    <a:pt x="10" y="119"/>
                  </a:cubicBezTo>
                  <a:cubicBezTo>
                    <a:pt x="10" y="122"/>
                    <a:pt x="10" y="124"/>
                    <a:pt x="12" y="124"/>
                  </a:cubicBezTo>
                  <a:cubicBezTo>
                    <a:pt x="14" y="124"/>
                    <a:pt x="15" y="127"/>
                    <a:pt x="17" y="128"/>
                  </a:cubicBezTo>
                  <a:cubicBezTo>
                    <a:pt x="19" y="128"/>
                    <a:pt x="22" y="126"/>
                    <a:pt x="22" y="127"/>
                  </a:cubicBezTo>
                  <a:cubicBezTo>
                    <a:pt x="23" y="128"/>
                    <a:pt x="22" y="133"/>
                    <a:pt x="23" y="133"/>
                  </a:cubicBezTo>
                  <a:cubicBezTo>
                    <a:pt x="24" y="133"/>
                    <a:pt x="26" y="133"/>
                    <a:pt x="28" y="135"/>
                  </a:cubicBezTo>
                  <a:cubicBezTo>
                    <a:pt x="27" y="132"/>
                    <a:pt x="28" y="129"/>
                    <a:pt x="32" y="130"/>
                  </a:cubicBezTo>
                  <a:cubicBezTo>
                    <a:pt x="35" y="131"/>
                    <a:pt x="32" y="134"/>
                    <a:pt x="35" y="135"/>
                  </a:cubicBezTo>
                  <a:cubicBezTo>
                    <a:pt x="38" y="137"/>
                    <a:pt x="40" y="136"/>
                    <a:pt x="40" y="133"/>
                  </a:cubicBezTo>
                  <a:cubicBezTo>
                    <a:pt x="40" y="131"/>
                    <a:pt x="44" y="126"/>
                    <a:pt x="45" y="125"/>
                  </a:cubicBezTo>
                  <a:cubicBezTo>
                    <a:pt x="46" y="124"/>
                    <a:pt x="46" y="118"/>
                    <a:pt x="48" y="116"/>
                  </a:cubicBezTo>
                  <a:cubicBezTo>
                    <a:pt x="50" y="115"/>
                    <a:pt x="56" y="116"/>
                    <a:pt x="58" y="116"/>
                  </a:cubicBezTo>
                  <a:cubicBezTo>
                    <a:pt x="60" y="117"/>
                    <a:pt x="62" y="112"/>
                    <a:pt x="65" y="114"/>
                  </a:cubicBezTo>
                  <a:cubicBezTo>
                    <a:pt x="67" y="116"/>
                    <a:pt x="72" y="114"/>
                    <a:pt x="74" y="117"/>
                  </a:cubicBezTo>
                  <a:cubicBezTo>
                    <a:pt x="76" y="119"/>
                    <a:pt x="77" y="125"/>
                    <a:pt x="80" y="123"/>
                  </a:cubicBezTo>
                  <a:cubicBezTo>
                    <a:pt x="83" y="121"/>
                    <a:pt x="87" y="120"/>
                    <a:pt x="89" y="120"/>
                  </a:cubicBezTo>
                  <a:cubicBezTo>
                    <a:pt x="91" y="120"/>
                    <a:pt x="96" y="124"/>
                    <a:pt x="98" y="125"/>
                  </a:cubicBezTo>
                  <a:cubicBezTo>
                    <a:pt x="100" y="125"/>
                    <a:pt x="107" y="126"/>
                    <a:pt x="109" y="125"/>
                  </a:cubicBezTo>
                  <a:cubicBezTo>
                    <a:pt x="111" y="123"/>
                    <a:pt x="114" y="119"/>
                    <a:pt x="117" y="119"/>
                  </a:cubicBezTo>
                  <a:cubicBezTo>
                    <a:pt x="120" y="120"/>
                    <a:pt x="130" y="119"/>
                    <a:pt x="132" y="120"/>
                  </a:cubicBezTo>
                  <a:cubicBezTo>
                    <a:pt x="134" y="121"/>
                    <a:pt x="138" y="123"/>
                    <a:pt x="141" y="122"/>
                  </a:cubicBezTo>
                  <a:cubicBezTo>
                    <a:pt x="144" y="121"/>
                    <a:pt x="147" y="115"/>
                    <a:pt x="149" y="115"/>
                  </a:cubicBezTo>
                  <a:cubicBezTo>
                    <a:pt x="150" y="114"/>
                    <a:pt x="150" y="114"/>
                    <a:pt x="151" y="114"/>
                  </a:cubicBezTo>
                  <a:cubicBezTo>
                    <a:pt x="151" y="113"/>
                    <a:pt x="151" y="112"/>
                    <a:pt x="151" y="111"/>
                  </a:cubicBezTo>
                  <a:cubicBezTo>
                    <a:pt x="151" y="105"/>
                    <a:pt x="152" y="107"/>
                    <a:pt x="153" y="101"/>
                  </a:cubicBezTo>
                  <a:cubicBezTo>
                    <a:pt x="154" y="95"/>
                    <a:pt x="170" y="80"/>
                    <a:pt x="171" y="79"/>
                  </a:cubicBezTo>
                  <a:cubicBezTo>
                    <a:pt x="172" y="78"/>
                    <a:pt x="172" y="54"/>
                    <a:pt x="172" y="51"/>
                  </a:cubicBezTo>
                  <a:cubicBezTo>
                    <a:pt x="172" y="47"/>
                    <a:pt x="173" y="43"/>
                    <a:pt x="174" y="39"/>
                  </a:cubicBezTo>
                  <a:cubicBezTo>
                    <a:pt x="176" y="34"/>
                    <a:pt x="172" y="34"/>
                    <a:pt x="172" y="30"/>
                  </a:cubicBezTo>
                  <a:cubicBezTo>
                    <a:pt x="173" y="26"/>
                    <a:pt x="168" y="22"/>
                    <a:pt x="168" y="20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2" name="Freeform 36"/>
            <p:cNvSpPr/>
            <p:nvPr/>
          </p:nvSpPr>
          <p:spPr bwMode="auto">
            <a:xfrm>
              <a:off x="6167328" y="3533178"/>
              <a:ext cx="257767" cy="426453"/>
            </a:xfrm>
            <a:custGeom>
              <a:avLst/>
              <a:gdLst/>
              <a:ahLst/>
              <a:cxnLst>
                <a:cxn ang="0">
                  <a:pos x="112" y="46"/>
                </a:cxn>
                <a:cxn ang="0">
                  <a:pos x="26" y="0"/>
                </a:cxn>
                <a:cxn ang="0">
                  <a:pos x="16" y="5"/>
                </a:cxn>
                <a:cxn ang="0">
                  <a:pos x="17" y="20"/>
                </a:cxn>
                <a:cxn ang="0">
                  <a:pos x="21" y="30"/>
                </a:cxn>
                <a:cxn ang="0">
                  <a:pos x="23" y="39"/>
                </a:cxn>
                <a:cxn ang="0">
                  <a:pos x="21" y="51"/>
                </a:cxn>
                <a:cxn ang="0">
                  <a:pos x="20" y="79"/>
                </a:cxn>
                <a:cxn ang="0">
                  <a:pos x="2" y="101"/>
                </a:cxn>
                <a:cxn ang="0">
                  <a:pos x="0" y="111"/>
                </a:cxn>
                <a:cxn ang="0">
                  <a:pos x="0" y="114"/>
                </a:cxn>
                <a:cxn ang="0">
                  <a:pos x="2" y="117"/>
                </a:cxn>
                <a:cxn ang="0">
                  <a:pos x="7" y="122"/>
                </a:cxn>
                <a:cxn ang="0">
                  <a:pos x="14" y="132"/>
                </a:cxn>
                <a:cxn ang="0">
                  <a:pos x="15" y="142"/>
                </a:cxn>
                <a:cxn ang="0">
                  <a:pos x="20" y="156"/>
                </a:cxn>
                <a:cxn ang="0">
                  <a:pos x="15" y="158"/>
                </a:cxn>
                <a:cxn ang="0">
                  <a:pos x="6" y="159"/>
                </a:cxn>
                <a:cxn ang="0">
                  <a:pos x="8" y="167"/>
                </a:cxn>
                <a:cxn ang="0">
                  <a:pos x="18" y="177"/>
                </a:cxn>
                <a:cxn ang="0">
                  <a:pos x="22" y="186"/>
                </a:cxn>
                <a:cxn ang="0">
                  <a:pos x="28" y="184"/>
                </a:cxn>
                <a:cxn ang="0">
                  <a:pos x="36" y="184"/>
                </a:cxn>
                <a:cxn ang="0">
                  <a:pos x="48" y="180"/>
                </a:cxn>
                <a:cxn ang="0">
                  <a:pos x="58" y="175"/>
                </a:cxn>
                <a:cxn ang="0">
                  <a:pos x="59" y="169"/>
                </a:cxn>
                <a:cxn ang="0">
                  <a:pos x="75" y="165"/>
                </a:cxn>
                <a:cxn ang="0">
                  <a:pos x="86" y="154"/>
                </a:cxn>
                <a:cxn ang="0">
                  <a:pos x="88" y="149"/>
                </a:cxn>
                <a:cxn ang="0">
                  <a:pos x="97" y="145"/>
                </a:cxn>
                <a:cxn ang="0">
                  <a:pos x="99" y="145"/>
                </a:cxn>
                <a:cxn ang="0">
                  <a:pos x="99" y="145"/>
                </a:cxn>
                <a:cxn ang="0">
                  <a:pos x="100" y="140"/>
                </a:cxn>
                <a:cxn ang="0">
                  <a:pos x="95" y="133"/>
                </a:cxn>
                <a:cxn ang="0">
                  <a:pos x="93" y="125"/>
                </a:cxn>
                <a:cxn ang="0">
                  <a:pos x="91" y="118"/>
                </a:cxn>
                <a:cxn ang="0">
                  <a:pos x="92" y="110"/>
                </a:cxn>
                <a:cxn ang="0">
                  <a:pos x="97" y="102"/>
                </a:cxn>
                <a:cxn ang="0">
                  <a:pos x="101" y="95"/>
                </a:cxn>
                <a:cxn ang="0">
                  <a:pos x="111" y="89"/>
                </a:cxn>
                <a:cxn ang="0">
                  <a:pos x="112" y="77"/>
                </a:cxn>
                <a:cxn ang="0">
                  <a:pos x="112" y="46"/>
                </a:cxn>
              </a:cxnLst>
              <a:rect l="0" t="0" r="r" b="b"/>
              <a:pathLst>
                <a:path w="113" h="187">
                  <a:moveTo>
                    <a:pt x="112" y="46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11"/>
                    <a:pt x="17" y="18"/>
                    <a:pt x="17" y="20"/>
                  </a:cubicBezTo>
                  <a:cubicBezTo>
                    <a:pt x="17" y="22"/>
                    <a:pt x="22" y="26"/>
                    <a:pt x="21" y="30"/>
                  </a:cubicBezTo>
                  <a:cubicBezTo>
                    <a:pt x="21" y="34"/>
                    <a:pt x="25" y="34"/>
                    <a:pt x="23" y="39"/>
                  </a:cubicBezTo>
                  <a:cubicBezTo>
                    <a:pt x="22" y="43"/>
                    <a:pt x="21" y="47"/>
                    <a:pt x="21" y="51"/>
                  </a:cubicBezTo>
                  <a:cubicBezTo>
                    <a:pt x="21" y="54"/>
                    <a:pt x="21" y="78"/>
                    <a:pt x="20" y="79"/>
                  </a:cubicBezTo>
                  <a:cubicBezTo>
                    <a:pt x="19" y="80"/>
                    <a:pt x="3" y="95"/>
                    <a:pt x="2" y="101"/>
                  </a:cubicBezTo>
                  <a:cubicBezTo>
                    <a:pt x="1" y="107"/>
                    <a:pt x="0" y="105"/>
                    <a:pt x="0" y="111"/>
                  </a:cubicBezTo>
                  <a:cubicBezTo>
                    <a:pt x="0" y="112"/>
                    <a:pt x="0" y="113"/>
                    <a:pt x="0" y="114"/>
                  </a:cubicBezTo>
                  <a:cubicBezTo>
                    <a:pt x="0" y="115"/>
                    <a:pt x="1" y="116"/>
                    <a:pt x="2" y="117"/>
                  </a:cubicBezTo>
                  <a:cubicBezTo>
                    <a:pt x="4" y="119"/>
                    <a:pt x="4" y="122"/>
                    <a:pt x="7" y="122"/>
                  </a:cubicBezTo>
                  <a:cubicBezTo>
                    <a:pt x="10" y="122"/>
                    <a:pt x="14" y="129"/>
                    <a:pt x="14" y="132"/>
                  </a:cubicBezTo>
                  <a:cubicBezTo>
                    <a:pt x="14" y="135"/>
                    <a:pt x="16" y="137"/>
                    <a:pt x="15" y="142"/>
                  </a:cubicBezTo>
                  <a:cubicBezTo>
                    <a:pt x="15" y="148"/>
                    <a:pt x="18" y="155"/>
                    <a:pt x="20" y="156"/>
                  </a:cubicBezTo>
                  <a:cubicBezTo>
                    <a:pt x="22" y="157"/>
                    <a:pt x="19" y="158"/>
                    <a:pt x="15" y="158"/>
                  </a:cubicBezTo>
                  <a:cubicBezTo>
                    <a:pt x="11" y="158"/>
                    <a:pt x="6" y="158"/>
                    <a:pt x="6" y="159"/>
                  </a:cubicBezTo>
                  <a:cubicBezTo>
                    <a:pt x="6" y="161"/>
                    <a:pt x="4" y="163"/>
                    <a:pt x="8" y="167"/>
                  </a:cubicBezTo>
                  <a:cubicBezTo>
                    <a:pt x="13" y="171"/>
                    <a:pt x="16" y="173"/>
                    <a:pt x="18" y="177"/>
                  </a:cubicBezTo>
                  <a:cubicBezTo>
                    <a:pt x="19" y="181"/>
                    <a:pt x="21" y="185"/>
                    <a:pt x="22" y="186"/>
                  </a:cubicBezTo>
                  <a:cubicBezTo>
                    <a:pt x="23" y="187"/>
                    <a:pt x="26" y="187"/>
                    <a:pt x="28" y="184"/>
                  </a:cubicBezTo>
                  <a:cubicBezTo>
                    <a:pt x="31" y="180"/>
                    <a:pt x="33" y="187"/>
                    <a:pt x="36" y="184"/>
                  </a:cubicBezTo>
                  <a:cubicBezTo>
                    <a:pt x="38" y="181"/>
                    <a:pt x="46" y="181"/>
                    <a:pt x="48" y="180"/>
                  </a:cubicBezTo>
                  <a:cubicBezTo>
                    <a:pt x="50" y="179"/>
                    <a:pt x="56" y="176"/>
                    <a:pt x="58" y="175"/>
                  </a:cubicBezTo>
                  <a:cubicBezTo>
                    <a:pt x="60" y="173"/>
                    <a:pt x="56" y="170"/>
                    <a:pt x="59" y="169"/>
                  </a:cubicBezTo>
                  <a:cubicBezTo>
                    <a:pt x="62" y="167"/>
                    <a:pt x="71" y="170"/>
                    <a:pt x="75" y="165"/>
                  </a:cubicBezTo>
                  <a:cubicBezTo>
                    <a:pt x="78" y="161"/>
                    <a:pt x="84" y="156"/>
                    <a:pt x="86" y="154"/>
                  </a:cubicBezTo>
                  <a:cubicBezTo>
                    <a:pt x="87" y="152"/>
                    <a:pt x="86" y="151"/>
                    <a:pt x="88" y="149"/>
                  </a:cubicBezTo>
                  <a:cubicBezTo>
                    <a:pt x="90" y="146"/>
                    <a:pt x="95" y="144"/>
                    <a:pt x="97" y="145"/>
                  </a:cubicBezTo>
                  <a:cubicBezTo>
                    <a:pt x="98" y="145"/>
                    <a:pt x="99" y="145"/>
                    <a:pt x="99" y="145"/>
                  </a:cubicBezTo>
                  <a:cubicBezTo>
                    <a:pt x="99" y="145"/>
                    <a:pt x="99" y="145"/>
                    <a:pt x="99" y="145"/>
                  </a:cubicBezTo>
                  <a:cubicBezTo>
                    <a:pt x="100" y="140"/>
                    <a:pt x="100" y="140"/>
                    <a:pt x="100" y="140"/>
                  </a:cubicBezTo>
                  <a:cubicBezTo>
                    <a:pt x="100" y="140"/>
                    <a:pt x="95" y="137"/>
                    <a:pt x="95" y="133"/>
                  </a:cubicBezTo>
                  <a:cubicBezTo>
                    <a:pt x="95" y="129"/>
                    <a:pt x="96" y="125"/>
                    <a:pt x="93" y="125"/>
                  </a:cubicBezTo>
                  <a:cubicBezTo>
                    <a:pt x="89" y="125"/>
                    <a:pt x="89" y="121"/>
                    <a:pt x="91" y="118"/>
                  </a:cubicBezTo>
                  <a:cubicBezTo>
                    <a:pt x="94" y="116"/>
                    <a:pt x="87" y="110"/>
                    <a:pt x="92" y="110"/>
                  </a:cubicBezTo>
                  <a:cubicBezTo>
                    <a:pt x="97" y="110"/>
                    <a:pt x="93" y="102"/>
                    <a:pt x="97" y="102"/>
                  </a:cubicBezTo>
                  <a:cubicBezTo>
                    <a:pt x="100" y="101"/>
                    <a:pt x="101" y="98"/>
                    <a:pt x="101" y="95"/>
                  </a:cubicBezTo>
                  <a:cubicBezTo>
                    <a:pt x="101" y="91"/>
                    <a:pt x="109" y="89"/>
                    <a:pt x="111" y="89"/>
                  </a:cubicBezTo>
                  <a:cubicBezTo>
                    <a:pt x="113" y="88"/>
                    <a:pt x="112" y="77"/>
                    <a:pt x="112" y="77"/>
                  </a:cubicBezTo>
                  <a:lnTo>
                    <a:pt x="112" y="46"/>
                  </a:ln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3" name="Freeform 37"/>
            <p:cNvSpPr/>
            <p:nvPr/>
          </p:nvSpPr>
          <p:spPr bwMode="auto">
            <a:xfrm>
              <a:off x="6438363" y="3296259"/>
              <a:ext cx="282407" cy="280511"/>
            </a:xfrm>
            <a:custGeom>
              <a:avLst/>
              <a:gdLst/>
              <a:ahLst/>
              <a:cxnLst>
                <a:cxn ang="0">
                  <a:pos x="115" y="27"/>
                </a:cxn>
                <a:cxn ang="0">
                  <a:pos x="107" y="7"/>
                </a:cxn>
                <a:cxn ang="0">
                  <a:pos x="106" y="9"/>
                </a:cxn>
                <a:cxn ang="0">
                  <a:pos x="94" y="8"/>
                </a:cxn>
                <a:cxn ang="0">
                  <a:pos x="80" y="5"/>
                </a:cxn>
                <a:cxn ang="0">
                  <a:pos x="56" y="9"/>
                </a:cxn>
                <a:cxn ang="0">
                  <a:pos x="44" y="10"/>
                </a:cxn>
                <a:cxn ang="0">
                  <a:pos x="23" y="4"/>
                </a:cxn>
                <a:cxn ang="0">
                  <a:pos x="6" y="0"/>
                </a:cxn>
                <a:cxn ang="0">
                  <a:pos x="5" y="3"/>
                </a:cxn>
                <a:cxn ang="0">
                  <a:pos x="4" y="17"/>
                </a:cxn>
                <a:cxn ang="0">
                  <a:pos x="4" y="33"/>
                </a:cxn>
                <a:cxn ang="0">
                  <a:pos x="4" y="120"/>
                </a:cxn>
                <a:cxn ang="0">
                  <a:pos x="72" y="120"/>
                </a:cxn>
                <a:cxn ang="0">
                  <a:pos x="76" y="118"/>
                </a:cxn>
                <a:cxn ang="0">
                  <a:pos x="82" y="120"/>
                </a:cxn>
                <a:cxn ang="0">
                  <a:pos x="96" y="120"/>
                </a:cxn>
                <a:cxn ang="0">
                  <a:pos x="102" y="123"/>
                </a:cxn>
                <a:cxn ang="0">
                  <a:pos x="109" y="118"/>
                </a:cxn>
                <a:cxn ang="0">
                  <a:pos x="116" y="110"/>
                </a:cxn>
                <a:cxn ang="0">
                  <a:pos x="122" y="106"/>
                </a:cxn>
                <a:cxn ang="0">
                  <a:pos x="123" y="105"/>
                </a:cxn>
                <a:cxn ang="0">
                  <a:pos x="123" y="101"/>
                </a:cxn>
                <a:cxn ang="0">
                  <a:pos x="118" y="88"/>
                </a:cxn>
                <a:cxn ang="0">
                  <a:pos x="106" y="65"/>
                </a:cxn>
                <a:cxn ang="0">
                  <a:pos x="100" y="54"/>
                </a:cxn>
                <a:cxn ang="0">
                  <a:pos x="93" y="41"/>
                </a:cxn>
                <a:cxn ang="0">
                  <a:pos x="87" y="20"/>
                </a:cxn>
                <a:cxn ang="0">
                  <a:pos x="95" y="35"/>
                </a:cxn>
                <a:cxn ang="0">
                  <a:pos x="106" y="50"/>
                </a:cxn>
                <a:cxn ang="0">
                  <a:pos x="113" y="34"/>
                </a:cxn>
                <a:cxn ang="0">
                  <a:pos x="113" y="34"/>
                </a:cxn>
                <a:cxn ang="0">
                  <a:pos x="114" y="31"/>
                </a:cxn>
                <a:cxn ang="0">
                  <a:pos x="115" y="27"/>
                </a:cxn>
              </a:cxnLst>
              <a:rect l="0" t="0" r="r" b="b"/>
              <a:pathLst>
                <a:path w="124" h="123">
                  <a:moveTo>
                    <a:pt x="115" y="27"/>
                  </a:moveTo>
                  <a:cubicBezTo>
                    <a:pt x="107" y="7"/>
                    <a:pt x="107" y="7"/>
                    <a:pt x="107" y="7"/>
                  </a:cubicBezTo>
                  <a:cubicBezTo>
                    <a:pt x="107" y="8"/>
                    <a:pt x="106" y="8"/>
                    <a:pt x="106" y="9"/>
                  </a:cubicBezTo>
                  <a:cubicBezTo>
                    <a:pt x="105" y="10"/>
                    <a:pt x="99" y="7"/>
                    <a:pt x="94" y="8"/>
                  </a:cubicBezTo>
                  <a:cubicBezTo>
                    <a:pt x="89" y="9"/>
                    <a:pt x="85" y="7"/>
                    <a:pt x="80" y="5"/>
                  </a:cubicBezTo>
                  <a:cubicBezTo>
                    <a:pt x="75" y="2"/>
                    <a:pt x="59" y="6"/>
                    <a:pt x="56" y="9"/>
                  </a:cubicBezTo>
                  <a:cubicBezTo>
                    <a:pt x="54" y="12"/>
                    <a:pt x="49" y="12"/>
                    <a:pt x="44" y="10"/>
                  </a:cubicBezTo>
                  <a:cubicBezTo>
                    <a:pt x="39" y="8"/>
                    <a:pt x="32" y="5"/>
                    <a:pt x="23" y="4"/>
                  </a:cubicBezTo>
                  <a:cubicBezTo>
                    <a:pt x="14" y="3"/>
                    <a:pt x="8" y="2"/>
                    <a:pt x="6" y="0"/>
                  </a:cubicBezTo>
                  <a:cubicBezTo>
                    <a:pt x="6" y="1"/>
                    <a:pt x="5" y="2"/>
                    <a:pt x="5" y="3"/>
                  </a:cubicBezTo>
                  <a:cubicBezTo>
                    <a:pt x="2" y="10"/>
                    <a:pt x="7" y="12"/>
                    <a:pt x="4" y="17"/>
                  </a:cubicBezTo>
                  <a:cubicBezTo>
                    <a:pt x="0" y="21"/>
                    <a:pt x="4" y="26"/>
                    <a:pt x="4" y="33"/>
                  </a:cubicBezTo>
                  <a:cubicBezTo>
                    <a:pt x="4" y="39"/>
                    <a:pt x="4" y="89"/>
                    <a:pt x="4" y="120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72" y="120"/>
                    <a:pt x="74" y="119"/>
                    <a:pt x="76" y="118"/>
                  </a:cubicBezTo>
                  <a:cubicBezTo>
                    <a:pt x="78" y="116"/>
                    <a:pt x="82" y="120"/>
                    <a:pt x="8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6" y="120"/>
                    <a:pt x="99" y="123"/>
                    <a:pt x="102" y="123"/>
                  </a:cubicBezTo>
                  <a:cubicBezTo>
                    <a:pt x="106" y="123"/>
                    <a:pt x="104" y="118"/>
                    <a:pt x="109" y="118"/>
                  </a:cubicBezTo>
                  <a:cubicBezTo>
                    <a:pt x="114" y="118"/>
                    <a:pt x="113" y="110"/>
                    <a:pt x="116" y="110"/>
                  </a:cubicBezTo>
                  <a:cubicBezTo>
                    <a:pt x="120" y="110"/>
                    <a:pt x="119" y="110"/>
                    <a:pt x="122" y="106"/>
                  </a:cubicBezTo>
                  <a:cubicBezTo>
                    <a:pt x="122" y="105"/>
                    <a:pt x="123" y="105"/>
                    <a:pt x="123" y="105"/>
                  </a:cubicBezTo>
                  <a:cubicBezTo>
                    <a:pt x="122" y="104"/>
                    <a:pt x="122" y="102"/>
                    <a:pt x="123" y="101"/>
                  </a:cubicBezTo>
                  <a:cubicBezTo>
                    <a:pt x="124" y="95"/>
                    <a:pt x="120" y="96"/>
                    <a:pt x="118" y="88"/>
                  </a:cubicBezTo>
                  <a:cubicBezTo>
                    <a:pt x="115" y="81"/>
                    <a:pt x="106" y="69"/>
                    <a:pt x="106" y="65"/>
                  </a:cubicBezTo>
                  <a:cubicBezTo>
                    <a:pt x="105" y="61"/>
                    <a:pt x="100" y="58"/>
                    <a:pt x="100" y="54"/>
                  </a:cubicBezTo>
                  <a:cubicBezTo>
                    <a:pt x="100" y="49"/>
                    <a:pt x="98" y="48"/>
                    <a:pt x="93" y="41"/>
                  </a:cubicBezTo>
                  <a:cubicBezTo>
                    <a:pt x="87" y="34"/>
                    <a:pt x="86" y="21"/>
                    <a:pt x="87" y="20"/>
                  </a:cubicBezTo>
                  <a:cubicBezTo>
                    <a:pt x="89" y="20"/>
                    <a:pt x="93" y="31"/>
                    <a:pt x="95" y="35"/>
                  </a:cubicBezTo>
                  <a:cubicBezTo>
                    <a:pt x="97" y="39"/>
                    <a:pt x="102" y="50"/>
                    <a:pt x="106" y="50"/>
                  </a:cubicBezTo>
                  <a:cubicBezTo>
                    <a:pt x="110" y="50"/>
                    <a:pt x="112" y="33"/>
                    <a:pt x="113" y="34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4" y="31"/>
                    <a:pt x="114" y="31"/>
                    <a:pt x="114" y="31"/>
                  </a:cubicBezTo>
                  <a:lnTo>
                    <a:pt x="115" y="27"/>
                  </a:ln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4" name="Freeform 38"/>
            <p:cNvSpPr/>
            <p:nvPr/>
          </p:nvSpPr>
          <p:spPr bwMode="auto">
            <a:xfrm>
              <a:off x="6044130" y="4092304"/>
              <a:ext cx="145942" cy="161105"/>
            </a:xfrm>
            <a:custGeom>
              <a:avLst/>
              <a:gdLst/>
              <a:ahLst/>
              <a:cxnLst>
                <a:cxn ang="0">
                  <a:pos x="32" y="67"/>
                </a:cxn>
                <a:cxn ang="0">
                  <a:pos x="34" y="58"/>
                </a:cxn>
                <a:cxn ang="0">
                  <a:pos x="41" y="53"/>
                </a:cxn>
                <a:cxn ang="0">
                  <a:pos x="45" y="47"/>
                </a:cxn>
                <a:cxn ang="0">
                  <a:pos x="52" y="54"/>
                </a:cxn>
                <a:cxn ang="0">
                  <a:pos x="60" y="56"/>
                </a:cxn>
                <a:cxn ang="0">
                  <a:pos x="64" y="42"/>
                </a:cxn>
                <a:cxn ang="0">
                  <a:pos x="61" y="30"/>
                </a:cxn>
                <a:cxn ang="0">
                  <a:pos x="59" y="21"/>
                </a:cxn>
                <a:cxn ang="0">
                  <a:pos x="60" y="12"/>
                </a:cxn>
                <a:cxn ang="0">
                  <a:pos x="49" y="12"/>
                </a:cxn>
                <a:cxn ang="0">
                  <a:pos x="50" y="1"/>
                </a:cxn>
                <a:cxn ang="0">
                  <a:pos x="33" y="0"/>
                </a:cxn>
                <a:cxn ang="0">
                  <a:pos x="31" y="1"/>
                </a:cxn>
                <a:cxn ang="0">
                  <a:pos x="31" y="15"/>
                </a:cxn>
                <a:cxn ang="0">
                  <a:pos x="15" y="16"/>
                </a:cxn>
                <a:cxn ang="0">
                  <a:pos x="10" y="16"/>
                </a:cxn>
                <a:cxn ang="0">
                  <a:pos x="8" y="19"/>
                </a:cxn>
                <a:cxn ang="0">
                  <a:pos x="13" y="25"/>
                </a:cxn>
                <a:cxn ang="0">
                  <a:pos x="7" y="29"/>
                </a:cxn>
                <a:cxn ang="0">
                  <a:pos x="2" y="36"/>
                </a:cxn>
                <a:cxn ang="0">
                  <a:pos x="8" y="46"/>
                </a:cxn>
                <a:cxn ang="0">
                  <a:pos x="16" y="57"/>
                </a:cxn>
                <a:cxn ang="0">
                  <a:pos x="27" y="71"/>
                </a:cxn>
                <a:cxn ang="0">
                  <a:pos x="32" y="67"/>
                </a:cxn>
              </a:cxnLst>
              <a:rect l="0" t="0" r="r" b="b"/>
              <a:pathLst>
                <a:path w="64" h="71">
                  <a:moveTo>
                    <a:pt x="32" y="67"/>
                  </a:moveTo>
                  <a:cubicBezTo>
                    <a:pt x="38" y="67"/>
                    <a:pt x="36" y="64"/>
                    <a:pt x="34" y="58"/>
                  </a:cubicBezTo>
                  <a:cubicBezTo>
                    <a:pt x="32" y="53"/>
                    <a:pt x="37" y="53"/>
                    <a:pt x="41" y="53"/>
                  </a:cubicBezTo>
                  <a:cubicBezTo>
                    <a:pt x="44" y="53"/>
                    <a:pt x="43" y="47"/>
                    <a:pt x="45" y="47"/>
                  </a:cubicBezTo>
                  <a:cubicBezTo>
                    <a:pt x="48" y="47"/>
                    <a:pt x="49" y="55"/>
                    <a:pt x="52" y="54"/>
                  </a:cubicBezTo>
                  <a:cubicBezTo>
                    <a:pt x="55" y="53"/>
                    <a:pt x="57" y="56"/>
                    <a:pt x="60" y="56"/>
                  </a:cubicBezTo>
                  <a:cubicBezTo>
                    <a:pt x="64" y="55"/>
                    <a:pt x="64" y="48"/>
                    <a:pt x="64" y="42"/>
                  </a:cubicBezTo>
                  <a:cubicBezTo>
                    <a:pt x="64" y="37"/>
                    <a:pt x="64" y="33"/>
                    <a:pt x="61" y="30"/>
                  </a:cubicBezTo>
                  <a:cubicBezTo>
                    <a:pt x="57" y="28"/>
                    <a:pt x="55" y="23"/>
                    <a:pt x="59" y="21"/>
                  </a:cubicBezTo>
                  <a:cubicBezTo>
                    <a:pt x="63" y="19"/>
                    <a:pt x="64" y="15"/>
                    <a:pt x="60" y="12"/>
                  </a:cubicBezTo>
                  <a:cubicBezTo>
                    <a:pt x="57" y="10"/>
                    <a:pt x="49" y="15"/>
                    <a:pt x="49" y="12"/>
                  </a:cubicBezTo>
                  <a:cubicBezTo>
                    <a:pt x="49" y="11"/>
                    <a:pt x="50" y="5"/>
                    <a:pt x="50" y="1"/>
                  </a:cubicBezTo>
                  <a:cubicBezTo>
                    <a:pt x="42" y="0"/>
                    <a:pt x="33" y="0"/>
                    <a:pt x="33" y="0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2" y="9"/>
                    <a:pt x="31" y="15"/>
                    <a:pt x="31" y="15"/>
                  </a:cubicBezTo>
                  <a:cubicBezTo>
                    <a:pt x="31" y="15"/>
                    <a:pt x="18" y="16"/>
                    <a:pt x="15" y="16"/>
                  </a:cubicBezTo>
                  <a:cubicBezTo>
                    <a:pt x="15" y="16"/>
                    <a:pt x="13" y="16"/>
                    <a:pt x="10" y="16"/>
                  </a:cubicBezTo>
                  <a:cubicBezTo>
                    <a:pt x="10" y="17"/>
                    <a:pt x="9" y="18"/>
                    <a:pt x="8" y="19"/>
                  </a:cubicBezTo>
                  <a:cubicBezTo>
                    <a:pt x="7" y="20"/>
                    <a:pt x="12" y="22"/>
                    <a:pt x="13" y="25"/>
                  </a:cubicBezTo>
                  <a:cubicBezTo>
                    <a:pt x="14" y="27"/>
                    <a:pt x="6" y="26"/>
                    <a:pt x="7" y="29"/>
                  </a:cubicBezTo>
                  <a:cubicBezTo>
                    <a:pt x="7" y="32"/>
                    <a:pt x="4" y="35"/>
                    <a:pt x="2" y="36"/>
                  </a:cubicBezTo>
                  <a:cubicBezTo>
                    <a:pt x="0" y="38"/>
                    <a:pt x="7" y="44"/>
                    <a:pt x="8" y="46"/>
                  </a:cubicBezTo>
                  <a:cubicBezTo>
                    <a:pt x="8" y="49"/>
                    <a:pt x="9" y="51"/>
                    <a:pt x="16" y="57"/>
                  </a:cubicBezTo>
                  <a:cubicBezTo>
                    <a:pt x="22" y="63"/>
                    <a:pt x="19" y="64"/>
                    <a:pt x="27" y="71"/>
                  </a:cubicBezTo>
                  <a:cubicBezTo>
                    <a:pt x="28" y="69"/>
                    <a:pt x="30" y="67"/>
                    <a:pt x="32" y="67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5" name="Freeform 39"/>
            <p:cNvSpPr/>
            <p:nvPr/>
          </p:nvSpPr>
          <p:spPr bwMode="auto">
            <a:xfrm>
              <a:off x="6059292" y="4094199"/>
              <a:ext cx="56860" cy="34116"/>
            </a:xfrm>
            <a:custGeom>
              <a:avLst/>
              <a:gdLst/>
              <a:ahLst/>
              <a:cxnLst>
                <a:cxn ang="0">
                  <a:pos x="24" y="14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6" y="0"/>
                </a:cxn>
                <a:cxn ang="0">
                  <a:pos x="6" y="1"/>
                </a:cxn>
                <a:cxn ang="0">
                  <a:pos x="3" y="8"/>
                </a:cxn>
                <a:cxn ang="0">
                  <a:pos x="3" y="13"/>
                </a:cxn>
                <a:cxn ang="0">
                  <a:pos x="3" y="15"/>
                </a:cxn>
                <a:cxn ang="0">
                  <a:pos x="8" y="15"/>
                </a:cxn>
                <a:cxn ang="0">
                  <a:pos x="24" y="14"/>
                </a:cxn>
              </a:cxnLst>
              <a:rect l="0" t="0" r="r" b="b"/>
              <a:pathLst>
                <a:path w="25" h="15">
                  <a:moveTo>
                    <a:pt x="24" y="14"/>
                  </a:moveTo>
                  <a:cubicBezTo>
                    <a:pt x="24" y="14"/>
                    <a:pt x="25" y="8"/>
                    <a:pt x="2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8" y="3"/>
                    <a:pt x="7" y="7"/>
                    <a:pt x="3" y="8"/>
                  </a:cubicBezTo>
                  <a:cubicBezTo>
                    <a:pt x="0" y="9"/>
                    <a:pt x="0" y="12"/>
                    <a:pt x="3" y="13"/>
                  </a:cubicBezTo>
                  <a:cubicBezTo>
                    <a:pt x="5" y="13"/>
                    <a:pt x="4" y="14"/>
                    <a:pt x="3" y="15"/>
                  </a:cubicBezTo>
                  <a:cubicBezTo>
                    <a:pt x="6" y="15"/>
                    <a:pt x="8" y="15"/>
                    <a:pt x="8" y="15"/>
                  </a:cubicBezTo>
                  <a:cubicBezTo>
                    <a:pt x="11" y="15"/>
                    <a:pt x="24" y="14"/>
                    <a:pt x="24" y="14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6" name="Freeform 40"/>
            <p:cNvSpPr/>
            <p:nvPr/>
          </p:nvSpPr>
          <p:spPr bwMode="auto">
            <a:xfrm>
              <a:off x="6104782" y="4054397"/>
              <a:ext cx="183849" cy="225547"/>
            </a:xfrm>
            <a:custGeom>
              <a:avLst/>
              <a:gdLst/>
              <a:ahLst/>
              <a:cxnLst>
                <a:cxn ang="0">
                  <a:pos x="21" y="94"/>
                </a:cxn>
                <a:cxn ang="0">
                  <a:pos x="29" y="95"/>
                </a:cxn>
                <a:cxn ang="0">
                  <a:pos x="38" y="95"/>
                </a:cxn>
                <a:cxn ang="0">
                  <a:pos x="43" y="95"/>
                </a:cxn>
                <a:cxn ang="0">
                  <a:pos x="50" y="88"/>
                </a:cxn>
                <a:cxn ang="0">
                  <a:pos x="54" y="80"/>
                </a:cxn>
                <a:cxn ang="0">
                  <a:pos x="55" y="61"/>
                </a:cxn>
                <a:cxn ang="0">
                  <a:pos x="64" y="49"/>
                </a:cxn>
                <a:cxn ang="0">
                  <a:pos x="73" y="25"/>
                </a:cxn>
                <a:cxn ang="0">
                  <a:pos x="77" y="13"/>
                </a:cxn>
                <a:cxn ang="0">
                  <a:pos x="79" y="1"/>
                </a:cxn>
                <a:cxn ang="0">
                  <a:pos x="79" y="1"/>
                </a:cxn>
                <a:cxn ang="0">
                  <a:pos x="69" y="0"/>
                </a:cxn>
                <a:cxn ang="0">
                  <a:pos x="64" y="1"/>
                </a:cxn>
                <a:cxn ang="0">
                  <a:pos x="58" y="3"/>
                </a:cxn>
                <a:cxn ang="0">
                  <a:pos x="56" y="11"/>
                </a:cxn>
                <a:cxn ang="0">
                  <a:pos x="52" y="22"/>
                </a:cxn>
                <a:cxn ang="0">
                  <a:pos x="36" y="17"/>
                </a:cxn>
                <a:cxn ang="0">
                  <a:pos x="23" y="17"/>
                </a:cxn>
                <a:cxn ang="0">
                  <a:pos x="22" y="28"/>
                </a:cxn>
                <a:cxn ang="0">
                  <a:pos x="33" y="28"/>
                </a:cxn>
                <a:cxn ang="0">
                  <a:pos x="32" y="37"/>
                </a:cxn>
                <a:cxn ang="0">
                  <a:pos x="34" y="46"/>
                </a:cxn>
                <a:cxn ang="0">
                  <a:pos x="37" y="58"/>
                </a:cxn>
                <a:cxn ang="0">
                  <a:pos x="33" y="72"/>
                </a:cxn>
                <a:cxn ang="0">
                  <a:pos x="25" y="70"/>
                </a:cxn>
                <a:cxn ang="0">
                  <a:pos x="18" y="63"/>
                </a:cxn>
                <a:cxn ang="0">
                  <a:pos x="14" y="69"/>
                </a:cxn>
                <a:cxn ang="0">
                  <a:pos x="7" y="74"/>
                </a:cxn>
                <a:cxn ang="0">
                  <a:pos x="5" y="83"/>
                </a:cxn>
                <a:cxn ang="0">
                  <a:pos x="0" y="87"/>
                </a:cxn>
                <a:cxn ang="0">
                  <a:pos x="1" y="88"/>
                </a:cxn>
                <a:cxn ang="0">
                  <a:pos x="11" y="99"/>
                </a:cxn>
                <a:cxn ang="0">
                  <a:pos x="21" y="94"/>
                </a:cxn>
              </a:cxnLst>
              <a:rect l="0" t="0" r="r" b="b"/>
              <a:pathLst>
                <a:path w="80" h="99">
                  <a:moveTo>
                    <a:pt x="21" y="94"/>
                  </a:moveTo>
                  <a:cubicBezTo>
                    <a:pt x="23" y="95"/>
                    <a:pt x="25" y="98"/>
                    <a:pt x="29" y="95"/>
                  </a:cubicBezTo>
                  <a:cubicBezTo>
                    <a:pt x="33" y="91"/>
                    <a:pt x="38" y="92"/>
                    <a:pt x="38" y="95"/>
                  </a:cubicBezTo>
                  <a:cubicBezTo>
                    <a:pt x="38" y="99"/>
                    <a:pt x="39" y="98"/>
                    <a:pt x="43" y="95"/>
                  </a:cubicBezTo>
                  <a:cubicBezTo>
                    <a:pt x="46" y="91"/>
                    <a:pt x="50" y="95"/>
                    <a:pt x="50" y="88"/>
                  </a:cubicBezTo>
                  <a:cubicBezTo>
                    <a:pt x="50" y="81"/>
                    <a:pt x="54" y="88"/>
                    <a:pt x="54" y="80"/>
                  </a:cubicBezTo>
                  <a:cubicBezTo>
                    <a:pt x="54" y="72"/>
                    <a:pt x="55" y="65"/>
                    <a:pt x="55" y="61"/>
                  </a:cubicBezTo>
                  <a:cubicBezTo>
                    <a:pt x="55" y="58"/>
                    <a:pt x="64" y="54"/>
                    <a:pt x="64" y="49"/>
                  </a:cubicBezTo>
                  <a:cubicBezTo>
                    <a:pt x="64" y="43"/>
                    <a:pt x="73" y="32"/>
                    <a:pt x="73" y="25"/>
                  </a:cubicBezTo>
                  <a:cubicBezTo>
                    <a:pt x="73" y="18"/>
                    <a:pt x="75" y="16"/>
                    <a:pt x="77" y="13"/>
                  </a:cubicBezTo>
                  <a:cubicBezTo>
                    <a:pt x="78" y="11"/>
                    <a:pt x="80" y="6"/>
                    <a:pt x="79" y="1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9" y="8"/>
                    <a:pt x="56" y="11"/>
                  </a:cubicBezTo>
                  <a:cubicBezTo>
                    <a:pt x="53" y="15"/>
                    <a:pt x="52" y="22"/>
                    <a:pt x="52" y="22"/>
                  </a:cubicBezTo>
                  <a:cubicBezTo>
                    <a:pt x="52" y="22"/>
                    <a:pt x="40" y="16"/>
                    <a:pt x="36" y="17"/>
                  </a:cubicBezTo>
                  <a:cubicBezTo>
                    <a:pt x="35" y="17"/>
                    <a:pt x="29" y="17"/>
                    <a:pt x="23" y="17"/>
                  </a:cubicBezTo>
                  <a:cubicBezTo>
                    <a:pt x="23" y="21"/>
                    <a:pt x="22" y="27"/>
                    <a:pt x="22" y="28"/>
                  </a:cubicBezTo>
                  <a:cubicBezTo>
                    <a:pt x="22" y="31"/>
                    <a:pt x="30" y="26"/>
                    <a:pt x="33" y="28"/>
                  </a:cubicBezTo>
                  <a:cubicBezTo>
                    <a:pt x="37" y="31"/>
                    <a:pt x="36" y="35"/>
                    <a:pt x="32" y="37"/>
                  </a:cubicBezTo>
                  <a:cubicBezTo>
                    <a:pt x="28" y="39"/>
                    <a:pt x="30" y="44"/>
                    <a:pt x="34" y="46"/>
                  </a:cubicBezTo>
                  <a:cubicBezTo>
                    <a:pt x="37" y="49"/>
                    <a:pt x="37" y="53"/>
                    <a:pt x="37" y="58"/>
                  </a:cubicBezTo>
                  <a:cubicBezTo>
                    <a:pt x="37" y="64"/>
                    <a:pt x="37" y="71"/>
                    <a:pt x="33" y="72"/>
                  </a:cubicBezTo>
                  <a:cubicBezTo>
                    <a:pt x="30" y="72"/>
                    <a:pt x="28" y="69"/>
                    <a:pt x="25" y="70"/>
                  </a:cubicBezTo>
                  <a:cubicBezTo>
                    <a:pt x="22" y="71"/>
                    <a:pt x="21" y="63"/>
                    <a:pt x="18" y="63"/>
                  </a:cubicBezTo>
                  <a:cubicBezTo>
                    <a:pt x="16" y="63"/>
                    <a:pt x="17" y="69"/>
                    <a:pt x="14" y="69"/>
                  </a:cubicBezTo>
                  <a:cubicBezTo>
                    <a:pt x="10" y="69"/>
                    <a:pt x="5" y="69"/>
                    <a:pt x="7" y="74"/>
                  </a:cubicBezTo>
                  <a:cubicBezTo>
                    <a:pt x="9" y="80"/>
                    <a:pt x="11" y="83"/>
                    <a:pt x="5" y="83"/>
                  </a:cubicBezTo>
                  <a:cubicBezTo>
                    <a:pt x="3" y="83"/>
                    <a:pt x="1" y="85"/>
                    <a:pt x="0" y="87"/>
                  </a:cubicBezTo>
                  <a:cubicBezTo>
                    <a:pt x="0" y="87"/>
                    <a:pt x="1" y="87"/>
                    <a:pt x="1" y="88"/>
                  </a:cubicBezTo>
                  <a:cubicBezTo>
                    <a:pt x="6" y="91"/>
                    <a:pt x="9" y="95"/>
                    <a:pt x="11" y="99"/>
                  </a:cubicBezTo>
                  <a:cubicBezTo>
                    <a:pt x="15" y="96"/>
                    <a:pt x="20" y="93"/>
                    <a:pt x="21" y="94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7" name="Freeform 41"/>
            <p:cNvSpPr/>
            <p:nvPr/>
          </p:nvSpPr>
          <p:spPr bwMode="auto">
            <a:xfrm>
              <a:off x="6364443" y="3535071"/>
              <a:ext cx="428348" cy="526906"/>
            </a:xfrm>
            <a:custGeom>
              <a:avLst/>
              <a:gdLst/>
              <a:ahLst/>
              <a:cxnLst>
                <a:cxn ang="0">
                  <a:pos x="141" y="13"/>
                </a:cxn>
                <a:cxn ang="0">
                  <a:pos x="128" y="15"/>
                </a:cxn>
                <a:cxn ang="0">
                  <a:pos x="108" y="13"/>
                </a:cxn>
                <a:cxn ang="0">
                  <a:pos x="36" y="15"/>
                </a:cxn>
                <a:cxn ang="0">
                  <a:pos x="25" y="39"/>
                </a:cxn>
                <a:cxn ang="0">
                  <a:pos x="24" y="88"/>
                </a:cxn>
                <a:cxn ang="0">
                  <a:pos x="10" y="101"/>
                </a:cxn>
                <a:cxn ang="0">
                  <a:pos x="4" y="117"/>
                </a:cxn>
                <a:cxn ang="0">
                  <a:pos x="8" y="132"/>
                </a:cxn>
                <a:cxn ang="0">
                  <a:pos x="12" y="144"/>
                </a:cxn>
                <a:cxn ang="0">
                  <a:pos x="21" y="165"/>
                </a:cxn>
                <a:cxn ang="0">
                  <a:pos x="24" y="170"/>
                </a:cxn>
                <a:cxn ang="0">
                  <a:pos x="35" y="177"/>
                </a:cxn>
                <a:cxn ang="0">
                  <a:pos x="47" y="190"/>
                </a:cxn>
                <a:cxn ang="0">
                  <a:pos x="59" y="204"/>
                </a:cxn>
                <a:cxn ang="0">
                  <a:pos x="64" y="213"/>
                </a:cxn>
                <a:cxn ang="0">
                  <a:pos x="76" y="219"/>
                </a:cxn>
                <a:cxn ang="0">
                  <a:pos x="88" y="218"/>
                </a:cxn>
                <a:cxn ang="0">
                  <a:pos x="109" y="227"/>
                </a:cxn>
                <a:cxn ang="0">
                  <a:pos x="124" y="226"/>
                </a:cxn>
                <a:cxn ang="0">
                  <a:pos x="135" y="222"/>
                </a:cxn>
                <a:cxn ang="0">
                  <a:pos x="146" y="214"/>
                </a:cxn>
                <a:cxn ang="0">
                  <a:pos x="155" y="217"/>
                </a:cxn>
                <a:cxn ang="0">
                  <a:pos x="145" y="198"/>
                </a:cxn>
                <a:cxn ang="0">
                  <a:pos x="125" y="180"/>
                </a:cxn>
                <a:cxn ang="0">
                  <a:pos x="136" y="172"/>
                </a:cxn>
                <a:cxn ang="0">
                  <a:pos x="141" y="149"/>
                </a:cxn>
                <a:cxn ang="0">
                  <a:pos x="149" y="133"/>
                </a:cxn>
                <a:cxn ang="0">
                  <a:pos x="161" y="119"/>
                </a:cxn>
                <a:cxn ang="0">
                  <a:pos x="166" y="90"/>
                </a:cxn>
                <a:cxn ang="0">
                  <a:pos x="176" y="73"/>
                </a:cxn>
                <a:cxn ang="0">
                  <a:pos x="180" y="57"/>
                </a:cxn>
                <a:cxn ang="0">
                  <a:pos x="171" y="20"/>
                </a:cxn>
                <a:cxn ang="0">
                  <a:pos x="155" y="0"/>
                </a:cxn>
                <a:cxn ang="0">
                  <a:pos x="148" y="5"/>
                </a:cxn>
              </a:cxnLst>
              <a:rect l="0" t="0" r="r" b="b"/>
              <a:pathLst>
                <a:path w="187" h="231">
                  <a:moveTo>
                    <a:pt x="148" y="5"/>
                  </a:moveTo>
                  <a:cubicBezTo>
                    <a:pt x="145" y="5"/>
                    <a:pt x="146" y="13"/>
                    <a:pt x="141" y="13"/>
                  </a:cubicBezTo>
                  <a:cubicBezTo>
                    <a:pt x="136" y="13"/>
                    <a:pt x="138" y="18"/>
                    <a:pt x="134" y="18"/>
                  </a:cubicBezTo>
                  <a:cubicBezTo>
                    <a:pt x="131" y="18"/>
                    <a:pt x="128" y="15"/>
                    <a:pt x="128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15"/>
                    <a:pt x="110" y="11"/>
                    <a:pt x="108" y="13"/>
                  </a:cubicBezTo>
                  <a:cubicBezTo>
                    <a:pt x="106" y="14"/>
                    <a:pt x="104" y="15"/>
                    <a:pt x="104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29"/>
                    <a:pt x="36" y="39"/>
                    <a:pt x="36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6"/>
                    <a:pt x="26" y="87"/>
                    <a:pt x="24" y="88"/>
                  </a:cubicBezTo>
                  <a:cubicBezTo>
                    <a:pt x="22" y="88"/>
                    <a:pt x="14" y="90"/>
                    <a:pt x="14" y="94"/>
                  </a:cubicBezTo>
                  <a:cubicBezTo>
                    <a:pt x="14" y="97"/>
                    <a:pt x="13" y="100"/>
                    <a:pt x="10" y="101"/>
                  </a:cubicBezTo>
                  <a:cubicBezTo>
                    <a:pt x="6" y="101"/>
                    <a:pt x="10" y="109"/>
                    <a:pt x="5" y="109"/>
                  </a:cubicBezTo>
                  <a:cubicBezTo>
                    <a:pt x="0" y="109"/>
                    <a:pt x="7" y="115"/>
                    <a:pt x="4" y="117"/>
                  </a:cubicBezTo>
                  <a:cubicBezTo>
                    <a:pt x="2" y="120"/>
                    <a:pt x="2" y="124"/>
                    <a:pt x="6" y="124"/>
                  </a:cubicBezTo>
                  <a:cubicBezTo>
                    <a:pt x="9" y="124"/>
                    <a:pt x="8" y="128"/>
                    <a:pt x="8" y="132"/>
                  </a:cubicBezTo>
                  <a:cubicBezTo>
                    <a:pt x="8" y="136"/>
                    <a:pt x="13" y="139"/>
                    <a:pt x="13" y="139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2" y="144"/>
                    <a:pt x="20" y="153"/>
                    <a:pt x="20" y="155"/>
                  </a:cubicBezTo>
                  <a:cubicBezTo>
                    <a:pt x="21" y="157"/>
                    <a:pt x="25" y="163"/>
                    <a:pt x="21" y="165"/>
                  </a:cubicBezTo>
                  <a:cubicBezTo>
                    <a:pt x="17" y="167"/>
                    <a:pt x="20" y="169"/>
                    <a:pt x="20" y="169"/>
                  </a:cubicBezTo>
                  <a:cubicBezTo>
                    <a:pt x="24" y="170"/>
                    <a:pt x="24" y="170"/>
                    <a:pt x="24" y="170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6" y="173"/>
                    <a:pt x="31" y="173"/>
                    <a:pt x="35" y="177"/>
                  </a:cubicBezTo>
                  <a:cubicBezTo>
                    <a:pt x="38" y="181"/>
                    <a:pt x="40" y="182"/>
                    <a:pt x="40" y="184"/>
                  </a:cubicBezTo>
                  <a:cubicBezTo>
                    <a:pt x="40" y="186"/>
                    <a:pt x="43" y="187"/>
                    <a:pt x="47" y="190"/>
                  </a:cubicBezTo>
                  <a:cubicBezTo>
                    <a:pt x="51" y="194"/>
                    <a:pt x="51" y="196"/>
                    <a:pt x="51" y="198"/>
                  </a:cubicBezTo>
                  <a:cubicBezTo>
                    <a:pt x="51" y="200"/>
                    <a:pt x="59" y="204"/>
                    <a:pt x="59" y="204"/>
                  </a:cubicBezTo>
                  <a:cubicBezTo>
                    <a:pt x="61" y="210"/>
                    <a:pt x="61" y="210"/>
                    <a:pt x="61" y="210"/>
                  </a:cubicBezTo>
                  <a:cubicBezTo>
                    <a:pt x="62" y="211"/>
                    <a:pt x="63" y="212"/>
                    <a:pt x="64" y="213"/>
                  </a:cubicBezTo>
                  <a:cubicBezTo>
                    <a:pt x="65" y="217"/>
                    <a:pt x="69" y="219"/>
                    <a:pt x="69" y="219"/>
                  </a:cubicBezTo>
                  <a:cubicBezTo>
                    <a:pt x="69" y="219"/>
                    <a:pt x="73" y="221"/>
                    <a:pt x="76" y="219"/>
                  </a:cubicBezTo>
                  <a:cubicBezTo>
                    <a:pt x="79" y="216"/>
                    <a:pt x="82" y="219"/>
                    <a:pt x="82" y="219"/>
                  </a:cubicBezTo>
                  <a:cubicBezTo>
                    <a:pt x="82" y="219"/>
                    <a:pt x="86" y="217"/>
                    <a:pt x="88" y="218"/>
                  </a:cubicBezTo>
                  <a:cubicBezTo>
                    <a:pt x="89" y="219"/>
                    <a:pt x="95" y="224"/>
                    <a:pt x="101" y="229"/>
                  </a:cubicBezTo>
                  <a:cubicBezTo>
                    <a:pt x="102" y="229"/>
                    <a:pt x="107" y="227"/>
                    <a:pt x="109" y="227"/>
                  </a:cubicBezTo>
                  <a:cubicBezTo>
                    <a:pt x="112" y="226"/>
                    <a:pt x="115" y="231"/>
                    <a:pt x="116" y="229"/>
                  </a:cubicBezTo>
                  <a:cubicBezTo>
                    <a:pt x="117" y="228"/>
                    <a:pt x="122" y="225"/>
                    <a:pt x="124" y="226"/>
                  </a:cubicBezTo>
                  <a:cubicBezTo>
                    <a:pt x="126" y="227"/>
                    <a:pt x="131" y="228"/>
                    <a:pt x="131" y="226"/>
                  </a:cubicBezTo>
                  <a:cubicBezTo>
                    <a:pt x="132" y="225"/>
                    <a:pt x="134" y="223"/>
                    <a:pt x="135" y="222"/>
                  </a:cubicBezTo>
                  <a:cubicBezTo>
                    <a:pt x="136" y="222"/>
                    <a:pt x="136" y="221"/>
                    <a:pt x="137" y="220"/>
                  </a:cubicBezTo>
                  <a:cubicBezTo>
                    <a:pt x="137" y="218"/>
                    <a:pt x="143" y="215"/>
                    <a:pt x="146" y="214"/>
                  </a:cubicBezTo>
                  <a:cubicBezTo>
                    <a:pt x="148" y="214"/>
                    <a:pt x="151" y="214"/>
                    <a:pt x="152" y="215"/>
                  </a:cubicBezTo>
                  <a:cubicBezTo>
                    <a:pt x="153" y="216"/>
                    <a:pt x="154" y="216"/>
                    <a:pt x="155" y="217"/>
                  </a:cubicBezTo>
                  <a:cubicBezTo>
                    <a:pt x="156" y="210"/>
                    <a:pt x="157" y="207"/>
                    <a:pt x="155" y="207"/>
                  </a:cubicBezTo>
                  <a:cubicBezTo>
                    <a:pt x="153" y="207"/>
                    <a:pt x="147" y="204"/>
                    <a:pt x="145" y="198"/>
                  </a:cubicBezTo>
                  <a:cubicBezTo>
                    <a:pt x="143" y="193"/>
                    <a:pt x="137" y="189"/>
                    <a:pt x="135" y="186"/>
                  </a:cubicBezTo>
                  <a:cubicBezTo>
                    <a:pt x="134" y="182"/>
                    <a:pt x="126" y="183"/>
                    <a:pt x="125" y="180"/>
                  </a:cubicBezTo>
                  <a:cubicBezTo>
                    <a:pt x="123" y="178"/>
                    <a:pt x="127" y="178"/>
                    <a:pt x="127" y="174"/>
                  </a:cubicBezTo>
                  <a:cubicBezTo>
                    <a:pt x="127" y="171"/>
                    <a:pt x="135" y="173"/>
                    <a:pt x="136" y="172"/>
                  </a:cubicBezTo>
                  <a:cubicBezTo>
                    <a:pt x="137" y="171"/>
                    <a:pt x="137" y="164"/>
                    <a:pt x="137" y="159"/>
                  </a:cubicBezTo>
                  <a:cubicBezTo>
                    <a:pt x="137" y="155"/>
                    <a:pt x="143" y="151"/>
                    <a:pt x="141" y="149"/>
                  </a:cubicBezTo>
                  <a:cubicBezTo>
                    <a:pt x="139" y="147"/>
                    <a:pt x="143" y="146"/>
                    <a:pt x="146" y="144"/>
                  </a:cubicBezTo>
                  <a:cubicBezTo>
                    <a:pt x="148" y="142"/>
                    <a:pt x="146" y="136"/>
                    <a:pt x="149" y="133"/>
                  </a:cubicBezTo>
                  <a:cubicBezTo>
                    <a:pt x="152" y="130"/>
                    <a:pt x="154" y="125"/>
                    <a:pt x="156" y="125"/>
                  </a:cubicBezTo>
                  <a:cubicBezTo>
                    <a:pt x="158" y="125"/>
                    <a:pt x="161" y="122"/>
                    <a:pt x="161" y="119"/>
                  </a:cubicBezTo>
                  <a:cubicBezTo>
                    <a:pt x="161" y="116"/>
                    <a:pt x="166" y="111"/>
                    <a:pt x="165" y="106"/>
                  </a:cubicBezTo>
                  <a:cubicBezTo>
                    <a:pt x="164" y="101"/>
                    <a:pt x="162" y="95"/>
                    <a:pt x="166" y="90"/>
                  </a:cubicBezTo>
                  <a:cubicBezTo>
                    <a:pt x="169" y="86"/>
                    <a:pt x="171" y="83"/>
                    <a:pt x="170" y="79"/>
                  </a:cubicBezTo>
                  <a:cubicBezTo>
                    <a:pt x="169" y="76"/>
                    <a:pt x="174" y="75"/>
                    <a:pt x="176" y="73"/>
                  </a:cubicBezTo>
                  <a:cubicBezTo>
                    <a:pt x="178" y="72"/>
                    <a:pt x="183" y="69"/>
                    <a:pt x="187" y="63"/>
                  </a:cubicBezTo>
                  <a:cubicBezTo>
                    <a:pt x="184" y="60"/>
                    <a:pt x="182" y="57"/>
                    <a:pt x="180" y="57"/>
                  </a:cubicBezTo>
                  <a:cubicBezTo>
                    <a:pt x="176" y="55"/>
                    <a:pt x="173" y="48"/>
                    <a:pt x="173" y="39"/>
                  </a:cubicBezTo>
                  <a:cubicBezTo>
                    <a:pt x="173" y="30"/>
                    <a:pt x="171" y="23"/>
                    <a:pt x="171" y="20"/>
                  </a:cubicBezTo>
                  <a:cubicBezTo>
                    <a:pt x="171" y="17"/>
                    <a:pt x="166" y="11"/>
                    <a:pt x="161" y="9"/>
                  </a:cubicBezTo>
                  <a:cubicBezTo>
                    <a:pt x="157" y="7"/>
                    <a:pt x="155" y="4"/>
                    <a:pt x="155" y="0"/>
                  </a:cubicBezTo>
                  <a:cubicBezTo>
                    <a:pt x="155" y="0"/>
                    <a:pt x="154" y="0"/>
                    <a:pt x="154" y="1"/>
                  </a:cubicBezTo>
                  <a:cubicBezTo>
                    <a:pt x="151" y="5"/>
                    <a:pt x="152" y="5"/>
                    <a:pt x="148" y="5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8" name="Freeform 42"/>
            <p:cNvSpPr/>
            <p:nvPr/>
          </p:nvSpPr>
          <p:spPr bwMode="auto">
            <a:xfrm>
              <a:off x="6872396" y="3819374"/>
              <a:ext cx="49279" cy="49279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3" y="10"/>
                </a:cxn>
                <a:cxn ang="0">
                  <a:pos x="2" y="20"/>
                </a:cxn>
                <a:cxn ang="0">
                  <a:pos x="9" y="19"/>
                </a:cxn>
                <a:cxn ang="0">
                  <a:pos x="14" y="21"/>
                </a:cxn>
                <a:cxn ang="0">
                  <a:pos x="19" y="16"/>
                </a:cxn>
                <a:cxn ang="0">
                  <a:pos x="13" y="13"/>
                </a:cxn>
                <a:cxn ang="0">
                  <a:pos x="19" y="8"/>
                </a:cxn>
                <a:cxn ang="0">
                  <a:pos x="18" y="1"/>
                </a:cxn>
                <a:cxn ang="0">
                  <a:pos x="17" y="0"/>
                </a:cxn>
                <a:cxn ang="0">
                  <a:pos x="14" y="2"/>
                </a:cxn>
                <a:cxn ang="0">
                  <a:pos x="8" y="3"/>
                </a:cxn>
              </a:cxnLst>
              <a:rect l="0" t="0" r="r" b="b"/>
              <a:pathLst>
                <a:path w="22" h="21">
                  <a:moveTo>
                    <a:pt x="8" y="3"/>
                  </a:moveTo>
                  <a:cubicBezTo>
                    <a:pt x="8" y="4"/>
                    <a:pt x="5" y="8"/>
                    <a:pt x="3" y="10"/>
                  </a:cubicBezTo>
                  <a:cubicBezTo>
                    <a:pt x="0" y="13"/>
                    <a:pt x="2" y="18"/>
                    <a:pt x="2" y="20"/>
                  </a:cubicBezTo>
                  <a:cubicBezTo>
                    <a:pt x="3" y="21"/>
                    <a:pt x="7" y="21"/>
                    <a:pt x="9" y="19"/>
                  </a:cubicBezTo>
                  <a:cubicBezTo>
                    <a:pt x="10" y="18"/>
                    <a:pt x="12" y="19"/>
                    <a:pt x="14" y="21"/>
                  </a:cubicBezTo>
                  <a:cubicBezTo>
                    <a:pt x="15" y="19"/>
                    <a:pt x="17" y="17"/>
                    <a:pt x="19" y="16"/>
                  </a:cubicBezTo>
                  <a:cubicBezTo>
                    <a:pt x="16" y="14"/>
                    <a:pt x="13" y="14"/>
                    <a:pt x="13" y="13"/>
                  </a:cubicBezTo>
                  <a:cubicBezTo>
                    <a:pt x="12" y="12"/>
                    <a:pt x="16" y="9"/>
                    <a:pt x="19" y="8"/>
                  </a:cubicBezTo>
                  <a:cubicBezTo>
                    <a:pt x="22" y="7"/>
                    <a:pt x="21" y="4"/>
                    <a:pt x="18" y="1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5" y="1"/>
                    <a:pt x="14" y="2"/>
                    <a:pt x="14" y="2"/>
                  </a:cubicBezTo>
                  <a:cubicBezTo>
                    <a:pt x="13" y="3"/>
                    <a:pt x="11" y="3"/>
                    <a:pt x="8" y="3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9" name="Freeform 43"/>
            <p:cNvSpPr/>
            <p:nvPr/>
          </p:nvSpPr>
          <p:spPr bwMode="auto">
            <a:xfrm>
              <a:off x="6735931" y="3679119"/>
              <a:ext cx="174372" cy="147837"/>
            </a:xfrm>
            <a:custGeom>
              <a:avLst/>
              <a:gdLst/>
              <a:ahLst/>
              <a:cxnLst>
                <a:cxn ang="0">
                  <a:pos x="14" y="10"/>
                </a:cxn>
                <a:cxn ang="0">
                  <a:pos x="8" y="16"/>
                </a:cxn>
                <a:cxn ang="0">
                  <a:pos x="4" y="27"/>
                </a:cxn>
                <a:cxn ang="0">
                  <a:pos x="3" y="43"/>
                </a:cxn>
                <a:cxn ang="0">
                  <a:pos x="13" y="43"/>
                </a:cxn>
                <a:cxn ang="0">
                  <a:pos x="16" y="40"/>
                </a:cxn>
                <a:cxn ang="0">
                  <a:pos x="21" y="38"/>
                </a:cxn>
                <a:cxn ang="0">
                  <a:pos x="28" y="41"/>
                </a:cxn>
                <a:cxn ang="0">
                  <a:pos x="33" y="41"/>
                </a:cxn>
                <a:cxn ang="0">
                  <a:pos x="45" y="41"/>
                </a:cxn>
                <a:cxn ang="0">
                  <a:pos x="68" y="64"/>
                </a:cxn>
                <a:cxn ang="0">
                  <a:pos x="68" y="65"/>
                </a:cxn>
                <a:cxn ang="0">
                  <a:pos x="74" y="64"/>
                </a:cxn>
                <a:cxn ang="0">
                  <a:pos x="77" y="62"/>
                </a:cxn>
                <a:cxn ang="0">
                  <a:pos x="65" y="49"/>
                </a:cxn>
                <a:cxn ang="0">
                  <a:pos x="47" y="36"/>
                </a:cxn>
                <a:cxn ang="0">
                  <a:pos x="40" y="29"/>
                </a:cxn>
                <a:cxn ang="0">
                  <a:pos x="31" y="13"/>
                </a:cxn>
                <a:cxn ang="0">
                  <a:pos x="25" y="0"/>
                </a:cxn>
                <a:cxn ang="0">
                  <a:pos x="14" y="10"/>
                </a:cxn>
              </a:cxnLst>
              <a:rect l="0" t="0" r="r" b="b"/>
              <a:pathLst>
                <a:path w="77" h="65">
                  <a:moveTo>
                    <a:pt x="14" y="10"/>
                  </a:moveTo>
                  <a:cubicBezTo>
                    <a:pt x="12" y="12"/>
                    <a:pt x="7" y="13"/>
                    <a:pt x="8" y="16"/>
                  </a:cubicBezTo>
                  <a:cubicBezTo>
                    <a:pt x="9" y="20"/>
                    <a:pt x="7" y="23"/>
                    <a:pt x="4" y="27"/>
                  </a:cubicBezTo>
                  <a:cubicBezTo>
                    <a:pt x="0" y="32"/>
                    <a:pt x="2" y="38"/>
                    <a:pt x="3" y="43"/>
                  </a:cubicBezTo>
                  <a:cubicBezTo>
                    <a:pt x="7" y="42"/>
                    <a:pt x="12" y="42"/>
                    <a:pt x="13" y="43"/>
                  </a:cubicBezTo>
                  <a:cubicBezTo>
                    <a:pt x="14" y="45"/>
                    <a:pt x="15" y="43"/>
                    <a:pt x="16" y="40"/>
                  </a:cubicBezTo>
                  <a:cubicBezTo>
                    <a:pt x="17" y="36"/>
                    <a:pt x="19" y="36"/>
                    <a:pt x="21" y="38"/>
                  </a:cubicBezTo>
                  <a:cubicBezTo>
                    <a:pt x="23" y="40"/>
                    <a:pt x="25" y="43"/>
                    <a:pt x="28" y="41"/>
                  </a:cubicBezTo>
                  <a:cubicBezTo>
                    <a:pt x="32" y="39"/>
                    <a:pt x="32" y="40"/>
                    <a:pt x="33" y="41"/>
                  </a:cubicBezTo>
                  <a:cubicBezTo>
                    <a:pt x="35" y="42"/>
                    <a:pt x="42" y="41"/>
                    <a:pt x="45" y="41"/>
                  </a:cubicBezTo>
                  <a:cubicBezTo>
                    <a:pt x="47" y="41"/>
                    <a:pt x="68" y="64"/>
                    <a:pt x="68" y="64"/>
                  </a:cubicBezTo>
                  <a:cubicBezTo>
                    <a:pt x="68" y="64"/>
                    <a:pt x="68" y="64"/>
                    <a:pt x="68" y="65"/>
                  </a:cubicBezTo>
                  <a:cubicBezTo>
                    <a:pt x="71" y="65"/>
                    <a:pt x="73" y="65"/>
                    <a:pt x="74" y="64"/>
                  </a:cubicBezTo>
                  <a:cubicBezTo>
                    <a:pt x="74" y="64"/>
                    <a:pt x="75" y="63"/>
                    <a:pt x="77" y="62"/>
                  </a:cubicBezTo>
                  <a:cubicBezTo>
                    <a:pt x="74" y="59"/>
                    <a:pt x="70" y="55"/>
                    <a:pt x="65" y="49"/>
                  </a:cubicBezTo>
                  <a:cubicBezTo>
                    <a:pt x="58" y="41"/>
                    <a:pt x="51" y="36"/>
                    <a:pt x="47" y="36"/>
                  </a:cubicBezTo>
                  <a:cubicBezTo>
                    <a:pt x="43" y="36"/>
                    <a:pt x="42" y="29"/>
                    <a:pt x="40" y="29"/>
                  </a:cubicBezTo>
                  <a:cubicBezTo>
                    <a:pt x="37" y="29"/>
                    <a:pt x="32" y="19"/>
                    <a:pt x="31" y="13"/>
                  </a:cubicBezTo>
                  <a:cubicBezTo>
                    <a:pt x="31" y="9"/>
                    <a:pt x="28" y="4"/>
                    <a:pt x="25" y="0"/>
                  </a:cubicBezTo>
                  <a:cubicBezTo>
                    <a:pt x="21" y="6"/>
                    <a:pt x="16" y="9"/>
                    <a:pt x="14" y="10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0" name="Freeform 44"/>
            <p:cNvSpPr/>
            <p:nvPr/>
          </p:nvSpPr>
          <p:spPr bwMode="auto">
            <a:xfrm>
              <a:off x="6646851" y="3760619"/>
              <a:ext cx="386651" cy="301361"/>
            </a:xfrm>
            <a:custGeom>
              <a:avLst/>
              <a:gdLst/>
              <a:ahLst/>
              <a:cxnLst>
                <a:cxn ang="0">
                  <a:pos x="12" y="87"/>
                </a:cxn>
                <a:cxn ang="0">
                  <a:pos x="22" y="99"/>
                </a:cxn>
                <a:cxn ang="0">
                  <a:pos x="32" y="108"/>
                </a:cxn>
                <a:cxn ang="0">
                  <a:pos x="32" y="118"/>
                </a:cxn>
                <a:cxn ang="0">
                  <a:pos x="36" y="119"/>
                </a:cxn>
                <a:cxn ang="0">
                  <a:pos x="47" y="122"/>
                </a:cxn>
                <a:cxn ang="0">
                  <a:pos x="60" y="129"/>
                </a:cxn>
                <a:cxn ang="0">
                  <a:pos x="73" y="131"/>
                </a:cxn>
                <a:cxn ang="0">
                  <a:pos x="81" y="125"/>
                </a:cxn>
                <a:cxn ang="0">
                  <a:pos x="91" y="123"/>
                </a:cxn>
                <a:cxn ang="0">
                  <a:pos x="96" y="126"/>
                </a:cxn>
                <a:cxn ang="0">
                  <a:pos x="102" y="124"/>
                </a:cxn>
                <a:cxn ang="0">
                  <a:pos x="111" y="123"/>
                </a:cxn>
                <a:cxn ang="0">
                  <a:pos x="126" y="115"/>
                </a:cxn>
                <a:cxn ang="0">
                  <a:pos x="138" y="113"/>
                </a:cxn>
                <a:cxn ang="0">
                  <a:pos x="168" y="83"/>
                </a:cxn>
                <a:cxn ang="0">
                  <a:pos x="164" y="80"/>
                </a:cxn>
                <a:cxn ang="0">
                  <a:pos x="149" y="77"/>
                </a:cxn>
                <a:cxn ang="0">
                  <a:pos x="126" y="69"/>
                </a:cxn>
                <a:cxn ang="0">
                  <a:pos x="118" y="62"/>
                </a:cxn>
                <a:cxn ang="0">
                  <a:pos x="111" y="52"/>
                </a:cxn>
                <a:cxn ang="0">
                  <a:pos x="113" y="47"/>
                </a:cxn>
                <a:cxn ang="0">
                  <a:pos x="108" y="45"/>
                </a:cxn>
                <a:cxn ang="0">
                  <a:pos x="101" y="46"/>
                </a:cxn>
                <a:cxn ang="0">
                  <a:pos x="102" y="36"/>
                </a:cxn>
                <a:cxn ang="0">
                  <a:pos x="107" y="28"/>
                </a:cxn>
                <a:cxn ang="0">
                  <a:pos x="84" y="5"/>
                </a:cxn>
                <a:cxn ang="0">
                  <a:pos x="72" y="5"/>
                </a:cxn>
                <a:cxn ang="0">
                  <a:pos x="67" y="5"/>
                </a:cxn>
                <a:cxn ang="0">
                  <a:pos x="60" y="2"/>
                </a:cxn>
                <a:cxn ang="0">
                  <a:pos x="55" y="4"/>
                </a:cxn>
                <a:cxn ang="0">
                  <a:pos x="52" y="7"/>
                </a:cxn>
                <a:cxn ang="0">
                  <a:pos x="42" y="7"/>
                </a:cxn>
                <a:cxn ang="0">
                  <a:pos x="42" y="7"/>
                </a:cxn>
                <a:cxn ang="0">
                  <a:pos x="38" y="20"/>
                </a:cxn>
                <a:cxn ang="0">
                  <a:pos x="33" y="26"/>
                </a:cxn>
                <a:cxn ang="0">
                  <a:pos x="26" y="34"/>
                </a:cxn>
                <a:cxn ang="0">
                  <a:pos x="23" y="45"/>
                </a:cxn>
                <a:cxn ang="0">
                  <a:pos x="18" y="50"/>
                </a:cxn>
                <a:cxn ang="0">
                  <a:pos x="14" y="60"/>
                </a:cxn>
                <a:cxn ang="0">
                  <a:pos x="13" y="73"/>
                </a:cxn>
                <a:cxn ang="0">
                  <a:pos x="4" y="75"/>
                </a:cxn>
                <a:cxn ang="0">
                  <a:pos x="2" y="81"/>
                </a:cxn>
                <a:cxn ang="0">
                  <a:pos x="12" y="87"/>
                </a:cxn>
              </a:cxnLst>
              <a:rect l="0" t="0" r="r" b="b"/>
              <a:pathLst>
                <a:path w="170" h="132">
                  <a:moveTo>
                    <a:pt x="12" y="87"/>
                  </a:moveTo>
                  <a:cubicBezTo>
                    <a:pt x="14" y="90"/>
                    <a:pt x="20" y="94"/>
                    <a:pt x="22" y="99"/>
                  </a:cubicBezTo>
                  <a:cubicBezTo>
                    <a:pt x="24" y="105"/>
                    <a:pt x="30" y="108"/>
                    <a:pt x="32" y="108"/>
                  </a:cubicBezTo>
                  <a:cubicBezTo>
                    <a:pt x="34" y="108"/>
                    <a:pt x="33" y="111"/>
                    <a:pt x="32" y="118"/>
                  </a:cubicBezTo>
                  <a:cubicBezTo>
                    <a:pt x="33" y="118"/>
                    <a:pt x="35" y="119"/>
                    <a:pt x="36" y="119"/>
                  </a:cubicBezTo>
                  <a:cubicBezTo>
                    <a:pt x="38" y="120"/>
                    <a:pt x="45" y="119"/>
                    <a:pt x="47" y="122"/>
                  </a:cubicBezTo>
                  <a:cubicBezTo>
                    <a:pt x="50" y="124"/>
                    <a:pt x="58" y="129"/>
                    <a:pt x="60" y="129"/>
                  </a:cubicBezTo>
                  <a:cubicBezTo>
                    <a:pt x="63" y="129"/>
                    <a:pt x="72" y="130"/>
                    <a:pt x="73" y="131"/>
                  </a:cubicBezTo>
                  <a:cubicBezTo>
                    <a:pt x="75" y="132"/>
                    <a:pt x="77" y="128"/>
                    <a:pt x="81" y="125"/>
                  </a:cubicBezTo>
                  <a:cubicBezTo>
                    <a:pt x="85" y="123"/>
                    <a:pt x="90" y="122"/>
                    <a:pt x="91" y="123"/>
                  </a:cubicBezTo>
                  <a:cubicBezTo>
                    <a:pt x="91" y="125"/>
                    <a:pt x="94" y="127"/>
                    <a:pt x="96" y="126"/>
                  </a:cubicBezTo>
                  <a:cubicBezTo>
                    <a:pt x="97" y="125"/>
                    <a:pt x="99" y="125"/>
                    <a:pt x="102" y="124"/>
                  </a:cubicBezTo>
                  <a:cubicBezTo>
                    <a:pt x="105" y="123"/>
                    <a:pt x="110" y="122"/>
                    <a:pt x="111" y="123"/>
                  </a:cubicBezTo>
                  <a:cubicBezTo>
                    <a:pt x="113" y="123"/>
                    <a:pt x="118" y="115"/>
                    <a:pt x="126" y="115"/>
                  </a:cubicBezTo>
                  <a:cubicBezTo>
                    <a:pt x="133" y="115"/>
                    <a:pt x="135" y="116"/>
                    <a:pt x="138" y="113"/>
                  </a:cubicBezTo>
                  <a:cubicBezTo>
                    <a:pt x="141" y="109"/>
                    <a:pt x="166" y="84"/>
                    <a:pt x="168" y="83"/>
                  </a:cubicBezTo>
                  <a:cubicBezTo>
                    <a:pt x="170" y="81"/>
                    <a:pt x="167" y="80"/>
                    <a:pt x="164" y="80"/>
                  </a:cubicBezTo>
                  <a:cubicBezTo>
                    <a:pt x="162" y="80"/>
                    <a:pt x="157" y="80"/>
                    <a:pt x="149" y="77"/>
                  </a:cubicBezTo>
                  <a:cubicBezTo>
                    <a:pt x="141" y="73"/>
                    <a:pt x="128" y="69"/>
                    <a:pt x="126" y="69"/>
                  </a:cubicBezTo>
                  <a:cubicBezTo>
                    <a:pt x="124" y="68"/>
                    <a:pt x="120" y="63"/>
                    <a:pt x="118" y="62"/>
                  </a:cubicBezTo>
                  <a:cubicBezTo>
                    <a:pt x="116" y="61"/>
                    <a:pt x="112" y="54"/>
                    <a:pt x="111" y="52"/>
                  </a:cubicBezTo>
                  <a:cubicBezTo>
                    <a:pt x="111" y="51"/>
                    <a:pt x="112" y="49"/>
                    <a:pt x="113" y="47"/>
                  </a:cubicBezTo>
                  <a:cubicBezTo>
                    <a:pt x="111" y="45"/>
                    <a:pt x="109" y="44"/>
                    <a:pt x="108" y="45"/>
                  </a:cubicBezTo>
                  <a:cubicBezTo>
                    <a:pt x="106" y="47"/>
                    <a:pt x="102" y="47"/>
                    <a:pt x="101" y="46"/>
                  </a:cubicBezTo>
                  <a:cubicBezTo>
                    <a:pt x="101" y="44"/>
                    <a:pt x="99" y="39"/>
                    <a:pt x="102" y="36"/>
                  </a:cubicBezTo>
                  <a:cubicBezTo>
                    <a:pt x="104" y="34"/>
                    <a:pt x="107" y="28"/>
                    <a:pt x="107" y="28"/>
                  </a:cubicBezTo>
                  <a:cubicBezTo>
                    <a:pt x="107" y="28"/>
                    <a:pt x="86" y="5"/>
                    <a:pt x="84" y="5"/>
                  </a:cubicBezTo>
                  <a:cubicBezTo>
                    <a:pt x="81" y="5"/>
                    <a:pt x="74" y="6"/>
                    <a:pt x="72" y="5"/>
                  </a:cubicBezTo>
                  <a:cubicBezTo>
                    <a:pt x="71" y="4"/>
                    <a:pt x="71" y="3"/>
                    <a:pt x="67" y="5"/>
                  </a:cubicBezTo>
                  <a:cubicBezTo>
                    <a:pt x="64" y="7"/>
                    <a:pt x="62" y="4"/>
                    <a:pt x="60" y="2"/>
                  </a:cubicBezTo>
                  <a:cubicBezTo>
                    <a:pt x="58" y="0"/>
                    <a:pt x="56" y="0"/>
                    <a:pt x="55" y="4"/>
                  </a:cubicBezTo>
                  <a:cubicBezTo>
                    <a:pt x="54" y="7"/>
                    <a:pt x="53" y="9"/>
                    <a:pt x="52" y="7"/>
                  </a:cubicBezTo>
                  <a:cubicBezTo>
                    <a:pt x="51" y="6"/>
                    <a:pt x="46" y="6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3" y="12"/>
                    <a:pt x="38" y="17"/>
                    <a:pt x="38" y="20"/>
                  </a:cubicBezTo>
                  <a:cubicBezTo>
                    <a:pt x="38" y="23"/>
                    <a:pt x="35" y="26"/>
                    <a:pt x="33" y="26"/>
                  </a:cubicBezTo>
                  <a:cubicBezTo>
                    <a:pt x="31" y="26"/>
                    <a:pt x="29" y="31"/>
                    <a:pt x="26" y="34"/>
                  </a:cubicBezTo>
                  <a:cubicBezTo>
                    <a:pt x="23" y="37"/>
                    <a:pt x="25" y="43"/>
                    <a:pt x="23" y="45"/>
                  </a:cubicBezTo>
                  <a:cubicBezTo>
                    <a:pt x="20" y="47"/>
                    <a:pt x="16" y="48"/>
                    <a:pt x="18" y="50"/>
                  </a:cubicBezTo>
                  <a:cubicBezTo>
                    <a:pt x="20" y="52"/>
                    <a:pt x="14" y="56"/>
                    <a:pt x="14" y="60"/>
                  </a:cubicBezTo>
                  <a:cubicBezTo>
                    <a:pt x="14" y="65"/>
                    <a:pt x="14" y="72"/>
                    <a:pt x="13" y="73"/>
                  </a:cubicBezTo>
                  <a:cubicBezTo>
                    <a:pt x="12" y="74"/>
                    <a:pt x="4" y="72"/>
                    <a:pt x="4" y="75"/>
                  </a:cubicBezTo>
                  <a:cubicBezTo>
                    <a:pt x="4" y="79"/>
                    <a:pt x="0" y="79"/>
                    <a:pt x="2" y="81"/>
                  </a:cubicBezTo>
                  <a:cubicBezTo>
                    <a:pt x="3" y="84"/>
                    <a:pt x="11" y="83"/>
                    <a:pt x="12" y="87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1" name="Freeform 45"/>
            <p:cNvSpPr/>
            <p:nvPr/>
          </p:nvSpPr>
          <p:spPr bwMode="auto">
            <a:xfrm>
              <a:off x="6707502" y="3210968"/>
              <a:ext cx="39803" cy="47384"/>
            </a:xfrm>
            <a:custGeom>
              <a:avLst/>
              <a:gdLst/>
              <a:ahLst/>
              <a:cxnLst>
                <a:cxn ang="0">
                  <a:pos x="14" y="9"/>
                </a:cxn>
                <a:cxn ang="0">
                  <a:pos x="8" y="0"/>
                </a:cxn>
                <a:cxn ang="0">
                  <a:pos x="8" y="2"/>
                </a:cxn>
                <a:cxn ang="0">
                  <a:pos x="0" y="18"/>
                </a:cxn>
                <a:cxn ang="0">
                  <a:pos x="5" y="21"/>
                </a:cxn>
                <a:cxn ang="0">
                  <a:pos x="14" y="9"/>
                </a:cxn>
              </a:cxnLst>
              <a:rect l="0" t="0" r="r" b="b"/>
              <a:pathLst>
                <a:path w="17" h="21">
                  <a:moveTo>
                    <a:pt x="14" y="9"/>
                  </a:moveTo>
                  <a:cubicBezTo>
                    <a:pt x="16" y="7"/>
                    <a:pt x="17" y="0"/>
                    <a:pt x="8" y="0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5"/>
                    <a:pt x="3" y="12"/>
                    <a:pt x="0" y="18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8" y="16"/>
                    <a:pt x="12" y="10"/>
                    <a:pt x="14" y="9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2" name="Freeform 46"/>
            <p:cNvSpPr/>
            <p:nvPr/>
          </p:nvSpPr>
          <p:spPr bwMode="auto">
            <a:xfrm>
              <a:off x="6718874" y="3137049"/>
              <a:ext cx="178163" cy="142152"/>
            </a:xfrm>
            <a:custGeom>
              <a:avLst/>
              <a:gdLst/>
              <a:ahLst/>
              <a:cxnLst>
                <a:cxn ang="0">
                  <a:pos x="9" y="41"/>
                </a:cxn>
                <a:cxn ang="0">
                  <a:pos x="0" y="53"/>
                </a:cxn>
                <a:cxn ang="0">
                  <a:pos x="1" y="53"/>
                </a:cxn>
                <a:cxn ang="0">
                  <a:pos x="2" y="57"/>
                </a:cxn>
                <a:cxn ang="0">
                  <a:pos x="12" y="62"/>
                </a:cxn>
                <a:cxn ang="0">
                  <a:pos x="23" y="56"/>
                </a:cxn>
                <a:cxn ang="0">
                  <a:pos x="61" y="37"/>
                </a:cxn>
                <a:cxn ang="0">
                  <a:pos x="64" y="30"/>
                </a:cxn>
                <a:cxn ang="0">
                  <a:pos x="65" y="21"/>
                </a:cxn>
                <a:cxn ang="0">
                  <a:pos x="64" y="12"/>
                </a:cxn>
                <a:cxn ang="0">
                  <a:pos x="71" y="7"/>
                </a:cxn>
                <a:cxn ang="0">
                  <a:pos x="78" y="2"/>
                </a:cxn>
                <a:cxn ang="0">
                  <a:pos x="73" y="0"/>
                </a:cxn>
                <a:cxn ang="0">
                  <a:pos x="61" y="2"/>
                </a:cxn>
                <a:cxn ang="0">
                  <a:pos x="46" y="7"/>
                </a:cxn>
                <a:cxn ang="0">
                  <a:pos x="33" y="6"/>
                </a:cxn>
                <a:cxn ang="0">
                  <a:pos x="26" y="8"/>
                </a:cxn>
                <a:cxn ang="0">
                  <a:pos x="16" y="8"/>
                </a:cxn>
                <a:cxn ang="0">
                  <a:pos x="11" y="10"/>
                </a:cxn>
                <a:cxn ang="0">
                  <a:pos x="4" y="18"/>
                </a:cxn>
                <a:cxn ang="0">
                  <a:pos x="4" y="24"/>
                </a:cxn>
                <a:cxn ang="0">
                  <a:pos x="3" y="32"/>
                </a:cxn>
                <a:cxn ang="0">
                  <a:pos x="9" y="41"/>
                </a:cxn>
              </a:cxnLst>
              <a:rect l="0" t="0" r="r" b="b"/>
              <a:pathLst>
                <a:path w="78" h="62">
                  <a:moveTo>
                    <a:pt x="9" y="41"/>
                  </a:moveTo>
                  <a:cubicBezTo>
                    <a:pt x="7" y="42"/>
                    <a:pt x="3" y="48"/>
                    <a:pt x="0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20" y="57"/>
                    <a:pt x="23" y="56"/>
                  </a:cubicBezTo>
                  <a:cubicBezTo>
                    <a:pt x="26" y="56"/>
                    <a:pt x="61" y="37"/>
                    <a:pt x="61" y="37"/>
                  </a:cubicBezTo>
                  <a:cubicBezTo>
                    <a:pt x="61" y="37"/>
                    <a:pt x="65" y="32"/>
                    <a:pt x="64" y="30"/>
                  </a:cubicBezTo>
                  <a:cubicBezTo>
                    <a:pt x="64" y="28"/>
                    <a:pt x="63" y="24"/>
                    <a:pt x="65" y="21"/>
                  </a:cubicBezTo>
                  <a:cubicBezTo>
                    <a:pt x="67" y="19"/>
                    <a:pt x="63" y="16"/>
                    <a:pt x="64" y="12"/>
                  </a:cubicBezTo>
                  <a:cubicBezTo>
                    <a:pt x="65" y="8"/>
                    <a:pt x="71" y="7"/>
                    <a:pt x="71" y="7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68" y="3"/>
                    <a:pt x="61" y="2"/>
                  </a:cubicBezTo>
                  <a:cubicBezTo>
                    <a:pt x="54" y="2"/>
                    <a:pt x="53" y="7"/>
                    <a:pt x="46" y="7"/>
                  </a:cubicBezTo>
                  <a:cubicBezTo>
                    <a:pt x="39" y="7"/>
                    <a:pt x="35" y="8"/>
                    <a:pt x="33" y="6"/>
                  </a:cubicBezTo>
                  <a:cubicBezTo>
                    <a:pt x="31" y="4"/>
                    <a:pt x="31" y="5"/>
                    <a:pt x="26" y="8"/>
                  </a:cubicBezTo>
                  <a:cubicBezTo>
                    <a:pt x="21" y="10"/>
                    <a:pt x="18" y="9"/>
                    <a:pt x="16" y="8"/>
                  </a:cubicBezTo>
                  <a:cubicBezTo>
                    <a:pt x="13" y="6"/>
                    <a:pt x="12" y="8"/>
                    <a:pt x="11" y="10"/>
                  </a:cubicBezTo>
                  <a:cubicBezTo>
                    <a:pt x="11" y="12"/>
                    <a:pt x="11" y="17"/>
                    <a:pt x="4" y="18"/>
                  </a:cubicBezTo>
                  <a:cubicBezTo>
                    <a:pt x="4" y="20"/>
                    <a:pt x="3" y="22"/>
                    <a:pt x="4" y="24"/>
                  </a:cubicBezTo>
                  <a:cubicBezTo>
                    <a:pt x="6" y="26"/>
                    <a:pt x="4" y="28"/>
                    <a:pt x="3" y="32"/>
                  </a:cubicBezTo>
                  <a:cubicBezTo>
                    <a:pt x="12" y="32"/>
                    <a:pt x="11" y="39"/>
                    <a:pt x="9" y="41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3" name="Freeform 47"/>
            <p:cNvSpPr/>
            <p:nvPr/>
          </p:nvSpPr>
          <p:spPr bwMode="auto">
            <a:xfrm>
              <a:off x="9036882" y="3108619"/>
              <a:ext cx="96663" cy="121302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4" y="9"/>
                </a:cxn>
                <a:cxn ang="0">
                  <a:pos x="7" y="15"/>
                </a:cxn>
                <a:cxn ang="0">
                  <a:pos x="7" y="20"/>
                </a:cxn>
                <a:cxn ang="0">
                  <a:pos x="6" y="30"/>
                </a:cxn>
                <a:cxn ang="0">
                  <a:pos x="3" y="44"/>
                </a:cxn>
                <a:cxn ang="0">
                  <a:pos x="4" y="51"/>
                </a:cxn>
                <a:cxn ang="0">
                  <a:pos x="26" y="44"/>
                </a:cxn>
                <a:cxn ang="0">
                  <a:pos x="37" y="40"/>
                </a:cxn>
                <a:cxn ang="0">
                  <a:pos x="41" y="35"/>
                </a:cxn>
                <a:cxn ang="0">
                  <a:pos x="38" y="19"/>
                </a:cxn>
                <a:cxn ang="0">
                  <a:pos x="27" y="0"/>
                </a:cxn>
                <a:cxn ang="0">
                  <a:pos x="21" y="2"/>
                </a:cxn>
                <a:cxn ang="0">
                  <a:pos x="10" y="4"/>
                </a:cxn>
              </a:cxnLst>
              <a:rect l="0" t="0" r="r" b="b"/>
              <a:pathLst>
                <a:path w="43" h="53">
                  <a:moveTo>
                    <a:pt x="10" y="4"/>
                  </a:moveTo>
                  <a:cubicBezTo>
                    <a:pt x="9" y="5"/>
                    <a:pt x="6" y="7"/>
                    <a:pt x="4" y="9"/>
                  </a:cubicBezTo>
                  <a:cubicBezTo>
                    <a:pt x="5" y="11"/>
                    <a:pt x="5" y="15"/>
                    <a:pt x="7" y="15"/>
                  </a:cubicBezTo>
                  <a:cubicBezTo>
                    <a:pt x="11" y="15"/>
                    <a:pt x="11" y="21"/>
                    <a:pt x="7" y="20"/>
                  </a:cubicBezTo>
                  <a:cubicBezTo>
                    <a:pt x="3" y="19"/>
                    <a:pt x="3" y="25"/>
                    <a:pt x="6" y="30"/>
                  </a:cubicBezTo>
                  <a:cubicBezTo>
                    <a:pt x="10" y="35"/>
                    <a:pt x="0" y="41"/>
                    <a:pt x="3" y="44"/>
                  </a:cubicBezTo>
                  <a:cubicBezTo>
                    <a:pt x="5" y="47"/>
                    <a:pt x="3" y="50"/>
                    <a:pt x="4" y="51"/>
                  </a:cubicBezTo>
                  <a:cubicBezTo>
                    <a:pt x="5" y="53"/>
                    <a:pt x="20" y="51"/>
                    <a:pt x="26" y="44"/>
                  </a:cubicBezTo>
                  <a:cubicBezTo>
                    <a:pt x="32" y="38"/>
                    <a:pt x="34" y="39"/>
                    <a:pt x="37" y="40"/>
                  </a:cubicBezTo>
                  <a:cubicBezTo>
                    <a:pt x="40" y="41"/>
                    <a:pt x="43" y="37"/>
                    <a:pt x="41" y="35"/>
                  </a:cubicBezTo>
                  <a:cubicBezTo>
                    <a:pt x="40" y="32"/>
                    <a:pt x="38" y="26"/>
                    <a:pt x="38" y="19"/>
                  </a:cubicBezTo>
                  <a:cubicBezTo>
                    <a:pt x="39" y="14"/>
                    <a:pt x="33" y="6"/>
                    <a:pt x="27" y="0"/>
                  </a:cubicBezTo>
                  <a:cubicBezTo>
                    <a:pt x="25" y="1"/>
                    <a:pt x="23" y="2"/>
                    <a:pt x="21" y="2"/>
                  </a:cubicBezTo>
                  <a:cubicBezTo>
                    <a:pt x="17" y="2"/>
                    <a:pt x="12" y="2"/>
                    <a:pt x="10" y="4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4" name="Freeform 48"/>
            <p:cNvSpPr/>
            <p:nvPr/>
          </p:nvSpPr>
          <p:spPr bwMode="auto">
            <a:xfrm>
              <a:off x="8068361" y="3449781"/>
              <a:ext cx="113721" cy="153524"/>
            </a:xfrm>
            <a:custGeom>
              <a:avLst/>
              <a:gdLst/>
              <a:ahLst/>
              <a:cxnLst>
                <a:cxn ang="0">
                  <a:pos x="50" y="56"/>
                </a:cxn>
                <a:cxn ang="0">
                  <a:pos x="46" y="34"/>
                </a:cxn>
                <a:cxn ang="0">
                  <a:pos x="37" y="43"/>
                </a:cxn>
                <a:cxn ang="0">
                  <a:pos x="38" y="31"/>
                </a:cxn>
                <a:cxn ang="0">
                  <a:pos x="47" y="19"/>
                </a:cxn>
                <a:cxn ang="0">
                  <a:pos x="39" y="17"/>
                </a:cxn>
                <a:cxn ang="0">
                  <a:pos x="26" y="17"/>
                </a:cxn>
                <a:cxn ang="0">
                  <a:pos x="21" y="12"/>
                </a:cxn>
                <a:cxn ang="0">
                  <a:pos x="13" y="6"/>
                </a:cxn>
                <a:cxn ang="0">
                  <a:pos x="4" y="6"/>
                </a:cxn>
                <a:cxn ang="0">
                  <a:pos x="11" y="15"/>
                </a:cxn>
                <a:cxn ang="0">
                  <a:pos x="5" y="20"/>
                </a:cxn>
                <a:cxn ang="0">
                  <a:pos x="8" y="37"/>
                </a:cxn>
                <a:cxn ang="0">
                  <a:pos x="12" y="57"/>
                </a:cxn>
                <a:cxn ang="0">
                  <a:pos x="19" y="55"/>
                </a:cxn>
                <a:cxn ang="0">
                  <a:pos x="28" y="51"/>
                </a:cxn>
                <a:cxn ang="0">
                  <a:pos x="35" y="46"/>
                </a:cxn>
                <a:cxn ang="0">
                  <a:pos x="41" y="61"/>
                </a:cxn>
                <a:cxn ang="0">
                  <a:pos x="43" y="67"/>
                </a:cxn>
                <a:cxn ang="0">
                  <a:pos x="47" y="63"/>
                </a:cxn>
                <a:cxn ang="0">
                  <a:pos x="50" y="56"/>
                </a:cxn>
              </a:cxnLst>
              <a:rect l="0" t="0" r="r" b="b"/>
              <a:pathLst>
                <a:path w="50" h="67">
                  <a:moveTo>
                    <a:pt x="50" y="56"/>
                  </a:moveTo>
                  <a:cubicBezTo>
                    <a:pt x="48" y="45"/>
                    <a:pt x="47" y="34"/>
                    <a:pt x="46" y="34"/>
                  </a:cubicBezTo>
                  <a:cubicBezTo>
                    <a:pt x="43" y="34"/>
                    <a:pt x="41" y="44"/>
                    <a:pt x="37" y="43"/>
                  </a:cubicBezTo>
                  <a:cubicBezTo>
                    <a:pt x="34" y="42"/>
                    <a:pt x="34" y="31"/>
                    <a:pt x="38" y="31"/>
                  </a:cubicBezTo>
                  <a:cubicBezTo>
                    <a:pt x="42" y="31"/>
                    <a:pt x="47" y="22"/>
                    <a:pt x="47" y="19"/>
                  </a:cubicBezTo>
                  <a:cubicBezTo>
                    <a:pt x="47" y="17"/>
                    <a:pt x="43" y="17"/>
                    <a:pt x="39" y="17"/>
                  </a:cubicBezTo>
                  <a:cubicBezTo>
                    <a:pt x="35" y="17"/>
                    <a:pt x="26" y="17"/>
                    <a:pt x="26" y="17"/>
                  </a:cubicBezTo>
                  <a:cubicBezTo>
                    <a:pt x="26" y="17"/>
                    <a:pt x="21" y="15"/>
                    <a:pt x="21" y="12"/>
                  </a:cubicBezTo>
                  <a:cubicBezTo>
                    <a:pt x="21" y="8"/>
                    <a:pt x="18" y="6"/>
                    <a:pt x="13" y="6"/>
                  </a:cubicBezTo>
                  <a:cubicBezTo>
                    <a:pt x="8" y="6"/>
                    <a:pt x="8" y="0"/>
                    <a:pt x="4" y="6"/>
                  </a:cubicBezTo>
                  <a:cubicBezTo>
                    <a:pt x="0" y="11"/>
                    <a:pt x="12" y="11"/>
                    <a:pt x="11" y="15"/>
                  </a:cubicBezTo>
                  <a:cubicBezTo>
                    <a:pt x="10" y="19"/>
                    <a:pt x="6" y="17"/>
                    <a:pt x="5" y="20"/>
                  </a:cubicBezTo>
                  <a:cubicBezTo>
                    <a:pt x="4" y="23"/>
                    <a:pt x="6" y="32"/>
                    <a:pt x="8" y="37"/>
                  </a:cubicBezTo>
                  <a:cubicBezTo>
                    <a:pt x="9" y="40"/>
                    <a:pt x="12" y="50"/>
                    <a:pt x="12" y="57"/>
                  </a:cubicBezTo>
                  <a:cubicBezTo>
                    <a:pt x="15" y="57"/>
                    <a:pt x="16" y="55"/>
                    <a:pt x="19" y="55"/>
                  </a:cubicBezTo>
                  <a:cubicBezTo>
                    <a:pt x="23" y="55"/>
                    <a:pt x="28" y="55"/>
                    <a:pt x="28" y="51"/>
                  </a:cubicBezTo>
                  <a:cubicBezTo>
                    <a:pt x="29" y="47"/>
                    <a:pt x="33" y="44"/>
                    <a:pt x="35" y="46"/>
                  </a:cubicBezTo>
                  <a:cubicBezTo>
                    <a:pt x="37" y="47"/>
                    <a:pt x="41" y="56"/>
                    <a:pt x="41" y="61"/>
                  </a:cubicBezTo>
                  <a:cubicBezTo>
                    <a:pt x="41" y="62"/>
                    <a:pt x="42" y="64"/>
                    <a:pt x="43" y="67"/>
                  </a:cubicBezTo>
                  <a:cubicBezTo>
                    <a:pt x="45" y="65"/>
                    <a:pt x="47" y="63"/>
                    <a:pt x="47" y="63"/>
                  </a:cubicBezTo>
                  <a:cubicBezTo>
                    <a:pt x="47" y="63"/>
                    <a:pt x="48" y="58"/>
                    <a:pt x="50" y="56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5" name="Freeform 49"/>
            <p:cNvSpPr/>
            <p:nvPr/>
          </p:nvSpPr>
          <p:spPr bwMode="auto">
            <a:xfrm>
              <a:off x="7573675" y="3192014"/>
              <a:ext cx="718337" cy="758138"/>
            </a:xfrm>
            <a:custGeom>
              <a:avLst/>
              <a:gdLst/>
              <a:ahLst/>
              <a:cxnLst>
                <a:cxn ang="0">
                  <a:pos x="222" y="133"/>
                </a:cxn>
                <a:cxn ang="0">
                  <a:pos x="221" y="119"/>
                </a:cxn>
                <a:cxn ang="0">
                  <a:pos x="238" y="125"/>
                </a:cxn>
                <a:cxn ang="0">
                  <a:pos x="256" y="130"/>
                </a:cxn>
                <a:cxn ang="0">
                  <a:pos x="255" y="144"/>
                </a:cxn>
                <a:cxn ang="0">
                  <a:pos x="263" y="147"/>
                </a:cxn>
                <a:cxn ang="0">
                  <a:pos x="269" y="168"/>
                </a:cxn>
                <a:cxn ang="0">
                  <a:pos x="274" y="145"/>
                </a:cxn>
                <a:cxn ang="0">
                  <a:pos x="287" y="131"/>
                </a:cxn>
                <a:cxn ang="0">
                  <a:pos x="298" y="109"/>
                </a:cxn>
                <a:cxn ang="0">
                  <a:pos x="312" y="105"/>
                </a:cxn>
                <a:cxn ang="0">
                  <a:pos x="314" y="92"/>
                </a:cxn>
                <a:cxn ang="0">
                  <a:pos x="303" y="81"/>
                </a:cxn>
                <a:cxn ang="0">
                  <a:pos x="283" y="82"/>
                </a:cxn>
                <a:cxn ang="0">
                  <a:pos x="269" y="93"/>
                </a:cxn>
                <a:cxn ang="0">
                  <a:pos x="258" y="100"/>
                </a:cxn>
                <a:cxn ang="0">
                  <a:pos x="248" y="111"/>
                </a:cxn>
                <a:cxn ang="0">
                  <a:pos x="230" y="108"/>
                </a:cxn>
                <a:cxn ang="0">
                  <a:pos x="223" y="95"/>
                </a:cxn>
                <a:cxn ang="0">
                  <a:pos x="218" y="112"/>
                </a:cxn>
                <a:cxn ang="0">
                  <a:pos x="184" y="108"/>
                </a:cxn>
                <a:cxn ang="0">
                  <a:pos x="167" y="103"/>
                </a:cxn>
                <a:cxn ang="0">
                  <a:pos x="149" y="93"/>
                </a:cxn>
                <a:cxn ang="0">
                  <a:pos x="134" y="85"/>
                </a:cxn>
                <a:cxn ang="0">
                  <a:pos x="141" y="69"/>
                </a:cxn>
                <a:cxn ang="0">
                  <a:pos x="130" y="58"/>
                </a:cxn>
                <a:cxn ang="0">
                  <a:pos x="116" y="43"/>
                </a:cxn>
                <a:cxn ang="0">
                  <a:pos x="126" y="34"/>
                </a:cxn>
                <a:cxn ang="0">
                  <a:pos x="119" y="13"/>
                </a:cxn>
                <a:cxn ang="0">
                  <a:pos x="108" y="0"/>
                </a:cxn>
                <a:cxn ang="0">
                  <a:pos x="99" y="9"/>
                </a:cxn>
                <a:cxn ang="0">
                  <a:pos x="71" y="10"/>
                </a:cxn>
                <a:cxn ang="0">
                  <a:pos x="67" y="27"/>
                </a:cxn>
                <a:cxn ang="0">
                  <a:pos x="79" y="43"/>
                </a:cxn>
                <a:cxn ang="0">
                  <a:pos x="71" y="60"/>
                </a:cxn>
                <a:cxn ang="0">
                  <a:pos x="59" y="71"/>
                </a:cxn>
                <a:cxn ang="0">
                  <a:pos x="45" y="89"/>
                </a:cxn>
                <a:cxn ang="0">
                  <a:pos x="31" y="98"/>
                </a:cxn>
                <a:cxn ang="0">
                  <a:pos x="15" y="108"/>
                </a:cxn>
                <a:cxn ang="0">
                  <a:pos x="27" y="127"/>
                </a:cxn>
                <a:cxn ang="0">
                  <a:pos x="22" y="140"/>
                </a:cxn>
                <a:cxn ang="0">
                  <a:pos x="1" y="147"/>
                </a:cxn>
                <a:cxn ang="0">
                  <a:pos x="11" y="158"/>
                </a:cxn>
                <a:cxn ang="0">
                  <a:pos x="8" y="164"/>
                </a:cxn>
                <a:cxn ang="0">
                  <a:pos x="43" y="172"/>
                </a:cxn>
                <a:cxn ang="0">
                  <a:pos x="50" y="177"/>
                </a:cxn>
                <a:cxn ang="0">
                  <a:pos x="52" y="207"/>
                </a:cxn>
                <a:cxn ang="0">
                  <a:pos x="68" y="257"/>
                </a:cxn>
                <a:cxn ang="0">
                  <a:pos x="89" y="310"/>
                </a:cxn>
                <a:cxn ang="0">
                  <a:pos x="111" y="323"/>
                </a:cxn>
                <a:cxn ang="0">
                  <a:pos x="126" y="305"/>
                </a:cxn>
                <a:cxn ang="0">
                  <a:pos x="132" y="283"/>
                </a:cxn>
                <a:cxn ang="0">
                  <a:pos x="134" y="250"/>
                </a:cxn>
                <a:cxn ang="0">
                  <a:pos x="150" y="233"/>
                </a:cxn>
                <a:cxn ang="0">
                  <a:pos x="185" y="201"/>
                </a:cxn>
                <a:cxn ang="0">
                  <a:pos x="206" y="178"/>
                </a:cxn>
                <a:cxn ang="0">
                  <a:pos x="229" y="170"/>
                </a:cxn>
              </a:cxnLst>
              <a:rect l="0" t="0" r="r" b="b"/>
              <a:pathLst>
                <a:path w="315" h="332">
                  <a:moveTo>
                    <a:pt x="225" y="150"/>
                  </a:moveTo>
                  <a:cubicBezTo>
                    <a:pt x="223" y="145"/>
                    <a:pt x="221" y="136"/>
                    <a:pt x="222" y="133"/>
                  </a:cubicBezTo>
                  <a:cubicBezTo>
                    <a:pt x="223" y="130"/>
                    <a:pt x="227" y="132"/>
                    <a:pt x="228" y="128"/>
                  </a:cubicBezTo>
                  <a:cubicBezTo>
                    <a:pt x="229" y="124"/>
                    <a:pt x="217" y="124"/>
                    <a:pt x="221" y="119"/>
                  </a:cubicBezTo>
                  <a:cubicBezTo>
                    <a:pt x="225" y="113"/>
                    <a:pt x="225" y="119"/>
                    <a:pt x="230" y="119"/>
                  </a:cubicBezTo>
                  <a:cubicBezTo>
                    <a:pt x="235" y="119"/>
                    <a:pt x="238" y="121"/>
                    <a:pt x="238" y="125"/>
                  </a:cubicBezTo>
                  <a:cubicBezTo>
                    <a:pt x="238" y="128"/>
                    <a:pt x="243" y="130"/>
                    <a:pt x="243" y="130"/>
                  </a:cubicBezTo>
                  <a:cubicBezTo>
                    <a:pt x="243" y="130"/>
                    <a:pt x="252" y="130"/>
                    <a:pt x="256" y="130"/>
                  </a:cubicBezTo>
                  <a:cubicBezTo>
                    <a:pt x="260" y="130"/>
                    <a:pt x="264" y="130"/>
                    <a:pt x="264" y="132"/>
                  </a:cubicBezTo>
                  <a:cubicBezTo>
                    <a:pt x="264" y="135"/>
                    <a:pt x="259" y="144"/>
                    <a:pt x="255" y="144"/>
                  </a:cubicBezTo>
                  <a:cubicBezTo>
                    <a:pt x="251" y="144"/>
                    <a:pt x="251" y="155"/>
                    <a:pt x="254" y="156"/>
                  </a:cubicBezTo>
                  <a:cubicBezTo>
                    <a:pt x="258" y="157"/>
                    <a:pt x="260" y="147"/>
                    <a:pt x="263" y="147"/>
                  </a:cubicBezTo>
                  <a:cubicBezTo>
                    <a:pt x="264" y="147"/>
                    <a:pt x="265" y="158"/>
                    <a:pt x="267" y="169"/>
                  </a:cubicBezTo>
                  <a:cubicBezTo>
                    <a:pt x="268" y="168"/>
                    <a:pt x="268" y="168"/>
                    <a:pt x="269" y="168"/>
                  </a:cubicBezTo>
                  <a:cubicBezTo>
                    <a:pt x="271" y="168"/>
                    <a:pt x="270" y="158"/>
                    <a:pt x="272" y="156"/>
                  </a:cubicBezTo>
                  <a:cubicBezTo>
                    <a:pt x="274" y="153"/>
                    <a:pt x="273" y="145"/>
                    <a:pt x="274" y="145"/>
                  </a:cubicBezTo>
                  <a:cubicBezTo>
                    <a:pt x="275" y="145"/>
                    <a:pt x="283" y="147"/>
                    <a:pt x="283" y="145"/>
                  </a:cubicBezTo>
                  <a:cubicBezTo>
                    <a:pt x="283" y="143"/>
                    <a:pt x="288" y="135"/>
                    <a:pt x="287" y="131"/>
                  </a:cubicBezTo>
                  <a:cubicBezTo>
                    <a:pt x="286" y="127"/>
                    <a:pt x="290" y="122"/>
                    <a:pt x="290" y="117"/>
                  </a:cubicBezTo>
                  <a:cubicBezTo>
                    <a:pt x="290" y="113"/>
                    <a:pt x="295" y="111"/>
                    <a:pt x="298" y="109"/>
                  </a:cubicBezTo>
                  <a:cubicBezTo>
                    <a:pt x="301" y="106"/>
                    <a:pt x="306" y="102"/>
                    <a:pt x="307" y="105"/>
                  </a:cubicBezTo>
                  <a:cubicBezTo>
                    <a:pt x="308" y="107"/>
                    <a:pt x="315" y="109"/>
                    <a:pt x="312" y="105"/>
                  </a:cubicBezTo>
                  <a:cubicBezTo>
                    <a:pt x="309" y="101"/>
                    <a:pt x="309" y="98"/>
                    <a:pt x="311" y="97"/>
                  </a:cubicBezTo>
                  <a:cubicBezTo>
                    <a:pt x="313" y="96"/>
                    <a:pt x="314" y="92"/>
                    <a:pt x="314" y="92"/>
                  </a:cubicBezTo>
                  <a:cubicBezTo>
                    <a:pt x="314" y="92"/>
                    <a:pt x="308" y="91"/>
                    <a:pt x="307" y="88"/>
                  </a:cubicBezTo>
                  <a:cubicBezTo>
                    <a:pt x="306" y="85"/>
                    <a:pt x="303" y="83"/>
                    <a:pt x="303" y="81"/>
                  </a:cubicBezTo>
                  <a:cubicBezTo>
                    <a:pt x="303" y="78"/>
                    <a:pt x="299" y="79"/>
                    <a:pt x="297" y="81"/>
                  </a:cubicBezTo>
                  <a:cubicBezTo>
                    <a:pt x="294" y="84"/>
                    <a:pt x="289" y="79"/>
                    <a:pt x="283" y="82"/>
                  </a:cubicBezTo>
                  <a:cubicBezTo>
                    <a:pt x="278" y="85"/>
                    <a:pt x="276" y="89"/>
                    <a:pt x="274" y="88"/>
                  </a:cubicBezTo>
                  <a:cubicBezTo>
                    <a:pt x="271" y="88"/>
                    <a:pt x="271" y="90"/>
                    <a:pt x="269" y="93"/>
                  </a:cubicBezTo>
                  <a:cubicBezTo>
                    <a:pt x="267" y="95"/>
                    <a:pt x="265" y="97"/>
                    <a:pt x="264" y="97"/>
                  </a:cubicBezTo>
                  <a:cubicBezTo>
                    <a:pt x="262" y="97"/>
                    <a:pt x="258" y="100"/>
                    <a:pt x="258" y="100"/>
                  </a:cubicBezTo>
                  <a:cubicBezTo>
                    <a:pt x="258" y="100"/>
                    <a:pt x="261" y="106"/>
                    <a:pt x="259" y="109"/>
                  </a:cubicBezTo>
                  <a:cubicBezTo>
                    <a:pt x="258" y="113"/>
                    <a:pt x="253" y="109"/>
                    <a:pt x="248" y="111"/>
                  </a:cubicBezTo>
                  <a:cubicBezTo>
                    <a:pt x="243" y="112"/>
                    <a:pt x="241" y="109"/>
                    <a:pt x="238" y="110"/>
                  </a:cubicBezTo>
                  <a:cubicBezTo>
                    <a:pt x="234" y="111"/>
                    <a:pt x="232" y="108"/>
                    <a:pt x="230" y="108"/>
                  </a:cubicBezTo>
                  <a:cubicBezTo>
                    <a:pt x="228" y="109"/>
                    <a:pt x="226" y="104"/>
                    <a:pt x="226" y="101"/>
                  </a:cubicBezTo>
                  <a:cubicBezTo>
                    <a:pt x="227" y="97"/>
                    <a:pt x="225" y="92"/>
                    <a:pt x="223" y="95"/>
                  </a:cubicBezTo>
                  <a:cubicBezTo>
                    <a:pt x="221" y="97"/>
                    <a:pt x="218" y="96"/>
                    <a:pt x="218" y="100"/>
                  </a:cubicBezTo>
                  <a:cubicBezTo>
                    <a:pt x="218" y="104"/>
                    <a:pt x="221" y="109"/>
                    <a:pt x="218" y="112"/>
                  </a:cubicBezTo>
                  <a:cubicBezTo>
                    <a:pt x="215" y="114"/>
                    <a:pt x="201" y="116"/>
                    <a:pt x="198" y="113"/>
                  </a:cubicBezTo>
                  <a:cubicBezTo>
                    <a:pt x="196" y="111"/>
                    <a:pt x="184" y="110"/>
                    <a:pt x="184" y="108"/>
                  </a:cubicBezTo>
                  <a:cubicBezTo>
                    <a:pt x="183" y="105"/>
                    <a:pt x="180" y="101"/>
                    <a:pt x="177" y="101"/>
                  </a:cubicBezTo>
                  <a:cubicBezTo>
                    <a:pt x="175" y="101"/>
                    <a:pt x="169" y="105"/>
                    <a:pt x="167" y="103"/>
                  </a:cubicBezTo>
                  <a:cubicBezTo>
                    <a:pt x="165" y="102"/>
                    <a:pt x="161" y="98"/>
                    <a:pt x="157" y="98"/>
                  </a:cubicBezTo>
                  <a:cubicBezTo>
                    <a:pt x="154" y="97"/>
                    <a:pt x="149" y="95"/>
                    <a:pt x="149" y="93"/>
                  </a:cubicBezTo>
                  <a:cubicBezTo>
                    <a:pt x="149" y="92"/>
                    <a:pt x="141" y="91"/>
                    <a:pt x="140" y="89"/>
                  </a:cubicBezTo>
                  <a:cubicBezTo>
                    <a:pt x="139" y="87"/>
                    <a:pt x="134" y="87"/>
                    <a:pt x="134" y="85"/>
                  </a:cubicBezTo>
                  <a:cubicBezTo>
                    <a:pt x="134" y="82"/>
                    <a:pt x="136" y="79"/>
                    <a:pt x="136" y="76"/>
                  </a:cubicBezTo>
                  <a:cubicBezTo>
                    <a:pt x="136" y="73"/>
                    <a:pt x="141" y="71"/>
                    <a:pt x="141" y="69"/>
                  </a:cubicBezTo>
                  <a:cubicBezTo>
                    <a:pt x="141" y="67"/>
                    <a:pt x="137" y="64"/>
                    <a:pt x="137" y="64"/>
                  </a:cubicBezTo>
                  <a:cubicBezTo>
                    <a:pt x="137" y="64"/>
                    <a:pt x="133" y="58"/>
                    <a:pt x="130" y="58"/>
                  </a:cubicBezTo>
                  <a:cubicBezTo>
                    <a:pt x="126" y="58"/>
                    <a:pt x="124" y="52"/>
                    <a:pt x="120" y="52"/>
                  </a:cubicBezTo>
                  <a:cubicBezTo>
                    <a:pt x="117" y="51"/>
                    <a:pt x="118" y="45"/>
                    <a:pt x="116" y="43"/>
                  </a:cubicBezTo>
                  <a:cubicBezTo>
                    <a:pt x="115" y="40"/>
                    <a:pt x="116" y="35"/>
                    <a:pt x="119" y="38"/>
                  </a:cubicBezTo>
                  <a:cubicBezTo>
                    <a:pt x="122" y="40"/>
                    <a:pt x="128" y="38"/>
                    <a:pt x="126" y="34"/>
                  </a:cubicBezTo>
                  <a:cubicBezTo>
                    <a:pt x="124" y="30"/>
                    <a:pt x="120" y="26"/>
                    <a:pt x="120" y="24"/>
                  </a:cubicBezTo>
                  <a:cubicBezTo>
                    <a:pt x="120" y="22"/>
                    <a:pt x="122" y="15"/>
                    <a:pt x="119" y="13"/>
                  </a:cubicBezTo>
                  <a:cubicBezTo>
                    <a:pt x="116" y="12"/>
                    <a:pt x="113" y="9"/>
                    <a:pt x="112" y="6"/>
                  </a:cubicBezTo>
                  <a:cubicBezTo>
                    <a:pt x="112" y="3"/>
                    <a:pt x="108" y="0"/>
                    <a:pt x="108" y="0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104" y="1"/>
                    <a:pt x="101" y="8"/>
                    <a:pt x="99" y="9"/>
                  </a:cubicBezTo>
                  <a:cubicBezTo>
                    <a:pt x="97" y="10"/>
                    <a:pt x="91" y="11"/>
                    <a:pt x="88" y="13"/>
                  </a:cubicBezTo>
                  <a:cubicBezTo>
                    <a:pt x="85" y="16"/>
                    <a:pt x="76" y="10"/>
                    <a:pt x="71" y="10"/>
                  </a:cubicBezTo>
                  <a:cubicBezTo>
                    <a:pt x="66" y="10"/>
                    <a:pt x="63" y="15"/>
                    <a:pt x="65" y="16"/>
                  </a:cubicBezTo>
                  <a:cubicBezTo>
                    <a:pt x="68" y="18"/>
                    <a:pt x="67" y="27"/>
                    <a:pt x="67" y="27"/>
                  </a:cubicBezTo>
                  <a:cubicBezTo>
                    <a:pt x="67" y="27"/>
                    <a:pt x="70" y="39"/>
                    <a:pt x="74" y="38"/>
                  </a:cubicBezTo>
                  <a:cubicBezTo>
                    <a:pt x="78" y="37"/>
                    <a:pt x="83" y="42"/>
                    <a:pt x="79" y="43"/>
                  </a:cubicBezTo>
                  <a:cubicBezTo>
                    <a:pt x="76" y="44"/>
                    <a:pt x="74" y="48"/>
                    <a:pt x="73" y="51"/>
                  </a:cubicBezTo>
                  <a:cubicBezTo>
                    <a:pt x="73" y="55"/>
                    <a:pt x="74" y="59"/>
                    <a:pt x="71" y="60"/>
                  </a:cubicBezTo>
                  <a:cubicBezTo>
                    <a:pt x="68" y="60"/>
                    <a:pt x="66" y="61"/>
                    <a:pt x="66" y="66"/>
                  </a:cubicBezTo>
                  <a:cubicBezTo>
                    <a:pt x="66" y="71"/>
                    <a:pt x="60" y="69"/>
                    <a:pt x="59" y="71"/>
                  </a:cubicBezTo>
                  <a:cubicBezTo>
                    <a:pt x="58" y="73"/>
                    <a:pt x="56" y="82"/>
                    <a:pt x="55" y="83"/>
                  </a:cubicBezTo>
                  <a:cubicBezTo>
                    <a:pt x="53" y="85"/>
                    <a:pt x="46" y="85"/>
                    <a:pt x="45" y="89"/>
                  </a:cubicBezTo>
                  <a:cubicBezTo>
                    <a:pt x="45" y="93"/>
                    <a:pt x="41" y="98"/>
                    <a:pt x="39" y="97"/>
                  </a:cubicBezTo>
                  <a:cubicBezTo>
                    <a:pt x="37" y="97"/>
                    <a:pt x="33" y="95"/>
                    <a:pt x="31" y="98"/>
                  </a:cubicBezTo>
                  <a:cubicBezTo>
                    <a:pt x="30" y="101"/>
                    <a:pt x="24" y="96"/>
                    <a:pt x="23" y="97"/>
                  </a:cubicBezTo>
                  <a:cubicBezTo>
                    <a:pt x="22" y="98"/>
                    <a:pt x="15" y="104"/>
                    <a:pt x="15" y="108"/>
                  </a:cubicBezTo>
                  <a:cubicBezTo>
                    <a:pt x="15" y="111"/>
                    <a:pt x="22" y="111"/>
                    <a:pt x="22" y="116"/>
                  </a:cubicBezTo>
                  <a:cubicBezTo>
                    <a:pt x="21" y="120"/>
                    <a:pt x="24" y="125"/>
                    <a:pt x="27" y="127"/>
                  </a:cubicBezTo>
                  <a:cubicBezTo>
                    <a:pt x="29" y="130"/>
                    <a:pt x="32" y="135"/>
                    <a:pt x="31" y="138"/>
                  </a:cubicBezTo>
                  <a:cubicBezTo>
                    <a:pt x="29" y="140"/>
                    <a:pt x="26" y="141"/>
                    <a:pt x="22" y="140"/>
                  </a:cubicBezTo>
                  <a:cubicBezTo>
                    <a:pt x="18" y="139"/>
                    <a:pt x="19" y="142"/>
                    <a:pt x="11" y="140"/>
                  </a:cubicBezTo>
                  <a:cubicBezTo>
                    <a:pt x="4" y="139"/>
                    <a:pt x="4" y="144"/>
                    <a:pt x="1" y="147"/>
                  </a:cubicBezTo>
                  <a:cubicBezTo>
                    <a:pt x="1" y="148"/>
                    <a:pt x="1" y="148"/>
                    <a:pt x="0" y="148"/>
                  </a:cubicBezTo>
                  <a:cubicBezTo>
                    <a:pt x="4" y="151"/>
                    <a:pt x="5" y="156"/>
                    <a:pt x="11" y="158"/>
                  </a:cubicBezTo>
                  <a:cubicBezTo>
                    <a:pt x="17" y="160"/>
                    <a:pt x="23" y="154"/>
                    <a:pt x="23" y="158"/>
                  </a:cubicBezTo>
                  <a:cubicBezTo>
                    <a:pt x="23" y="163"/>
                    <a:pt x="8" y="162"/>
                    <a:pt x="8" y="164"/>
                  </a:cubicBezTo>
                  <a:cubicBezTo>
                    <a:pt x="7" y="165"/>
                    <a:pt x="23" y="185"/>
                    <a:pt x="32" y="183"/>
                  </a:cubicBezTo>
                  <a:cubicBezTo>
                    <a:pt x="40" y="182"/>
                    <a:pt x="46" y="173"/>
                    <a:pt x="43" y="172"/>
                  </a:cubicBezTo>
                  <a:cubicBezTo>
                    <a:pt x="41" y="170"/>
                    <a:pt x="45" y="165"/>
                    <a:pt x="47" y="166"/>
                  </a:cubicBezTo>
                  <a:cubicBezTo>
                    <a:pt x="49" y="167"/>
                    <a:pt x="47" y="175"/>
                    <a:pt x="50" y="177"/>
                  </a:cubicBezTo>
                  <a:cubicBezTo>
                    <a:pt x="52" y="179"/>
                    <a:pt x="51" y="183"/>
                    <a:pt x="50" y="188"/>
                  </a:cubicBezTo>
                  <a:cubicBezTo>
                    <a:pt x="48" y="192"/>
                    <a:pt x="51" y="202"/>
                    <a:pt x="52" y="207"/>
                  </a:cubicBezTo>
                  <a:cubicBezTo>
                    <a:pt x="52" y="212"/>
                    <a:pt x="56" y="219"/>
                    <a:pt x="57" y="227"/>
                  </a:cubicBezTo>
                  <a:cubicBezTo>
                    <a:pt x="58" y="235"/>
                    <a:pt x="63" y="249"/>
                    <a:pt x="68" y="257"/>
                  </a:cubicBezTo>
                  <a:cubicBezTo>
                    <a:pt x="72" y="266"/>
                    <a:pt x="76" y="282"/>
                    <a:pt x="79" y="286"/>
                  </a:cubicBezTo>
                  <a:cubicBezTo>
                    <a:pt x="82" y="290"/>
                    <a:pt x="89" y="303"/>
                    <a:pt x="89" y="310"/>
                  </a:cubicBezTo>
                  <a:cubicBezTo>
                    <a:pt x="89" y="318"/>
                    <a:pt x="97" y="328"/>
                    <a:pt x="100" y="330"/>
                  </a:cubicBezTo>
                  <a:cubicBezTo>
                    <a:pt x="103" y="332"/>
                    <a:pt x="109" y="328"/>
                    <a:pt x="111" y="323"/>
                  </a:cubicBezTo>
                  <a:cubicBezTo>
                    <a:pt x="112" y="318"/>
                    <a:pt x="121" y="317"/>
                    <a:pt x="121" y="313"/>
                  </a:cubicBezTo>
                  <a:cubicBezTo>
                    <a:pt x="122" y="309"/>
                    <a:pt x="123" y="305"/>
                    <a:pt x="126" y="305"/>
                  </a:cubicBezTo>
                  <a:cubicBezTo>
                    <a:pt x="129" y="304"/>
                    <a:pt x="129" y="301"/>
                    <a:pt x="129" y="297"/>
                  </a:cubicBezTo>
                  <a:cubicBezTo>
                    <a:pt x="129" y="293"/>
                    <a:pt x="129" y="286"/>
                    <a:pt x="132" y="283"/>
                  </a:cubicBezTo>
                  <a:cubicBezTo>
                    <a:pt x="135" y="279"/>
                    <a:pt x="135" y="268"/>
                    <a:pt x="134" y="264"/>
                  </a:cubicBezTo>
                  <a:cubicBezTo>
                    <a:pt x="132" y="260"/>
                    <a:pt x="133" y="254"/>
                    <a:pt x="134" y="250"/>
                  </a:cubicBezTo>
                  <a:cubicBezTo>
                    <a:pt x="136" y="246"/>
                    <a:pt x="135" y="241"/>
                    <a:pt x="139" y="241"/>
                  </a:cubicBezTo>
                  <a:cubicBezTo>
                    <a:pt x="142" y="240"/>
                    <a:pt x="146" y="238"/>
                    <a:pt x="150" y="233"/>
                  </a:cubicBezTo>
                  <a:cubicBezTo>
                    <a:pt x="153" y="229"/>
                    <a:pt x="163" y="222"/>
                    <a:pt x="167" y="219"/>
                  </a:cubicBezTo>
                  <a:cubicBezTo>
                    <a:pt x="171" y="216"/>
                    <a:pt x="182" y="207"/>
                    <a:pt x="185" y="201"/>
                  </a:cubicBezTo>
                  <a:cubicBezTo>
                    <a:pt x="188" y="196"/>
                    <a:pt x="198" y="194"/>
                    <a:pt x="202" y="189"/>
                  </a:cubicBezTo>
                  <a:cubicBezTo>
                    <a:pt x="207" y="185"/>
                    <a:pt x="205" y="182"/>
                    <a:pt x="206" y="178"/>
                  </a:cubicBezTo>
                  <a:cubicBezTo>
                    <a:pt x="207" y="173"/>
                    <a:pt x="221" y="171"/>
                    <a:pt x="226" y="171"/>
                  </a:cubicBezTo>
                  <a:cubicBezTo>
                    <a:pt x="227" y="171"/>
                    <a:pt x="228" y="171"/>
                    <a:pt x="229" y="170"/>
                  </a:cubicBezTo>
                  <a:cubicBezTo>
                    <a:pt x="229" y="163"/>
                    <a:pt x="226" y="153"/>
                    <a:pt x="225" y="150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6" name="Freeform 50"/>
            <p:cNvSpPr/>
            <p:nvPr/>
          </p:nvSpPr>
          <p:spPr bwMode="auto">
            <a:xfrm>
              <a:off x="8068360" y="2665108"/>
              <a:ext cx="809314" cy="350640"/>
            </a:xfrm>
            <a:custGeom>
              <a:avLst/>
              <a:gdLst/>
              <a:ahLst/>
              <a:cxnLst>
                <a:cxn ang="0">
                  <a:pos x="329" y="65"/>
                </a:cxn>
                <a:cxn ang="0">
                  <a:pos x="306" y="63"/>
                </a:cxn>
                <a:cxn ang="0">
                  <a:pos x="308" y="52"/>
                </a:cxn>
                <a:cxn ang="0">
                  <a:pos x="309" y="33"/>
                </a:cxn>
                <a:cxn ang="0">
                  <a:pos x="286" y="30"/>
                </a:cxn>
                <a:cxn ang="0">
                  <a:pos x="268" y="40"/>
                </a:cxn>
                <a:cxn ang="0">
                  <a:pos x="238" y="43"/>
                </a:cxn>
                <a:cxn ang="0">
                  <a:pos x="218" y="34"/>
                </a:cxn>
                <a:cxn ang="0">
                  <a:pos x="200" y="28"/>
                </a:cxn>
                <a:cxn ang="0">
                  <a:pos x="179" y="27"/>
                </a:cxn>
                <a:cxn ang="0">
                  <a:pos x="161" y="28"/>
                </a:cxn>
                <a:cxn ang="0">
                  <a:pos x="153" y="13"/>
                </a:cxn>
                <a:cxn ang="0">
                  <a:pos x="133" y="6"/>
                </a:cxn>
                <a:cxn ang="0">
                  <a:pos x="118" y="1"/>
                </a:cxn>
                <a:cxn ang="0">
                  <a:pos x="108" y="9"/>
                </a:cxn>
                <a:cxn ang="0">
                  <a:pos x="107" y="24"/>
                </a:cxn>
                <a:cxn ang="0">
                  <a:pos x="98" y="35"/>
                </a:cxn>
                <a:cxn ang="0">
                  <a:pos x="81" y="33"/>
                </a:cxn>
                <a:cxn ang="0">
                  <a:pos x="68" y="23"/>
                </a:cxn>
                <a:cxn ang="0">
                  <a:pos x="44" y="22"/>
                </a:cxn>
                <a:cxn ang="0">
                  <a:pos x="29" y="30"/>
                </a:cxn>
                <a:cxn ang="0">
                  <a:pos x="10" y="40"/>
                </a:cxn>
                <a:cxn ang="0">
                  <a:pos x="0" y="44"/>
                </a:cxn>
                <a:cxn ang="0">
                  <a:pos x="9" y="55"/>
                </a:cxn>
                <a:cxn ang="0">
                  <a:pos x="29" y="69"/>
                </a:cxn>
                <a:cxn ang="0">
                  <a:pos x="34" y="88"/>
                </a:cxn>
                <a:cxn ang="0">
                  <a:pos x="57" y="104"/>
                </a:cxn>
                <a:cxn ang="0">
                  <a:pos x="72" y="114"/>
                </a:cxn>
                <a:cxn ang="0">
                  <a:pos x="88" y="135"/>
                </a:cxn>
                <a:cxn ang="0">
                  <a:pos x="129" y="137"/>
                </a:cxn>
                <a:cxn ang="0">
                  <a:pos x="162" y="145"/>
                </a:cxn>
                <a:cxn ang="0">
                  <a:pos x="182" y="152"/>
                </a:cxn>
                <a:cxn ang="0">
                  <a:pos x="227" y="141"/>
                </a:cxn>
                <a:cxn ang="0">
                  <a:pos x="261" y="121"/>
                </a:cxn>
                <a:cxn ang="0">
                  <a:pos x="269" y="105"/>
                </a:cxn>
                <a:cxn ang="0">
                  <a:pos x="304" y="99"/>
                </a:cxn>
                <a:cxn ang="0">
                  <a:pos x="328" y="84"/>
                </a:cxn>
                <a:cxn ang="0">
                  <a:pos x="354" y="79"/>
                </a:cxn>
              </a:cxnLst>
              <a:rect l="0" t="0" r="r" b="b"/>
              <a:pathLst>
                <a:path w="355" h="153">
                  <a:moveTo>
                    <a:pt x="340" y="64"/>
                  </a:moveTo>
                  <a:cubicBezTo>
                    <a:pt x="336" y="60"/>
                    <a:pt x="330" y="62"/>
                    <a:pt x="329" y="65"/>
                  </a:cubicBezTo>
                  <a:cubicBezTo>
                    <a:pt x="327" y="69"/>
                    <a:pt x="324" y="64"/>
                    <a:pt x="318" y="64"/>
                  </a:cubicBezTo>
                  <a:cubicBezTo>
                    <a:pt x="311" y="64"/>
                    <a:pt x="311" y="68"/>
                    <a:pt x="306" y="63"/>
                  </a:cubicBezTo>
                  <a:cubicBezTo>
                    <a:pt x="302" y="59"/>
                    <a:pt x="308" y="57"/>
                    <a:pt x="308" y="57"/>
                  </a:cubicBezTo>
                  <a:cubicBezTo>
                    <a:pt x="308" y="52"/>
                    <a:pt x="308" y="52"/>
                    <a:pt x="308" y="52"/>
                  </a:cubicBezTo>
                  <a:cubicBezTo>
                    <a:pt x="318" y="34"/>
                    <a:pt x="318" y="34"/>
                    <a:pt x="318" y="34"/>
                  </a:cubicBezTo>
                  <a:cubicBezTo>
                    <a:pt x="315" y="33"/>
                    <a:pt x="311" y="32"/>
                    <a:pt x="309" y="33"/>
                  </a:cubicBezTo>
                  <a:cubicBezTo>
                    <a:pt x="307" y="34"/>
                    <a:pt x="300" y="33"/>
                    <a:pt x="300" y="31"/>
                  </a:cubicBezTo>
                  <a:cubicBezTo>
                    <a:pt x="299" y="29"/>
                    <a:pt x="288" y="28"/>
                    <a:pt x="286" y="30"/>
                  </a:cubicBezTo>
                  <a:cubicBezTo>
                    <a:pt x="283" y="32"/>
                    <a:pt x="277" y="34"/>
                    <a:pt x="277" y="36"/>
                  </a:cubicBezTo>
                  <a:cubicBezTo>
                    <a:pt x="276" y="39"/>
                    <a:pt x="270" y="38"/>
                    <a:pt x="268" y="40"/>
                  </a:cubicBezTo>
                  <a:cubicBezTo>
                    <a:pt x="265" y="41"/>
                    <a:pt x="253" y="42"/>
                    <a:pt x="253" y="43"/>
                  </a:cubicBezTo>
                  <a:cubicBezTo>
                    <a:pt x="253" y="45"/>
                    <a:pt x="240" y="45"/>
                    <a:pt x="238" y="43"/>
                  </a:cubicBezTo>
                  <a:cubicBezTo>
                    <a:pt x="236" y="42"/>
                    <a:pt x="225" y="43"/>
                    <a:pt x="224" y="41"/>
                  </a:cubicBezTo>
                  <a:cubicBezTo>
                    <a:pt x="222" y="38"/>
                    <a:pt x="218" y="37"/>
                    <a:pt x="218" y="34"/>
                  </a:cubicBezTo>
                  <a:cubicBezTo>
                    <a:pt x="218" y="32"/>
                    <a:pt x="209" y="32"/>
                    <a:pt x="208" y="30"/>
                  </a:cubicBezTo>
                  <a:cubicBezTo>
                    <a:pt x="207" y="28"/>
                    <a:pt x="201" y="27"/>
                    <a:pt x="200" y="28"/>
                  </a:cubicBezTo>
                  <a:cubicBezTo>
                    <a:pt x="199" y="28"/>
                    <a:pt x="191" y="26"/>
                    <a:pt x="189" y="25"/>
                  </a:cubicBezTo>
                  <a:cubicBezTo>
                    <a:pt x="187" y="25"/>
                    <a:pt x="181" y="27"/>
                    <a:pt x="179" y="27"/>
                  </a:cubicBezTo>
                  <a:cubicBezTo>
                    <a:pt x="177" y="27"/>
                    <a:pt x="173" y="30"/>
                    <a:pt x="171" y="31"/>
                  </a:cubicBezTo>
                  <a:cubicBezTo>
                    <a:pt x="169" y="31"/>
                    <a:pt x="162" y="27"/>
                    <a:pt x="161" y="28"/>
                  </a:cubicBezTo>
                  <a:cubicBezTo>
                    <a:pt x="160" y="29"/>
                    <a:pt x="156" y="24"/>
                    <a:pt x="154" y="22"/>
                  </a:cubicBezTo>
                  <a:cubicBezTo>
                    <a:pt x="152" y="20"/>
                    <a:pt x="154" y="15"/>
                    <a:pt x="153" y="13"/>
                  </a:cubicBezTo>
                  <a:cubicBezTo>
                    <a:pt x="151" y="11"/>
                    <a:pt x="144" y="11"/>
                    <a:pt x="142" y="9"/>
                  </a:cubicBezTo>
                  <a:cubicBezTo>
                    <a:pt x="139" y="8"/>
                    <a:pt x="136" y="6"/>
                    <a:pt x="133" y="6"/>
                  </a:cubicBezTo>
                  <a:cubicBezTo>
                    <a:pt x="131" y="6"/>
                    <a:pt x="127" y="5"/>
                    <a:pt x="126" y="4"/>
                  </a:cubicBezTo>
                  <a:cubicBezTo>
                    <a:pt x="125" y="3"/>
                    <a:pt x="120" y="2"/>
                    <a:pt x="118" y="1"/>
                  </a:cubicBezTo>
                  <a:cubicBezTo>
                    <a:pt x="116" y="0"/>
                    <a:pt x="115" y="3"/>
                    <a:pt x="114" y="5"/>
                  </a:cubicBezTo>
                  <a:cubicBezTo>
                    <a:pt x="113" y="6"/>
                    <a:pt x="109" y="6"/>
                    <a:pt x="108" y="9"/>
                  </a:cubicBezTo>
                  <a:cubicBezTo>
                    <a:pt x="107" y="11"/>
                    <a:pt x="103" y="12"/>
                    <a:pt x="103" y="14"/>
                  </a:cubicBezTo>
                  <a:cubicBezTo>
                    <a:pt x="104" y="17"/>
                    <a:pt x="106" y="22"/>
                    <a:pt x="107" y="24"/>
                  </a:cubicBezTo>
                  <a:cubicBezTo>
                    <a:pt x="109" y="25"/>
                    <a:pt x="108" y="29"/>
                    <a:pt x="107" y="30"/>
                  </a:cubicBezTo>
                  <a:cubicBezTo>
                    <a:pt x="106" y="32"/>
                    <a:pt x="99" y="33"/>
                    <a:pt x="98" y="35"/>
                  </a:cubicBezTo>
                  <a:cubicBezTo>
                    <a:pt x="96" y="37"/>
                    <a:pt x="93" y="35"/>
                    <a:pt x="90" y="33"/>
                  </a:cubicBezTo>
                  <a:cubicBezTo>
                    <a:pt x="86" y="31"/>
                    <a:pt x="82" y="32"/>
                    <a:pt x="81" y="33"/>
                  </a:cubicBezTo>
                  <a:cubicBezTo>
                    <a:pt x="79" y="35"/>
                    <a:pt x="73" y="30"/>
                    <a:pt x="71" y="30"/>
                  </a:cubicBezTo>
                  <a:cubicBezTo>
                    <a:pt x="70" y="29"/>
                    <a:pt x="69" y="23"/>
                    <a:pt x="68" y="23"/>
                  </a:cubicBezTo>
                  <a:cubicBezTo>
                    <a:pt x="66" y="24"/>
                    <a:pt x="54" y="21"/>
                    <a:pt x="52" y="21"/>
                  </a:cubicBezTo>
                  <a:cubicBezTo>
                    <a:pt x="50" y="20"/>
                    <a:pt x="45" y="20"/>
                    <a:pt x="44" y="22"/>
                  </a:cubicBezTo>
                  <a:cubicBezTo>
                    <a:pt x="43" y="24"/>
                    <a:pt x="37" y="23"/>
                    <a:pt x="36" y="25"/>
                  </a:cubicBezTo>
                  <a:cubicBezTo>
                    <a:pt x="35" y="27"/>
                    <a:pt x="31" y="28"/>
                    <a:pt x="29" y="30"/>
                  </a:cubicBezTo>
                  <a:cubicBezTo>
                    <a:pt x="27" y="32"/>
                    <a:pt x="22" y="32"/>
                    <a:pt x="20" y="35"/>
                  </a:cubicBezTo>
                  <a:cubicBezTo>
                    <a:pt x="19" y="38"/>
                    <a:pt x="12" y="40"/>
                    <a:pt x="10" y="40"/>
                  </a:cubicBezTo>
                  <a:cubicBezTo>
                    <a:pt x="8" y="40"/>
                    <a:pt x="3" y="41"/>
                    <a:pt x="2" y="43"/>
                  </a:cubicBezTo>
                  <a:cubicBezTo>
                    <a:pt x="2" y="44"/>
                    <a:pt x="1" y="44"/>
                    <a:pt x="0" y="44"/>
                  </a:cubicBezTo>
                  <a:cubicBezTo>
                    <a:pt x="0" y="44"/>
                    <a:pt x="1" y="44"/>
                    <a:pt x="1" y="45"/>
                  </a:cubicBezTo>
                  <a:cubicBezTo>
                    <a:pt x="2" y="52"/>
                    <a:pt x="5" y="52"/>
                    <a:pt x="9" y="55"/>
                  </a:cubicBezTo>
                  <a:cubicBezTo>
                    <a:pt x="12" y="58"/>
                    <a:pt x="15" y="61"/>
                    <a:pt x="19" y="61"/>
                  </a:cubicBezTo>
                  <a:cubicBezTo>
                    <a:pt x="23" y="61"/>
                    <a:pt x="28" y="65"/>
                    <a:pt x="29" y="69"/>
                  </a:cubicBezTo>
                  <a:cubicBezTo>
                    <a:pt x="29" y="72"/>
                    <a:pt x="33" y="76"/>
                    <a:pt x="35" y="77"/>
                  </a:cubicBezTo>
                  <a:cubicBezTo>
                    <a:pt x="37" y="79"/>
                    <a:pt x="34" y="84"/>
                    <a:pt x="34" y="88"/>
                  </a:cubicBezTo>
                  <a:cubicBezTo>
                    <a:pt x="34" y="93"/>
                    <a:pt x="29" y="94"/>
                    <a:pt x="31" y="98"/>
                  </a:cubicBezTo>
                  <a:cubicBezTo>
                    <a:pt x="34" y="102"/>
                    <a:pt x="52" y="104"/>
                    <a:pt x="57" y="104"/>
                  </a:cubicBezTo>
                  <a:cubicBezTo>
                    <a:pt x="62" y="104"/>
                    <a:pt x="64" y="109"/>
                    <a:pt x="65" y="109"/>
                  </a:cubicBezTo>
                  <a:cubicBezTo>
                    <a:pt x="68" y="110"/>
                    <a:pt x="69" y="113"/>
                    <a:pt x="72" y="114"/>
                  </a:cubicBezTo>
                  <a:cubicBezTo>
                    <a:pt x="76" y="115"/>
                    <a:pt x="80" y="117"/>
                    <a:pt x="81" y="124"/>
                  </a:cubicBezTo>
                  <a:cubicBezTo>
                    <a:pt x="83" y="130"/>
                    <a:pt x="87" y="132"/>
                    <a:pt x="88" y="135"/>
                  </a:cubicBezTo>
                  <a:cubicBezTo>
                    <a:pt x="88" y="138"/>
                    <a:pt x="96" y="136"/>
                    <a:pt x="102" y="137"/>
                  </a:cubicBezTo>
                  <a:cubicBezTo>
                    <a:pt x="108" y="137"/>
                    <a:pt x="125" y="137"/>
                    <a:pt x="129" y="137"/>
                  </a:cubicBezTo>
                  <a:cubicBezTo>
                    <a:pt x="133" y="138"/>
                    <a:pt x="144" y="137"/>
                    <a:pt x="149" y="142"/>
                  </a:cubicBezTo>
                  <a:cubicBezTo>
                    <a:pt x="155" y="146"/>
                    <a:pt x="158" y="142"/>
                    <a:pt x="162" y="145"/>
                  </a:cubicBezTo>
                  <a:cubicBezTo>
                    <a:pt x="165" y="147"/>
                    <a:pt x="168" y="148"/>
                    <a:pt x="173" y="148"/>
                  </a:cubicBezTo>
                  <a:cubicBezTo>
                    <a:pt x="179" y="147"/>
                    <a:pt x="179" y="151"/>
                    <a:pt x="182" y="152"/>
                  </a:cubicBezTo>
                  <a:cubicBezTo>
                    <a:pt x="186" y="153"/>
                    <a:pt x="192" y="146"/>
                    <a:pt x="202" y="142"/>
                  </a:cubicBezTo>
                  <a:cubicBezTo>
                    <a:pt x="211" y="137"/>
                    <a:pt x="222" y="140"/>
                    <a:pt x="227" y="141"/>
                  </a:cubicBezTo>
                  <a:cubicBezTo>
                    <a:pt x="232" y="142"/>
                    <a:pt x="242" y="139"/>
                    <a:pt x="247" y="132"/>
                  </a:cubicBezTo>
                  <a:cubicBezTo>
                    <a:pt x="253" y="126"/>
                    <a:pt x="261" y="127"/>
                    <a:pt x="261" y="121"/>
                  </a:cubicBezTo>
                  <a:cubicBezTo>
                    <a:pt x="262" y="116"/>
                    <a:pt x="255" y="113"/>
                    <a:pt x="258" y="108"/>
                  </a:cubicBezTo>
                  <a:cubicBezTo>
                    <a:pt x="261" y="103"/>
                    <a:pt x="266" y="104"/>
                    <a:pt x="269" y="105"/>
                  </a:cubicBezTo>
                  <a:cubicBezTo>
                    <a:pt x="272" y="107"/>
                    <a:pt x="280" y="109"/>
                    <a:pt x="287" y="104"/>
                  </a:cubicBezTo>
                  <a:cubicBezTo>
                    <a:pt x="295" y="99"/>
                    <a:pt x="298" y="100"/>
                    <a:pt x="304" y="99"/>
                  </a:cubicBezTo>
                  <a:cubicBezTo>
                    <a:pt x="311" y="98"/>
                    <a:pt x="310" y="94"/>
                    <a:pt x="314" y="89"/>
                  </a:cubicBezTo>
                  <a:cubicBezTo>
                    <a:pt x="319" y="85"/>
                    <a:pt x="324" y="84"/>
                    <a:pt x="328" y="84"/>
                  </a:cubicBezTo>
                  <a:cubicBezTo>
                    <a:pt x="332" y="84"/>
                    <a:pt x="338" y="79"/>
                    <a:pt x="343" y="81"/>
                  </a:cubicBezTo>
                  <a:cubicBezTo>
                    <a:pt x="347" y="82"/>
                    <a:pt x="354" y="83"/>
                    <a:pt x="354" y="79"/>
                  </a:cubicBezTo>
                  <a:cubicBezTo>
                    <a:pt x="355" y="76"/>
                    <a:pt x="343" y="68"/>
                    <a:pt x="340" y="64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7" name="Freeform 51"/>
            <p:cNvSpPr/>
            <p:nvPr/>
          </p:nvSpPr>
          <p:spPr bwMode="auto">
            <a:xfrm>
              <a:off x="6705605" y="3275410"/>
              <a:ext cx="13268" cy="36012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9"/>
                </a:cxn>
                <a:cxn ang="0">
                  <a:pos x="4" y="16"/>
                </a:cxn>
                <a:cxn ang="0">
                  <a:pos x="5" y="3"/>
                </a:cxn>
                <a:cxn ang="0">
                  <a:pos x="6" y="0"/>
                </a:cxn>
                <a:cxn ang="0">
                  <a:pos x="2" y="0"/>
                </a:cxn>
              </a:cxnLst>
              <a:rect l="0" t="0" r="r" b="b"/>
              <a:pathLst>
                <a:path w="6" h="16">
                  <a:moveTo>
                    <a:pt x="2" y="0"/>
                  </a:moveTo>
                  <a:cubicBezTo>
                    <a:pt x="1" y="1"/>
                    <a:pt x="0" y="8"/>
                    <a:pt x="0" y="9"/>
                  </a:cubicBezTo>
                  <a:cubicBezTo>
                    <a:pt x="0" y="9"/>
                    <a:pt x="1" y="13"/>
                    <a:pt x="4" y="16"/>
                  </a:cubicBezTo>
                  <a:cubicBezTo>
                    <a:pt x="5" y="11"/>
                    <a:pt x="5" y="4"/>
                    <a:pt x="5" y="3"/>
                  </a:cubicBezTo>
                  <a:cubicBezTo>
                    <a:pt x="5" y="2"/>
                    <a:pt x="6" y="1"/>
                    <a:pt x="6" y="0"/>
                  </a:cubicBezTo>
                  <a:cubicBezTo>
                    <a:pt x="4" y="0"/>
                    <a:pt x="3" y="0"/>
                    <a:pt x="2" y="0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8" name="Freeform 52"/>
            <p:cNvSpPr/>
            <p:nvPr/>
          </p:nvSpPr>
          <p:spPr bwMode="auto">
            <a:xfrm>
              <a:off x="6682862" y="3252666"/>
              <a:ext cx="37907" cy="108035"/>
            </a:xfrm>
            <a:custGeom>
              <a:avLst/>
              <a:gdLst/>
              <a:ahLst/>
              <a:cxnLst>
                <a:cxn ang="0">
                  <a:pos x="8" y="47"/>
                </a:cxn>
                <a:cxn ang="0">
                  <a:pos x="9" y="48"/>
                </a:cxn>
                <a:cxn ang="0">
                  <a:pos x="13" y="31"/>
                </a:cxn>
                <a:cxn ang="0">
                  <a:pos x="14" y="26"/>
                </a:cxn>
                <a:cxn ang="0">
                  <a:pos x="10" y="19"/>
                </a:cxn>
                <a:cxn ang="0">
                  <a:pos x="12" y="10"/>
                </a:cxn>
                <a:cxn ang="0">
                  <a:pos x="16" y="10"/>
                </a:cxn>
                <a:cxn ang="0">
                  <a:pos x="17" y="3"/>
                </a:cxn>
                <a:cxn ang="0">
                  <a:pos x="11" y="0"/>
                </a:cxn>
                <a:cxn ang="0">
                  <a:pos x="9" y="6"/>
                </a:cxn>
                <a:cxn ang="0">
                  <a:pos x="0" y="26"/>
                </a:cxn>
                <a:cxn ang="0">
                  <a:pos x="8" y="46"/>
                </a:cxn>
                <a:cxn ang="0">
                  <a:pos x="8" y="47"/>
                </a:cxn>
              </a:cxnLst>
              <a:rect l="0" t="0" r="r" b="b"/>
              <a:pathLst>
                <a:path w="17" h="48">
                  <a:moveTo>
                    <a:pt x="8" y="47"/>
                  </a:moveTo>
                  <a:cubicBezTo>
                    <a:pt x="8" y="47"/>
                    <a:pt x="9" y="47"/>
                    <a:pt x="9" y="48"/>
                  </a:cubicBezTo>
                  <a:cubicBezTo>
                    <a:pt x="10" y="41"/>
                    <a:pt x="11" y="33"/>
                    <a:pt x="13" y="31"/>
                  </a:cubicBezTo>
                  <a:cubicBezTo>
                    <a:pt x="13" y="30"/>
                    <a:pt x="14" y="28"/>
                    <a:pt x="14" y="26"/>
                  </a:cubicBezTo>
                  <a:cubicBezTo>
                    <a:pt x="11" y="23"/>
                    <a:pt x="10" y="19"/>
                    <a:pt x="10" y="19"/>
                  </a:cubicBezTo>
                  <a:cubicBezTo>
                    <a:pt x="10" y="18"/>
                    <a:pt x="11" y="11"/>
                    <a:pt x="12" y="10"/>
                  </a:cubicBezTo>
                  <a:cubicBezTo>
                    <a:pt x="13" y="10"/>
                    <a:pt x="14" y="10"/>
                    <a:pt x="16" y="10"/>
                  </a:cubicBezTo>
                  <a:cubicBezTo>
                    <a:pt x="16" y="8"/>
                    <a:pt x="16" y="5"/>
                    <a:pt x="17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9" y="4"/>
                    <a:pt x="9" y="6"/>
                  </a:cubicBezTo>
                  <a:cubicBezTo>
                    <a:pt x="8" y="12"/>
                    <a:pt x="3" y="22"/>
                    <a:pt x="0" y="26"/>
                  </a:cubicBezTo>
                  <a:cubicBezTo>
                    <a:pt x="8" y="46"/>
                    <a:pt x="8" y="46"/>
                    <a:pt x="8" y="46"/>
                  </a:cubicBezTo>
                  <a:lnTo>
                    <a:pt x="8" y="47"/>
                  </a:ln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9" name="Freeform 53"/>
            <p:cNvSpPr/>
            <p:nvPr/>
          </p:nvSpPr>
          <p:spPr bwMode="auto">
            <a:xfrm>
              <a:off x="6703710" y="3252666"/>
              <a:ext cx="109930" cy="117511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30" y="6"/>
                </a:cxn>
                <a:cxn ang="0">
                  <a:pos x="19" y="12"/>
                </a:cxn>
                <a:cxn ang="0">
                  <a:pos x="9" y="7"/>
                </a:cxn>
                <a:cxn ang="0">
                  <a:pos x="8" y="3"/>
                </a:cxn>
                <a:cxn ang="0">
                  <a:pos x="8" y="3"/>
                </a:cxn>
                <a:cxn ang="0">
                  <a:pos x="6" y="13"/>
                </a:cxn>
                <a:cxn ang="0">
                  <a:pos x="4" y="31"/>
                </a:cxn>
                <a:cxn ang="0">
                  <a:pos x="0" y="48"/>
                </a:cxn>
                <a:cxn ang="0">
                  <a:pos x="10" y="52"/>
                </a:cxn>
                <a:cxn ang="0">
                  <a:pos x="19" y="45"/>
                </a:cxn>
                <a:cxn ang="0">
                  <a:pos x="26" y="42"/>
                </a:cxn>
                <a:cxn ang="0">
                  <a:pos x="33" y="37"/>
                </a:cxn>
                <a:cxn ang="0">
                  <a:pos x="24" y="27"/>
                </a:cxn>
                <a:cxn ang="0">
                  <a:pos x="35" y="20"/>
                </a:cxn>
                <a:cxn ang="0">
                  <a:pos x="47" y="16"/>
                </a:cxn>
                <a:cxn ang="0">
                  <a:pos x="48" y="16"/>
                </a:cxn>
                <a:cxn ang="0">
                  <a:pos x="45" y="5"/>
                </a:cxn>
                <a:cxn ang="0">
                  <a:pos x="44" y="0"/>
                </a:cxn>
              </a:cxnLst>
              <a:rect l="0" t="0" r="r" b="b"/>
              <a:pathLst>
                <a:path w="48" h="52">
                  <a:moveTo>
                    <a:pt x="44" y="0"/>
                  </a:moveTo>
                  <a:cubicBezTo>
                    <a:pt x="37" y="3"/>
                    <a:pt x="31" y="6"/>
                    <a:pt x="30" y="6"/>
                  </a:cubicBezTo>
                  <a:cubicBezTo>
                    <a:pt x="27" y="7"/>
                    <a:pt x="19" y="12"/>
                    <a:pt x="19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7"/>
                    <a:pt x="7" y="11"/>
                    <a:pt x="6" y="13"/>
                  </a:cubicBezTo>
                  <a:cubicBezTo>
                    <a:pt x="6" y="15"/>
                    <a:pt x="6" y="29"/>
                    <a:pt x="4" y="31"/>
                  </a:cubicBezTo>
                  <a:cubicBezTo>
                    <a:pt x="2" y="33"/>
                    <a:pt x="1" y="41"/>
                    <a:pt x="0" y="48"/>
                  </a:cubicBezTo>
                  <a:cubicBezTo>
                    <a:pt x="4" y="50"/>
                    <a:pt x="8" y="52"/>
                    <a:pt x="10" y="52"/>
                  </a:cubicBezTo>
                  <a:cubicBezTo>
                    <a:pt x="14" y="52"/>
                    <a:pt x="19" y="48"/>
                    <a:pt x="19" y="45"/>
                  </a:cubicBezTo>
                  <a:cubicBezTo>
                    <a:pt x="19" y="43"/>
                    <a:pt x="23" y="42"/>
                    <a:pt x="26" y="42"/>
                  </a:cubicBezTo>
                  <a:cubicBezTo>
                    <a:pt x="30" y="42"/>
                    <a:pt x="30" y="38"/>
                    <a:pt x="33" y="37"/>
                  </a:cubicBezTo>
                  <a:cubicBezTo>
                    <a:pt x="35" y="35"/>
                    <a:pt x="27" y="28"/>
                    <a:pt x="24" y="27"/>
                  </a:cubicBezTo>
                  <a:cubicBezTo>
                    <a:pt x="22" y="26"/>
                    <a:pt x="27" y="20"/>
                    <a:pt x="35" y="20"/>
                  </a:cubicBezTo>
                  <a:cubicBezTo>
                    <a:pt x="44" y="19"/>
                    <a:pt x="42" y="16"/>
                    <a:pt x="47" y="16"/>
                  </a:cubicBezTo>
                  <a:cubicBezTo>
                    <a:pt x="47" y="16"/>
                    <a:pt x="47" y="16"/>
                    <a:pt x="48" y="16"/>
                  </a:cubicBezTo>
                  <a:cubicBezTo>
                    <a:pt x="47" y="12"/>
                    <a:pt x="46" y="8"/>
                    <a:pt x="45" y="5"/>
                  </a:cubicBezTo>
                  <a:cubicBezTo>
                    <a:pt x="45" y="4"/>
                    <a:pt x="44" y="2"/>
                    <a:pt x="44" y="0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0" name="Freeform 54"/>
            <p:cNvSpPr/>
            <p:nvPr/>
          </p:nvSpPr>
          <p:spPr bwMode="auto">
            <a:xfrm>
              <a:off x="7602106" y="2956991"/>
              <a:ext cx="280511" cy="123198"/>
            </a:xfrm>
            <a:custGeom>
              <a:avLst/>
              <a:gdLst/>
              <a:ahLst/>
              <a:cxnLst>
                <a:cxn ang="0">
                  <a:pos x="114" y="10"/>
                </a:cxn>
                <a:cxn ang="0">
                  <a:pos x="103" y="7"/>
                </a:cxn>
                <a:cxn ang="0">
                  <a:pos x="74" y="6"/>
                </a:cxn>
                <a:cxn ang="0">
                  <a:pos x="59" y="1"/>
                </a:cxn>
                <a:cxn ang="0">
                  <a:pos x="47" y="6"/>
                </a:cxn>
                <a:cxn ang="0">
                  <a:pos x="37" y="8"/>
                </a:cxn>
                <a:cxn ang="0">
                  <a:pos x="22" y="8"/>
                </a:cxn>
                <a:cxn ang="0">
                  <a:pos x="15" y="16"/>
                </a:cxn>
                <a:cxn ang="0">
                  <a:pos x="12" y="22"/>
                </a:cxn>
                <a:cxn ang="0">
                  <a:pos x="16" y="26"/>
                </a:cxn>
                <a:cxn ang="0">
                  <a:pos x="25" y="25"/>
                </a:cxn>
                <a:cxn ang="0">
                  <a:pos x="40" y="32"/>
                </a:cxn>
                <a:cxn ang="0">
                  <a:pos x="35" y="38"/>
                </a:cxn>
                <a:cxn ang="0">
                  <a:pos x="25" y="40"/>
                </a:cxn>
                <a:cxn ang="0">
                  <a:pos x="8" y="42"/>
                </a:cxn>
                <a:cxn ang="0">
                  <a:pos x="0" y="49"/>
                </a:cxn>
                <a:cxn ang="0">
                  <a:pos x="16" y="50"/>
                </a:cxn>
                <a:cxn ang="0">
                  <a:pos x="26" y="50"/>
                </a:cxn>
                <a:cxn ang="0">
                  <a:pos x="36" y="52"/>
                </a:cxn>
                <a:cxn ang="0">
                  <a:pos x="51" y="51"/>
                </a:cxn>
                <a:cxn ang="0">
                  <a:pos x="52" y="46"/>
                </a:cxn>
                <a:cxn ang="0">
                  <a:pos x="57" y="43"/>
                </a:cxn>
                <a:cxn ang="0">
                  <a:pos x="64" y="39"/>
                </a:cxn>
                <a:cxn ang="0">
                  <a:pos x="70" y="37"/>
                </a:cxn>
                <a:cxn ang="0">
                  <a:pos x="77" y="39"/>
                </a:cxn>
                <a:cxn ang="0">
                  <a:pos x="84" y="34"/>
                </a:cxn>
                <a:cxn ang="0">
                  <a:pos x="94" y="31"/>
                </a:cxn>
                <a:cxn ang="0">
                  <a:pos x="103" y="26"/>
                </a:cxn>
                <a:cxn ang="0">
                  <a:pos x="112" y="21"/>
                </a:cxn>
                <a:cxn ang="0">
                  <a:pos x="122" y="16"/>
                </a:cxn>
                <a:cxn ang="0">
                  <a:pos x="123" y="14"/>
                </a:cxn>
                <a:cxn ang="0">
                  <a:pos x="114" y="10"/>
                </a:cxn>
              </a:cxnLst>
              <a:rect l="0" t="0" r="r" b="b"/>
              <a:pathLst>
                <a:path w="123" h="54">
                  <a:moveTo>
                    <a:pt x="114" y="10"/>
                  </a:moveTo>
                  <a:cubicBezTo>
                    <a:pt x="109" y="5"/>
                    <a:pt x="108" y="9"/>
                    <a:pt x="103" y="7"/>
                  </a:cubicBezTo>
                  <a:cubicBezTo>
                    <a:pt x="98" y="6"/>
                    <a:pt x="78" y="4"/>
                    <a:pt x="74" y="6"/>
                  </a:cubicBezTo>
                  <a:cubicBezTo>
                    <a:pt x="70" y="7"/>
                    <a:pt x="62" y="3"/>
                    <a:pt x="59" y="1"/>
                  </a:cubicBezTo>
                  <a:cubicBezTo>
                    <a:pt x="56" y="0"/>
                    <a:pt x="48" y="1"/>
                    <a:pt x="47" y="6"/>
                  </a:cubicBezTo>
                  <a:cubicBezTo>
                    <a:pt x="47" y="11"/>
                    <a:pt x="43" y="11"/>
                    <a:pt x="37" y="8"/>
                  </a:cubicBezTo>
                  <a:cubicBezTo>
                    <a:pt x="31" y="5"/>
                    <a:pt x="22" y="5"/>
                    <a:pt x="22" y="8"/>
                  </a:cubicBezTo>
                  <a:cubicBezTo>
                    <a:pt x="22" y="11"/>
                    <a:pt x="17" y="15"/>
                    <a:pt x="15" y="16"/>
                  </a:cubicBezTo>
                  <a:cubicBezTo>
                    <a:pt x="14" y="16"/>
                    <a:pt x="13" y="19"/>
                    <a:pt x="12" y="22"/>
                  </a:cubicBezTo>
                  <a:cubicBezTo>
                    <a:pt x="13" y="22"/>
                    <a:pt x="15" y="24"/>
                    <a:pt x="16" y="26"/>
                  </a:cubicBezTo>
                  <a:cubicBezTo>
                    <a:pt x="18" y="28"/>
                    <a:pt x="24" y="28"/>
                    <a:pt x="25" y="25"/>
                  </a:cubicBezTo>
                  <a:cubicBezTo>
                    <a:pt x="26" y="22"/>
                    <a:pt x="35" y="28"/>
                    <a:pt x="40" y="32"/>
                  </a:cubicBezTo>
                  <a:cubicBezTo>
                    <a:pt x="46" y="37"/>
                    <a:pt x="38" y="34"/>
                    <a:pt x="35" y="38"/>
                  </a:cubicBezTo>
                  <a:cubicBezTo>
                    <a:pt x="33" y="42"/>
                    <a:pt x="26" y="38"/>
                    <a:pt x="25" y="40"/>
                  </a:cubicBezTo>
                  <a:cubicBezTo>
                    <a:pt x="23" y="42"/>
                    <a:pt x="11" y="42"/>
                    <a:pt x="8" y="42"/>
                  </a:cubicBezTo>
                  <a:cubicBezTo>
                    <a:pt x="5" y="42"/>
                    <a:pt x="0" y="46"/>
                    <a:pt x="0" y="49"/>
                  </a:cubicBezTo>
                  <a:cubicBezTo>
                    <a:pt x="1" y="51"/>
                    <a:pt x="12" y="47"/>
                    <a:pt x="16" y="50"/>
                  </a:cubicBezTo>
                  <a:cubicBezTo>
                    <a:pt x="20" y="53"/>
                    <a:pt x="24" y="47"/>
                    <a:pt x="26" y="50"/>
                  </a:cubicBezTo>
                  <a:cubicBezTo>
                    <a:pt x="29" y="54"/>
                    <a:pt x="34" y="51"/>
                    <a:pt x="36" y="52"/>
                  </a:cubicBezTo>
                  <a:cubicBezTo>
                    <a:pt x="38" y="53"/>
                    <a:pt x="50" y="51"/>
                    <a:pt x="51" y="51"/>
                  </a:cubicBezTo>
                  <a:cubicBezTo>
                    <a:pt x="52" y="50"/>
                    <a:pt x="52" y="48"/>
                    <a:pt x="52" y="46"/>
                  </a:cubicBezTo>
                  <a:cubicBezTo>
                    <a:pt x="52" y="43"/>
                    <a:pt x="55" y="44"/>
                    <a:pt x="57" y="43"/>
                  </a:cubicBezTo>
                  <a:cubicBezTo>
                    <a:pt x="60" y="42"/>
                    <a:pt x="62" y="39"/>
                    <a:pt x="64" y="39"/>
                  </a:cubicBezTo>
                  <a:cubicBezTo>
                    <a:pt x="66" y="39"/>
                    <a:pt x="68" y="36"/>
                    <a:pt x="70" y="37"/>
                  </a:cubicBezTo>
                  <a:cubicBezTo>
                    <a:pt x="72" y="37"/>
                    <a:pt x="75" y="41"/>
                    <a:pt x="77" y="39"/>
                  </a:cubicBezTo>
                  <a:cubicBezTo>
                    <a:pt x="80" y="37"/>
                    <a:pt x="81" y="39"/>
                    <a:pt x="84" y="34"/>
                  </a:cubicBezTo>
                  <a:cubicBezTo>
                    <a:pt x="88" y="30"/>
                    <a:pt x="90" y="31"/>
                    <a:pt x="94" y="31"/>
                  </a:cubicBezTo>
                  <a:cubicBezTo>
                    <a:pt x="100" y="32"/>
                    <a:pt x="102" y="29"/>
                    <a:pt x="103" y="26"/>
                  </a:cubicBezTo>
                  <a:cubicBezTo>
                    <a:pt x="105" y="23"/>
                    <a:pt x="109" y="23"/>
                    <a:pt x="112" y="21"/>
                  </a:cubicBezTo>
                  <a:cubicBezTo>
                    <a:pt x="115" y="19"/>
                    <a:pt x="120" y="17"/>
                    <a:pt x="122" y="16"/>
                  </a:cubicBezTo>
                  <a:cubicBezTo>
                    <a:pt x="123" y="16"/>
                    <a:pt x="123" y="15"/>
                    <a:pt x="123" y="14"/>
                  </a:cubicBezTo>
                  <a:cubicBezTo>
                    <a:pt x="119" y="11"/>
                    <a:pt x="117" y="14"/>
                    <a:pt x="114" y="10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1" name="Freeform 55"/>
            <p:cNvSpPr/>
            <p:nvPr/>
          </p:nvSpPr>
          <p:spPr bwMode="auto">
            <a:xfrm>
              <a:off x="6830699" y="2943724"/>
              <a:ext cx="178163" cy="79605"/>
            </a:xfrm>
            <a:custGeom>
              <a:avLst/>
              <a:gdLst/>
              <a:ahLst/>
              <a:cxnLst>
                <a:cxn ang="0">
                  <a:pos x="31" y="27"/>
                </a:cxn>
                <a:cxn ang="0">
                  <a:pos x="39" y="33"/>
                </a:cxn>
                <a:cxn ang="0">
                  <a:pos x="40" y="34"/>
                </a:cxn>
                <a:cxn ang="0">
                  <a:pos x="51" y="32"/>
                </a:cxn>
                <a:cxn ang="0">
                  <a:pos x="61" y="33"/>
                </a:cxn>
                <a:cxn ang="0">
                  <a:pos x="60" y="30"/>
                </a:cxn>
                <a:cxn ang="0">
                  <a:pos x="68" y="33"/>
                </a:cxn>
                <a:cxn ang="0">
                  <a:pos x="77" y="33"/>
                </a:cxn>
                <a:cxn ang="0">
                  <a:pos x="73" y="28"/>
                </a:cxn>
                <a:cxn ang="0">
                  <a:pos x="75" y="24"/>
                </a:cxn>
                <a:cxn ang="0">
                  <a:pos x="68" y="21"/>
                </a:cxn>
                <a:cxn ang="0">
                  <a:pos x="65" y="14"/>
                </a:cxn>
                <a:cxn ang="0">
                  <a:pos x="61" y="12"/>
                </a:cxn>
                <a:cxn ang="0">
                  <a:pos x="49" y="14"/>
                </a:cxn>
                <a:cxn ang="0">
                  <a:pos x="42" y="10"/>
                </a:cxn>
                <a:cxn ang="0">
                  <a:pos x="35" y="6"/>
                </a:cxn>
                <a:cxn ang="0">
                  <a:pos x="18" y="4"/>
                </a:cxn>
                <a:cxn ang="0">
                  <a:pos x="4" y="0"/>
                </a:cxn>
                <a:cxn ang="0">
                  <a:pos x="0" y="2"/>
                </a:cxn>
                <a:cxn ang="0">
                  <a:pos x="18" y="12"/>
                </a:cxn>
                <a:cxn ang="0">
                  <a:pos x="22" y="23"/>
                </a:cxn>
                <a:cxn ang="0">
                  <a:pos x="19" y="27"/>
                </a:cxn>
                <a:cxn ang="0">
                  <a:pos x="31" y="27"/>
                </a:cxn>
              </a:cxnLst>
              <a:rect l="0" t="0" r="r" b="b"/>
              <a:pathLst>
                <a:path w="78" h="35">
                  <a:moveTo>
                    <a:pt x="31" y="27"/>
                  </a:moveTo>
                  <a:cubicBezTo>
                    <a:pt x="35" y="25"/>
                    <a:pt x="36" y="29"/>
                    <a:pt x="39" y="33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4" y="33"/>
                    <a:pt x="47" y="32"/>
                    <a:pt x="51" y="32"/>
                  </a:cubicBezTo>
                  <a:cubicBezTo>
                    <a:pt x="54" y="31"/>
                    <a:pt x="58" y="32"/>
                    <a:pt x="61" y="33"/>
                  </a:cubicBezTo>
                  <a:cubicBezTo>
                    <a:pt x="60" y="32"/>
                    <a:pt x="60" y="31"/>
                    <a:pt x="60" y="30"/>
                  </a:cubicBezTo>
                  <a:cubicBezTo>
                    <a:pt x="61" y="28"/>
                    <a:pt x="66" y="31"/>
                    <a:pt x="68" y="33"/>
                  </a:cubicBezTo>
                  <a:cubicBezTo>
                    <a:pt x="70" y="34"/>
                    <a:pt x="75" y="35"/>
                    <a:pt x="77" y="33"/>
                  </a:cubicBezTo>
                  <a:cubicBezTo>
                    <a:pt x="78" y="32"/>
                    <a:pt x="74" y="30"/>
                    <a:pt x="73" y="28"/>
                  </a:cubicBezTo>
                  <a:cubicBezTo>
                    <a:pt x="73" y="27"/>
                    <a:pt x="74" y="26"/>
                    <a:pt x="75" y="24"/>
                  </a:cubicBezTo>
                  <a:cubicBezTo>
                    <a:pt x="72" y="22"/>
                    <a:pt x="69" y="20"/>
                    <a:pt x="68" y="21"/>
                  </a:cubicBezTo>
                  <a:cubicBezTo>
                    <a:pt x="67" y="21"/>
                    <a:pt x="67" y="14"/>
                    <a:pt x="65" y="14"/>
                  </a:cubicBezTo>
                  <a:cubicBezTo>
                    <a:pt x="63" y="14"/>
                    <a:pt x="63" y="12"/>
                    <a:pt x="61" y="12"/>
                  </a:cubicBezTo>
                  <a:cubicBezTo>
                    <a:pt x="59" y="12"/>
                    <a:pt x="51" y="12"/>
                    <a:pt x="49" y="14"/>
                  </a:cubicBezTo>
                  <a:cubicBezTo>
                    <a:pt x="47" y="15"/>
                    <a:pt x="45" y="10"/>
                    <a:pt x="42" y="10"/>
                  </a:cubicBezTo>
                  <a:cubicBezTo>
                    <a:pt x="40" y="10"/>
                    <a:pt x="37" y="8"/>
                    <a:pt x="35" y="6"/>
                  </a:cubicBezTo>
                  <a:cubicBezTo>
                    <a:pt x="34" y="4"/>
                    <a:pt x="21" y="7"/>
                    <a:pt x="18" y="4"/>
                  </a:cubicBezTo>
                  <a:cubicBezTo>
                    <a:pt x="14" y="2"/>
                    <a:pt x="8" y="0"/>
                    <a:pt x="4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7" y="6"/>
                    <a:pt x="16" y="5"/>
                    <a:pt x="18" y="12"/>
                  </a:cubicBezTo>
                  <a:cubicBezTo>
                    <a:pt x="19" y="20"/>
                    <a:pt x="24" y="17"/>
                    <a:pt x="22" y="23"/>
                  </a:cubicBezTo>
                  <a:cubicBezTo>
                    <a:pt x="22" y="25"/>
                    <a:pt x="21" y="26"/>
                    <a:pt x="19" y="27"/>
                  </a:cubicBezTo>
                  <a:cubicBezTo>
                    <a:pt x="24" y="28"/>
                    <a:pt x="29" y="28"/>
                    <a:pt x="31" y="27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2" name="Freeform 56"/>
            <p:cNvSpPr>
              <a:spLocks noEditPoints="1"/>
            </p:cNvSpPr>
            <p:nvPr/>
          </p:nvSpPr>
          <p:spPr bwMode="auto">
            <a:xfrm>
              <a:off x="6474374" y="2987318"/>
              <a:ext cx="485209" cy="191431"/>
            </a:xfrm>
            <a:custGeom>
              <a:avLst/>
              <a:gdLst/>
              <a:ahLst/>
              <a:cxnLst>
                <a:cxn ang="0">
                  <a:pos x="206" y="59"/>
                </a:cxn>
                <a:cxn ang="0">
                  <a:pos x="206" y="47"/>
                </a:cxn>
                <a:cxn ang="0">
                  <a:pos x="206" y="37"/>
                </a:cxn>
                <a:cxn ang="0">
                  <a:pos x="209" y="32"/>
                </a:cxn>
                <a:cxn ang="0">
                  <a:pos x="207" y="28"/>
                </a:cxn>
                <a:cxn ang="0">
                  <a:pos x="198" y="24"/>
                </a:cxn>
                <a:cxn ang="0">
                  <a:pos x="195" y="14"/>
                </a:cxn>
                <a:cxn ang="0">
                  <a:pos x="187" y="8"/>
                </a:cxn>
                <a:cxn ang="0">
                  <a:pos x="175" y="8"/>
                </a:cxn>
                <a:cxn ang="0">
                  <a:pos x="154" y="15"/>
                </a:cxn>
                <a:cxn ang="0">
                  <a:pos x="135" y="16"/>
                </a:cxn>
                <a:cxn ang="0">
                  <a:pos x="121" y="11"/>
                </a:cxn>
                <a:cxn ang="0">
                  <a:pos x="111" y="7"/>
                </a:cxn>
                <a:cxn ang="0">
                  <a:pos x="95" y="2"/>
                </a:cxn>
                <a:cxn ang="0">
                  <a:pos x="60" y="13"/>
                </a:cxn>
                <a:cxn ang="0">
                  <a:pos x="36" y="14"/>
                </a:cxn>
                <a:cxn ang="0">
                  <a:pos x="30" y="23"/>
                </a:cxn>
                <a:cxn ang="0">
                  <a:pos x="6" y="25"/>
                </a:cxn>
                <a:cxn ang="0">
                  <a:pos x="4" y="33"/>
                </a:cxn>
                <a:cxn ang="0">
                  <a:pos x="9" y="36"/>
                </a:cxn>
                <a:cxn ang="0">
                  <a:pos x="10" y="45"/>
                </a:cxn>
                <a:cxn ang="0">
                  <a:pos x="10" y="53"/>
                </a:cxn>
                <a:cxn ang="0">
                  <a:pos x="10" y="59"/>
                </a:cxn>
                <a:cxn ang="0">
                  <a:pos x="16" y="65"/>
                </a:cxn>
                <a:cxn ang="0">
                  <a:pos x="23" y="69"/>
                </a:cxn>
                <a:cxn ang="0">
                  <a:pos x="29" y="71"/>
                </a:cxn>
                <a:cxn ang="0">
                  <a:pos x="36" y="78"/>
                </a:cxn>
                <a:cxn ang="0">
                  <a:pos x="50" y="75"/>
                </a:cxn>
                <a:cxn ang="0">
                  <a:pos x="59" y="71"/>
                </a:cxn>
                <a:cxn ang="0">
                  <a:pos x="75" y="80"/>
                </a:cxn>
                <a:cxn ang="0">
                  <a:pos x="86" y="78"/>
                </a:cxn>
                <a:cxn ang="0">
                  <a:pos x="97" y="71"/>
                </a:cxn>
                <a:cxn ang="0">
                  <a:pos x="106" y="74"/>
                </a:cxn>
                <a:cxn ang="0">
                  <a:pos x="114" y="71"/>
                </a:cxn>
                <a:cxn ang="0">
                  <a:pos x="111" y="80"/>
                </a:cxn>
                <a:cxn ang="0">
                  <a:pos x="111" y="84"/>
                </a:cxn>
                <a:cxn ang="0">
                  <a:pos x="118" y="76"/>
                </a:cxn>
                <a:cxn ang="0">
                  <a:pos x="123" y="74"/>
                </a:cxn>
                <a:cxn ang="0">
                  <a:pos x="133" y="74"/>
                </a:cxn>
                <a:cxn ang="0">
                  <a:pos x="140" y="72"/>
                </a:cxn>
                <a:cxn ang="0">
                  <a:pos x="153" y="73"/>
                </a:cxn>
                <a:cxn ang="0">
                  <a:pos x="168" y="68"/>
                </a:cxn>
                <a:cxn ang="0">
                  <a:pos x="180" y="66"/>
                </a:cxn>
                <a:cxn ang="0">
                  <a:pos x="185" y="68"/>
                </a:cxn>
                <a:cxn ang="0">
                  <a:pos x="190" y="64"/>
                </a:cxn>
                <a:cxn ang="0">
                  <a:pos x="200" y="66"/>
                </a:cxn>
                <a:cxn ang="0">
                  <a:pos x="212" y="68"/>
                </a:cxn>
                <a:cxn ang="0">
                  <a:pos x="206" y="59"/>
                </a:cxn>
                <a:cxn ang="0">
                  <a:pos x="19" y="16"/>
                </a:cxn>
                <a:cxn ang="0">
                  <a:pos x="34" y="14"/>
                </a:cxn>
                <a:cxn ang="0">
                  <a:pos x="25" y="8"/>
                </a:cxn>
                <a:cxn ang="0">
                  <a:pos x="22" y="2"/>
                </a:cxn>
                <a:cxn ang="0">
                  <a:pos x="18" y="3"/>
                </a:cxn>
                <a:cxn ang="0">
                  <a:pos x="6" y="3"/>
                </a:cxn>
                <a:cxn ang="0">
                  <a:pos x="7" y="10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8" y="22"/>
                </a:cxn>
                <a:cxn ang="0">
                  <a:pos x="19" y="16"/>
                </a:cxn>
              </a:cxnLst>
              <a:rect l="0" t="0" r="r" b="b"/>
              <a:pathLst>
                <a:path w="212" h="84">
                  <a:moveTo>
                    <a:pt x="206" y="59"/>
                  </a:moveTo>
                  <a:cubicBezTo>
                    <a:pt x="204" y="58"/>
                    <a:pt x="207" y="49"/>
                    <a:pt x="206" y="47"/>
                  </a:cubicBezTo>
                  <a:cubicBezTo>
                    <a:pt x="205" y="45"/>
                    <a:pt x="203" y="37"/>
                    <a:pt x="206" y="37"/>
                  </a:cubicBezTo>
                  <a:cubicBezTo>
                    <a:pt x="208" y="37"/>
                    <a:pt x="206" y="32"/>
                    <a:pt x="209" y="32"/>
                  </a:cubicBezTo>
                  <a:cubicBezTo>
                    <a:pt x="208" y="30"/>
                    <a:pt x="207" y="28"/>
                    <a:pt x="207" y="28"/>
                  </a:cubicBezTo>
                  <a:cubicBezTo>
                    <a:pt x="205" y="26"/>
                    <a:pt x="200" y="29"/>
                    <a:pt x="198" y="24"/>
                  </a:cubicBezTo>
                  <a:cubicBezTo>
                    <a:pt x="196" y="19"/>
                    <a:pt x="198" y="18"/>
                    <a:pt x="195" y="14"/>
                  </a:cubicBezTo>
                  <a:cubicBezTo>
                    <a:pt x="192" y="10"/>
                    <a:pt x="191" y="6"/>
                    <a:pt x="187" y="8"/>
                  </a:cubicBezTo>
                  <a:cubicBezTo>
                    <a:pt x="185" y="9"/>
                    <a:pt x="180" y="9"/>
                    <a:pt x="175" y="8"/>
                  </a:cubicBezTo>
                  <a:cubicBezTo>
                    <a:pt x="170" y="13"/>
                    <a:pt x="158" y="17"/>
                    <a:pt x="154" y="15"/>
                  </a:cubicBezTo>
                  <a:cubicBezTo>
                    <a:pt x="150" y="14"/>
                    <a:pt x="141" y="16"/>
                    <a:pt x="135" y="16"/>
                  </a:cubicBezTo>
                  <a:cubicBezTo>
                    <a:pt x="128" y="16"/>
                    <a:pt x="126" y="11"/>
                    <a:pt x="121" y="11"/>
                  </a:cubicBezTo>
                  <a:cubicBezTo>
                    <a:pt x="116" y="12"/>
                    <a:pt x="116" y="7"/>
                    <a:pt x="111" y="7"/>
                  </a:cubicBezTo>
                  <a:cubicBezTo>
                    <a:pt x="106" y="7"/>
                    <a:pt x="110" y="4"/>
                    <a:pt x="95" y="2"/>
                  </a:cubicBezTo>
                  <a:cubicBezTo>
                    <a:pt x="79" y="0"/>
                    <a:pt x="65" y="9"/>
                    <a:pt x="60" y="13"/>
                  </a:cubicBezTo>
                  <a:cubicBezTo>
                    <a:pt x="55" y="17"/>
                    <a:pt x="37" y="13"/>
                    <a:pt x="36" y="14"/>
                  </a:cubicBezTo>
                  <a:cubicBezTo>
                    <a:pt x="34" y="15"/>
                    <a:pt x="36" y="21"/>
                    <a:pt x="30" y="23"/>
                  </a:cubicBezTo>
                  <a:cubicBezTo>
                    <a:pt x="24" y="25"/>
                    <a:pt x="11" y="23"/>
                    <a:pt x="6" y="25"/>
                  </a:cubicBezTo>
                  <a:cubicBezTo>
                    <a:pt x="2" y="27"/>
                    <a:pt x="0" y="34"/>
                    <a:pt x="4" y="33"/>
                  </a:cubicBezTo>
                  <a:cubicBezTo>
                    <a:pt x="8" y="33"/>
                    <a:pt x="10" y="35"/>
                    <a:pt x="9" y="36"/>
                  </a:cubicBezTo>
                  <a:cubicBezTo>
                    <a:pt x="8" y="38"/>
                    <a:pt x="12" y="43"/>
                    <a:pt x="10" y="45"/>
                  </a:cubicBezTo>
                  <a:cubicBezTo>
                    <a:pt x="8" y="47"/>
                    <a:pt x="7" y="51"/>
                    <a:pt x="10" y="53"/>
                  </a:cubicBezTo>
                  <a:cubicBezTo>
                    <a:pt x="13" y="55"/>
                    <a:pt x="13" y="58"/>
                    <a:pt x="10" y="59"/>
                  </a:cubicBezTo>
                  <a:cubicBezTo>
                    <a:pt x="7" y="59"/>
                    <a:pt x="16" y="63"/>
                    <a:pt x="16" y="65"/>
                  </a:cubicBezTo>
                  <a:cubicBezTo>
                    <a:pt x="16" y="66"/>
                    <a:pt x="23" y="67"/>
                    <a:pt x="23" y="69"/>
                  </a:cubicBezTo>
                  <a:cubicBezTo>
                    <a:pt x="23" y="71"/>
                    <a:pt x="25" y="72"/>
                    <a:pt x="29" y="71"/>
                  </a:cubicBezTo>
                  <a:cubicBezTo>
                    <a:pt x="32" y="70"/>
                    <a:pt x="34" y="75"/>
                    <a:pt x="36" y="78"/>
                  </a:cubicBezTo>
                  <a:cubicBezTo>
                    <a:pt x="38" y="81"/>
                    <a:pt x="50" y="79"/>
                    <a:pt x="50" y="75"/>
                  </a:cubicBezTo>
                  <a:cubicBezTo>
                    <a:pt x="50" y="72"/>
                    <a:pt x="54" y="71"/>
                    <a:pt x="59" y="71"/>
                  </a:cubicBezTo>
                  <a:cubicBezTo>
                    <a:pt x="65" y="72"/>
                    <a:pt x="72" y="79"/>
                    <a:pt x="75" y="80"/>
                  </a:cubicBezTo>
                  <a:cubicBezTo>
                    <a:pt x="77" y="81"/>
                    <a:pt x="83" y="78"/>
                    <a:pt x="86" y="78"/>
                  </a:cubicBezTo>
                  <a:cubicBezTo>
                    <a:pt x="90" y="78"/>
                    <a:pt x="95" y="73"/>
                    <a:pt x="97" y="71"/>
                  </a:cubicBezTo>
                  <a:cubicBezTo>
                    <a:pt x="99" y="70"/>
                    <a:pt x="102" y="75"/>
                    <a:pt x="106" y="74"/>
                  </a:cubicBezTo>
                  <a:cubicBezTo>
                    <a:pt x="109" y="72"/>
                    <a:pt x="112" y="70"/>
                    <a:pt x="114" y="71"/>
                  </a:cubicBezTo>
                  <a:cubicBezTo>
                    <a:pt x="116" y="72"/>
                    <a:pt x="109" y="78"/>
                    <a:pt x="111" y="80"/>
                  </a:cubicBezTo>
                  <a:cubicBezTo>
                    <a:pt x="112" y="81"/>
                    <a:pt x="112" y="83"/>
                    <a:pt x="111" y="84"/>
                  </a:cubicBezTo>
                  <a:cubicBezTo>
                    <a:pt x="118" y="83"/>
                    <a:pt x="118" y="78"/>
                    <a:pt x="118" y="76"/>
                  </a:cubicBezTo>
                  <a:cubicBezTo>
                    <a:pt x="119" y="74"/>
                    <a:pt x="120" y="72"/>
                    <a:pt x="123" y="74"/>
                  </a:cubicBezTo>
                  <a:cubicBezTo>
                    <a:pt x="125" y="75"/>
                    <a:pt x="128" y="76"/>
                    <a:pt x="133" y="74"/>
                  </a:cubicBezTo>
                  <a:cubicBezTo>
                    <a:pt x="138" y="71"/>
                    <a:pt x="138" y="70"/>
                    <a:pt x="140" y="72"/>
                  </a:cubicBezTo>
                  <a:cubicBezTo>
                    <a:pt x="142" y="74"/>
                    <a:pt x="146" y="73"/>
                    <a:pt x="153" y="73"/>
                  </a:cubicBezTo>
                  <a:cubicBezTo>
                    <a:pt x="160" y="73"/>
                    <a:pt x="161" y="68"/>
                    <a:pt x="168" y="68"/>
                  </a:cubicBezTo>
                  <a:cubicBezTo>
                    <a:pt x="175" y="69"/>
                    <a:pt x="180" y="66"/>
                    <a:pt x="180" y="66"/>
                  </a:cubicBezTo>
                  <a:cubicBezTo>
                    <a:pt x="185" y="68"/>
                    <a:pt x="185" y="68"/>
                    <a:pt x="185" y="68"/>
                  </a:cubicBezTo>
                  <a:cubicBezTo>
                    <a:pt x="186" y="66"/>
                    <a:pt x="186" y="64"/>
                    <a:pt x="190" y="64"/>
                  </a:cubicBezTo>
                  <a:cubicBezTo>
                    <a:pt x="195" y="63"/>
                    <a:pt x="197" y="67"/>
                    <a:pt x="200" y="66"/>
                  </a:cubicBezTo>
                  <a:cubicBezTo>
                    <a:pt x="202" y="65"/>
                    <a:pt x="211" y="74"/>
                    <a:pt x="212" y="68"/>
                  </a:cubicBezTo>
                  <a:cubicBezTo>
                    <a:pt x="212" y="66"/>
                    <a:pt x="208" y="59"/>
                    <a:pt x="206" y="59"/>
                  </a:cubicBezTo>
                  <a:close/>
                  <a:moveTo>
                    <a:pt x="19" y="16"/>
                  </a:moveTo>
                  <a:cubicBezTo>
                    <a:pt x="23" y="14"/>
                    <a:pt x="32" y="16"/>
                    <a:pt x="34" y="14"/>
                  </a:cubicBezTo>
                  <a:cubicBezTo>
                    <a:pt x="36" y="12"/>
                    <a:pt x="28" y="10"/>
                    <a:pt x="25" y="8"/>
                  </a:cubicBezTo>
                  <a:cubicBezTo>
                    <a:pt x="24" y="6"/>
                    <a:pt x="23" y="4"/>
                    <a:pt x="22" y="2"/>
                  </a:cubicBezTo>
                  <a:cubicBezTo>
                    <a:pt x="21" y="3"/>
                    <a:pt x="19" y="3"/>
                    <a:pt x="18" y="3"/>
                  </a:cubicBezTo>
                  <a:cubicBezTo>
                    <a:pt x="15" y="1"/>
                    <a:pt x="8" y="2"/>
                    <a:pt x="6" y="3"/>
                  </a:cubicBezTo>
                  <a:cubicBezTo>
                    <a:pt x="5" y="3"/>
                    <a:pt x="7" y="7"/>
                    <a:pt x="7" y="10"/>
                  </a:cubicBezTo>
                  <a:cubicBezTo>
                    <a:pt x="7" y="13"/>
                    <a:pt x="4" y="14"/>
                    <a:pt x="4" y="15"/>
                  </a:cubicBezTo>
                  <a:cubicBezTo>
                    <a:pt x="4" y="17"/>
                    <a:pt x="3" y="18"/>
                    <a:pt x="1" y="19"/>
                  </a:cubicBezTo>
                  <a:cubicBezTo>
                    <a:pt x="4" y="21"/>
                    <a:pt x="6" y="22"/>
                    <a:pt x="8" y="22"/>
                  </a:cubicBezTo>
                  <a:cubicBezTo>
                    <a:pt x="13" y="22"/>
                    <a:pt x="15" y="17"/>
                    <a:pt x="19" y="16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3" name="Freeform 57"/>
            <p:cNvSpPr/>
            <p:nvPr/>
          </p:nvSpPr>
          <p:spPr bwMode="auto">
            <a:xfrm>
              <a:off x="7825756" y="3180642"/>
              <a:ext cx="60651" cy="56860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0" y="8"/>
                </a:cxn>
                <a:cxn ang="0">
                  <a:pos x="1" y="11"/>
                </a:cxn>
                <a:cxn ang="0">
                  <a:pos x="8" y="18"/>
                </a:cxn>
                <a:cxn ang="0">
                  <a:pos x="9" y="25"/>
                </a:cxn>
                <a:cxn ang="0">
                  <a:pos x="14" y="25"/>
                </a:cxn>
                <a:cxn ang="0">
                  <a:pos x="25" y="11"/>
                </a:cxn>
                <a:cxn ang="0">
                  <a:pos x="12" y="0"/>
                </a:cxn>
              </a:cxnLst>
              <a:rect l="0" t="0" r="r" b="b"/>
              <a:pathLst>
                <a:path w="26" h="25">
                  <a:moveTo>
                    <a:pt x="12" y="0"/>
                  </a:moveTo>
                  <a:cubicBezTo>
                    <a:pt x="8" y="0"/>
                    <a:pt x="1" y="4"/>
                    <a:pt x="0" y="8"/>
                  </a:cubicBezTo>
                  <a:cubicBezTo>
                    <a:pt x="0" y="8"/>
                    <a:pt x="1" y="10"/>
                    <a:pt x="1" y="11"/>
                  </a:cubicBezTo>
                  <a:cubicBezTo>
                    <a:pt x="2" y="14"/>
                    <a:pt x="5" y="17"/>
                    <a:pt x="8" y="18"/>
                  </a:cubicBezTo>
                  <a:cubicBezTo>
                    <a:pt x="10" y="19"/>
                    <a:pt x="10" y="22"/>
                    <a:pt x="9" y="25"/>
                  </a:cubicBezTo>
                  <a:cubicBezTo>
                    <a:pt x="11" y="25"/>
                    <a:pt x="13" y="25"/>
                    <a:pt x="14" y="25"/>
                  </a:cubicBezTo>
                  <a:cubicBezTo>
                    <a:pt x="17" y="24"/>
                    <a:pt x="24" y="14"/>
                    <a:pt x="25" y="11"/>
                  </a:cubicBezTo>
                  <a:cubicBezTo>
                    <a:pt x="26" y="8"/>
                    <a:pt x="17" y="1"/>
                    <a:pt x="12" y="0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4" name="Freeform 58"/>
            <p:cNvSpPr/>
            <p:nvPr/>
          </p:nvSpPr>
          <p:spPr bwMode="auto">
            <a:xfrm>
              <a:off x="8987602" y="2966468"/>
              <a:ext cx="176268" cy="168686"/>
            </a:xfrm>
            <a:custGeom>
              <a:avLst/>
              <a:gdLst/>
              <a:ahLst/>
              <a:cxnLst>
                <a:cxn ang="0">
                  <a:pos x="74" y="4"/>
                </a:cxn>
                <a:cxn ang="0">
                  <a:pos x="65" y="0"/>
                </a:cxn>
                <a:cxn ang="0">
                  <a:pos x="58" y="9"/>
                </a:cxn>
                <a:cxn ang="0">
                  <a:pos x="50" y="15"/>
                </a:cxn>
                <a:cxn ang="0">
                  <a:pos x="46" y="19"/>
                </a:cxn>
                <a:cxn ang="0">
                  <a:pos x="38" y="21"/>
                </a:cxn>
                <a:cxn ang="0">
                  <a:pos x="31" y="18"/>
                </a:cxn>
                <a:cxn ang="0">
                  <a:pos x="24" y="26"/>
                </a:cxn>
                <a:cxn ang="0">
                  <a:pos x="3" y="38"/>
                </a:cxn>
                <a:cxn ang="0">
                  <a:pos x="0" y="43"/>
                </a:cxn>
                <a:cxn ang="0">
                  <a:pos x="13" y="49"/>
                </a:cxn>
                <a:cxn ang="0">
                  <a:pos x="6" y="62"/>
                </a:cxn>
                <a:cxn ang="0">
                  <a:pos x="8" y="68"/>
                </a:cxn>
                <a:cxn ang="0">
                  <a:pos x="14" y="71"/>
                </a:cxn>
                <a:cxn ang="0">
                  <a:pos x="22" y="70"/>
                </a:cxn>
                <a:cxn ang="0">
                  <a:pos x="25" y="71"/>
                </a:cxn>
                <a:cxn ang="0">
                  <a:pos x="31" y="66"/>
                </a:cxn>
                <a:cxn ang="0">
                  <a:pos x="42" y="64"/>
                </a:cxn>
                <a:cxn ang="0">
                  <a:pos x="48" y="62"/>
                </a:cxn>
                <a:cxn ang="0">
                  <a:pos x="38" y="52"/>
                </a:cxn>
                <a:cxn ang="0">
                  <a:pos x="41" y="42"/>
                </a:cxn>
                <a:cxn ang="0">
                  <a:pos x="61" y="30"/>
                </a:cxn>
                <a:cxn ang="0">
                  <a:pos x="65" y="17"/>
                </a:cxn>
                <a:cxn ang="0">
                  <a:pos x="77" y="4"/>
                </a:cxn>
                <a:cxn ang="0">
                  <a:pos x="74" y="4"/>
                </a:cxn>
              </a:cxnLst>
              <a:rect l="0" t="0" r="r" b="b"/>
              <a:pathLst>
                <a:path w="77" h="74">
                  <a:moveTo>
                    <a:pt x="74" y="4"/>
                  </a:moveTo>
                  <a:cubicBezTo>
                    <a:pt x="70" y="5"/>
                    <a:pt x="68" y="0"/>
                    <a:pt x="65" y="0"/>
                  </a:cubicBezTo>
                  <a:cubicBezTo>
                    <a:pt x="61" y="0"/>
                    <a:pt x="62" y="9"/>
                    <a:pt x="58" y="9"/>
                  </a:cubicBezTo>
                  <a:cubicBezTo>
                    <a:pt x="54" y="9"/>
                    <a:pt x="55" y="14"/>
                    <a:pt x="50" y="15"/>
                  </a:cubicBezTo>
                  <a:cubicBezTo>
                    <a:pt x="45" y="16"/>
                    <a:pt x="43" y="16"/>
                    <a:pt x="46" y="19"/>
                  </a:cubicBezTo>
                  <a:cubicBezTo>
                    <a:pt x="48" y="23"/>
                    <a:pt x="43" y="21"/>
                    <a:pt x="38" y="21"/>
                  </a:cubicBezTo>
                  <a:cubicBezTo>
                    <a:pt x="34" y="21"/>
                    <a:pt x="34" y="18"/>
                    <a:pt x="31" y="18"/>
                  </a:cubicBezTo>
                  <a:cubicBezTo>
                    <a:pt x="28" y="18"/>
                    <a:pt x="26" y="24"/>
                    <a:pt x="24" y="26"/>
                  </a:cubicBezTo>
                  <a:cubicBezTo>
                    <a:pt x="22" y="29"/>
                    <a:pt x="7" y="36"/>
                    <a:pt x="3" y="38"/>
                  </a:cubicBezTo>
                  <a:cubicBezTo>
                    <a:pt x="2" y="39"/>
                    <a:pt x="1" y="41"/>
                    <a:pt x="0" y="43"/>
                  </a:cubicBezTo>
                  <a:cubicBezTo>
                    <a:pt x="5" y="43"/>
                    <a:pt x="10" y="46"/>
                    <a:pt x="13" y="49"/>
                  </a:cubicBezTo>
                  <a:cubicBezTo>
                    <a:pt x="16" y="53"/>
                    <a:pt x="9" y="58"/>
                    <a:pt x="6" y="62"/>
                  </a:cubicBezTo>
                  <a:cubicBezTo>
                    <a:pt x="3" y="65"/>
                    <a:pt x="8" y="65"/>
                    <a:pt x="8" y="68"/>
                  </a:cubicBezTo>
                  <a:cubicBezTo>
                    <a:pt x="8" y="71"/>
                    <a:pt x="12" y="74"/>
                    <a:pt x="14" y="71"/>
                  </a:cubicBezTo>
                  <a:cubicBezTo>
                    <a:pt x="15" y="69"/>
                    <a:pt x="18" y="70"/>
                    <a:pt x="22" y="70"/>
                  </a:cubicBezTo>
                  <a:cubicBezTo>
                    <a:pt x="24" y="70"/>
                    <a:pt x="24" y="70"/>
                    <a:pt x="25" y="71"/>
                  </a:cubicBezTo>
                  <a:cubicBezTo>
                    <a:pt x="27" y="69"/>
                    <a:pt x="30" y="67"/>
                    <a:pt x="31" y="66"/>
                  </a:cubicBezTo>
                  <a:cubicBezTo>
                    <a:pt x="33" y="64"/>
                    <a:pt x="38" y="64"/>
                    <a:pt x="42" y="64"/>
                  </a:cubicBezTo>
                  <a:cubicBezTo>
                    <a:pt x="44" y="64"/>
                    <a:pt x="46" y="63"/>
                    <a:pt x="48" y="62"/>
                  </a:cubicBezTo>
                  <a:cubicBezTo>
                    <a:pt x="43" y="57"/>
                    <a:pt x="39" y="53"/>
                    <a:pt x="38" y="52"/>
                  </a:cubicBezTo>
                  <a:cubicBezTo>
                    <a:pt x="34" y="50"/>
                    <a:pt x="36" y="43"/>
                    <a:pt x="41" y="42"/>
                  </a:cubicBezTo>
                  <a:cubicBezTo>
                    <a:pt x="46" y="41"/>
                    <a:pt x="57" y="32"/>
                    <a:pt x="61" y="30"/>
                  </a:cubicBezTo>
                  <a:cubicBezTo>
                    <a:pt x="64" y="28"/>
                    <a:pt x="62" y="22"/>
                    <a:pt x="65" y="17"/>
                  </a:cubicBezTo>
                  <a:cubicBezTo>
                    <a:pt x="66" y="14"/>
                    <a:pt x="72" y="9"/>
                    <a:pt x="77" y="4"/>
                  </a:cubicBezTo>
                  <a:cubicBezTo>
                    <a:pt x="76" y="4"/>
                    <a:pt x="75" y="4"/>
                    <a:pt x="74" y="4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5" name="Freeform 59"/>
            <p:cNvSpPr/>
            <p:nvPr/>
          </p:nvSpPr>
          <p:spPr bwMode="auto">
            <a:xfrm>
              <a:off x="7878825" y="3343643"/>
              <a:ext cx="199012" cy="113721"/>
            </a:xfrm>
            <a:custGeom>
              <a:avLst/>
              <a:gdLst/>
              <a:ahLst/>
              <a:cxnLst>
                <a:cxn ang="0">
                  <a:pos x="85" y="32"/>
                </a:cxn>
                <a:cxn ang="0">
                  <a:pos x="83" y="32"/>
                </a:cxn>
                <a:cxn ang="0">
                  <a:pos x="68" y="29"/>
                </a:cxn>
                <a:cxn ang="0">
                  <a:pos x="46" y="20"/>
                </a:cxn>
                <a:cxn ang="0">
                  <a:pos x="23" y="3"/>
                </a:cxn>
                <a:cxn ang="0">
                  <a:pos x="14" y="2"/>
                </a:cxn>
                <a:cxn ang="0">
                  <a:pos x="7" y="4"/>
                </a:cxn>
                <a:cxn ang="0">
                  <a:pos x="2" y="10"/>
                </a:cxn>
                <a:cxn ang="0">
                  <a:pos x="0" y="19"/>
                </a:cxn>
                <a:cxn ang="0">
                  <a:pos x="6" y="23"/>
                </a:cxn>
                <a:cxn ang="0">
                  <a:pos x="15" y="27"/>
                </a:cxn>
                <a:cxn ang="0">
                  <a:pos x="23" y="32"/>
                </a:cxn>
                <a:cxn ang="0">
                  <a:pos x="33" y="37"/>
                </a:cxn>
                <a:cxn ang="0">
                  <a:pos x="43" y="35"/>
                </a:cxn>
                <a:cxn ang="0">
                  <a:pos x="50" y="42"/>
                </a:cxn>
                <a:cxn ang="0">
                  <a:pos x="64" y="47"/>
                </a:cxn>
                <a:cxn ang="0">
                  <a:pos x="84" y="46"/>
                </a:cxn>
                <a:cxn ang="0">
                  <a:pos x="84" y="34"/>
                </a:cxn>
                <a:cxn ang="0">
                  <a:pos x="85" y="32"/>
                </a:cxn>
              </a:cxnLst>
              <a:rect l="0" t="0" r="r" b="b"/>
              <a:pathLst>
                <a:path w="87" h="50">
                  <a:moveTo>
                    <a:pt x="85" y="32"/>
                  </a:moveTo>
                  <a:cubicBezTo>
                    <a:pt x="84" y="32"/>
                    <a:pt x="84" y="31"/>
                    <a:pt x="83" y="32"/>
                  </a:cubicBezTo>
                  <a:cubicBezTo>
                    <a:pt x="76" y="32"/>
                    <a:pt x="72" y="29"/>
                    <a:pt x="68" y="29"/>
                  </a:cubicBezTo>
                  <a:cubicBezTo>
                    <a:pt x="64" y="29"/>
                    <a:pt x="51" y="24"/>
                    <a:pt x="46" y="20"/>
                  </a:cubicBezTo>
                  <a:cubicBezTo>
                    <a:pt x="41" y="16"/>
                    <a:pt x="27" y="7"/>
                    <a:pt x="23" y="3"/>
                  </a:cubicBezTo>
                  <a:cubicBezTo>
                    <a:pt x="20" y="0"/>
                    <a:pt x="15" y="0"/>
                    <a:pt x="14" y="2"/>
                  </a:cubicBezTo>
                  <a:cubicBezTo>
                    <a:pt x="14" y="3"/>
                    <a:pt x="11" y="3"/>
                    <a:pt x="7" y="4"/>
                  </a:cubicBezTo>
                  <a:cubicBezTo>
                    <a:pt x="6" y="5"/>
                    <a:pt x="2" y="8"/>
                    <a:pt x="2" y="10"/>
                  </a:cubicBezTo>
                  <a:cubicBezTo>
                    <a:pt x="2" y="13"/>
                    <a:pt x="0" y="16"/>
                    <a:pt x="0" y="19"/>
                  </a:cubicBezTo>
                  <a:cubicBezTo>
                    <a:pt x="0" y="21"/>
                    <a:pt x="5" y="21"/>
                    <a:pt x="6" y="23"/>
                  </a:cubicBezTo>
                  <a:cubicBezTo>
                    <a:pt x="7" y="25"/>
                    <a:pt x="15" y="26"/>
                    <a:pt x="15" y="27"/>
                  </a:cubicBezTo>
                  <a:cubicBezTo>
                    <a:pt x="15" y="29"/>
                    <a:pt x="20" y="31"/>
                    <a:pt x="23" y="32"/>
                  </a:cubicBezTo>
                  <a:cubicBezTo>
                    <a:pt x="27" y="32"/>
                    <a:pt x="31" y="36"/>
                    <a:pt x="33" y="37"/>
                  </a:cubicBezTo>
                  <a:cubicBezTo>
                    <a:pt x="35" y="39"/>
                    <a:pt x="41" y="35"/>
                    <a:pt x="43" y="35"/>
                  </a:cubicBezTo>
                  <a:cubicBezTo>
                    <a:pt x="46" y="35"/>
                    <a:pt x="49" y="39"/>
                    <a:pt x="50" y="42"/>
                  </a:cubicBezTo>
                  <a:cubicBezTo>
                    <a:pt x="50" y="44"/>
                    <a:pt x="62" y="45"/>
                    <a:pt x="64" y="47"/>
                  </a:cubicBezTo>
                  <a:cubicBezTo>
                    <a:pt x="67" y="50"/>
                    <a:pt x="81" y="48"/>
                    <a:pt x="84" y="46"/>
                  </a:cubicBezTo>
                  <a:cubicBezTo>
                    <a:pt x="87" y="43"/>
                    <a:pt x="84" y="38"/>
                    <a:pt x="84" y="34"/>
                  </a:cubicBezTo>
                  <a:cubicBezTo>
                    <a:pt x="84" y="33"/>
                    <a:pt x="85" y="32"/>
                    <a:pt x="85" y="32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6" name="Freeform 60"/>
            <p:cNvSpPr/>
            <p:nvPr/>
          </p:nvSpPr>
          <p:spPr bwMode="auto">
            <a:xfrm>
              <a:off x="8166919" y="3394817"/>
              <a:ext cx="217965" cy="487105"/>
            </a:xfrm>
            <a:custGeom>
              <a:avLst/>
              <a:gdLst/>
              <a:ahLst/>
              <a:cxnLst>
                <a:cxn ang="0">
                  <a:pos x="78" y="193"/>
                </a:cxn>
                <a:cxn ang="0">
                  <a:pos x="74" y="185"/>
                </a:cxn>
                <a:cxn ang="0">
                  <a:pos x="70" y="171"/>
                </a:cxn>
                <a:cxn ang="0">
                  <a:pos x="66" y="159"/>
                </a:cxn>
                <a:cxn ang="0">
                  <a:pos x="67" y="151"/>
                </a:cxn>
                <a:cxn ang="0">
                  <a:pos x="68" y="146"/>
                </a:cxn>
                <a:cxn ang="0">
                  <a:pos x="66" y="138"/>
                </a:cxn>
                <a:cxn ang="0">
                  <a:pos x="57" y="128"/>
                </a:cxn>
                <a:cxn ang="0">
                  <a:pos x="59" y="110"/>
                </a:cxn>
                <a:cxn ang="0">
                  <a:pos x="66" y="106"/>
                </a:cxn>
                <a:cxn ang="0">
                  <a:pos x="74" y="104"/>
                </a:cxn>
                <a:cxn ang="0">
                  <a:pos x="84" y="98"/>
                </a:cxn>
                <a:cxn ang="0">
                  <a:pos x="90" y="93"/>
                </a:cxn>
                <a:cxn ang="0">
                  <a:pos x="96" y="84"/>
                </a:cxn>
                <a:cxn ang="0">
                  <a:pos x="96" y="84"/>
                </a:cxn>
                <a:cxn ang="0">
                  <a:pos x="91" y="85"/>
                </a:cxn>
                <a:cxn ang="0">
                  <a:pos x="84" y="81"/>
                </a:cxn>
                <a:cxn ang="0">
                  <a:pos x="78" y="78"/>
                </a:cxn>
                <a:cxn ang="0">
                  <a:pos x="78" y="71"/>
                </a:cxn>
                <a:cxn ang="0">
                  <a:pos x="74" y="66"/>
                </a:cxn>
                <a:cxn ang="0">
                  <a:pos x="70" y="56"/>
                </a:cxn>
                <a:cxn ang="0">
                  <a:pos x="60" y="54"/>
                </a:cxn>
                <a:cxn ang="0">
                  <a:pos x="58" y="49"/>
                </a:cxn>
                <a:cxn ang="0">
                  <a:pos x="67" y="33"/>
                </a:cxn>
                <a:cxn ang="0">
                  <a:pos x="70" y="17"/>
                </a:cxn>
                <a:cxn ang="0">
                  <a:pos x="65" y="11"/>
                </a:cxn>
                <a:cxn ang="0">
                  <a:pos x="63" y="5"/>
                </a:cxn>
                <a:cxn ang="0">
                  <a:pos x="55" y="2"/>
                </a:cxn>
                <a:cxn ang="0">
                  <a:pos x="53" y="3"/>
                </a:cxn>
                <a:cxn ang="0">
                  <a:pos x="54" y="3"/>
                </a:cxn>
                <a:cxn ang="0">
                  <a:pos x="51" y="8"/>
                </a:cxn>
                <a:cxn ang="0">
                  <a:pos x="52" y="16"/>
                </a:cxn>
                <a:cxn ang="0">
                  <a:pos x="47" y="16"/>
                </a:cxn>
                <a:cxn ang="0">
                  <a:pos x="38" y="20"/>
                </a:cxn>
                <a:cxn ang="0">
                  <a:pos x="30" y="28"/>
                </a:cxn>
                <a:cxn ang="0">
                  <a:pos x="27" y="42"/>
                </a:cxn>
                <a:cxn ang="0">
                  <a:pos x="23" y="56"/>
                </a:cxn>
                <a:cxn ang="0">
                  <a:pos x="14" y="56"/>
                </a:cxn>
                <a:cxn ang="0">
                  <a:pos x="12" y="67"/>
                </a:cxn>
                <a:cxn ang="0">
                  <a:pos x="9" y="79"/>
                </a:cxn>
                <a:cxn ang="0">
                  <a:pos x="4" y="87"/>
                </a:cxn>
                <a:cxn ang="0">
                  <a:pos x="0" y="91"/>
                </a:cxn>
                <a:cxn ang="0">
                  <a:pos x="10" y="102"/>
                </a:cxn>
                <a:cxn ang="0">
                  <a:pos x="23" y="125"/>
                </a:cxn>
                <a:cxn ang="0">
                  <a:pos x="22" y="143"/>
                </a:cxn>
                <a:cxn ang="0">
                  <a:pos x="26" y="149"/>
                </a:cxn>
                <a:cxn ang="0">
                  <a:pos x="37" y="148"/>
                </a:cxn>
                <a:cxn ang="0">
                  <a:pos x="47" y="136"/>
                </a:cxn>
                <a:cxn ang="0">
                  <a:pos x="53" y="141"/>
                </a:cxn>
                <a:cxn ang="0">
                  <a:pos x="57" y="153"/>
                </a:cxn>
                <a:cxn ang="0">
                  <a:pos x="63" y="178"/>
                </a:cxn>
                <a:cxn ang="0">
                  <a:pos x="67" y="195"/>
                </a:cxn>
                <a:cxn ang="0">
                  <a:pos x="69" y="209"/>
                </a:cxn>
                <a:cxn ang="0">
                  <a:pos x="68" y="212"/>
                </a:cxn>
                <a:cxn ang="0">
                  <a:pos x="78" y="193"/>
                </a:cxn>
              </a:cxnLst>
              <a:rect l="0" t="0" r="r" b="b"/>
              <a:pathLst>
                <a:path w="96" h="213">
                  <a:moveTo>
                    <a:pt x="78" y="193"/>
                  </a:moveTo>
                  <a:cubicBezTo>
                    <a:pt x="78" y="189"/>
                    <a:pt x="74" y="188"/>
                    <a:pt x="74" y="185"/>
                  </a:cubicBezTo>
                  <a:cubicBezTo>
                    <a:pt x="74" y="181"/>
                    <a:pt x="74" y="175"/>
                    <a:pt x="70" y="171"/>
                  </a:cubicBezTo>
                  <a:cubicBezTo>
                    <a:pt x="65" y="167"/>
                    <a:pt x="63" y="161"/>
                    <a:pt x="66" y="159"/>
                  </a:cubicBezTo>
                  <a:cubicBezTo>
                    <a:pt x="68" y="157"/>
                    <a:pt x="66" y="150"/>
                    <a:pt x="67" y="151"/>
                  </a:cubicBezTo>
                  <a:cubicBezTo>
                    <a:pt x="69" y="151"/>
                    <a:pt x="71" y="147"/>
                    <a:pt x="68" y="146"/>
                  </a:cubicBezTo>
                  <a:cubicBezTo>
                    <a:pt x="65" y="144"/>
                    <a:pt x="68" y="139"/>
                    <a:pt x="66" y="138"/>
                  </a:cubicBezTo>
                  <a:cubicBezTo>
                    <a:pt x="63" y="137"/>
                    <a:pt x="57" y="130"/>
                    <a:pt x="57" y="128"/>
                  </a:cubicBezTo>
                  <a:cubicBezTo>
                    <a:pt x="57" y="126"/>
                    <a:pt x="59" y="113"/>
                    <a:pt x="59" y="110"/>
                  </a:cubicBezTo>
                  <a:cubicBezTo>
                    <a:pt x="60" y="107"/>
                    <a:pt x="64" y="106"/>
                    <a:pt x="66" y="106"/>
                  </a:cubicBezTo>
                  <a:cubicBezTo>
                    <a:pt x="67" y="106"/>
                    <a:pt x="72" y="107"/>
                    <a:pt x="74" y="104"/>
                  </a:cubicBezTo>
                  <a:cubicBezTo>
                    <a:pt x="76" y="101"/>
                    <a:pt x="83" y="100"/>
                    <a:pt x="84" y="98"/>
                  </a:cubicBezTo>
                  <a:cubicBezTo>
                    <a:pt x="85" y="96"/>
                    <a:pt x="90" y="96"/>
                    <a:pt x="90" y="93"/>
                  </a:cubicBezTo>
                  <a:cubicBezTo>
                    <a:pt x="90" y="90"/>
                    <a:pt x="96" y="84"/>
                    <a:pt x="96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6" y="83"/>
                    <a:pt x="94" y="84"/>
                    <a:pt x="91" y="85"/>
                  </a:cubicBezTo>
                  <a:cubicBezTo>
                    <a:pt x="86" y="87"/>
                    <a:pt x="84" y="84"/>
                    <a:pt x="84" y="81"/>
                  </a:cubicBezTo>
                  <a:cubicBezTo>
                    <a:pt x="85" y="78"/>
                    <a:pt x="81" y="78"/>
                    <a:pt x="78" y="78"/>
                  </a:cubicBezTo>
                  <a:cubicBezTo>
                    <a:pt x="75" y="78"/>
                    <a:pt x="77" y="74"/>
                    <a:pt x="78" y="71"/>
                  </a:cubicBezTo>
                  <a:cubicBezTo>
                    <a:pt x="79" y="68"/>
                    <a:pt x="77" y="66"/>
                    <a:pt x="74" y="66"/>
                  </a:cubicBezTo>
                  <a:cubicBezTo>
                    <a:pt x="70" y="65"/>
                    <a:pt x="69" y="58"/>
                    <a:pt x="70" y="56"/>
                  </a:cubicBezTo>
                  <a:cubicBezTo>
                    <a:pt x="71" y="54"/>
                    <a:pt x="63" y="53"/>
                    <a:pt x="60" y="54"/>
                  </a:cubicBezTo>
                  <a:cubicBezTo>
                    <a:pt x="56" y="56"/>
                    <a:pt x="59" y="51"/>
                    <a:pt x="58" y="49"/>
                  </a:cubicBezTo>
                  <a:cubicBezTo>
                    <a:pt x="57" y="46"/>
                    <a:pt x="62" y="38"/>
                    <a:pt x="67" y="33"/>
                  </a:cubicBezTo>
                  <a:cubicBezTo>
                    <a:pt x="72" y="28"/>
                    <a:pt x="70" y="22"/>
                    <a:pt x="70" y="17"/>
                  </a:cubicBezTo>
                  <a:cubicBezTo>
                    <a:pt x="70" y="11"/>
                    <a:pt x="68" y="11"/>
                    <a:pt x="65" y="11"/>
                  </a:cubicBezTo>
                  <a:cubicBezTo>
                    <a:pt x="63" y="11"/>
                    <a:pt x="63" y="8"/>
                    <a:pt x="63" y="5"/>
                  </a:cubicBezTo>
                  <a:cubicBezTo>
                    <a:pt x="63" y="2"/>
                    <a:pt x="58" y="0"/>
                    <a:pt x="55" y="2"/>
                  </a:cubicBezTo>
                  <a:cubicBezTo>
                    <a:pt x="55" y="2"/>
                    <a:pt x="54" y="2"/>
                    <a:pt x="53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4" y="3"/>
                    <a:pt x="53" y="7"/>
                    <a:pt x="51" y="8"/>
                  </a:cubicBezTo>
                  <a:cubicBezTo>
                    <a:pt x="49" y="9"/>
                    <a:pt x="49" y="12"/>
                    <a:pt x="52" y="16"/>
                  </a:cubicBezTo>
                  <a:cubicBezTo>
                    <a:pt x="55" y="20"/>
                    <a:pt x="48" y="18"/>
                    <a:pt x="47" y="16"/>
                  </a:cubicBezTo>
                  <a:cubicBezTo>
                    <a:pt x="46" y="13"/>
                    <a:pt x="41" y="17"/>
                    <a:pt x="38" y="20"/>
                  </a:cubicBezTo>
                  <a:cubicBezTo>
                    <a:pt x="35" y="22"/>
                    <a:pt x="30" y="24"/>
                    <a:pt x="30" y="28"/>
                  </a:cubicBezTo>
                  <a:cubicBezTo>
                    <a:pt x="30" y="33"/>
                    <a:pt x="26" y="38"/>
                    <a:pt x="27" y="42"/>
                  </a:cubicBezTo>
                  <a:cubicBezTo>
                    <a:pt x="28" y="46"/>
                    <a:pt x="23" y="54"/>
                    <a:pt x="23" y="56"/>
                  </a:cubicBezTo>
                  <a:cubicBezTo>
                    <a:pt x="23" y="58"/>
                    <a:pt x="15" y="56"/>
                    <a:pt x="14" y="56"/>
                  </a:cubicBezTo>
                  <a:cubicBezTo>
                    <a:pt x="13" y="56"/>
                    <a:pt x="14" y="64"/>
                    <a:pt x="12" y="67"/>
                  </a:cubicBezTo>
                  <a:cubicBezTo>
                    <a:pt x="10" y="69"/>
                    <a:pt x="11" y="79"/>
                    <a:pt x="9" y="79"/>
                  </a:cubicBezTo>
                  <a:cubicBezTo>
                    <a:pt x="6" y="79"/>
                    <a:pt x="4" y="87"/>
                    <a:pt x="4" y="87"/>
                  </a:cubicBezTo>
                  <a:cubicBezTo>
                    <a:pt x="4" y="87"/>
                    <a:pt x="2" y="89"/>
                    <a:pt x="0" y="91"/>
                  </a:cubicBezTo>
                  <a:cubicBezTo>
                    <a:pt x="2" y="95"/>
                    <a:pt x="6" y="100"/>
                    <a:pt x="10" y="102"/>
                  </a:cubicBezTo>
                  <a:cubicBezTo>
                    <a:pt x="17" y="104"/>
                    <a:pt x="21" y="118"/>
                    <a:pt x="23" y="125"/>
                  </a:cubicBezTo>
                  <a:cubicBezTo>
                    <a:pt x="25" y="132"/>
                    <a:pt x="24" y="139"/>
                    <a:pt x="22" y="143"/>
                  </a:cubicBezTo>
                  <a:cubicBezTo>
                    <a:pt x="19" y="147"/>
                    <a:pt x="22" y="147"/>
                    <a:pt x="26" y="149"/>
                  </a:cubicBezTo>
                  <a:cubicBezTo>
                    <a:pt x="30" y="151"/>
                    <a:pt x="34" y="152"/>
                    <a:pt x="37" y="148"/>
                  </a:cubicBezTo>
                  <a:cubicBezTo>
                    <a:pt x="40" y="144"/>
                    <a:pt x="46" y="141"/>
                    <a:pt x="47" y="136"/>
                  </a:cubicBezTo>
                  <a:cubicBezTo>
                    <a:pt x="48" y="132"/>
                    <a:pt x="50" y="138"/>
                    <a:pt x="53" y="141"/>
                  </a:cubicBezTo>
                  <a:cubicBezTo>
                    <a:pt x="55" y="143"/>
                    <a:pt x="57" y="148"/>
                    <a:pt x="57" y="153"/>
                  </a:cubicBezTo>
                  <a:cubicBezTo>
                    <a:pt x="58" y="159"/>
                    <a:pt x="58" y="173"/>
                    <a:pt x="63" y="178"/>
                  </a:cubicBezTo>
                  <a:cubicBezTo>
                    <a:pt x="68" y="182"/>
                    <a:pt x="69" y="192"/>
                    <a:pt x="67" y="195"/>
                  </a:cubicBezTo>
                  <a:cubicBezTo>
                    <a:pt x="66" y="199"/>
                    <a:pt x="70" y="205"/>
                    <a:pt x="69" y="209"/>
                  </a:cubicBezTo>
                  <a:cubicBezTo>
                    <a:pt x="68" y="209"/>
                    <a:pt x="68" y="211"/>
                    <a:pt x="68" y="212"/>
                  </a:cubicBezTo>
                  <a:cubicBezTo>
                    <a:pt x="72" y="213"/>
                    <a:pt x="78" y="193"/>
                    <a:pt x="78" y="193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7" name="Freeform 61"/>
            <p:cNvSpPr/>
            <p:nvPr/>
          </p:nvSpPr>
          <p:spPr bwMode="auto">
            <a:xfrm>
              <a:off x="8091104" y="3402397"/>
              <a:ext cx="77710" cy="47384"/>
            </a:xfrm>
            <a:custGeom>
              <a:avLst/>
              <a:gdLst/>
              <a:ahLst/>
              <a:cxnLst>
                <a:cxn ang="0">
                  <a:pos x="33" y="7"/>
                </a:cxn>
                <a:cxn ang="0">
                  <a:pos x="20" y="3"/>
                </a:cxn>
                <a:cxn ang="0">
                  <a:pos x="11" y="2"/>
                </a:cxn>
                <a:cxn ang="0">
                  <a:pos x="3" y="9"/>
                </a:cxn>
                <a:cxn ang="0">
                  <a:pos x="0" y="14"/>
                </a:cxn>
                <a:cxn ang="0">
                  <a:pos x="3" y="16"/>
                </a:cxn>
                <a:cxn ang="0">
                  <a:pos x="11" y="18"/>
                </a:cxn>
                <a:cxn ang="0">
                  <a:pos x="21" y="19"/>
                </a:cxn>
                <a:cxn ang="0">
                  <a:pos x="32" y="17"/>
                </a:cxn>
                <a:cxn ang="0">
                  <a:pos x="31" y="8"/>
                </a:cxn>
                <a:cxn ang="0">
                  <a:pos x="33" y="7"/>
                </a:cxn>
              </a:cxnLst>
              <a:rect l="0" t="0" r="r" b="b"/>
              <a:pathLst>
                <a:path w="34" h="21">
                  <a:moveTo>
                    <a:pt x="33" y="7"/>
                  </a:moveTo>
                  <a:cubicBezTo>
                    <a:pt x="26" y="1"/>
                    <a:pt x="24" y="6"/>
                    <a:pt x="20" y="3"/>
                  </a:cubicBezTo>
                  <a:cubicBezTo>
                    <a:pt x="15" y="1"/>
                    <a:pt x="13" y="0"/>
                    <a:pt x="11" y="2"/>
                  </a:cubicBezTo>
                  <a:cubicBezTo>
                    <a:pt x="8" y="4"/>
                    <a:pt x="5" y="3"/>
                    <a:pt x="3" y="9"/>
                  </a:cubicBezTo>
                  <a:cubicBezTo>
                    <a:pt x="2" y="11"/>
                    <a:pt x="1" y="12"/>
                    <a:pt x="0" y="14"/>
                  </a:cubicBezTo>
                  <a:cubicBezTo>
                    <a:pt x="1" y="15"/>
                    <a:pt x="2" y="16"/>
                    <a:pt x="3" y="16"/>
                  </a:cubicBezTo>
                  <a:cubicBezTo>
                    <a:pt x="5" y="16"/>
                    <a:pt x="7" y="19"/>
                    <a:pt x="11" y="18"/>
                  </a:cubicBezTo>
                  <a:cubicBezTo>
                    <a:pt x="14" y="17"/>
                    <a:pt x="16" y="20"/>
                    <a:pt x="21" y="19"/>
                  </a:cubicBezTo>
                  <a:cubicBezTo>
                    <a:pt x="26" y="17"/>
                    <a:pt x="31" y="21"/>
                    <a:pt x="32" y="17"/>
                  </a:cubicBezTo>
                  <a:cubicBezTo>
                    <a:pt x="34" y="14"/>
                    <a:pt x="31" y="8"/>
                    <a:pt x="31" y="8"/>
                  </a:cubicBezTo>
                  <a:cubicBezTo>
                    <a:pt x="31" y="8"/>
                    <a:pt x="32" y="7"/>
                    <a:pt x="33" y="7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8" name="Freeform 62"/>
            <p:cNvSpPr/>
            <p:nvPr/>
          </p:nvSpPr>
          <p:spPr bwMode="auto">
            <a:xfrm>
              <a:off x="8413314" y="3536967"/>
              <a:ext cx="191431" cy="396128"/>
            </a:xfrm>
            <a:custGeom>
              <a:avLst/>
              <a:gdLst/>
              <a:ahLst/>
              <a:cxnLst>
                <a:cxn ang="0">
                  <a:pos x="62" y="22"/>
                </a:cxn>
                <a:cxn ang="0">
                  <a:pos x="51" y="13"/>
                </a:cxn>
                <a:cxn ang="0">
                  <a:pos x="48" y="7"/>
                </a:cxn>
                <a:cxn ang="0">
                  <a:pos x="38" y="2"/>
                </a:cxn>
                <a:cxn ang="0">
                  <a:pos x="29" y="7"/>
                </a:cxn>
                <a:cxn ang="0">
                  <a:pos x="22" y="9"/>
                </a:cxn>
                <a:cxn ang="0">
                  <a:pos x="12" y="9"/>
                </a:cxn>
                <a:cxn ang="0">
                  <a:pos x="4" y="10"/>
                </a:cxn>
                <a:cxn ang="0">
                  <a:pos x="0" y="12"/>
                </a:cxn>
                <a:cxn ang="0">
                  <a:pos x="5" y="18"/>
                </a:cxn>
                <a:cxn ang="0">
                  <a:pos x="10" y="27"/>
                </a:cxn>
                <a:cxn ang="0">
                  <a:pos x="20" y="32"/>
                </a:cxn>
                <a:cxn ang="0">
                  <a:pos x="27" y="34"/>
                </a:cxn>
                <a:cxn ang="0">
                  <a:pos x="31" y="42"/>
                </a:cxn>
                <a:cxn ang="0">
                  <a:pos x="22" y="47"/>
                </a:cxn>
                <a:cxn ang="0">
                  <a:pos x="35" y="58"/>
                </a:cxn>
                <a:cxn ang="0">
                  <a:pos x="40" y="68"/>
                </a:cxn>
                <a:cxn ang="0">
                  <a:pos x="50" y="80"/>
                </a:cxn>
                <a:cxn ang="0">
                  <a:pos x="59" y="89"/>
                </a:cxn>
                <a:cxn ang="0">
                  <a:pos x="61" y="100"/>
                </a:cxn>
                <a:cxn ang="0">
                  <a:pos x="65" y="119"/>
                </a:cxn>
                <a:cxn ang="0">
                  <a:pos x="57" y="132"/>
                </a:cxn>
                <a:cxn ang="0">
                  <a:pos x="47" y="138"/>
                </a:cxn>
                <a:cxn ang="0">
                  <a:pos x="47" y="148"/>
                </a:cxn>
                <a:cxn ang="0">
                  <a:pos x="34" y="148"/>
                </a:cxn>
                <a:cxn ang="0">
                  <a:pos x="27" y="153"/>
                </a:cxn>
                <a:cxn ang="0">
                  <a:pos x="32" y="157"/>
                </a:cxn>
                <a:cxn ang="0">
                  <a:pos x="29" y="167"/>
                </a:cxn>
                <a:cxn ang="0">
                  <a:pos x="34" y="172"/>
                </a:cxn>
                <a:cxn ang="0">
                  <a:pos x="45" y="164"/>
                </a:cxn>
                <a:cxn ang="0">
                  <a:pos x="47" y="159"/>
                </a:cxn>
                <a:cxn ang="0">
                  <a:pos x="50" y="153"/>
                </a:cxn>
                <a:cxn ang="0">
                  <a:pos x="57" y="152"/>
                </a:cxn>
                <a:cxn ang="0">
                  <a:pos x="73" y="145"/>
                </a:cxn>
                <a:cxn ang="0">
                  <a:pos x="81" y="130"/>
                </a:cxn>
                <a:cxn ang="0">
                  <a:pos x="79" y="104"/>
                </a:cxn>
                <a:cxn ang="0">
                  <a:pos x="68" y="86"/>
                </a:cxn>
                <a:cxn ang="0">
                  <a:pos x="50" y="71"/>
                </a:cxn>
                <a:cxn ang="0">
                  <a:pos x="45" y="62"/>
                </a:cxn>
                <a:cxn ang="0">
                  <a:pos x="42" y="47"/>
                </a:cxn>
                <a:cxn ang="0">
                  <a:pos x="50" y="37"/>
                </a:cxn>
                <a:cxn ang="0">
                  <a:pos x="54" y="30"/>
                </a:cxn>
                <a:cxn ang="0">
                  <a:pos x="63" y="24"/>
                </a:cxn>
                <a:cxn ang="0">
                  <a:pos x="64" y="24"/>
                </a:cxn>
                <a:cxn ang="0">
                  <a:pos x="62" y="22"/>
                </a:cxn>
              </a:cxnLst>
              <a:rect l="0" t="0" r="r" b="b"/>
              <a:pathLst>
                <a:path w="84" h="174">
                  <a:moveTo>
                    <a:pt x="62" y="22"/>
                  </a:moveTo>
                  <a:cubicBezTo>
                    <a:pt x="59" y="21"/>
                    <a:pt x="51" y="15"/>
                    <a:pt x="51" y="13"/>
                  </a:cubicBezTo>
                  <a:cubicBezTo>
                    <a:pt x="51" y="11"/>
                    <a:pt x="55" y="7"/>
                    <a:pt x="48" y="7"/>
                  </a:cubicBezTo>
                  <a:cubicBezTo>
                    <a:pt x="40" y="6"/>
                    <a:pt x="40" y="3"/>
                    <a:pt x="38" y="2"/>
                  </a:cubicBezTo>
                  <a:cubicBezTo>
                    <a:pt x="37" y="0"/>
                    <a:pt x="31" y="4"/>
                    <a:pt x="29" y="7"/>
                  </a:cubicBezTo>
                  <a:cubicBezTo>
                    <a:pt x="28" y="11"/>
                    <a:pt x="26" y="7"/>
                    <a:pt x="22" y="9"/>
                  </a:cubicBezTo>
                  <a:cubicBezTo>
                    <a:pt x="18" y="11"/>
                    <a:pt x="14" y="6"/>
                    <a:pt x="12" y="9"/>
                  </a:cubicBezTo>
                  <a:cubicBezTo>
                    <a:pt x="10" y="12"/>
                    <a:pt x="6" y="7"/>
                    <a:pt x="4" y="10"/>
                  </a:cubicBezTo>
                  <a:cubicBezTo>
                    <a:pt x="3" y="11"/>
                    <a:pt x="2" y="11"/>
                    <a:pt x="0" y="12"/>
                  </a:cubicBezTo>
                  <a:cubicBezTo>
                    <a:pt x="2" y="14"/>
                    <a:pt x="5" y="16"/>
                    <a:pt x="5" y="18"/>
                  </a:cubicBezTo>
                  <a:cubicBezTo>
                    <a:pt x="5" y="21"/>
                    <a:pt x="10" y="23"/>
                    <a:pt x="10" y="27"/>
                  </a:cubicBezTo>
                  <a:cubicBezTo>
                    <a:pt x="10" y="30"/>
                    <a:pt x="17" y="33"/>
                    <a:pt x="20" y="32"/>
                  </a:cubicBezTo>
                  <a:cubicBezTo>
                    <a:pt x="22" y="30"/>
                    <a:pt x="27" y="29"/>
                    <a:pt x="27" y="34"/>
                  </a:cubicBezTo>
                  <a:cubicBezTo>
                    <a:pt x="28" y="39"/>
                    <a:pt x="31" y="39"/>
                    <a:pt x="31" y="42"/>
                  </a:cubicBezTo>
                  <a:cubicBezTo>
                    <a:pt x="31" y="46"/>
                    <a:pt x="24" y="44"/>
                    <a:pt x="22" y="47"/>
                  </a:cubicBezTo>
                  <a:cubicBezTo>
                    <a:pt x="21" y="51"/>
                    <a:pt x="35" y="55"/>
                    <a:pt x="35" y="58"/>
                  </a:cubicBezTo>
                  <a:cubicBezTo>
                    <a:pt x="35" y="61"/>
                    <a:pt x="39" y="64"/>
                    <a:pt x="40" y="68"/>
                  </a:cubicBezTo>
                  <a:cubicBezTo>
                    <a:pt x="42" y="72"/>
                    <a:pt x="48" y="76"/>
                    <a:pt x="50" y="80"/>
                  </a:cubicBezTo>
                  <a:cubicBezTo>
                    <a:pt x="51" y="84"/>
                    <a:pt x="57" y="87"/>
                    <a:pt x="59" y="89"/>
                  </a:cubicBezTo>
                  <a:cubicBezTo>
                    <a:pt x="61" y="91"/>
                    <a:pt x="62" y="96"/>
                    <a:pt x="61" y="100"/>
                  </a:cubicBezTo>
                  <a:cubicBezTo>
                    <a:pt x="60" y="104"/>
                    <a:pt x="60" y="112"/>
                    <a:pt x="65" y="119"/>
                  </a:cubicBezTo>
                  <a:cubicBezTo>
                    <a:pt x="69" y="125"/>
                    <a:pt x="60" y="128"/>
                    <a:pt x="57" y="132"/>
                  </a:cubicBezTo>
                  <a:cubicBezTo>
                    <a:pt x="54" y="135"/>
                    <a:pt x="55" y="140"/>
                    <a:pt x="47" y="138"/>
                  </a:cubicBezTo>
                  <a:cubicBezTo>
                    <a:pt x="38" y="136"/>
                    <a:pt x="48" y="145"/>
                    <a:pt x="47" y="148"/>
                  </a:cubicBezTo>
                  <a:cubicBezTo>
                    <a:pt x="45" y="151"/>
                    <a:pt x="34" y="145"/>
                    <a:pt x="34" y="148"/>
                  </a:cubicBezTo>
                  <a:cubicBezTo>
                    <a:pt x="34" y="150"/>
                    <a:pt x="30" y="152"/>
                    <a:pt x="27" y="153"/>
                  </a:cubicBezTo>
                  <a:cubicBezTo>
                    <a:pt x="28" y="155"/>
                    <a:pt x="30" y="156"/>
                    <a:pt x="32" y="157"/>
                  </a:cubicBezTo>
                  <a:cubicBezTo>
                    <a:pt x="35" y="159"/>
                    <a:pt x="29" y="162"/>
                    <a:pt x="29" y="167"/>
                  </a:cubicBezTo>
                  <a:cubicBezTo>
                    <a:pt x="29" y="172"/>
                    <a:pt x="33" y="174"/>
                    <a:pt x="34" y="172"/>
                  </a:cubicBezTo>
                  <a:cubicBezTo>
                    <a:pt x="36" y="169"/>
                    <a:pt x="42" y="165"/>
                    <a:pt x="45" y="164"/>
                  </a:cubicBezTo>
                  <a:cubicBezTo>
                    <a:pt x="47" y="163"/>
                    <a:pt x="45" y="159"/>
                    <a:pt x="47" y="159"/>
                  </a:cubicBezTo>
                  <a:cubicBezTo>
                    <a:pt x="50" y="160"/>
                    <a:pt x="49" y="156"/>
                    <a:pt x="50" y="153"/>
                  </a:cubicBezTo>
                  <a:cubicBezTo>
                    <a:pt x="51" y="151"/>
                    <a:pt x="53" y="152"/>
                    <a:pt x="57" y="152"/>
                  </a:cubicBezTo>
                  <a:cubicBezTo>
                    <a:pt x="61" y="152"/>
                    <a:pt x="67" y="149"/>
                    <a:pt x="73" y="145"/>
                  </a:cubicBezTo>
                  <a:cubicBezTo>
                    <a:pt x="78" y="141"/>
                    <a:pt x="79" y="140"/>
                    <a:pt x="81" y="130"/>
                  </a:cubicBezTo>
                  <a:cubicBezTo>
                    <a:pt x="84" y="119"/>
                    <a:pt x="79" y="107"/>
                    <a:pt x="79" y="104"/>
                  </a:cubicBezTo>
                  <a:cubicBezTo>
                    <a:pt x="79" y="101"/>
                    <a:pt x="71" y="86"/>
                    <a:pt x="68" y="86"/>
                  </a:cubicBezTo>
                  <a:cubicBezTo>
                    <a:pt x="65" y="86"/>
                    <a:pt x="52" y="73"/>
                    <a:pt x="50" y="71"/>
                  </a:cubicBezTo>
                  <a:cubicBezTo>
                    <a:pt x="48" y="69"/>
                    <a:pt x="48" y="65"/>
                    <a:pt x="45" y="62"/>
                  </a:cubicBezTo>
                  <a:cubicBezTo>
                    <a:pt x="42" y="59"/>
                    <a:pt x="41" y="52"/>
                    <a:pt x="42" y="47"/>
                  </a:cubicBezTo>
                  <a:cubicBezTo>
                    <a:pt x="43" y="42"/>
                    <a:pt x="50" y="40"/>
                    <a:pt x="50" y="37"/>
                  </a:cubicBezTo>
                  <a:cubicBezTo>
                    <a:pt x="50" y="33"/>
                    <a:pt x="51" y="30"/>
                    <a:pt x="54" y="30"/>
                  </a:cubicBezTo>
                  <a:cubicBezTo>
                    <a:pt x="58" y="30"/>
                    <a:pt x="62" y="27"/>
                    <a:pt x="63" y="24"/>
                  </a:cubicBezTo>
                  <a:cubicBezTo>
                    <a:pt x="63" y="24"/>
                    <a:pt x="64" y="24"/>
                    <a:pt x="64" y="24"/>
                  </a:cubicBezTo>
                  <a:cubicBezTo>
                    <a:pt x="63" y="22"/>
                    <a:pt x="62" y="22"/>
                    <a:pt x="62" y="22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9" name="Freeform 63"/>
            <p:cNvSpPr/>
            <p:nvPr/>
          </p:nvSpPr>
          <p:spPr bwMode="auto">
            <a:xfrm>
              <a:off x="8413313" y="3773885"/>
              <a:ext cx="157314" cy="111826"/>
            </a:xfrm>
            <a:custGeom>
              <a:avLst/>
              <a:gdLst/>
              <a:ahLst/>
              <a:cxnLst>
                <a:cxn ang="0">
                  <a:pos x="34" y="44"/>
                </a:cxn>
                <a:cxn ang="0">
                  <a:pos x="47" y="44"/>
                </a:cxn>
                <a:cxn ang="0">
                  <a:pos x="47" y="34"/>
                </a:cxn>
                <a:cxn ang="0">
                  <a:pos x="57" y="28"/>
                </a:cxn>
                <a:cxn ang="0">
                  <a:pos x="65" y="15"/>
                </a:cxn>
                <a:cxn ang="0">
                  <a:pos x="61" y="1"/>
                </a:cxn>
                <a:cxn ang="0">
                  <a:pos x="53" y="2"/>
                </a:cxn>
                <a:cxn ang="0">
                  <a:pos x="45" y="5"/>
                </a:cxn>
                <a:cxn ang="0">
                  <a:pos x="42" y="8"/>
                </a:cxn>
                <a:cxn ang="0">
                  <a:pos x="35" y="3"/>
                </a:cxn>
                <a:cxn ang="0">
                  <a:pos x="20" y="3"/>
                </a:cxn>
                <a:cxn ang="0">
                  <a:pos x="4" y="10"/>
                </a:cxn>
                <a:cxn ang="0">
                  <a:pos x="5" y="21"/>
                </a:cxn>
                <a:cxn ang="0">
                  <a:pos x="6" y="29"/>
                </a:cxn>
                <a:cxn ang="0">
                  <a:pos x="6" y="30"/>
                </a:cxn>
                <a:cxn ang="0">
                  <a:pos x="9" y="40"/>
                </a:cxn>
                <a:cxn ang="0">
                  <a:pos x="16" y="41"/>
                </a:cxn>
                <a:cxn ang="0">
                  <a:pos x="17" y="47"/>
                </a:cxn>
                <a:cxn ang="0">
                  <a:pos x="26" y="48"/>
                </a:cxn>
                <a:cxn ang="0">
                  <a:pos x="27" y="49"/>
                </a:cxn>
                <a:cxn ang="0">
                  <a:pos x="34" y="44"/>
                </a:cxn>
              </a:cxnLst>
              <a:rect l="0" t="0" r="r" b="b"/>
              <a:pathLst>
                <a:path w="69" h="49">
                  <a:moveTo>
                    <a:pt x="34" y="44"/>
                  </a:moveTo>
                  <a:cubicBezTo>
                    <a:pt x="34" y="41"/>
                    <a:pt x="45" y="47"/>
                    <a:pt x="47" y="44"/>
                  </a:cubicBezTo>
                  <a:cubicBezTo>
                    <a:pt x="48" y="41"/>
                    <a:pt x="38" y="32"/>
                    <a:pt x="47" y="34"/>
                  </a:cubicBezTo>
                  <a:cubicBezTo>
                    <a:pt x="55" y="36"/>
                    <a:pt x="54" y="31"/>
                    <a:pt x="57" y="28"/>
                  </a:cubicBezTo>
                  <a:cubicBezTo>
                    <a:pt x="60" y="24"/>
                    <a:pt x="69" y="21"/>
                    <a:pt x="65" y="15"/>
                  </a:cubicBezTo>
                  <a:cubicBezTo>
                    <a:pt x="61" y="10"/>
                    <a:pt x="61" y="5"/>
                    <a:pt x="61" y="1"/>
                  </a:cubicBezTo>
                  <a:cubicBezTo>
                    <a:pt x="58" y="3"/>
                    <a:pt x="54" y="3"/>
                    <a:pt x="53" y="2"/>
                  </a:cubicBezTo>
                  <a:cubicBezTo>
                    <a:pt x="50" y="1"/>
                    <a:pt x="45" y="1"/>
                    <a:pt x="45" y="5"/>
                  </a:cubicBezTo>
                  <a:cubicBezTo>
                    <a:pt x="45" y="9"/>
                    <a:pt x="41" y="9"/>
                    <a:pt x="42" y="8"/>
                  </a:cubicBezTo>
                  <a:cubicBezTo>
                    <a:pt x="42" y="6"/>
                    <a:pt x="38" y="6"/>
                    <a:pt x="35" y="3"/>
                  </a:cubicBezTo>
                  <a:cubicBezTo>
                    <a:pt x="33" y="0"/>
                    <a:pt x="24" y="4"/>
                    <a:pt x="20" y="3"/>
                  </a:cubicBezTo>
                  <a:cubicBezTo>
                    <a:pt x="16" y="1"/>
                    <a:pt x="9" y="5"/>
                    <a:pt x="4" y="10"/>
                  </a:cubicBezTo>
                  <a:cubicBezTo>
                    <a:pt x="0" y="16"/>
                    <a:pt x="5" y="16"/>
                    <a:pt x="5" y="21"/>
                  </a:cubicBezTo>
                  <a:cubicBezTo>
                    <a:pt x="5" y="25"/>
                    <a:pt x="8" y="25"/>
                    <a:pt x="6" y="29"/>
                  </a:cubicBezTo>
                  <a:cubicBezTo>
                    <a:pt x="6" y="29"/>
                    <a:pt x="6" y="29"/>
                    <a:pt x="6" y="30"/>
                  </a:cubicBezTo>
                  <a:cubicBezTo>
                    <a:pt x="11" y="31"/>
                    <a:pt x="9" y="37"/>
                    <a:pt x="9" y="40"/>
                  </a:cubicBezTo>
                  <a:cubicBezTo>
                    <a:pt x="10" y="43"/>
                    <a:pt x="14" y="41"/>
                    <a:pt x="16" y="41"/>
                  </a:cubicBezTo>
                  <a:cubicBezTo>
                    <a:pt x="19" y="41"/>
                    <a:pt x="15" y="45"/>
                    <a:pt x="17" y="47"/>
                  </a:cubicBezTo>
                  <a:cubicBezTo>
                    <a:pt x="19" y="49"/>
                    <a:pt x="25" y="45"/>
                    <a:pt x="26" y="48"/>
                  </a:cubicBezTo>
                  <a:cubicBezTo>
                    <a:pt x="26" y="48"/>
                    <a:pt x="26" y="49"/>
                    <a:pt x="27" y="49"/>
                  </a:cubicBezTo>
                  <a:cubicBezTo>
                    <a:pt x="30" y="48"/>
                    <a:pt x="34" y="46"/>
                    <a:pt x="34" y="44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0" name="Freeform 64"/>
            <p:cNvSpPr/>
            <p:nvPr/>
          </p:nvSpPr>
          <p:spPr bwMode="auto">
            <a:xfrm>
              <a:off x="8362139" y="3561606"/>
              <a:ext cx="191431" cy="233128"/>
            </a:xfrm>
            <a:custGeom>
              <a:avLst/>
              <a:gdLst/>
              <a:ahLst/>
              <a:cxnLst>
                <a:cxn ang="0">
                  <a:pos x="57" y="47"/>
                </a:cxn>
                <a:cxn ang="0">
                  <a:pos x="44" y="36"/>
                </a:cxn>
                <a:cxn ang="0">
                  <a:pos x="53" y="31"/>
                </a:cxn>
                <a:cxn ang="0">
                  <a:pos x="49" y="23"/>
                </a:cxn>
                <a:cxn ang="0">
                  <a:pos x="42" y="21"/>
                </a:cxn>
                <a:cxn ang="0">
                  <a:pos x="32" y="16"/>
                </a:cxn>
                <a:cxn ang="0">
                  <a:pos x="27" y="7"/>
                </a:cxn>
                <a:cxn ang="0">
                  <a:pos x="22" y="1"/>
                </a:cxn>
                <a:cxn ang="0">
                  <a:pos x="18" y="1"/>
                </a:cxn>
                <a:cxn ang="0">
                  <a:pos x="16" y="7"/>
                </a:cxn>
                <a:cxn ang="0">
                  <a:pos x="16" y="16"/>
                </a:cxn>
                <a:cxn ang="0">
                  <a:pos x="10" y="11"/>
                </a:cxn>
                <a:cxn ang="0">
                  <a:pos x="4" y="20"/>
                </a:cxn>
                <a:cxn ang="0">
                  <a:pos x="0" y="23"/>
                </a:cxn>
                <a:cxn ang="0">
                  <a:pos x="2" y="25"/>
                </a:cxn>
                <a:cxn ang="0">
                  <a:pos x="3" y="34"/>
                </a:cxn>
                <a:cxn ang="0">
                  <a:pos x="11" y="37"/>
                </a:cxn>
                <a:cxn ang="0">
                  <a:pos x="10" y="49"/>
                </a:cxn>
                <a:cxn ang="0">
                  <a:pos x="7" y="58"/>
                </a:cxn>
                <a:cxn ang="0">
                  <a:pos x="17" y="54"/>
                </a:cxn>
                <a:cxn ang="0">
                  <a:pos x="26" y="53"/>
                </a:cxn>
                <a:cxn ang="0">
                  <a:pos x="33" y="51"/>
                </a:cxn>
                <a:cxn ang="0">
                  <a:pos x="43" y="51"/>
                </a:cxn>
                <a:cxn ang="0">
                  <a:pos x="52" y="59"/>
                </a:cxn>
                <a:cxn ang="0">
                  <a:pos x="52" y="73"/>
                </a:cxn>
                <a:cxn ang="0">
                  <a:pos x="60" y="85"/>
                </a:cxn>
                <a:cxn ang="0">
                  <a:pos x="59" y="97"/>
                </a:cxn>
                <a:cxn ang="0">
                  <a:pos x="64" y="101"/>
                </a:cxn>
                <a:cxn ang="0">
                  <a:pos x="67" y="98"/>
                </a:cxn>
                <a:cxn ang="0">
                  <a:pos x="75" y="95"/>
                </a:cxn>
                <a:cxn ang="0">
                  <a:pos x="83" y="94"/>
                </a:cxn>
                <a:cxn ang="0">
                  <a:pos x="83" y="89"/>
                </a:cxn>
                <a:cxn ang="0">
                  <a:pos x="81" y="78"/>
                </a:cxn>
                <a:cxn ang="0">
                  <a:pos x="72" y="69"/>
                </a:cxn>
                <a:cxn ang="0">
                  <a:pos x="62" y="57"/>
                </a:cxn>
                <a:cxn ang="0">
                  <a:pos x="57" y="47"/>
                </a:cxn>
              </a:cxnLst>
              <a:rect l="0" t="0" r="r" b="b"/>
              <a:pathLst>
                <a:path w="84" h="102">
                  <a:moveTo>
                    <a:pt x="57" y="47"/>
                  </a:moveTo>
                  <a:cubicBezTo>
                    <a:pt x="57" y="44"/>
                    <a:pt x="43" y="40"/>
                    <a:pt x="44" y="36"/>
                  </a:cubicBezTo>
                  <a:cubicBezTo>
                    <a:pt x="46" y="33"/>
                    <a:pt x="53" y="35"/>
                    <a:pt x="53" y="31"/>
                  </a:cubicBezTo>
                  <a:cubicBezTo>
                    <a:pt x="53" y="28"/>
                    <a:pt x="50" y="28"/>
                    <a:pt x="49" y="23"/>
                  </a:cubicBezTo>
                  <a:cubicBezTo>
                    <a:pt x="49" y="18"/>
                    <a:pt x="44" y="19"/>
                    <a:pt x="42" y="21"/>
                  </a:cubicBezTo>
                  <a:cubicBezTo>
                    <a:pt x="39" y="22"/>
                    <a:pt x="32" y="19"/>
                    <a:pt x="32" y="16"/>
                  </a:cubicBezTo>
                  <a:cubicBezTo>
                    <a:pt x="32" y="12"/>
                    <a:pt x="27" y="10"/>
                    <a:pt x="27" y="7"/>
                  </a:cubicBezTo>
                  <a:cubicBezTo>
                    <a:pt x="27" y="5"/>
                    <a:pt x="24" y="3"/>
                    <a:pt x="22" y="1"/>
                  </a:cubicBezTo>
                  <a:cubicBezTo>
                    <a:pt x="21" y="2"/>
                    <a:pt x="19" y="2"/>
                    <a:pt x="18" y="1"/>
                  </a:cubicBezTo>
                  <a:cubicBezTo>
                    <a:pt x="17" y="0"/>
                    <a:pt x="15" y="6"/>
                    <a:pt x="16" y="7"/>
                  </a:cubicBezTo>
                  <a:cubicBezTo>
                    <a:pt x="18" y="8"/>
                    <a:pt x="19" y="17"/>
                    <a:pt x="16" y="16"/>
                  </a:cubicBezTo>
                  <a:cubicBezTo>
                    <a:pt x="12" y="15"/>
                    <a:pt x="12" y="10"/>
                    <a:pt x="10" y="11"/>
                  </a:cubicBezTo>
                  <a:cubicBezTo>
                    <a:pt x="10" y="11"/>
                    <a:pt x="4" y="17"/>
                    <a:pt x="4" y="20"/>
                  </a:cubicBezTo>
                  <a:cubicBezTo>
                    <a:pt x="4" y="22"/>
                    <a:pt x="2" y="22"/>
                    <a:pt x="0" y="23"/>
                  </a:cubicBezTo>
                  <a:cubicBezTo>
                    <a:pt x="1" y="24"/>
                    <a:pt x="2" y="25"/>
                    <a:pt x="2" y="25"/>
                  </a:cubicBezTo>
                  <a:cubicBezTo>
                    <a:pt x="3" y="27"/>
                    <a:pt x="2" y="31"/>
                    <a:pt x="3" y="34"/>
                  </a:cubicBezTo>
                  <a:cubicBezTo>
                    <a:pt x="5" y="38"/>
                    <a:pt x="10" y="32"/>
                    <a:pt x="11" y="37"/>
                  </a:cubicBezTo>
                  <a:cubicBezTo>
                    <a:pt x="13" y="42"/>
                    <a:pt x="10" y="44"/>
                    <a:pt x="10" y="49"/>
                  </a:cubicBezTo>
                  <a:cubicBezTo>
                    <a:pt x="10" y="54"/>
                    <a:pt x="6" y="53"/>
                    <a:pt x="7" y="58"/>
                  </a:cubicBezTo>
                  <a:cubicBezTo>
                    <a:pt x="8" y="62"/>
                    <a:pt x="14" y="57"/>
                    <a:pt x="17" y="54"/>
                  </a:cubicBezTo>
                  <a:cubicBezTo>
                    <a:pt x="21" y="51"/>
                    <a:pt x="24" y="51"/>
                    <a:pt x="26" y="53"/>
                  </a:cubicBezTo>
                  <a:cubicBezTo>
                    <a:pt x="27" y="55"/>
                    <a:pt x="32" y="54"/>
                    <a:pt x="33" y="51"/>
                  </a:cubicBezTo>
                  <a:cubicBezTo>
                    <a:pt x="34" y="49"/>
                    <a:pt x="41" y="48"/>
                    <a:pt x="43" y="51"/>
                  </a:cubicBezTo>
                  <a:cubicBezTo>
                    <a:pt x="46" y="54"/>
                    <a:pt x="48" y="57"/>
                    <a:pt x="52" y="59"/>
                  </a:cubicBezTo>
                  <a:cubicBezTo>
                    <a:pt x="55" y="61"/>
                    <a:pt x="49" y="72"/>
                    <a:pt x="52" y="73"/>
                  </a:cubicBezTo>
                  <a:cubicBezTo>
                    <a:pt x="56" y="74"/>
                    <a:pt x="61" y="79"/>
                    <a:pt x="60" y="85"/>
                  </a:cubicBezTo>
                  <a:cubicBezTo>
                    <a:pt x="60" y="90"/>
                    <a:pt x="63" y="93"/>
                    <a:pt x="59" y="97"/>
                  </a:cubicBezTo>
                  <a:cubicBezTo>
                    <a:pt x="61" y="99"/>
                    <a:pt x="64" y="99"/>
                    <a:pt x="64" y="101"/>
                  </a:cubicBezTo>
                  <a:cubicBezTo>
                    <a:pt x="63" y="102"/>
                    <a:pt x="67" y="102"/>
                    <a:pt x="67" y="98"/>
                  </a:cubicBezTo>
                  <a:cubicBezTo>
                    <a:pt x="67" y="94"/>
                    <a:pt x="72" y="94"/>
                    <a:pt x="75" y="95"/>
                  </a:cubicBezTo>
                  <a:cubicBezTo>
                    <a:pt x="76" y="96"/>
                    <a:pt x="80" y="96"/>
                    <a:pt x="83" y="94"/>
                  </a:cubicBezTo>
                  <a:cubicBezTo>
                    <a:pt x="83" y="92"/>
                    <a:pt x="83" y="90"/>
                    <a:pt x="83" y="89"/>
                  </a:cubicBezTo>
                  <a:cubicBezTo>
                    <a:pt x="84" y="85"/>
                    <a:pt x="83" y="80"/>
                    <a:pt x="81" y="78"/>
                  </a:cubicBezTo>
                  <a:cubicBezTo>
                    <a:pt x="79" y="76"/>
                    <a:pt x="73" y="73"/>
                    <a:pt x="72" y="69"/>
                  </a:cubicBezTo>
                  <a:cubicBezTo>
                    <a:pt x="70" y="65"/>
                    <a:pt x="64" y="61"/>
                    <a:pt x="62" y="57"/>
                  </a:cubicBezTo>
                  <a:cubicBezTo>
                    <a:pt x="61" y="53"/>
                    <a:pt x="57" y="50"/>
                    <a:pt x="57" y="47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1" name="Freeform 65"/>
            <p:cNvSpPr/>
            <p:nvPr/>
          </p:nvSpPr>
          <p:spPr bwMode="auto">
            <a:xfrm>
              <a:off x="8295801" y="3614677"/>
              <a:ext cx="210384" cy="392337"/>
            </a:xfrm>
            <a:custGeom>
              <a:avLst/>
              <a:gdLst/>
              <a:ahLst/>
              <a:cxnLst>
                <a:cxn ang="0">
                  <a:pos x="56" y="91"/>
                </a:cxn>
                <a:cxn ang="0">
                  <a:pos x="55" y="80"/>
                </a:cxn>
                <a:cxn ang="0">
                  <a:pos x="71" y="73"/>
                </a:cxn>
                <a:cxn ang="0">
                  <a:pos x="86" y="73"/>
                </a:cxn>
                <a:cxn ang="0">
                  <a:pos x="88" y="74"/>
                </a:cxn>
                <a:cxn ang="0">
                  <a:pos x="89" y="62"/>
                </a:cxn>
                <a:cxn ang="0">
                  <a:pos x="81" y="50"/>
                </a:cxn>
                <a:cxn ang="0">
                  <a:pos x="81" y="36"/>
                </a:cxn>
                <a:cxn ang="0">
                  <a:pos x="72" y="28"/>
                </a:cxn>
                <a:cxn ang="0">
                  <a:pos x="62" y="28"/>
                </a:cxn>
                <a:cxn ang="0">
                  <a:pos x="55" y="30"/>
                </a:cxn>
                <a:cxn ang="0">
                  <a:pos x="46" y="31"/>
                </a:cxn>
                <a:cxn ang="0">
                  <a:pos x="36" y="35"/>
                </a:cxn>
                <a:cxn ang="0">
                  <a:pos x="39" y="26"/>
                </a:cxn>
                <a:cxn ang="0">
                  <a:pos x="40" y="14"/>
                </a:cxn>
                <a:cxn ang="0">
                  <a:pos x="32" y="11"/>
                </a:cxn>
                <a:cxn ang="0">
                  <a:pos x="31" y="2"/>
                </a:cxn>
                <a:cxn ang="0">
                  <a:pos x="29" y="0"/>
                </a:cxn>
                <a:cxn ang="0">
                  <a:pos x="27" y="2"/>
                </a:cxn>
                <a:cxn ang="0">
                  <a:pos x="17" y="8"/>
                </a:cxn>
                <a:cxn ang="0">
                  <a:pos x="9" y="10"/>
                </a:cxn>
                <a:cxn ang="0">
                  <a:pos x="2" y="14"/>
                </a:cxn>
                <a:cxn ang="0">
                  <a:pos x="0" y="32"/>
                </a:cxn>
                <a:cxn ang="0">
                  <a:pos x="9" y="42"/>
                </a:cxn>
                <a:cxn ang="0">
                  <a:pos x="11" y="50"/>
                </a:cxn>
                <a:cxn ang="0">
                  <a:pos x="10" y="55"/>
                </a:cxn>
                <a:cxn ang="0">
                  <a:pos x="9" y="63"/>
                </a:cxn>
                <a:cxn ang="0">
                  <a:pos x="13" y="75"/>
                </a:cxn>
                <a:cxn ang="0">
                  <a:pos x="17" y="89"/>
                </a:cxn>
                <a:cxn ang="0">
                  <a:pos x="21" y="97"/>
                </a:cxn>
                <a:cxn ang="0">
                  <a:pos x="11" y="116"/>
                </a:cxn>
                <a:cxn ang="0">
                  <a:pos x="8" y="132"/>
                </a:cxn>
                <a:cxn ang="0">
                  <a:pos x="9" y="142"/>
                </a:cxn>
                <a:cxn ang="0">
                  <a:pos x="23" y="157"/>
                </a:cxn>
                <a:cxn ang="0">
                  <a:pos x="27" y="162"/>
                </a:cxn>
                <a:cxn ang="0">
                  <a:pos x="33" y="163"/>
                </a:cxn>
                <a:cxn ang="0">
                  <a:pos x="39" y="170"/>
                </a:cxn>
                <a:cxn ang="0">
                  <a:pos x="48" y="171"/>
                </a:cxn>
                <a:cxn ang="0">
                  <a:pos x="51" y="166"/>
                </a:cxn>
                <a:cxn ang="0">
                  <a:pos x="38" y="159"/>
                </a:cxn>
                <a:cxn ang="0">
                  <a:pos x="30" y="146"/>
                </a:cxn>
                <a:cxn ang="0">
                  <a:pos x="26" y="135"/>
                </a:cxn>
                <a:cxn ang="0">
                  <a:pos x="19" y="130"/>
                </a:cxn>
                <a:cxn ang="0">
                  <a:pos x="20" y="112"/>
                </a:cxn>
                <a:cxn ang="0">
                  <a:pos x="27" y="89"/>
                </a:cxn>
                <a:cxn ang="0">
                  <a:pos x="36" y="86"/>
                </a:cxn>
                <a:cxn ang="0">
                  <a:pos x="45" y="93"/>
                </a:cxn>
                <a:cxn ang="0">
                  <a:pos x="57" y="99"/>
                </a:cxn>
                <a:cxn ang="0">
                  <a:pos x="57" y="100"/>
                </a:cxn>
                <a:cxn ang="0">
                  <a:pos x="57" y="99"/>
                </a:cxn>
                <a:cxn ang="0">
                  <a:pos x="56" y="91"/>
                </a:cxn>
              </a:cxnLst>
              <a:rect l="0" t="0" r="r" b="b"/>
              <a:pathLst>
                <a:path w="92" h="172">
                  <a:moveTo>
                    <a:pt x="56" y="91"/>
                  </a:moveTo>
                  <a:cubicBezTo>
                    <a:pt x="56" y="86"/>
                    <a:pt x="51" y="86"/>
                    <a:pt x="55" y="80"/>
                  </a:cubicBezTo>
                  <a:cubicBezTo>
                    <a:pt x="60" y="75"/>
                    <a:pt x="67" y="71"/>
                    <a:pt x="71" y="73"/>
                  </a:cubicBezTo>
                  <a:cubicBezTo>
                    <a:pt x="75" y="74"/>
                    <a:pt x="84" y="70"/>
                    <a:pt x="86" y="73"/>
                  </a:cubicBezTo>
                  <a:cubicBezTo>
                    <a:pt x="87" y="74"/>
                    <a:pt x="87" y="74"/>
                    <a:pt x="88" y="74"/>
                  </a:cubicBezTo>
                  <a:cubicBezTo>
                    <a:pt x="92" y="70"/>
                    <a:pt x="89" y="67"/>
                    <a:pt x="89" y="62"/>
                  </a:cubicBezTo>
                  <a:cubicBezTo>
                    <a:pt x="90" y="56"/>
                    <a:pt x="85" y="51"/>
                    <a:pt x="81" y="50"/>
                  </a:cubicBezTo>
                  <a:cubicBezTo>
                    <a:pt x="78" y="49"/>
                    <a:pt x="84" y="38"/>
                    <a:pt x="81" y="36"/>
                  </a:cubicBezTo>
                  <a:cubicBezTo>
                    <a:pt x="77" y="34"/>
                    <a:pt x="75" y="31"/>
                    <a:pt x="72" y="28"/>
                  </a:cubicBezTo>
                  <a:cubicBezTo>
                    <a:pt x="70" y="25"/>
                    <a:pt x="63" y="26"/>
                    <a:pt x="62" y="28"/>
                  </a:cubicBezTo>
                  <a:cubicBezTo>
                    <a:pt x="61" y="31"/>
                    <a:pt x="56" y="32"/>
                    <a:pt x="55" y="30"/>
                  </a:cubicBezTo>
                  <a:cubicBezTo>
                    <a:pt x="53" y="28"/>
                    <a:pt x="50" y="28"/>
                    <a:pt x="46" y="31"/>
                  </a:cubicBezTo>
                  <a:cubicBezTo>
                    <a:pt x="43" y="34"/>
                    <a:pt x="37" y="39"/>
                    <a:pt x="36" y="35"/>
                  </a:cubicBezTo>
                  <a:cubicBezTo>
                    <a:pt x="35" y="30"/>
                    <a:pt x="39" y="31"/>
                    <a:pt x="39" y="26"/>
                  </a:cubicBezTo>
                  <a:cubicBezTo>
                    <a:pt x="39" y="21"/>
                    <a:pt x="42" y="19"/>
                    <a:pt x="40" y="14"/>
                  </a:cubicBezTo>
                  <a:cubicBezTo>
                    <a:pt x="39" y="9"/>
                    <a:pt x="34" y="15"/>
                    <a:pt x="32" y="11"/>
                  </a:cubicBezTo>
                  <a:cubicBezTo>
                    <a:pt x="31" y="8"/>
                    <a:pt x="32" y="4"/>
                    <a:pt x="31" y="2"/>
                  </a:cubicBezTo>
                  <a:cubicBezTo>
                    <a:pt x="31" y="2"/>
                    <a:pt x="30" y="1"/>
                    <a:pt x="29" y="0"/>
                  </a:cubicBezTo>
                  <a:cubicBezTo>
                    <a:pt x="28" y="1"/>
                    <a:pt x="28" y="1"/>
                    <a:pt x="27" y="2"/>
                  </a:cubicBezTo>
                  <a:cubicBezTo>
                    <a:pt x="26" y="4"/>
                    <a:pt x="19" y="5"/>
                    <a:pt x="17" y="8"/>
                  </a:cubicBezTo>
                  <a:cubicBezTo>
                    <a:pt x="15" y="11"/>
                    <a:pt x="10" y="10"/>
                    <a:pt x="9" y="10"/>
                  </a:cubicBezTo>
                  <a:cubicBezTo>
                    <a:pt x="7" y="10"/>
                    <a:pt x="3" y="11"/>
                    <a:pt x="2" y="14"/>
                  </a:cubicBezTo>
                  <a:cubicBezTo>
                    <a:pt x="2" y="17"/>
                    <a:pt x="0" y="30"/>
                    <a:pt x="0" y="32"/>
                  </a:cubicBezTo>
                  <a:cubicBezTo>
                    <a:pt x="0" y="34"/>
                    <a:pt x="6" y="41"/>
                    <a:pt x="9" y="42"/>
                  </a:cubicBezTo>
                  <a:cubicBezTo>
                    <a:pt x="11" y="43"/>
                    <a:pt x="8" y="48"/>
                    <a:pt x="11" y="50"/>
                  </a:cubicBezTo>
                  <a:cubicBezTo>
                    <a:pt x="14" y="51"/>
                    <a:pt x="12" y="55"/>
                    <a:pt x="10" y="55"/>
                  </a:cubicBezTo>
                  <a:cubicBezTo>
                    <a:pt x="9" y="54"/>
                    <a:pt x="11" y="61"/>
                    <a:pt x="9" y="63"/>
                  </a:cubicBezTo>
                  <a:cubicBezTo>
                    <a:pt x="6" y="65"/>
                    <a:pt x="8" y="71"/>
                    <a:pt x="13" y="75"/>
                  </a:cubicBezTo>
                  <a:cubicBezTo>
                    <a:pt x="17" y="79"/>
                    <a:pt x="17" y="85"/>
                    <a:pt x="17" y="89"/>
                  </a:cubicBezTo>
                  <a:cubicBezTo>
                    <a:pt x="17" y="92"/>
                    <a:pt x="21" y="93"/>
                    <a:pt x="21" y="97"/>
                  </a:cubicBezTo>
                  <a:cubicBezTo>
                    <a:pt x="21" y="97"/>
                    <a:pt x="15" y="117"/>
                    <a:pt x="11" y="116"/>
                  </a:cubicBezTo>
                  <a:cubicBezTo>
                    <a:pt x="10" y="121"/>
                    <a:pt x="9" y="128"/>
                    <a:pt x="8" y="132"/>
                  </a:cubicBezTo>
                  <a:cubicBezTo>
                    <a:pt x="7" y="138"/>
                    <a:pt x="6" y="142"/>
                    <a:pt x="9" y="142"/>
                  </a:cubicBezTo>
                  <a:cubicBezTo>
                    <a:pt x="12" y="143"/>
                    <a:pt x="18" y="150"/>
                    <a:pt x="23" y="157"/>
                  </a:cubicBezTo>
                  <a:cubicBezTo>
                    <a:pt x="25" y="159"/>
                    <a:pt x="26" y="161"/>
                    <a:pt x="27" y="162"/>
                  </a:cubicBezTo>
                  <a:cubicBezTo>
                    <a:pt x="29" y="162"/>
                    <a:pt x="31" y="162"/>
                    <a:pt x="33" y="163"/>
                  </a:cubicBezTo>
                  <a:cubicBezTo>
                    <a:pt x="38" y="164"/>
                    <a:pt x="39" y="167"/>
                    <a:pt x="39" y="170"/>
                  </a:cubicBezTo>
                  <a:cubicBezTo>
                    <a:pt x="39" y="172"/>
                    <a:pt x="46" y="171"/>
                    <a:pt x="48" y="171"/>
                  </a:cubicBezTo>
                  <a:cubicBezTo>
                    <a:pt x="49" y="170"/>
                    <a:pt x="47" y="167"/>
                    <a:pt x="51" y="166"/>
                  </a:cubicBezTo>
                  <a:cubicBezTo>
                    <a:pt x="49" y="163"/>
                    <a:pt x="43" y="159"/>
                    <a:pt x="38" y="159"/>
                  </a:cubicBezTo>
                  <a:cubicBezTo>
                    <a:pt x="33" y="158"/>
                    <a:pt x="30" y="150"/>
                    <a:pt x="30" y="146"/>
                  </a:cubicBezTo>
                  <a:cubicBezTo>
                    <a:pt x="31" y="142"/>
                    <a:pt x="26" y="139"/>
                    <a:pt x="26" y="135"/>
                  </a:cubicBezTo>
                  <a:cubicBezTo>
                    <a:pt x="26" y="132"/>
                    <a:pt x="23" y="132"/>
                    <a:pt x="19" y="130"/>
                  </a:cubicBezTo>
                  <a:cubicBezTo>
                    <a:pt x="15" y="128"/>
                    <a:pt x="20" y="117"/>
                    <a:pt x="20" y="112"/>
                  </a:cubicBezTo>
                  <a:cubicBezTo>
                    <a:pt x="21" y="107"/>
                    <a:pt x="29" y="93"/>
                    <a:pt x="27" y="89"/>
                  </a:cubicBezTo>
                  <a:cubicBezTo>
                    <a:pt x="24" y="85"/>
                    <a:pt x="35" y="81"/>
                    <a:pt x="36" y="86"/>
                  </a:cubicBezTo>
                  <a:cubicBezTo>
                    <a:pt x="37" y="91"/>
                    <a:pt x="38" y="93"/>
                    <a:pt x="45" y="93"/>
                  </a:cubicBezTo>
                  <a:cubicBezTo>
                    <a:pt x="51" y="93"/>
                    <a:pt x="51" y="98"/>
                    <a:pt x="57" y="99"/>
                  </a:cubicBezTo>
                  <a:cubicBezTo>
                    <a:pt x="57" y="99"/>
                    <a:pt x="57" y="99"/>
                    <a:pt x="57" y="100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9" y="95"/>
                    <a:pt x="56" y="95"/>
                    <a:pt x="56" y="91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2" name="Freeform 66"/>
            <p:cNvSpPr/>
            <p:nvPr/>
          </p:nvSpPr>
          <p:spPr bwMode="auto">
            <a:xfrm>
              <a:off x="6180596" y="2558970"/>
              <a:ext cx="248291" cy="202803"/>
            </a:xfrm>
            <a:custGeom>
              <a:avLst/>
              <a:gdLst/>
              <a:ahLst/>
              <a:cxnLst>
                <a:cxn ang="0">
                  <a:pos x="2" y="19"/>
                </a:cxn>
                <a:cxn ang="0">
                  <a:pos x="2" y="31"/>
                </a:cxn>
                <a:cxn ang="0">
                  <a:pos x="3" y="36"/>
                </a:cxn>
                <a:cxn ang="0">
                  <a:pos x="5" y="41"/>
                </a:cxn>
                <a:cxn ang="0">
                  <a:pos x="7" y="47"/>
                </a:cxn>
                <a:cxn ang="0">
                  <a:pos x="10" y="56"/>
                </a:cxn>
                <a:cxn ang="0">
                  <a:pos x="10" y="61"/>
                </a:cxn>
                <a:cxn ang="0">
                  <a:pos x="16" y="65"/>
                </a:cxn>
                <a:cxn ang="0">
                  <a:pos x="24" y="70"/>
                </a:cxn>
                <a:cxn ang="0">
                  <a:pos x="30" y="73"/>
                </a:cxn>
                <a:cxn ang="0">
                  <a:pos x="36" y="72"/>
                </a:cxn>
                <a:cxn ang="0">
                  <a:pos x="39" y="76"/>
                </a:cxn>
                <a:cxn ang="0">
                  <a:pos x="47" y="78"/>
                </a:cxn>
                <a:cxn ang="0">
                  <a:pos x="52" y="84"/>
                </a:cxn>
                <a:cxn ang="0">
                  <a:pos x="59" y="83"/>
                </a:cxn>
                <a:cxn ang="0">
                  <a:pos x="68" y="85"/>
                </a:cxn>
                <a:cxn ang="0">
                  <a:pos x="77" y="85"/>
                </a:cxn>
                <a:cxn ang="0">
                  <a:pos x="86" y="88"/>
                </a:cxn>
                <a:cxn ang="0">
                  <a:pos x="93" y="89"/>
                </a:cxn>
                <a:cxn ang="0">
                  <a:pos x="93" y="82"/>
                </a:cxn>
                <a:cxn ang="0">
                  <a:pos x="103" y="71"/>
                </a:cxn>
                <a:cxn ang="0">
                  <a:pos x="108" y="67"/>
                </a:cxn>
                <a:cxn ang="0">
                  <a:pos x="104" y="56"/>
                </a:cxn>
                <a:cxn ang="0">
                  <a:pos x="103" y="46"/>
                </a:cxn>
                <a:cxn ang="0">
                  <a:pos x="99" y="40"/>
                </a:cxn>
                <a:cxn ang="0">
                  <a:pos x="106" y="35"/>
                </a:cxn>
                <a:cxn ang="0">
                  <a:pos x="105" y="25"/>
                </a:cxn>
                <a:cxn ang="0">
                  <a:pos x="103" y="16"/>
                </a:cxn>
                <a:cxn ang="0">
                  <a:pos x="95" y="10"/>
                </a:cxn>
                <a:cxn ang="0">
                  <a:pos x="94" y="9"/>
                </a:cxn>
                <a:cxn ang="0">
                  <a:pos x="65" y="8"/>
                </a:cxn>
                <a:cxn ang="0">
                  <a:pos x="59" y="6"/>
                </a:cxn>
                <a:cxn ang="0">
                  <a:pos x="53" y="9"/>
                </a:cxn>
                <a:cxn ang="0">
                  <a:pos x="48" y="2"/>
                </a:cxn>
                <a:cxn ang="0">
                  <a:pos x="23" y="9"/>
                </a:cxn>
                <a:cxn ang="0">
                  <a:pos x="6" y="15"/>
                </a:cxn>
                <a:cxn ang="0">
                  <a:pos x="2" y="18"/>
                </a:cxn>
                <a:cxn ang="0">
                  <a:pos x="2" y="19"/>
                </a:cxn>
              </a:cxnLst>
              <a:rect l="0" t="0" r="r" b="b"/>
              <a:pathLst>
                <a:path w="109" h="89">
                  <a:moveTo>
                    <a:pt x="2" y="19"/>
                  </a:moveTo>
                  <a:cubicBezTo>
                    <a:pt x="3" y="21"/>
                    <a:pt x="4" y="28"/>
                    <a:pt x="2" y="31"/>
                  </a:cubicBezTo>
                  <a:cubicBezTo>
                    <a:pt x="0" y="34"/>
                    <a:pt x="1" y="35"/>
                    <a:pt x="3" y="36"/>
                  </a:cubicBezTo>
                  <a:cubicBezTo>
                    <a:pt x="5" y="37"/>
                    <a:pt x="5" y="39"/>
                    <a:pt x="5" y="41"/>
                  </a:cubicBezTo>
                  <a:cubicBezTo>
                    <a:pt x="5" y="43"/>
                    <a:pt x="7" y="43"/>
                    <a:pt x="7" y="47"/>
                  </a:cubicBezTo>
                  <a:cubicBezTo>
                    <a:pt x="7" y="51"/>
                    <a:pt x="8" y="54"/>
                    <a:pt x="10" y="56"/>
                  </a:cubicBezTo>
                  <a:cubicBezTo>
                    <a:pt x="11" y="57"/>
                    <a:pt x="11" y="59"/>
                    <a:pt x="10" y="61"/>
                  </a:cubicBezTo>
                  <a:cubicBezTo>
                    <a:pt x="12" y="63"/>
                    <a:pt x="14" y="64"/>
                    <a:pt x="16" y="65"/>
                  </a:cubicBezTo>
                  <a:cubicBezTo>
                    <a:pt x="22" y="67"/>
                    <a:pt x="24" y="68"/>
                    <a:pt x="24" y="70"/>
                  </a:cubicBezTo>
                  <a:cubicBezTo>
                    <a:pt x="24" y="72"/>
                    <a:pt x="29" y="75"/>
                    <a:pt x="30" y="73"/>
                  </a:cubicBezTo>
                  <a:cubicBezTo>
                    <a:pt x="31" y="70"/>
                    <a:pt x="34" y="72"/>
                    <a:pt x="36" y="72"/>
                  </a:cubicBezTo>
                  <a:cubicBezTo>
                    <a:pt x="38" y="72"/>
                    <a:pt x="39" y="74"/>
                    <a:pt x="39" y="76"/>
                  </a:cubicBezTo>
                  <a:cubicBezTo>
                    <a:pt x="40" y="77"/>
                    <a:pt x="45" y="76"/>
                    <a:pt x="47" y="78"/>
                  </a:cubicBezTo>
                  <a:cubicBezTo>
                    <a:pt x="48" y="79"/>
                    <a:pt x="49" y="83"/>
                    <a:pt x="52" y="84"/>
                  </a:cubicBezTo>
                  <a:cubicBezTo>
                    <a:pt x="54" y="86"/>
                    <a:pt x="57" y="82"/>
                    <a:pt x="59" y="83"/>
                  </a:cubicBezTo>
                  <a:cubicBezTo>
                    <a:pt x="60" y="85"/>
                    <a:pt x="65" y="86"/>
                    <a:pt x="68" y="85"/>
                  </a:cubicBezTo>
                  <a:cubicBezTo>
                    <a:pt x="71" y="83"/>
                    <a:pt x="73" y="86"/>
                    <a:pt x="77" y="85"/>
                  </a:cubicBezTo>
                  <a:cubicBezTo>
                    <a:pt x="81" y="85"/>
                    <a:pt x="85" y="86"/>
                    <a:pt x="86" y="88"/>
                  </a:cubicBezTo>
                  <a:cubicBezTo>
                    <a:pt x="87" y="88"/>
                    <a:pt x="90" y="89"/>
                    <a:pt x="93" y="89"/>
                  </a:cubicBezTo>
                  <a:cubicBezTo>
                    <a:pt x="94" y="88"/>
                    <a:pt x="92" y="83"/>
                    <a:pt x="93" y="82"/>
                  </a:cubicBezTo>
                  <a:cubicBezTo>
                    <a:pt x="93" y="81"/>
                    <a:pt x="102" y="73"/>
                    <a:pt x="103" y="71"/>
                  </a:cubicBezTo>
                  <a:cubicBezTo>
                    <a:pt x="105" y="69"/>
                    <a:pt x="107" y="69"/>
                    <a:pt x="108" y="67"/>
                  </a:cubicBezTo>
                  <a:cubicBezTo>
                    <a:pt x="109" y="65"/>
                    <a:pt x="105" y="58"/>
                    <a:pt x="104" y="56"/>
                  </a:cubicBezTo>
                  <a:cubicBezTo>
                    <a:pt x="103" y="55"/>
                    <a:pt x="102" y="49"/>
                    <a:pt x="103" y="46"/>
                  </a:cubicBezTo>
                  <a:cubicBezTo>
                    <a:pt x="104" y="44"/>
                    <a:pt x="99" y="42"/>
                    <a:pt x="99" y="40"/>
                  </a:cubicBezTo>
                  <a:cubicBezTo>
                    <a:pt x="99" y="39"/>
                    <a:pt x="103" y="36"/>
                    <a:pt x="106" y="35"/>
                  </a:cubicBezTo>
                  <a:cubicBezTo>
                    <a:pt x="108" y="34"/>
                    <a:pt x="107" y="27"/>
                    <a:pt x="105" y="25"/>
                  </a:cubicBezTo>
                  <a:cubicBezTo>
                    <a:pt x="103" y="23"/>
                    <a:pt x="102" y="20"/>
                    <a:pt x="103" y="16"/>
                  </a:cubicBezTo>
                  <a:cubicBezTo>
                    <a:pt x="105" y="13"/>
                    <a:pt x="96" y="10"/>
                    <a:pt x="95" y="10"/>
                  </a:cubicBezTo>
                  <a:cubicBezTo>
                    <a:pt x="94" y="10"/>
                    <a:pt x="94" y="10"/>
                    <a:pt x="94" y="9"/>
                  </a:cubicBezTo>
                  <a:cubicBezTo>
                    <a:pt x="86" y="11"/>
                    <a:pt x="66" y="9"/>
                    <a:pt x="65" y="8"/>
                  </a:cubicBezTo>
                  <a:cubicBezTo>
                    <a:pt x="64" y="8"/>
                    <a:pt x="61" y="7"/>
                    <a:pt x="59" y="6"/>
                  </a:cubicBezTo>
                  <a:cubicBezTo>
                    <a:pt x="58" y="8"/>
                    <a:pt x="56" y="9"/>
                    <a:pt x="53" y="9"/>
                  </a:cubicBezTo>
                  <a:cubicBezTo>
                    <a:pt x="48" y="9"/>
                    <a:pt x="48" y="5"/>
                    <a:pt x="48" y="2"/>
                  </a:cubicBezTo>
                  <a:cubicBezTo>
                    <a:pt x="48" y="0"/>
                    <a:pt x="28" y="4"/>
                    <a:pt x="23" y="9"/>
                  </a:cubicBezTo>
                  <a:cubicBezTo>
                    <a:pt x="18" y="15"/>
                    <a:pt x="6" y="13"/>
                    <a:pt x="6" y="15"/>
                  </a:cubicBezTo>
                  <a:cubicBezTo>
                    <a:pt x="5" y="17"/>
                    <a:pt x="3" y="18"/>
                    <a:pt x="2" y="18"/>
                  </a:cubicBezTo>
                  <a:cubicBezTo>
                    <a:pt x="2" y="18"/>
                    <a:pt x="2" y="19"/>
                    <a:pt x="2" y="19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3" name="Freeform 67"/>
            <p:cNvSpPr/>
            <p:nvPr/>
          </p:nvSpPr>
          <p:spPr bwMode="auto">
            <a:xfrm>
              <a:off x="6216607" y="2888759"/>
              <a:ext cx="94767" cy="89082"/>
            </a:xfrm>
            <a:custGeom>
              <a:avLst/>
              <a:gdLst/>
              <a:ahLst/>
              <a:cxnLst>
                <a:cxn ang="0">
                  <a:pos x="31" y="35"/>
                </a:cxn>
                <a:cxn ang="0">
                  <a:pos x="39" y="23"/>
                </a:cxn>
                <a:cxn ang="0">
                  <a:pos x="40" y="8"/>
                </a:cxn>
                <a:cxn ang="0">
                  <a:pos x="30" y="2"/>
                </a:cxn>
                <a:cxn ang="0">
                  <a:pos x="13" y="1"/>
                </a:cxn>
                <a:cxn ang="0">
                  <a:pos x="6" y="2"/>
                </a:cxn>
                <a:cxn ang="0">
                  <a:pos x="1" y="5"/>
                </a:cxn>
                <a:cxn ang="0">
                  <a:pos x="6" y="13"/>
                </a:cxn>
                <a:cxn ang="0">
                  <a:pos x="15" y="24"/>
                </a:cxn>
                <a:cxn ang="0">
                  <a:pos x="24" y="34"/>
                </a:cxn>
                <a:cxn ang="0">
                  <a:pos x="30" y="39"/>
                </a:cxn>
                <a:cxn ang="0">
                  <a:pos x="31" y="35"/>
                </a:cxn>
              </a:cxnLst>
              <a:rect l="0" t="0" r="r" b="b"/>
              <a:pathLst>
                <a:path w="41" h="39">
                  <a:moveTo>
                    <a:pt x="31" y="35"/>
                  </a:moveTo>
                  <a:cubicBezTo>
                    <a:pt x="30" y="33"/>
                    <a:pt x="37" y="23"/>
                    <a:pt x="39" y="23"/>
                  </a:cubicBezTo>
                  <a:cubicBezTo>
                    <a:pt x="41" y="23"/>
                    <a:pt x="41" y="13"/>
                    <a:pt x="40" y="8"/>
                  </a:cubicBezTo>
                  <a:cubicBezTo>
                    <a:pt x="35" y="4"/>
                    <a:pt x="30" y="2"/>
                    <a:pt x="30" y="2"/>
                  </a:cubicBezTo>
                  <a:cubicBezTo>
                    <a:pt x="30" y="2"/>
                    <a:pt x="15" y="2"/>
                    <a:pt x="13" y="1"/>
                  </a:cubicBezTo>
                  <a:cubicBezTo>
                    <a:pt x="10" y="0"/>
                    <a:pt x="8" y="4"/>
                    <a:pt x="6" y="2"/>
                  </a:cubicBezTo>
                  <a:cubicBezTo>
                    <a:pt x="3" y="0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7"/>
                    <a:pt x="15" y="22"/>
                    <a:pt x="15" y="24"/>
                  </a:cubicBezTo>
                  <a:cubicBezTo>
                    <a:pt x="15" y="25"/>
                    <a:pt x="21" y="29"/>
                    <a:pt x="24" y="34"/>
                  </a:cubicBezTo>
                  <a:cubicBezTo>
                    <a:pt x="26" y="35"/>
                    <a:pt x="28" y="37"/>
                    <a:pt x="30" y="39"/>
                  </a:cubicBezTo>
                  <a:cubicBezTo>
                    <a:pt x="30" y="37"/>
                    <a:pt x="31" y="36"/>
                    <a:pt x="31" y="35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4" name="Freeform 68"/>
            <p:cNvSpPr/>
            <p:nvPr/>
          </p:nvSpPr>
          <p:spPr bwMode="auto">
            <a:xfrm>
              <a:off x="6171118" y="2848957"/>
              <a:ext cx="136465" cy="117511"/>
            </a:xfrm>
            <a:custGeom>
              <a:avLst/>
              <a:gdLst/>
              <a:ahLst/>
              <a:cxnLst>
                <a:cxn ang="0">
                  <a:pos x="35" y="42"/>
                </a:cxn>
                <a:cxn ang="0">
                  <a:pos x="26" y="31"/>
                </a:cxn>
                <a:cxn ang="0">
                  <a:pos x="21" y="23"/>
                </a:cxn>
                <a:cxn ang="0">
                  <a:pos x="26" y="20"/>
                </a:cxn>
                <a:cxn ang="0">
                  <a:pos x="33" y="19"/>
                </a:cxn>
                <a:cxn ang="0">
                  <a:pos x="50" y="20"/>
                </a:cxn>
                <a:cxn ang="0">
                  <a:pos x="60" y="26"/>
                </a:cxn>
                <a:cxn ang="0">
                  <a:pos x="60" y="23"/>
                </a:cxn>
                <a:cxn ang="0">
                  <a:pos x="56" y="15"/>
                </a:cxn>
                <a:cxn ang="0">
                  <a:pos x="53" y="8"/>
                </a:cxn>
                <a:cxn ang="0">
                  <a:pos x="50" y="9"/>
                </a:cxn>
                <a:cxn ang="0">
                  <a:pos x="38" y="7"/>
                </a:cxn>
                <a:cxn ang="0">
                  <a:pos x="29" y="0"/>
                </a:cxn>
                <a:cxn ang="0">
                  <a:pos x="22" y="4"/>
                </a:cxn>
                <a:cxn ang="0">
                  <a:pos x="19" y="10"/>
                </a:cxn>
                <a:cxn ang="0">
                  <a:pos x="15" y="15"/>
                </a:cxn>
                <a:cxn ang="0">
                  <a:pos x="8" y="15"/>
                </a:cxn>
                <a:cxn ang="0">
                  <a:pos x="0" y="16"/>
                </a:cxn>
                <a:cxn ang="0">
                  <a:pos x="2" y="21"/>
                </a:cxn>
                <a:cxn ang="0">
                  <a:pos x="11" y="25"/>
                </a:cxn>
                <a:cxn ang="0">
                  <a:pos x="21" y="40"/>
                </a:cxn>
                <a:cxn ang="0">
                  <a:pos x="30" y="45"/>
                </a:cxn>
                <a:cxn ang="0">
                  <a:pos x="40" y="50"/>
                </a:cxn>
                <a:cxn ang="0">
                  <a:pos x="44" y="52"/>
                </a:cxn>
                <a:cxn ang="0">
                  <a:pos x="35" y="42"/>
                </a:cxn>
              </a:cxnLst>
              <a:rect l="0" t="0" r="r" b="b"/>
              <a:pathLst>
                <a:path w="60" h="52">
                  <a:moveTo>
                    <a:pt x="35" y="42"/>
                  </a:moveTo>
                  <a:cubicBezTo>
                    <a:pt x="35" y="40"/>
                    <a:pt x="26" y="35"/>
                    <a:pt x="26" y="31"/>
                  </a:cubicBezTo>
                  <a:cubicBezTo>
                    <a:pt x="26" y="27"/>
                    <a:pt x="21" y="26"/>
                    <a:pt x="21" y="23"/>
                  </a:cubicBezTo>
                  <a:cubicBezTo>
                    <a:pt x="20" y="21"/>
                    <a:pt x="23" y="18"/>
                    <a:pt x="26" y="20"/>
                  </a:cubicBezTo>
                  <a:cubicBezTo>
                    <a:pt x="28" y="22"/>
                    <a:pt x="30" y="18"/>
                    <a:pt x="33" y="19"/>
                  </a:cubicBezTo>
                  <a:cubicBezTo>
                    <a:pt x="35" y="20"/>
                    <a:pt x="50" y="20"/>
                    <a:pt x="50" y="20"/>
                  </a:cubicBezTo>
                  <a:cubicBezTo>
                    <a:pt x="50" y="20"/>
                    <a:pt x="55" y="22"/>
                    <a:pt x="60" y="26"/>
                  </a:cubicBezTo>
                  <a:cubicBezTo>
                    <a:pt x="60" y="24"/>
                    <a:pt x="60" y="24"/>
                    <a:pt x="60" y="23"/>
                  </a:cubicBezTo>
                  <a:cubicBezTo>
                    <a:pt x="59" y="20"/>
                    <a:pt x="60" y="16"/>
                    <a:pt x="56" y="15"/>
                  </a:cubicBezTo>
                  <a:cubicBezTo>
                    <a:pt x="55" y="14"/>
                    <a:pt x="54" y="11"/>
                    <a:pt x="53" y="8"/>
                  </a:cubicBezTo>
                  <a:cubicBezTo>
                    <a:pt x="52" y="9"/>
                    <a:pt x="50" y="9"/>
                    <a:pt x="50" y="9"/>
                  </a:cubicBezTo>
                  <a:cubicBezTo>
                    <a:pt x="47" y="10"/>
                    <a:pt x="40" y="10"/>
                    <a:pt x="38" y="7"/>
                  </a:cubicBezTo>
                  <a:cubicBezTo>
                    <a:pt x="36" y="5"/>
                    <a:pt x="31" y="1"/>
                    <a:pt x="29" y="0"/>
                  </a:cubicBezTo>
                  <a:cubicBezTo>
                    <a:pt x="28" y="1"/>
                    <a:pt x="24" y="4"/>
                    <a:pt x="22" y="4"/>
                  </a:cubicBezTo>
                  <a:cubicBezTo>
                    <a:pt x="20" y="5"/>
                    <a:pt x="21" y="10"/>
                    <a:pt x="19" y="10"/>
                  </a:cubicBezTo>
                  <a:cubicBezTo>
                    <a:pt x="17" y="10"/>
                    <a:pt x="16" y="13"/>
                    <a:pt x="15" y="15"/>
                  </a:cubicBezTo>
                  <a:cubicBezTo>
                    <a:pt x="15" y="16"/>
                    <a:pt x="10" y="14"/>
                    <a:pt x="8" y="15"/>
                  </a:cubicBezTo>
                  <a:cubicBezTo>
                    <a:pt x="7" y="15"/>
                    <a:pt x="2" y="16"/>
                    <a:pt x="0" y="16"/>
                  </a:cubicBezTo>
                  <a:cubicBezTo>
                    <a:pt x="1" y="18"/>
                    <a:pt x="0" y="21"/>
                    <a:pt x="2" y="21"/>
                  </a:cubicBezTo>
                  <a:cubicBezTo>
                    <a:pt x="5" y="21"/>
                    <a:pt x="11" y="21"/>
                    <a:pt x="11" y="25"/>
                  </a:cubicBezTo>
                  <a:cubicBezTo>
                    <a:pt x="11" y="29"/>
                    <a:pt x="18" y="37"/>
                    <a:pt x="21" y="40"/>
                  </a:cubicBezTo>
                  <a:cubicBezTo>
                    <a:pt x="24" y="43"/>
                    <a:pt x="30" y="43"/>
                    <a:pt x="30" y="45"/>
                  </a:cubicBezTo>
                  <a:cubicBezTo>
                    <a:pt x="30" y="48"/>
                    <a:pt x="35" y="50"/>
                    <a:pt x="40" y="50"/>
                  </a:cubicBezTo>
                  <a:cubicBezTo>
                    <a:pt x="41" y="50"/>
                    <a:pt x="43" y="51"/>
                    <a:pt x="44" y="52"/>
                  </a:cubicBezTo>
                  <a:cubicBezTo>
                    <a:pt x="41" y="47"/>
                    <a:pt x="35" y="43"/>
                    <a:pt x="35" y="42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5" name="Freeform 69"/>
            <p:cNvSpPr/>
            <p:nvPr/>
          </p:nvSpPr>
          <p:spPr bwMode="auto">
            <a:xfrm>
              <a:off x="6303791" y="2974050"/>
              <a:ext cx="47384" cy="92873"/>
            </a:xfrm>
            <a:custGeom>
              <a:avLst/>
              <a:gdLst/>
              <a:ahLst/>
              <a:cxnLst>
                <a:cxn ang="0">
                  <a:pos x="14" y="35"/>
                </a:cxn>
                <a:cxn ang="0">
                  <a:pos x="17" y="31"/>
                </a:cxn>
                <a:cxn ang="0">
                  <a:pos x="21" y="24"/>
                </a:cxn>
                <a:cxn ang="0">
                  <a:pos x="21" y="24"/>
                </a:cxn>
                <a:cxn ang="0">
                  <a:pos x="15" y="17"/>
                </a:cxn>
                <a:cxn ang="0">
                  <a:pos x="16" y="5"/>
                </a:cxn>
                <a:cxn ang="0">
                  <a:pos x="6" y="0"/>
                </a:cxn>
                <a:cxn ang="0">
                  <a:pos x="1" y="8"/>
                </a:cxn>
                <a:cxn ang="0">
                  <a:pos x="4" y="15"/>
                </a:cxn>
                <a:cxn ang="0">
                  <a:pos x="3" y="32"/>
                </a:cxn>
                <a:cxn ang="0">
                  <a:pos x="11" y="41"/>
                </a:cxn>
                <a:cxn ang="0">
                  <a:pos x="14" y="35"/>
                </a:cxn>
              </a:cxnLst>
              <a:rect l="0" t="0" r="r" b="b"/>
              <a:pathLst>
                <a:path w="21" h="41">
                  <a:moveTo>
                    <a:pt x="14" y="35"/>
                  </a:moveTo>
                  <a:cubicBezTo>
                    <a:pt x="17" y="35"/>
                    <a:pt x="15" y="33"/>
                    <a:pt x="17" y="31"/>
                  </a:cubicBezTo>
                  <a:cubicBezTo>
                    <a:pt x="19" y="29"/>
                    <a:pt x="21" y="26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18" y="21"/>
                    <a:pt x="15" y="20"/>
                    <a:pt x="15" y="17"/>
                  </a:cubicBezTo>
                  <a:cubicBezTo>
                    <a:pt x="14" y="14"/>
                    <a:pt x="15" y="9"/>
                    <a:pt x="16" y="5"/>
                  </a:cubicBezTo>
                  <a:cubicBezTo>
                    <a:pt x="14" y="4"/>
                    <a:pt x="8" y="0"/>
                    <a:pt x="6" y="0"/>
                  </a:cubicBezTo>
                  <a:cubicBezTo>
                    <a:pt x="4" y="0"/>
                    <a:pt x="1" y="4"/>
                    <a:pt x="1" y="8"/>
                  </a:cubicBezTo>
                  <a:cubicBezTo>
                    <a:pt x="5" y="10"/>
                    <a:pt x="7" y="12"/>
                    <a:pt x="4" y="15"/>
                  </a:cubicBezTo>
                  <a:cubicBezTo>
                    <a:pt x="1" y="18"/>
                    <a:pt x="0" y="29"/>
                    <a:pt x="3" y="32"/>
                  </a:cubicBezTo>
                  <a:cubicBezTo>
                    <a:pt x="7" y="34"/>
                    <a:pt x="8" y="40"/>
                    <a:pt x="11" y="41"/>
                  </a:cubicBezTo>
                  <a:cubicBezTo>
                    <a:pt x="12" y="38"/>
                    <a:pt x="12" y="35"/>
                    <a:pt x="14" y="35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6" name="Freeform 70"/>
            <p:cNvSpPr/>
            <p:nvPr/>
          </p:nvSpPr>
          <p:spPr bwMode="auto">
            <a:xfrm>
              <a:off x="6066875" y="2765562"/>
              <a:ext cx="191431" cy="85291"/>
            </a:xfrm>
            <a:custGeom>
              <a:avLst/>
              <a:gdLst/>
              <a:ahLst/>
              <a:cxnLst>
                <a:cxn ang="0">
                  <a:pos x="71" y="3"/>
                </a:cxn>
                <a:cxn ang="0">
                  <a:pos x="60" y="0"/>
                </a:cxn>
                <a:cxn ang="0">
                  <a:pos x="58" y="5"/>
                </a:cxn>
                <a:cxn ang="0">
                  <a:pos x="48" y="5"/>
                </a:cxn>
                <a:cxn ang="0">
                  <a:pos x="42" y="10"/>
                </a:cxn>
                <a:cxn ang="0">
                  <a:pos x="38" y="17"/>
                </a:cxn>
                <a:cxn ang="0">
                  <a:pos x="33" y="20"/>
                </a:cxn>
                <a:cxn ang="0">
                  <a:pos x="22" y="22"/>
                </a:cxn>
                <a:cxn ang="0">
                  <a:pos x="15" y="23"/>
                </a:cxn>
                <a:cxn ang="0">
                  <a:pos x="9" y="24"/>
                </a:cxn>
                <a:cxn ang="0">
                  <a:pos x="2" y="22"/>
                </a:cxn>
                <a:cxn ang="0">
                  <a:pos x="1" y="28"/>
                </a:cxn>
                <a:cxn ang="0">
                  <a:pos x="7" y="31"/>
                </a:cxn>
                <a:cxn ang="0">
                  <a:pos x="14" y="32"/>
                </a:cxn>
                <a:cxn ang="0">
                  <a:pos x="21" y="30"/>
                </a:cxn>
                <a:cxn ang="0">
                  <a:pos x="30" y="29"/>
                </a:cxn>
                <a:cxn ang="0">
                  <a:pos x="32" y="34"/>
                </a:cxn>
                <a:cxn ang="0">
                  <a:pos x="42" y="35"/>
                </a:cxn>
                <a:cxn ang="0">
                  <a:pos x="55" y="37"/>
                </a:cxn>
                <a:cxn ang="0">
                  <a:pos x="64" y="34"/>
                </a:cxn>
                <a:cxn ang="0">
                  <a:pos x="72" y="31"/>
                </a:cxn>
                <a:cxn ang="0">
                  <a:pos x="72" y="31"/>
                </a:cxn>
                <a:cxn ang="0">
                  <a:pos x="74" y="29"/>
                </a:cxn>
                <a:cxn ang="0">
                  <a:pos x="76" y="24"/>
                </a:cxn>
                <a:cxn ang="0">
                  <a:pos x="77" y="19"/>
                </a:cxn>
                <a:cxn ang="0">
                  <a:pos x="82" y="16"/>
                </a:cxn>
                <a:cxn ang="0">
                  <a:pos x="84" y="13"/>
                </a:cxn>
                <a:cxn ang="0">
                  <a:pos x="79" y="4"/>
                </a:cxn>
                <a:cxn ang="0">
                  <a:pos x="71" y="3"/>
                </a:cxn>
              </a:cxnLst>
              <a:rect l="0" t="0" r="r" b="b"/>
              <a:pathLst>
                <a:path w="84" h="37">
                  <a:moveTo>
                    <a:pt x="71" y="3"/>
                  </a:moveTo>
                  <a:cubicBezTo>
                    <a:pt x="68" y="0"/>
                    <a:pt x="60" y="0"/>
                    <a:pt x="60" y="0"/>
                  </a:cubicBezTo>
                  <a:cubicBezTo>
                    <a:pt x="60" y="0"/>
                    <a:pt x="59" y="3"/>
                    <a:pt x="58" y="5"/>
                  </a:cubicBezTo>
                  <a:cubicBezTo>
                    <a:pt x="57" y="6"/>
                    <a:pt x="52" y="6"/>
                    <a:pt x="48" y="5"/>
                  </a:cubicBezTo>
                  <a:cubicBezTo>
                    <a:pt x="47" y="7"/>
                    <a:pt x="43" y="8"/>
                    <a:pt x="42" y="10"/>
                  </a:cubicBezTo>
                  <a:cubicBezTo>
                    <a:pt x="42" y="12"/>
                    <a:pt x="36" y="11"/>
                    <a:pt x="38" y="17"/>
                  </a:cubicBezTo>
                  <a:cubicBezTo>
                    <a:pt x="40" y="23"/>
                    <a:pt x="35" y="21"/>
                    <a:pt x="33" y="20"/>
                  </a:cubicBezTo>
                  <a:cubicBezTo>
                    <a:pt x="32" y="19"/>
                    <a:pt x="24" y="20"/>
                    <a:pt x="22" y="22"/>
                  </a:cubicBezTo>
                  <a:cubicBezTo>
                    <a:pt x="20" y="24"/>
                    <a:pt x="17" y="24"/>
                    <a:pt x="15" y="23"/>
                  </a:cubicBezTo>
                  <a:cubicBezTo>
                    <a:pt x="14" y="22"/>
                    <a:pt x="10" y="21"/>
                    <a:pt x="9" y="24"/>
                  </a:cubicBezTo>
                  <a:cubicBezTo>
                    <a:pt x="7" y="26"/>
                    <a:pt x="4" y="22"/>
                    <a:pt x="2" y="22"/>
                  </a:cubicBezTo>
                  <a:cubicBezTo>
                    <a:pt x="0" y="22"/>
                    <a:pt x="1" y="27"/>
                    <a:pt x="1" y="28"/>
                  </a:cubicBezTo>
                  <a:cubicBezTo>
                    <a:pt x="1" y="29"/>
                    <a:pt x="4" y="32"/>
                    <a:pt x="7" y="31"/>
                  </a:cubicBezTo>
                  <a:cubicBezTo>
                    <a:pt x="9" y="30"/>
                    <a:pt x="12" y="31"/>
                    <a:pt x="14" y="32"/>
                  </a:cubicBezTo>
                  <a:cubicBezTo>
                    <a:pt x="16" y="34"/>
                    <a:pt x="19" y="31"/>
                    <a:pt x="21" y="30"/>
                  </a:cubicBezTo>
                  <a:cubicBezTo>
                    <a:pt x="22" y="29"/>
                    <a:pt x="29" y="29"/>
                    <a:pt x="30" y="29"/>
                  </a:cubicBezTo>
                  <a:cubicBezTo>
                    <a:pt x="30" y="29"/>
                    <a:pt x="31" y="33"/>
                    <a:pt x="32" y="34"/>
                  </a:cubicBezTo>
                  <a:cubicBezTo>
                    <a:pt x="33" y="34"/>
                    <a:pt x="38" y="35"/>
                    <a:pt x="42" y="35"/>
                  </a:cubicBezTo>
                  <a:cubicBezTo>
                    <a:pt x="46" y="35"/>
                    <a:pt x="53" y="37"/>
                    <a:pt x="55" y="37"/>
                  </a:cubicBezTo>
                  <a:cubicBezTo>
                    <a:pt x="57" y="37"/>
                    <a:pt x="60" y="34"/>
                    <a:pt x="64" y="34"/>
                  </a:cubicBezTo>
                  <a:cubicBezTo>
                    <a:pt x="69" y="34"/>
                    <a:pt x="71" y="31"/>
                    <a:pt x="72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30"/>
                    <a:pt x="73" y="29"/>
                    <a:pt x="74" y="29"/>
                  </a:cubicBezTo>
                  <a:cubicBezTo>
                    <a:pt x="76" y="28"/>
                    <a:pt x="74" y="25"/>
                    <a:pt x="76" y="24"/>
                  </a:cubicBezTo>
                  <a:cubicBezTo>
                    <a:pt x="77" y="22"/>
                    <a:pt x="75" y="19"/>
                    <a:pt x="77" y="19"/>
                  </a:cubicBezTo>
                  <a:cubicBezTo>
                    <a:pt x="79" y="20"/>
                    <a:pt x="82" y="20"/>
                    <a:pt x="82" y="16"/>
                  </a:cubicBezTo>
                  <a:cubicBezTo>
                    <a:pt x="82" y="15"/>
                    <a:pt x="83" y="14"/>
                    <a:pt x="84" y="13"/>
                  </a:cubicBezTo>
                  <a:cubicBezTo>
                    <a:pt x="81" y="10"/>
                    <a:pt x="79" y="4"/>
                    <a:pt x="79" y="4"/>
                  </a:cubicBezTo>
                  <a:cubicBezTo>
                    <a:pt x="79" y="4"/>
                    <a:pt x="74" y="6"/>
                    <a:pt x="71" y="3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7" name="Freeform 71"/>
            <p:cNvSpPr/>
            <p:nvPr/>
          </p:nvSpPr>
          <p:spPr bwMode="auto">
            <a:xfrm>
              <a:off x="6229875" y="2775039"/>
              <a:ext cx="170581" cy="96663"/>
            </a:xfrm>
            <a:custGeom>
              <a:avLst/>
              <a:gdLst/>
              <a:ahLst/>
              <a:cxnLst>
                <a:cxn ang="0">
                  <a:pos x="71" y="8"/>
                </a:cxn>
                <a:cxn ang="0">
                  <a:pos x="68" y="7"/>
                </a:cxn>
                <a:cxn ang="0">
                  <a:pos x="61" y="4"/>
                </a:cxn>
                <a:cxn ang="0">
                  <a:pos x="51" y="1"/>
                </a:cxn>
                <a:cxn ang="0">
                  <a:pos x="40" y="7"/>
                </a:cxn>
                <a:cxn ang="0">
                  <a:pos x="28" y="11"/>
                </a:cxn>
                <a:cxn ang="0">
                  <a:pos x="13" y="11"/>
                </a:cxn>
                <a:cxn ang="0">
                  <a:pos x="12" y="9"/>
                </a:cxn>
                <a:cxn ang="0">
                  <a:pos x="10" y="12"/>
                </a:cxn>
                <a:cxn ang="0">
                  <a:pos x="5" y="15"/>
                </a:cxn>
                <a:cxn ang="0">
                  <a:pos x="4" y="20"/>
                </a:cxn>
                <a:cxn ang="0">
                  <a:pos x="2" y="25"/>
                </a:cxn>
                <a:cxn ang="0">
                  <a:pos x="0" y="27"/>
                </a:cxn>
                <a:cxn ang="0">
                  <a:pos x="3" y="32"/>
                </a:cxn>
                <a:cxn ang="0">
                  <a:pos x="3" y="32"/>
                </a:cxn>
                <a:cxn ang="0">
                  <a:pos x="12" y="39"/>
                </a:cxn>
                <a:cxn ang="0">
                  <a:pos x="24" y="41"/>
                </a:cxn>
                <a:cxn ang="0">
                  <a:pos x="39" y="37"/>
                </a:cxn>
                <a:cxn ang="0">
                  <a:pos x="44" y="38"/>
                </a:cxn>
                <a:cxn ang="0">
                  <a:pos x="47" y="39"/>
                </a:cxn>
                <a:cxn ang="0">
                  <a:pos x="54" y="34"/>
                </a:cxn>
                <a:cxn ang="0">
                  <a:pos x="64" y="17"/>
                </a:cxn>
                <a:cxn ang="0">
                  <a:pos x="72" y="12"/>
                </a:cxn>
                <a:cxn ang="0">
                  <a:pos x="71" y="8"/>
                </a:cxn>
              </a:cxnLst>
              <a:rect l="0" t="0" r="r" b="b"/>
              <a:pathLst>
                <a:path w="74" h="42">
                  <a:moveTo>
                    <a:pt x="71" y="8"/>
                  </a:moveTo>
                  <a:cubicBezTo>
                    <a:pt x="70" y="8"/>
                    <a:pt x="69" y="7"/>
                    <a:pt x="68" y="7"/>
                  </a:cubicBezTo>
                  <a:cubicBezTo>
                    <a:pt x="65" y="6"/>
                    <a:pt x="62" y="5"/>
                    <a:pt x="61" y="4"/>
                  </a:cubicBezTo>
                  <a:cubicBezTo>
                    <a:pt x="59" y="2"/>
                    <a:pt x="52" y="1"/>
                    <a:pt x="51" y="1"/>
                  </a:cubicBezTo>
                  <a:cubicBezTo>
                    <a:pt x="50" y="0"/>
                    <a:pt x="43" y="7"/>
                    <a:pt x="40" y="7"/>
                  </a:cubicBezTo>
                  <a:cubicBezTo>
                    <a:pt x="38" y="7"/>
                    <a:pt x="28" y="9"/>
                    <a:pt x="28" y="11"/>
                  </a:cubicBezTo>
                  <a:cubicBezTo>
                    <a:pt x="28" y="14"/>
                    <a:pt x="16" y="14"/>
                    <a:pt x="13" y="11"/>
                  </a:cubicBezTo>
                  <a:cubicBezTo>
                    <a:pt x="13" y="11"/>
                    <a:pt x="12" y="10"/>
                    <a:pt x="12" y="9"/>
                  </a:cubicBezTo>
                  <a:cubicBezTo>
                    <a:pt x="11" y="10"/>
                    <a:pt x="10" y="11"/>
                    <a:pt x="10" y="12"/>
                  </a:cubicBezTo>
                  <a:cubicBezTo>
                    <a:pt x="10" y="16"/>
                    <a:pt x="7" y="16"/>
                    <a:pt x="5" y="15"/>
                  </a:cubicBezTo>
                  <a:cubicBezTo>
                    <a:pt x="3" y="15"/>
                    <a:pt x="5" y="18"/>
                    <a:pt x="4" y="20"/>
                  </a:cubicBezTo>
                  <a:cubicBezTo>
                    <a:pt x="2" y="21"/>
                    <a:pt x="4" y="24"/>
                    <a:pt x="2" y="25"/>
                  </a:cubicBezTo>
                  <a:cubicBezTo>
                    <a:pt x="1" y="25"/>
                    <a:pt x="0" y="26"/>
                    <a:pt x="0" y="27"/>
                  </a:cubicBezTo>
                  <a:cubicBezTo>
                    <a:pt x="1" y="28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5" y="33"/>
                    <a:pt x="10" y="37"/>
                    <a:pt x="12" y="39"/>
                  </a:cubicBezTo>
                  <a:cubicBezTo>
                    <a:pt x="14" y="42"/>
                    <a:pt x="21" y="42"/>
                    <a:pt x="24" y="41"/>
                  </a:cubicBezTo>
                  <a:cubicBezTo>
                    <a:pt x="26" y="41"/>
                    <a:pt x="39" y="37"/>
                    <a:pt x="39" y="37"/>
                  </a:cubicBezTo>
                  <a:cubicBezTo>
                    <a:pt x="39" y="37"/>
                    <a:pt x="42" y="38"/>
                    <a:pt x="44" y="38"/>
                  </a:cubicBezTo>
                  <a:cubicBezTo>
                    <a:pt x="44" y="38"/>
                    <a:pt x="46" y="38"/>
                    <a:pt x="47" y="39"/>
                  </a:cubicBezTo>
                  <a:cubicBezTo>
                    <a:pt x="48" y="38"/>
                    <a:pt x="51" y="37"/>
                    <a:pt x="54" y="34"/>
                  </a:cubicBezTo>
                  <a:cubicBezTo>
                    <a:pt x="57" y="30"/>
                    <a:pt x="63" y="18"/>
                    <a:pt x="64" y="17"/>
                  </a:cubicBezTo>
                  <a:cubicBezTo>
                    <a:pt x="66" y="16"/>
                    <a:pt x="70" y="14"/>
                    <a:pt x="72" y="12"/>
                  </a:cubicBezTo>
                  <a:cubicBezTo>
                    <a:pt x="74" y="11"/>
                    <a:pt x="73" y="9"/>
                    <a:pt x="71" y="8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8" name="Freeform 72"/>
            <p:cNvSpPr/>
            <p:nvPr/>
          </p:nvSpPr>
          <p:spPr bwMode="auto">
            <a:xfrm>
              <a:off x="6133211" y="2697329"/>
              <a:ext cx="161105" cy="83395"/>
            </a:xfrm>
            <a:custGeom>
              <a:avLst/>
              <a:gdLst/>
              <a:ahLst/>
              <a:cxnLst>
                <a:cxn ang="0">
                  <a:pos x="68" y="17"/>
                </a:cxn>
                <a:cxn ang="0">
                  <a:pos x="60" y="15"/>
                </a:cxn>
                <a:cxn ang="0">
                  <a:pos x="57" y="11"/>
                </a:cxn>
                <a:cxn ang="0">
                  <a:pos x="51" y="12"/>
                </a:cxn>
                <a:cxn ang="0">
                  <a:pos x="45" y="9"/>
                </a:cxn>
                <a:cxn ang="0">
                  <a:pos x="37" y="4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4" y="2"/>
                </a:cxn>
                <a:cxn ang="0">
                  <a:pos x="15" y="6"/>
                </a:cxn>
                <a:cxn ang="0">
                  <a:pos x="3" y="10"/>
                </a:cxn>
                <a:cxn ang="0">
                  <a:pos x="4" y="16"/>
                </a:cxn>
                <a:cxn ang="0">
                  <a:pos x="8" y="26"/>
                </a:cxn>
                <a:cxn ang="0">
                  <a:pos x="20" y="35"/>
                </a:cxn>
                <a:cxn ang="0">
                  <a:pos x="19" y="35"/>
                </a:cxn>
                <a:cxn ang="0">
                  <a:pos x="29" y="35"/>
                </a:cxn>
                <a:cxn ang="0">
                  <a:pos x="31" y="30"/>
                </a:cxn>
                <a:cxn ang="0">
                  <a:pos x="42" y="33"/>
                </a:cxn>
                <a:cxn ang="0">
                  <a:pos x="50" y="34"/>
                </a:cxn>
                <a:cxn ang="0">
                  <a:pos x="51" y="36"/>
                </a:cxn>
                <a:cxn ang="0">
                  <a:pos x="54" y="33"/>
                </a:cxn>
                <a:cxn ang="0">
                  <a:pos x="65" y="27"/>
                </a:cxn>
                <a:cxn ang="0">
                  <a:pos x="71" y="22"/>
                </a:cxn>
                <a:cxn ang="0">
                  <a:pos x="68" y="17"/>
                </a:cxn>
              </a:cxnLst>
              <a:rect l="0" t="0" r="r" b="b"/>
              <a:pathLst>
                <a:path w="71" h="36">
                  <a:moveTo>
                    <a:pt x="68" y="17"/>
                  </a:moveTo>
                  <a:cubicBezTo>
                    <a:pt x="66" y="15"/>
                    <a:pt x="61" y="16"/>
                    <a:pt x="60" y="15"/>
                  </a:cubicBezTo>
                  <a:cubicBezTo>
                    <a:pt x="60" y="13"/>
                    <a:pt x="59" y="11"/>
                    <a:pt x="57" y="11"/>
                  </a:cubicBezTo>
                  <a:cubicBezTo>
                    <a:pt x="55" y="11"/>
                    <a:pt x="52" y="9"/>
                    <a:pt x="51" y="12"/>
                  </a:cubicBezTo>
                  <a:cubicBezTo>
                    <a:pt x="50" y="14"/>
                    <a:pt x="45" y="11"/>
                    <a:pt x="45" y="9"/>
                  </a:cubicBezTo>
                  <a:cubicBezTo>
                    <a:pt x="45" y="7"/>
                    <a:pt x="43" y="6"/>
                    <a:pt x="37" y="4"/>
                  </a:cubicBezTo>
                  <a:cubicBezTo>
                    <a:pt x="35" y="3"/>
                    <a:pt x="33" y="2"/>
                    <a:pt x="31" y="0"/>
                  </a:cubicBezTo>
                  <a:cubicBezTo>
                    <a:pt x="31" y="1"/>
                    <a:pt x="31" y="1"/>
                    <a:pt x="30" y="1"/>
                  </a:cubicBezTo>
                  <a:cubicBezTo>
                    <a:pt x="29" y="3"/>
                    <a:pt x="26" y="0"/>
                    <a:pt x="24" y="2"/>
                  </a:cubicBezTo>
                  <a:cubicBezTo>
                    <a:pt x="23" y="3"/>
                    <a:pt x="18" y="3"/>
                    <a:pt x="15" y="6"/>
                  </a:cubicBezTo>
                  <a:cubicBezTo>
                    <a:pt x="12" y="8"/>
                    <a:pt x="7" y="10"/>
                    <a:pt x="3" y="10"/>
                  </a:cubicBezTo>
                  <a:cubicBezTo>
                    <a:pt x="0" y="11"/>
                    <a:pt x="3" y="14"/>
                    <a:pt x="4" y="16"/>
                  </a:cubicBezTo>
                  <a:cubicBezTo>
                    <a:pt x="5" y="19"/>
                    <a:pt x="5" y="24"/>
                    <a:pt x="8" y="26"/>
                  </a:cubicBezTo>
                  <a:cubicBezTo>
                    <a:pt x="10" y="28"/>
                    <a:pt x="19" y="33"/>
                    <a:pt x="20" y="35"/>
                  </a:cubicBezTo>
                  <a:cubicBezTo>
                    <a:pt x="20" y="35"/>
                    <a:pt x="20" y="35"/>
                    <a:pt x="19" y="35"/>
                  </a:cubicBezTo>
                  <a:cubicBezTo>
                    <a:pt x="23" y="36"/>
                    <a:pt x="28" y="36"/>
                    <a:pt x="29" y="35"/>
                  </a:cubicBezTo>
                  <a:cubicBezTo>
                    <a:pt x="30" y="33"/>
                    <a:pt x="31" y="30"/>
                    <a:pt x="31" y="30"/>
                  </a:cubicBezTo>
                  <a:cubicBezTo>
                    <a:pt x="31" y="30"/>
                    <a:pt x="39" y="30"/>
                    <a:pt x="42" y="33"/>
                  </a:cubicBezTo>
                  <a:cubicBezTo>
                    <a:pt x="45" y="36"/>
                    <a:pt x="50" y="34"/>
                    <a:pt x="50" y="34"/>
                  </a:cubicBezTo>
                  <a:cubicBezTo>
                    <a:pt x="50" y="34"/>
                    <a:pt x="50" y="35"/>
                    <a:pt x="51" y="36"/>
                  </a:cubicBezTo>
                  <a:cubicBezTo>
                    <a:pt x="52" y="34"/>
                    <a:pt x="53" y="33"/>
                    <a:pt x="54" y="33"/>
                  </a:cubicBezTo>
                  <a:cubicBezTo>
                    <a:pt x="57" y="32"/>
                    <a:pt x="62" y="32"/>
                    <a:pt x="65" y="27"/>
                  </a:cubicBezTo>
                  <a:cubicBezTo>
                    <a:pt x="66" y="25"/>
                    <a:pt x="69" y="23"/>
                    <a:pt x="71" y="22"/>
                  </a:cubicBezTo>
                  <a:cubicBezTo>
                    <a:pt x="70" y="20"/>
                    <a:pt x="69" y="17"/>
                    <a:pt x="68" y="17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9" name="Freeform 73"/>
            <p:cNvSpPr/>
            <p:nvPr/>
          </p:nvSpPr>
          <p:spPr bwMode="auto">
            <a:xfrm>
              <a:off x="6248827" y="2746608"/>
              <a:ext cx="144046" cy="60651"/>
            </a:xfrm>
            <a:custGeom>
              <a:avLst/>
              <a:gdLst/>
              <a:ahLst/>
              <a:cxnLst>
                <a:cxn ang="0">
                  <a:pos x="47" y="3"/>
                </a:cxn>
                <a:cxn ang="0">
                  <a:pos x="38" y="3"/>
                </a:cxn>
                <a:cxn ang="0">
                  <a:pos x="29" y="1"/>
                </a:cxn>
                <a:cxn ang="0">
                  <a:pos x="22" y="2"/>
                </a:cxn>
                <a:cxn ang="0">
                  <a:pos x="20" y="1"/>
                </a:cxn>
                <a:cxn ang="0">
                  <a:pos x="14" y="6"/>
                </a:cxn>
                <a:cxn ang="0">
                  <a:pos x="3" y="12"/>
                </a:cxn>
                <a:cxn ang="0">
                  <a:pos x="0" y="15"/>
                </a:cxn>
                <a:cxn ang="0">
                  <a:pos x="5" y="24"/>
                </a:cxn>
                <a:cxn ang="0">
                  <a:pos x="20" y="24"/>
                </a:cxn>
                <a:cxn ang="0">
                  <a:pos x="32" y="20"/>
                </a:cxn>
                <a:cxn ang="0">
                  <a:pos x="43" y="14"/>
                </a:cxn>
                <a:cxn ang="0">
                  <a:pos x="53" y="17"/>
                </a:cxn>
                <a:cxn ang="0">
                  <a:pos x="60" y="20"/>
                </a:cxn>
                <a:cxn ang="0">
                  <a:pos x="58" y="16"/>
                </a:cxn>
                <a:cxn ang="0">
                  <a:pos x="63" y="8"/>
                </a:cxn>
                <a:cxn ang="0">
                  <a:pos x="63" y="7"/>
                </a:cxn>
                <a:cxn ang="0">
                  <a:pos x="56" y="6"/>
                </a:cxn>
                <a:cxn ang="0">
                  <a:pos x="47" y="3"/>
                </a:cxn>
              </a:cxnLst>
              <a:rect l="0" t="0" r="r" b="b"/>
              <a:pathLst>
                <a:path w="63" h="27">
                  <a:moveTo>
                    <a:pt x="47" y="3"/>
                  </a:moveTo>
                  <a:cubicBezTo>
                    <a:pt x="43" y="4"/>
                    <a:pt x="41" y="1"/>
                    <a:pt x="38" y="3"/>
                  </a:cubicBezTo>
                  <a:cubicBezTo>
                    <a:pt x="35" y="4"/>
                    <a:pt x="30" y="3"/>
                    <a:pt x="29" y="1"/>
                  </a:cubicBezTo>
                  <a:cubicBezTo>
                    <a:pt x="27" y="0"/>
                    <a:pt x="24" y="4"/>
                    <a:pt x="22" y="2"/>
                  </a:cubicBezTo>
                  <a:cubicBezTo>
                    <a:pt x="21" y="2"/>
                    <a:pt x="21" y="1"/>
                    <a:pt x="20" y="1"/>
                  </a:cubicBezTo>
                  <a:cubicBezTo>
                    <a:pt x="18" y="2"/>
                    <a:pt x="15" y="4"/>
                    <a:pt x="14" y="6"/>
                  </a:cubicBezTo>
                  <a:cubicBezTo>
                    <a:pt x="11" y="11"/>
                    <a:pt x="6" y="11"/>
                    <a:pt x="3" y="12"/>
                  </a:cubicBezTo>
                  <a:cubicBezTo>
                    <a:pt x="2" y="12"/>
                    <a:pt x="1" y="13"/>
                    <a:pt x="0" y="15"/>
                  </a:cubicBezTo>
                  <a:cubicBezTo>
                    <a:pt x="1" y="18"/>
                    <a:pt x="3" y="22"/>
                    <a:pt x="5" y="24"/>
                  </a:cubicBezTo>
                  <a:cubicBezTo>
                    <a:pt x="8" y="27"/>
                    <a:pt x="20" y="27"/>
                    <a:pt x="20" y="24"/>
                  </a:cubicBezTo>
                  <a:cubicBezTo>
                    <a:pt x="20" y="22"/>
                    <a:pt x="30" y="20"/>
                    <a:pt x="32" y="20"/>
                  </a:cubicBezTo>
                  <a:cubicBezTo>
                    <a:pt x="35" y="20"/>
                    <a:pt x="42" y="13"/>
                    <a:pt x="43" y="14"/>
                  </a:cubicBezTo>
                  <a:cubicBezTo>
                    <a:pt x="44" y="14"/>
                    <a:pt x="51" y="15"/>
                    <a:pt x="53" y="17"/>
                  </a:cubicBezTo>
                  <a:cubicBezTo>
                    <a:pt x="54" y="18"/>
                    <a:pt x="57" y="19"/>
                    <a:pt x="60" y="20"/>
                  </a:cubicBezTo>
                  <a:cubicBezTo>
                    <a:pt x="59" y="18"/>
                    <a:pt x="58" y="17"/>
                    <a:pt x="58" y="16"/>
                  </a:cubicBezTo>
                  <a:cubicBezTo>
                    <a:pt x="58" y="14"/>
                    <a:pt x="62" y="9"/>
                    <a:pt x="63" y="8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0" y="7"/>
                    <a:pt x="57" y="6"/>
                    <a:pt x="56" y="6"/>
                  </a:cubicBezTo>
                  <a:cubicBezTo>
                    <a:pt x="55" y="4"/>
                    <a:pt x="51" y="3"/>
                    <a:pt x="47" y="3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0" name="Freeform 74"/>
            <p:cNvSpPr/>
            <p:nvPr/>
          </p:nvSpPr>
          <p:spPr bwMode="auto">
            <a:xfrm>
              <a:off x="5566503" y="2987318"/>
              <a:ext cx="96663" cy="159209"/>
            </a:xfrm>
            <a:custGeom>
              <a:avLst/>
              <a:gdLst/>
              <a:ahLst/>
              <a:cxnLst>
                <a:cxn ang="0">
                  <a:pos x="30" y="57"/>
                </a:cxn>
                <a:cxn ang="0">
                  <a:pos x="28" y="52"/>
                </a:cxn>
                <a:cxn ang="0">
                  <a:pos x="31" y="45"/>
                </a:cxn>
                <a:cxn ang="0">
                  <a:pos x="27" y="39"/>
                </a:cxn>
                <a:cxn ang="0">
                  <a:pos x="30" y="35"/>
                </a:cxn>
                <a:cxn ang="0">
                  <a:pos x="32" y="27"/>
                </a:cxn>
                <a:cxn ang="0">
                  <a:pos x="31" y="17"/>
                </a:cxn>
                <a:cxn ang="0">
                  <a:pos x="39" y="10"/>
                </a:cxn>
                <a:cxn ang="0">
                  <a:pos x="36" y="6"/>
                </a:cxn>
                <a:cxn ang="0">
                  <a:pos x="29" y="4"/>
                </a:cxn>
                <a:cxn ang="0">
                  <a:pos x="25" y="4"/>
                </a:cxn>
                <a:cxn ang="0">
                  <a:pos x="18" y="3"/>
                </a:cxn>
                <a:cxn ang="0">
                  <a:pos x="14" y="2"/>
                </a:cxn>
                <a:cxn ang="0">
                  <a:pos x="11" y="4"/>
                </a:cxn>
                <a:cxn ang="0">
                  <a:pos x="11" y="11"/>
                </a:cxn>
                <a:cxn ang="0">
                  <a:pos x="4" y="38"/>
                </a:cxn>
                <a:cxn ang="0">
                  <a:pos x="8" y="48"/>
                </a:cxn>
                <a:cxn ang="0">
                  <a:pos x="10" y="67"/>
                </a:cxn>
                <a:cxn ang="0">
                  <a:pos x="18" y="70"/>
                </a:cxn>
                <a:cxn ang="0">
                  <a:pos x="27" y="68"/>
                </a:cxn>
                <a:cxn ang="0">
                  <a:pos x="26" y="64"/>
                </a:cxn>
                <a:cxn ang="0">
                  <a:pos x="30" y="57"/>
                </a:cxn>
              </a:cxnLst>
              <a:rect l="0" t="0" r="r" b="b"/>
              <a:pathLst>
                <a:path w="42" h="70">
                  <a:moveTo>
                    <a:pt x="30" y="57"/>
                  </a:moveTo>
                  <a:cubicBezTo>
                    <a:pt x="35" y="56"/>
                    <a:pt x="29" y="53"/>
                    <a:pt x="28" y="52"/>
                  </a:cubicBezTo>
                  <a:cubicBezTo>
                    <a:pt x="27" y="50"/>
                    <a:pt x="28" y="45"/>
                    <a:pt x="31" y="45"/>
                  </a:cubicBezTo>
                  <a:cubicBezTo>
                    <a:pt x="33" y="45"/>
                    <a:pt x="31" y="43"/>
                    <a:pt x="27" y="39"/>
                  </a:cubicBezTo>
                  <a:cubicBezTo>
                    <a:pt x="24" y="36"/>
                    <a:pt x="27" y="35"/>
                    <a:pt x="30" y="35"/>
                  </a:cubicBezTo>
                  <a:cubicBezTo>
                    <a:pt x="33" y="35"/>
                    <a:pt x="29" y="30"/>
                    <a:pt x="32" y="27"/>
                  </a:cubicBezTo>
                  <a:cubicBezTo>
                    <a:pt x="35" y="24"/>
                    <a:pt x="31" y="19"/>
                    <a:pt x="31" y="17"/>
                  </a:cubicBezTo>
                  <a:cubicBezTo>
                    <a:pt x="31" y="14"/>
                    <a:pt x="35" y="13"/>
                    <a:pt x="39" y="10"/>
                  </a:cubicBezTo>
                  <a:cubicBezTo>
                    <a:pt x="42" y="7"/>
                    <a:pt x="36" y="8"/>
                    <a:pt x="36" y="6"/>
                  </a:cubicBezTo>
                  <a:cubicBezTo>
                    <a:pt x="36" y="3"/>
                    <a:pt x="32" y="2"/>
                    <a:pt x="29" y="4"/>
                  </a:cubicBezTo>
                  <a:cubicBezTo>
                    <a:pt x="26" y="6"/>
                    <a:pt x="27" y="4"/>
                    <a:pt x="25" y="4"/>
                  </a:cubicBezTo>
                  <a:cubicBezTo>
                    <a:pt x="22" y="4"/>
                    <a:pt x="18" y="5"/>
                    <a:pt x="18" y="3"/>
                  </a:cubicBezTo>
                  <a:cubicBezTo>
                    <a:pt x="18" y="0"/>
                    <a:pt x="16" y="0"/>
                    <a:pt x="14" y="2"/>
                  </a:cubicBezTo>
                  <a:cubicBezTo>
                    <a:pt x="13" y="3"/>
                    <a:pt x="12" y="4"/>
                    <a:pt x="11" y="4"/>
                  </a:cubicBezTo>
                  <a:cubicBezTo>
                    <a:pt x="10" y="7"/>
                    <a:pt x="10" y="10"/>
                    <a:pt x="11" y="11"/>
                  </a:cubicBezTo>
                  <a:cubicBezTo>
                    <a:pt x="13" y="15"/>
                    <a:pt x="8" y="33"/>
                    <a:pt x="4" y="38"/>
                  </a:cubicBezTo>
                  <a:cubicBezTo>
                    <a:pt x="0" y="43"/>
                    <a:pt x="4" y="45"/>
                    <a:pt x="8" y="48"/>
                  </a:cubicBezTo>
                  <a:cubicBezTo>
                    <a:pt x="13" y="52"/>
                    <a:pt x="10" y="64"/>
                    <a:pt x="10" y="67"/>
                  </a:cubicBezTo>
                  <a:cubicBezTo>
                    <a:pt x="10" y="70"/>
                    <a:pt x="14" y="70"/>
                    <a:pt x="18" y="70"/>
                  </a:cubicBezTo>
                  <a:cubicBezTo>
                    <a:pt x="21" y="70"/>
                    <a:pt x="24" y="68"/>
                    <a:pt x="27" y="68"/>
                  </a:cubicBezTo>
                  <a:cubicBezTo>
                    <a:pt x="26" y="66"/>
                    <a:pt x="26" y="65"/>
                    <a:pt x="26" y="64"/>
                  </a:cubicBezTo>
                  <a:cubicBezTo>
                    <a:pt x="26" y="62"/>
                    <a:pt x="26" y="58"/>
                    <a:pt x="30" y="57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1" name="Freeform 75"/>
            <p:cNvSpPr/>
            <p:nvPr/>
          </p:nvSpPr>
          <p:spPr bwMode="auto">
            <a:xfrm>
              <a:off x="5900084" y="2613934"/>
              <a:ext cx="106139" cy="90977"/>
            </a:xfrm>
            <a:custGeom>
              <a:avLst/>
              <a:gdLst/>
              <a:ahLst/>
              <a:cxnLst>
                <a:cxn ang="0">
                  <a:pos x="15" y="31"/>
                </a:cxn>
                <a:cxn ang="0">
                  <a:pos x="23" y="32"/>
                </a:cxn>
                <a:cxn ang="0">
                  <a:pos x="31" y="38"/>
                </a:cxn>
                <a:cxn ang="0">
                  <a:pos x="33" y="40"/>
                </a:cxn>
                <a:cxn ang="0">
                  <a:pos x="35" y="32"/>
                </a:cxn>
                <a:cxn ang="0">
                  <a:pos x="35" y="26"/>
                </a:cxn>
                <a:cxn ang="0">
                  <a:pos x="42" y="23"/>
                </a:cxn>
                <a:cxn ang="0">
                  <a:pos x="44" y="20"/>
                </a:cxn>
                <a:cxn ang="0">
                  <a:pos x="40" y="14"/>
                </a:cxn>
                <a:cxn ang="0">
                  <a:pos x="46" y="8"/>
                </a:cxn>
                <a:cxn ang="0">
                  <a:pos x="46" y="1"/>
                </a:cxn>
                <a:cxn ang="0">
                  <a:pos x="43" y="2"/>
                </a:cxn>
                <a:cxn ang="0">
                  <a:pos x="32" y="2"/>
                </a:cxn>
                <a:cxn ang="0">
                  <a:pos x="27" y="10"/>
                </a:cxn>
                <a:cxn ang="0">
                  <a:pos x="22" y="10"/>
                </a:cxn>
                <a:cxn ang="0">
                  <a:pos x="16" y="13"/>
                </a:cxn>
                <a:cxn ang="0">
                  <a:pos x="11" y="22"/>
                </a:cxn>
                <a:cxn ang="0">
                  <a:pos x="2" y="33"/>
                </a:cxn>
                <a:cxn ang="0">
                  <a:pos x="0" y="34"/>
                </a:cxn>
                <a:cxn ang="0">
                  <a:pos x="4" y="35"/>
                </a:cxn>
                <a:cxn ang="0">
                  <a:pos x="15" y="31"/>
                </a:cxn>
              </a:cxnLst>
              <a:rect l="0" t="0" r="r" b="b"/>
              <a:pathLst>
                <a:path w="47" h="40">
                  <a:moveTo>
                    <a:pt x="15" y="31"/>
                  </a:moveTo>
                  <a:cubicBezTo>
                    <a:pt x="17" y="29"/>
                    <a:pt x="21" y="30"/>
                    <a:pt x="23" y="32"/>
                  </a:cubicBezTo>
                  <a:cubicBezTo>
                    <a:pt x="25" y="34"/>
                    <a:pt x="28" y="35"/>
                    <a:pt x="31" y="38"/>
                  </a:cubicBezTo>
                  <a:cubicBezTo>
                    <a:pt x="32" y="39"/>
                    <a:pt x="33" y="40"/>
                    <a:pt x="33" y="40"/>
                  </a:cubicBezTo>
                  <a:cubicBezTo>
                    <a:pt x="34" y="38"/>
                    <a:pt x="34" y="34"/>
                    <a:pt x="35" y="32"/>
                  </a:cubicBezTo>
                  <a:cubicBezTo>
                    <a:pt x="36" y="29"/>
                    <a:pt x="34" y="26"/>
                    <a:pt x="35" y="26"/>
                  </a:cubicBezTo>
                  <a:cubicBezTo>
                    <a:pt x="37" y="26"/>
                    <a:pt x="42" y="26"/>
                    <a:pt x="42" y="23"/>
                  </a:cubicBezTo>
                  <a:cubicBezTo>
                    <a:pt x="42" y="20"/>
                    <a:pt x="43" y="21"/>
                    <a:pt x="44" y="20"/>
                  </a:cubicBezTo>
                  <a:cubicBezTo>
                    <a:pt x="45" y="18"/>
                    <a:pt x="41" y="15"/>
                    <a:pt x="40" y="14"/>
                  </a:cubicBezTo>
                  <a:cubicBezTo>
                    <a:pt x="40" y="13"/>
                    <a:pt x="43" y="12"/>
                    <a:pt x="46" y="8"/>
                  </a:cubicBezTo>
                  <a:cubicBezTo>
                    <a:pt x="47" y="7"/>
                    <a:pt x="47" y="4"/>
                    <a:pt x="46" y="1"/>
                  </a:cubicBezTo>
                  <a:cubicBezTo>
                    <a:pt x="45" y="2"/>
                    <a:pt x="44" y="3"/>
                    <a:pt x="43" y="2"/>
                  </a:cubicBezTo>
                  <a:cubicBezTo>
                    <a:pt x="40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2" y="10"/>
                  </a:cubicBezTo>
                  <a:cubicBezTo>
                    <a:pt x="21" y="8"/>
                    <a:pt x="16" y="9"/>
                    <a:pt x="16" y="13"/>
                  </a:cubicBezTo>
                  <a:cubicBezTo>
                    <a:pt x="17" y="16"/>
                    <a:pt x="11" y="18"/>
                    <a:pt x="11" y="22"/>
                  </a:cubicBezTo>
                  <a:cubicBezTo>
                    <a:pt x="12" y="26"/>
                    <a:pt x="6" y="30"/>
                    <a:pt x="2" y="33"/>
                  </a:cubicBezTo>
                  <a:cubicBezTo>
                    <a:pt x="2" y="33"/>
                    <a:pt x="1" y="33"/>
                    <a:pt x="0" y="34"/>
                  </a:cubicBezTo>
                  <a:cubicBezTo>
                    <a:pt x="2" y="34"/>
                    <a:pt x="4" y="35"/>
                    <a:pt x="4" y="35"/>
                  </a:cubicBezTo>
                  <a:cubicBezTo>
                    <a:pt x="8" y="35"/>
                    <a:pt x="13" y="33"/>
                    <a:pt x="15" y="31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2" name="Freeform 76"/>
            <p:cNvSpPr/>
            <p:nvPr/>
          </p:nvSpPr>
          <p:spPr bwMode="auto">
            <a:xfrm>
              <a:off x="5968317" y="2729550"/>
              <a:ext cx="18953" cy="22744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9"/>
                </a:cxn>
                <a:cxn ang="0">
                  <a:pos x="8" y="10"/>
                </a:cxn>
                <a:cxn ang="0">
                  <a:pos x="4" y="1"/>
                </a:cxn>
                <a:cxn ang="0">
                  <a:pos x="4" y="0"/>
                </a:cxn>
              </a:cxnLst>
              <a:rect l="0" t="0" r="r" b="b"/>
              <a:pathLst>
                <a:path w="8" h="10">
                  <a:moveTo>
                    <a:pt x="4" y="0"/>
                  </a:moveTo>
                  <a:cubicBezTo>
                    <a:pt x="2" y="1"/>
                    <a:pt x="0" y="4"/>
                    <a:pt x="0" y="9"/>
                  </a:cubicBezTo>
                  <a:cubicBezTo>
                    <a:pt x="2" y="9"/>
                    <a:pt x="5" y="10"/>
                    <a:pt x="8" y="10"/>
                  </a:cubicBezTo>
                  <a:cubicBezTo>
                    <a:pt x="7" y="4"/>
                    <a:pt x="5" y="2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3" name="Freeform 77"/>
            <p:cNvSpPr/>
            <p:nvPr/>
          </p:nvSpPr>
          <p:spPr bwMode="auto">
            <a:xfrm>
              <a:off x="5883025" y="2680272"/>
              <a:ext cx="100454" cy="72023"/>
            </a:xfrm>
            <a:custGeom>
              <a:avLst/>
              <a:gdLst/>
              <a:ahLst/>
              <a:cxnLst>
                <a:cxn ang="0">
                  <a:pos x="1" y="9"/>
                </a:cxn>
                <a:cxn ang="0">
                  <a:pos x="5" y="14"/>
                </a:cxn>
                <a:cxn ang="0">
                  <a:pos x="11" y="17"/>
                </a:cxn>
                <a:cxn ang="0">
                  <a:pos x="18" y="21"/>
                </a:cxn>
                <a:cxn ang="0">
                  <a:pos x="21" y="25"/>
                </a:cxn>
                <a:cxn ang="0">
                  <a:pos x="26" y="23"/>
                </a:cxn>
                <a:cxn ang="0">
                  <a:pos x="30" y="28"/>
                </a:cxn>
                <a:cxn ang="0">
                  <a:pos x="35" y="32"/>
                </a:cxn>
                <a:cxn ang="0">
                  <a:pos x="37" y="31"/>
                </a:cxn>
                <a:cxn ang="0">
                  <a:pos x="41" y="22"/>
                </a:cxn>
                <a:cxn ang="0">
                  <a:pos x="43" y="19"/>
                </a:cxn>
                <a:cxn ang="0">
                  <a:pos x="40" y="12"/>
                </a:cxn>
                <a:cxn ang="0">
                  <a:pos x="40" y="11"/>
                </a:cxn>
                <a:cxn ang="0">
                  <a:pos x="38" y="9"/>
                </a:cxn>
                <a:cxn ang="0">
                  <a:pos x="30" y="3"/>
                </a:cxn>
                <a:cxn ang="0">
                  <a:pos x="22" y="2"/>
                </a:cxn>
                <a:cxn ang="0">
                  <a:pos x="11" y="6"/>
                </a:cxn>
                <a:cxn ang="0">
                  <a:pos x="7" y="5"/>
                </a:cxn>
                <a:cxn ang="0">
                  <a:pos x="0" y="8"/>
                </a:cxn>
                <a:cxn ang="0">
                  <a:pos x="1" y="9"/>
                </a:cxn>
              </a:cxnLst>
              <a:rect l="0" t="0" r="r" b="b"/>
              <a:pathLst>
                <a:path w="44" h="32">
                  <a:moveTo>
                    <a:pt x="1" y="9"/>
                  </a:moveTo>
                  <a:cubicBezTo>
                    <a:pt x="2" y="11"/>
                    <a:pt x="4" y="15"/>
                    <a:pt x="5" y="14"/>
                  </a:cubicBezTo>
                  <a:cubicBezTo>
                    <a:pt x="6" y="12"/>
                    <a:pt x="9" y="16"/>
                    <a:pt x="11" y="17"/>
                  </a:cubicBezTo>
                  <a:cubicBezTo>
                    <a:pt x="13" y="18"/>
                    <a:pt x="18" y="20"/>
                    <a:pt x="18" y="21"/>
                  </a:cubicBezTo>
                  <a:cubicBezTo>
                    <a:pt x="18" y="23"/>
                    <a:pt x="19" y="26"/>
                    <a:pt x="21" y="25"/>
                  </a:cubicBezTo>
                  <a:cubicBezTo>
                    <a:pt x="24" y="24"/>
                    <a:pt x="26" y="21"/>
                    <a:pt x="26" y="23"/>
                  </a:cubicBezTo>
                  <a:cubicBezTo>
                    <a:pt x="26" y="25"/>
                    <a:pt x="27" y="28"/>
                    <a:pt x="30" y="28"/>
                  </a:cubicBezTo>
                  <a:cubicBezTo>
                    <a:pt x="32" y="27"/>
                    <a:pt x="33" y="32"/>
                    <a:pt x="35" y="32"/>
                  </a:cubicBezTo>
                  <a:cubicBezTo>
                    <a:pt x="36" y="31"/>
                    <a:pt x="36" y="31"/>
                    <a:pt x="37" y="31"/>
                  </a:cubicBezTo>
                  <a:cubicBezTo>
                    <a:pt x="37" y="26"/>
                    <a:pt x="39" y="23"/>
                    <a:pt x="41" y="22"/>
                  </a:cubicBezTo>
                  <a:cubicBezTo>
                    <a:pt x="42" y="21"/>
                    <a:pt x="43" y="20"/>
                    <a:pt x="43" y="19"/>
                  </a:cubicBezTo>
                  <a:cubicBezTo>
                    <a:pt x="44" y="17"/>
                    <a:pt x="40" y="14"/>
                    <a:pt x="40" y="12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39" y="10"/>
                    <a:pt x="38" y="9"/>
                  </a:cubicBezTo>
                  <a:cubicBezTo>
                    <a:pt x="35" y="6"/>
                    <a:pt x="32" y="5"/>
                    <a:pt x="30" y="3"/>
                  </a:cubicBezTo>
                  <a:cubicBezTo>
                    <a:pt x="28" y="1"/>
                    <a:pt x="24" y="0"/>
                    <a:pt x="22" y="2"/>
                  </a:cubicBezTo>
                  <a:cubicBezTo>
                    <a:pt x="20" y="4"/>
                    <a:pt x="15" y="6"/>
                    <a:pt x="11" y="6"/>
                  </a:cubicBezTo>
                  <a:cubicBezTo>
                    <a:pt x="11" y="6"/>
                    <a:pt x="9" y="5"/>
                    <a:pt x="7" y="5"/>
                  </a:cubicBezTo>
                  <a:cubicBezTo>
                    <a:pt x="5" y="6"/>
                    <a:pt x="2" y="7"/>
                    <a:pt x="0" y="8"/>
                  </a:cubicBezTo>
                  <a:cubicBezTo>
                    <a:pt x="0" y="8"/>
                    <a:pt x="1" y="8"/>
                    <a:pt x="1" y="9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4" name="Freeform 78"/>
            <p:cNvSpPr/>
            <p:nvPr/>
          </p:nvSpPr>
          <p:spPr bwMode="auto">
            <a:xfrm>
              <a:off x="6337908" y="2786410"/>
              <a:ext cx="233128" cy="153524"/>
            </a:xfrm>
            <a:custGeom>
              <a:avLst/>
              <a:gdLst/>
              <a:ahLst/>
              <a:cxnLst>
                <a:cxn ang="0">
                  <a:pos x="91" y="45"/>
                </a:cxn>
                <a:cxn ang="0">
                  <a:pos x="87" y="42"/>
                </a:cxn>
                <a:cxn ang="0">
                  <a:pos x="87" y="41"/>
                </a:cxn>
                <a:cxn ang="0">
                  <a:pos x="85" y="29"/>
                </a:cxn>
                <a:cxn ang="0">
                  <a:pos x="78" y="13"/>
                </a:cxn>
                <a:cxn ang="0">
                  <a:pos x="70" y="0"/>
                </a:cxn>
                <a:cxn ang="0">
                  <a:pos x="65" y="3"/>
                </a:cxn>
                <a:cxn ang="0">
                  <a:pos x="59" y="6"/>
                </a:cxn>
                <a:cxn ang="0">
                  <a:pos x="53" y="7"/>
                </a:cxn>
                <a:cxn ang="0">
                  <a:pos x="48" y="8"/>
                </a:cxn>
                <a:cxn ang="0">
                  <a:pos x="41" y="6"/>
                </a:cxn>
                <a:cxn ang="0">
                  <a:pos x="30" y="4"/>
                </a:cxn>
                <a:cxn ang="0">
                  <a:pos x="26" y="5"/>
                </a:cxn>
                <a:cxn ang="0">
                  <a:pos x="25" y="7"/>
                </a:cxn>
                <a:cxn ang="0">
                  <a:pos x="17" y="12"/>
                </a:cxn>
                <a:cxn ang="0">
                  <a:pos x="7" y="29"/>
                </a:cxn>
                <a:cxn ang="0">
                  <a:pos x="0" y="34"/>
                </a:cxn>
                <a:cxn ang="0">
                  <a:pos x="4" y="41"/>
                </a:cxn>
                <a:cxn ang="0">
                  <a:pos x="8" y="45"/>
                </a:cxn>
                <a:cxn ang="0">
                  <a:pos x="9" y="52"/>
                </a:cxn>
                <a:cxn ang="0">
                  <a:pos x="22" y="55"/>
                </a:cxn>
                <a:cxn ang="0">
                  <a:pos x="22" y="60"/>
                </a:cxn>
                <a:cxn ang="0">
                  <a:pos x="29" y="65"/>
                </a:cxn>
                <a:cxn ang="0">
                  <a:pos x="41" y="66"/>
                </a:cxn>
                <a:cxn ang="0">
                  <a:pos x="53" y="66"/>
                </a:cxn>
                <a:cxn ang="0">
                  <a:pos x="61" y="63"/>
                </a:cxn>
                <a:cxn ang="0">
                  <a:pos x="74" y="61"/>
                </a:cxn>
                <a:cxn ang="0">
                  <a:pos x="83" y="63"/>
                </a:cxn>
                <a:cxn ang="0">
                  <a:pos x="90" y="66"/>
                </a:cxn>
                <a:cxn ang="0">
                  <a:pos x="90" y="61"/>
                </a:cxn>
                <a:cxn ang="0">
                  <a:pos x="96" y="51"/>
                </a:cxn>
                <a:cxn ang="0">
                  <a:pos x="101" y="45"/>
                </a:cxn>
                <a:cxn ang="0">
                  <a:pos x="101" y="45"/>
                </a:cxn>
                <a:cxn ang="0">
                  <a:pos x="97" y="42"/>
                </a:cxn>
                <a:cxn ang="0">
                  <a:pos x="91" y="45"/>
                </a:cxn>
              </a:cxnLst>
              <a:rect l="0" t="0" r="r" b="b"/>
              <a:pathLst>
                <a:path w="102" h="67">
                  <a:moveTo>
                    <a:pt x="91" y="45"/>
                  </a:moveTo>
                  <a:cubicBezTo>
                    <a:pt x="89" y="44"/>
                    <a:pt x="86" y="43"/>
                    <a:pt x="87" y="42"/>
                  </a:cubicBezTo>
                  <a:cubicBezTo>
                    <a:pt x="87" y="42"/>
                    <a:pt x="87" y="42"/>
                    <a:pt x="87" y="41"/>
                  </a:cubicBezTo>
                  <a:cubicBezTo>
                    <a:pt x="84" y="39"/>
                    <a:pt x="83" y="31"/>
                    <a:pt x="85" y="29"/>
                  </a:cubicBezTo>
                  <a:cubicBezTo>
                    <a:pt x="88" y="26"/>
                    <a:pt x="81" y="17"/>
                    <a:pt x="78" y="13"/>
                  </a:cubicBezTo>
                  <a:cubicBezTo>
                    <a:pt x="76" y="11"/>
                    <a:pt x="73" y="6"/>
                    <a:pt x="70" y="0"/>
                  </a:cubicBezTo>
                  <a:cubicBezTo>
                    <a:pt x="68" y="1"/>
                    <a:pt x="65" y="2"/>
                    <a:pt x="65" y="3"/>
                  </a:cubicBezTo>
                  <a:cubicBezTo>
                    <a:pt x="64" y="5"/>
                    <a:pt x="61" y="6"/>
                    <a:pt x="59" y="6"/>
                  </a:cubicBezTo>
                  <a:cubicBezTo>
                    <a:pt x="57" y="6"/>
                    <a:pt x="55" y="5"/>
                    <a:pt x="53" y="7"/>
                  </a:cubicBezTo>
                  <a:cubicBezTo>
                    <a:pt x="51" y="9"/>
                    <a:pt x="49" y="9"/>
                    <a:pt x="48" y="8"/>
                  </a:cubicBezTo>
                  <a:cubicBezTo>
                    <a:pt x="47" y="7"/>
                    <a:pt x="44" y="6"/>
                    <a:pt x="41" y="6"/>
                  </a:cubicBezTo>
                  <a:cubicBezTo>
                    <a:pt x="39" y="6"/>
                    <a:pt x="32" y="4"/>
                    <a:pt x="30" y="4"/>
                  </a:cubicBezTo>
                  <a:cubicBezTo>
                    <a:pt x="29" y="4"/>
                    <a:pt x="27" y="4"/>
                    <a:pt x="26" y="5"/>
                  </a:cubicBezTo>
                  <a:cubicBezTo>
                    <a:pt x="26" y="5"/>
                    <a:pt x="26" y="6"/>
                    <a:pt x="25" y="7"/>
                  </a:cubicBezTo>
                  <a:cubicBezTo>
                    <a:pt x="23" y="9"/>
                    <a:pt x="19" y="11"/>
                    <a:pt x="17" y="12"/>
                  </a:cubicBezTo>
                  <a:cubicBezTo>
                    <a:pt x="16" y="13"/>
                    <a:pt x="10" y="25"/>
                    <a:pt x="7" y="29"/>
                  </a:cubicBezTo>
                  <a:cubicBezTo>
                    <a:pt x="3" y="32"/>
                    <a:pt x="0" y="33"/>
                    <a:pt x="0" y="34"/>
                  </a:cubicBezTo>
                  <a:cubicBezTo>
                    <a:pt x="0" y="35"/>
                    <a:pt x="4" y="39"/>
                    <a:pt x="4" y="41"/>
                  </a:cubicBezTo>
                  <a:cubicBezTo>
                    <a:pt x="4" y="43"/>
                    <a:pt x="5" y="45"/>
                    <a:pt x="8" y="45"/>
                  </a:cubicBezTo>
                  <a:cubicBezTo>
                    <a:pt x="10" y="45"/>
                    <a:pt x="7" y="51"/>
                    <a:pt x="9" y="52"/>
                  </a:cubicBezTo>
                  <a:cubicBezTo>
                    <a:pt x="11" y="52"/>
                    <a:pt x="22" y="53"/>
                    <a:pt x="22" y="55"/>
                  </a:cubicBezTo>
                  <a:cubicBezTo>
                    <a:pt x="22" y="57"/>
                    <a:pt x="23" y="59"/>
                    <a:pt x="22" y="60"/>
                  </a:cubicBezTo>
                  <a:cubicBezTo>
                    <a:pt x="25" y="61"/>
                    <a:pt x="28" y="65"/>
                    <a:pt x="29" y="65"/>
                  </a:cubicBezTo>
                  <a:cubicBezTo>
                    <a:pt x="30" y="64"/>
                    <a:pt x="39" y="66"/>
                    <a:pt x="41" y="66"/>
                  </a:cubicBezTo>
                  <a:cubicBezTo>
                    <a:pt x="42" y="66"/>
                    <a:pt x="50" y="66"/>
                    <a:pt x="53" y="66"/>
                  </a:cubicBezTo>
                  <a:cubicBezTo>
                    <a:pt x="55" y="67"/>
                    <a:pt x="58" y="65"/>
                    <a:pt x="61" y="63"/>
                  </a:cubicBezTo>
                  <a:cubicBezTo>
                    <a:pt x="63" y="61"/>
                    <a:pt x="71" y="60"/>
                    <a:pt x="74" y="61"/>
                  </a:cubicBezTo>
                  <a:cubicBezTo>
                    <a:pt x="77" y="61"/>
                    <a:pt x="82" y="62"/>
                    <a:pt x="83" y="63"/>
                  </a:cubicBezTo>
                  <a:cubicBezTo>
                    <a:pt x="84" y="64"/>
                    <a:pt x="87" y="65"/>
                    <a:pt x="90" y="66"/>
                  </a:cubicBezTo>
                  <a:cubicBezTo>
                    <a:pt x="90" y="65"/>
                    <a:pt x="90" y="63"/>
                    <a:pt x="90" y="61"/>
                  </a:cubicBezTo>
                  <a:cubicBezTo>
                    <a:pt x="90" y="57"/>
                    <a:pt x="92" y="52"/>
                    <a:pt x="96" y="51"/>
                  </a:cubicBezTo>
                  <a:cubicBezTo>
                    <a:pt x="99" y="51"/>
                    <a:pt x="102" y="51"/>
                    <a:pt x="101" y="45"/>
                  </a:cubicBezTo>
                  <a:cubicBezTo>
                    <a:pt x="101" y="45"/>
                    <a:pt x="101" y="45"/>
                    <a:pt x="101" y="45"/>
                  </a:cubicBezTo>
                  <a:cubicBezTo>
                    <a:pt x="100" y="43"/>
                    <a:pt x="98" y="42"/>
                    <a:pt x="97" y="42"/>
                  </a:cubicBezTo>
                  <a:cubicBezTo>
                    <a:pt x="96" y="42"/>
                    <a:pt x="92" y="45"/>
                    <a:pt x="91" y="45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5" name="Freeform 79"/>
            <p:cNvSpPr/>
            <p:nvPr/>
          </p:nvSpPr>
          <p:spPr bwMode="auto">
            <a:xfrm>
              <a:off x="6497118" y="2782620"/>
              <a:ext cx="79605" cy="98558"/>
            </a:xfrm>
            <a:custGeom>
              <a:avLst/>
              <a:gdLst/>
              <a:ahLst/>
              <a:cxnLst>
                <a:cxn ang="0">
                  <a:pos x="26" y="11"/>
                </a:cxn>
                <a:cxn ang="0">
                  <a:pos x="18" y="5"/>
                </a:cxn>
                <a:cxn ang="0">
                  <a:pos x="9" y="0"/>
                </a:cxn>
                <a:cxn ang="0">
                  <a:pos x="0" y="2"/>
                </a:cxn>
                <a:cxn ang="0">
                  <a:pos x="8" y="15"/>
                </a:cxn>
                <a:cxn ang="0">
                  <a:pos x="15" y="31"/>
                </a:cxn>
                <a:cxn ang="0">
                  <a:pos x="17" y="43"/>
                </a:cxn>
                <a:cxn ang="0">
                  <a:pos x="23" y="34"/>
                </a:cxn>
                <a:cxn ang="0">
                  <a:pos x="28" y="29"/>
                </a:cxn>
                <a:cxn ang="0">
                  <a:pos x="35" y="30"/>
                </a:cxn>
                <a:cxn ang="0">
                  <a:pos x="33" y="23"/>
                </a:cxn>
                <a:cxn ang="0">
                  <a:pos x="26" y="11"/>
                </a:cxn>
              </a:cxnLst>
              <a:rect l="0" t="0" r="r" b="b"/>
              <a:pathLst>
                <a:path w="35" h="43">
                  <a:moveTo>
                    <a:pt x="26" y="11"/>
                  </a:moveTo>
                  <a:cubicBezTo>
                    <a:pt x="24" y="7"/>
                    <a:pt x="20" y="5"/>
                    <a:pt x="18" y="5"/>
                  </a:cubicBezTo>
                  <a:cubicBezTo>
                    <a:pt x="15" y="5"/>
                    <a:pt x="11" y="0"/>
                    <a:pt x="9" y="0"/>
                  </a:cubicBezTo>
                  <a:cubicBezTo>
                    <a:pt x="7" y="0"/>
                    <a:pt x="4" y="1"/>
                    <a:pt x="0" y="2"/>
                  </a:cubicBezTo>
                  <a:cubicBezTo>
                    <a:pt x="3" y="8"/>
                    <a:pt x="6" y="13"/>
                    <a:pt x="8" y="15"/>
                  </a:cubicBezTo>
                  <a:cubicBezTo>
                    <a:pt x="11" y="19"/>
                    <a:pt x="18" y="28"/>
                    <a:pt x="15" y="31"/>
                  </a:cubicBezTo>
                  <a:cubicBezTo>
                    <a:pt x="13" y="33"/>
                    <a:pt x="14" y="41"/>
                    <a:pt x="17" y="43"/>
                  </a:cubicBezTo>
                  <a:cubicBezTo>
                    <a:pt x="18" y="42"/>
                    <a:pt x="23" y="35"/>
                    <a:pt x="23" y="34"/>
                  </a:cubicBezTo>
                  <a:cubicBezTo>
                    <a:pt x="23" y="32"/>
                    <a:pt x="24" y="28"/>
                    <a:pt x="28" y="29"/>
                  </a:cubicBezTo>
                  <a:cubicBezTo>
                    <a:pt x="32" y="30"/>
                    <a:pt x="35" y="31"/>
                    <a:pt x="35" y="30"/>
                  </a:cubicBezTo>
                  <a:cubicBezTo>
                    <a:pt x="35" y="29"/>
                    <a:pt x="34" y="24"/>
                    <a:pt x="33" y="23"/>
                  </a:cubicBezTo>
                  <a:cubicBezTo>
                    <a:pt x="31" y="21"/>
                    <a:pt x="27" y="16"/>
                    <a:pt x="26" y="11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6" name="Freeform 80"/>
            <p:cNvSpPr/>
            <p:nvPr/>
          </p:nvSpPr>
          <p:spPr bwMode="auto">
            <a:xfrm>
              <a:off x="6381502" y="2922875"/>
              <a:ext cx="161105" cy="89082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42" y="3"/>
                </a:cxn>
                <a:cxn ang="0">
                  <a:pos x="34" y="6"/>
                </a:cxn>
                <a:cxn ang="0">
                  <a:pos x="22" y="6"/>
                </a:cxn>
                <a:cxn ang="0">
                  <a:pos x="10" y="5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2" y="9"/>
                </a:cxn>
                <a:cxn ang="0">
                  <a:pos x="6" y="16"/>
                </a:cxn>
                <a:cxn ang="0">
                  <a:pos x="2" y="21"/>
                </a:cxn>
                <a:cxn ang="0">
                  <a:pos x="2" y="26"/>
                </a:cxn>
                <a:cxn ang="0">
                  <a:pos x="8" y="34"/>
                </a:cxn>
                <a:cxn ang="0">
                  <a:pos x="11" y="37"/>
                </a:cxn>
                <a:cxn ang="0">
                  <a:pos x="26" y="37"/>
                </a:cxn>
                <a:cxn ang="0">
                  <a:pos x="38" y="39"/>
                </a:cxn>
                <a:cxn ang="0">
                  <a:pos x="42" y="36"/>
                </a:cxn>
                <a:cxn ang="0">
                  <a:pos x="47" y="34"/>
                </a:cxn>
                <a:cxn ang="0">
                  <a:pos x="47" y="31"/>
                </a:cxn>
                <a:cxn ang="0">
                  <a:pos x="59" y="31"/>
                </a:cxn>
                <a:cxn ang="0">
                  <a:pos x="63" y="30"/>
                </a:cxn>
                <a:cxn ang="0">
                  <a:pos x="62" y="27"/>
                </a:cxn>
                <a:cxn ang="0">
                  <a:pos x="60" y="19"/>
                </a:cxn>
                <a:cxn ang="0">
                  <a:pos x="69" y="9"/>
                </a:cxn>
                <a:cxn ang="0">
                  <a:pos x="71" y="6"/>
                </a:cxn>
                <a:cxn ang="0">
                  <a:pos x="64" y="3"/>
                </a:cxn>
                <a:cxn ang="0">
                  <a:pos x="55" y="1"/>
                </a:cxn>
              </a:cxnLst>
              <a:rect l="0" t="0" r="r" b="b"/>
              <a:pathLst>
                <a:path w="71" h="39">
                  <a:moveTo>
                    <a:pt x="55" y="1"/>
                  </a:moveTo>
                  <a:cubicBezTo>
                    <a:pt x="52" y="0"/>
                    <a:pt x="44" y="1"/>
                    <a:pt x="42" y="3"/>
                  </a:cubicBezTo>
                  <a:cubicBezTo>
                    <a:pt x="39" y="5"/>
                    <a:pt x="36" y="7"/>
                    <a:pt x="34" y="6"/>
                  </a:cubicBezTo>
                  <a:cubicBezTo>
                    <a:pt x="31" y="6"/>
                    <a:pt x="23" y="6"/>
                    <a:pt x="22" y="6"/>
                  </a:cubicBezTo>
                  <a:cubicBezTo>
                    <a:pt x="20" y="6"/>
                    <a:pt x="11" y="4"/>
                    <a:pt x="10" y="5"/>
                  </a:cubicBezTo>
                  <a:cubicBezTo>
                    <a:pt x="9" y="5"/>
                    <a:pt x="6" y="1"/>
                    <a:pt x="3" y="0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0" y="3"/>
                    <a:pt x="0" y="7"/>
                    <a:pt x="2" y="9"/>
                  </a:cubicBezTo>
                  <a:cubicBezTo>
                    <a:pt x="5" y="11"/>
                    <a:pt x="8" y="16"/>
                    <a:pt x="6" y="16"/>
                  </a:cubicBezTo>
                  <a:cubicBezTo>
                    <a:pt x="4" y="16"/>
                    <a:pt x="2" y="19"/>
                    <a:pt x="2" y="21"/>
                  </a:cubicBezTo>
                  <a:cubicBezTo>
                    <a:pt x="2" y="22"/>
                    <a:pt x="1" y="26"/>
                    <a:pt x="2" y="26"/>
                  </a:cubicBezTo>
                  <a:cubicBezTo>
                    <a:pt x="3" y="27"/>
                    <a:pt x="8" y="32"/>
                    <a:pt x="8" y="34"/>
                  </a:cubicBezTo>
                  <a:cubicBezTo>
                    <a:pt x="9" y="35"/>
                    <a:pt x="11" y="36"/>
                    <a:pt x="11" y="37"/>
                  </a:cubicBezTo>
                  <a:cubicBezTo>
                    <a:pt x="15" y="36"/>
                    <a:pt x="24" y="36"/>
                    <a:pt x="26" y="37"/>
                  </a:cubicBezTo>
                  <a:cubicBezTo>
                    <a:pt x="28" y="38"/>
                    <a:pt x="38" y="39"/>
                    <a:pt x="38" y="39"/>
                  </a:cubicBezTo>
                  <a:cubicBezTo>
                    <a:pt x="40" y="39"/>
                    <a:pt x="43" y="38"/>
                    <a:pt x="42" y="36"/>
                  </a:cubicBezTo>
                  <a:cubicBezTo>
                    <a:pt x="41" y="35"/>
                    <a:pt x="45" y="34"/>
                    <a:pt x="47" y="34"/>
                  </a:cubicBezTo>
                  <a:cubicBezTo>
                    <a:pt x="47" y="32"/>
                    <a:pt x="47" y="31"/>
                    <a:pt x="47" y="31"/>
                  </a:cubicBezTo>
                  <a:cubicBezTo>
                    <a:pt x="49" y="30"/>
                    <a:pt x="56" y="29"/>
                    <a:pt x="59" y="31"/>
                  </a:cubicBezTo>
                  <a:cubicBezTo>
                    <a:pt x="60" y="31"/>
                    <a:pt x="62" y="31"/>
                    <a:pt x="63" y="30"/>
                  </a:cubicBezTo>
                  <a:cubicBezTo>
                    <a:pt x="63" y="28"/>
                    <a:pt x="63" y="27"/>
                    <a:pt x="62" y="27"/>
                  </a:cubicBezTo>
                  <a:cubicBezTo>
                    <a:pt x="60" y="27"/>
                    <a:pt x="57" y="19"/>
                    <a:pt x="60" y="19"/>
                  </a:cubicBezTo>
                  <a:cubicBezTo>
                    <a:pt x="62" y="18"/>
                    <a:pt x="65" y="10"/>
                    <a:pt x="69" y="9"/>
                  </a:cubicBezTo>
                  <a:cubicBezTo>
                    <a:pt x="70" y="8"/>
                    <a:pt x="71" y="8"/>
                    <a:pt x="71" y="6"/>
                  </a:cubicBezTo>
                  <a:cubicBezTo>
                    <a:pt x="68" y="5"/>
                    <a:pt x="65" y="4"/>
                    <a:pt x="64" y="3"/>
                  </a:cubicBezTo>
                  <a:cubicBezTo>
                    <a:pt x="63" y="2"/>
                    <a:pt x="58" y="1"/>
                    <a:pt x="55" y="1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7" name="Freeform 81"/>
            <p:cNvSpPr/>
            <p:nvPr/>
          </p:nvSpPr>
          <p:spPr bwMode="auto">
            <a:xfrm>
              <a:off x="6336013" y="2977841"/>
              <a:ext cx="70128" cy="51175"/>
            </a:xfrm>
            <a:custGeom>
              <a:avLst/>
              <a:gdLst/>
              <a:ahLst/>
              <a:cxnLst>
                <a:cxn ang="0">
                  <a:pos x="7" y="22"/>
                </a:cxn>
                <a:cxn ang="0">
                  <a:pos x="7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12" y="22"/>
                </a:cxn>
                <a:cxn ang="0">
                  <a:pos x="12" y="22"/>
                </a:cxn>
                <a:cxn ang="0">
                  <a:pos x="13" y="21"/>
                </a:cxn>
                <a:cxn ang="0">
                  <a:pos x="13" y="21"/>
                </a:cxn>
                <a:cxn ang="0">
                  <a:pos x="15" y="21"/>
                </a:cxn>
                <a:cxn ang="0">
                  <a:pos x="20" y="18"/>
                </a:cxn>
                <a:cxn ang="0">
                  <a:pos x="30" y="13"/>
                </a:cxn>
                <a:cxn ang="0">
                  <a:pos x="31" y="13"/>
                </a:cxn>
                <a:cxn ang="0">
                  <a:pos x="28" y="10"/>
                </a:cxn>
                <a:cxn ang="0">
                  <a:pos x="22" y="2"/>
                </a:cxn>
                <a:cxn ang="0">
                  <a:pos x="22" y="1"/>
                </a:cxn>
                <a:cxn ang="0">
                  <a:pos x="22" y="1"/>
                </a:cxn>
                <a:cxn ang="0">
                  <a:pos x="22" y="0"/>
                </a:cxn>
                <a:cxn ang="0">
                  <a:pos x="2" y="4"/>
                </a:cxn>
                <a:cxn ang="0">
                  <a:pos x="2" y="3"/>
                </a:cxn>
                <a:cxn ang="0">
                  <a:pos x="1" y="15"/>
                </a:cxn>
                <a:cxn ang="0">
                  <a:pos x="7" y="22"/>
                </a:cxn>
              </a:cxnLst>
              <a:rect l="0" t="0" r="r" b="b"/>
              <a:pathLst>
                <a:path w="31" h="22">
                  <a:moveTo>
                    <a:pt x="7" y="22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11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2"/>
                    <a:pt x="13" y="22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21"/>
                    <a:pt x="14" y="21"/>
                    <a:pt x="15" y="21"/>
                  </a:cubicBezTo>
                  <a:cubicBezTo>
                    <a:pt x="18" y="21"/>
                    <a:pt x="18" y="17"/>
                    <a:pt x="20" y="18"/>
                  </a:cubicBezTo>
                  <a:cubicBezTo>
                    <a:pt x="21" y="19"/>
                    <a:pt x="29" y="15"/>
                    <a:pt x="30" y="13"/>
                  </a:cubicBezTo>
                  <a:cubicBezTo>
                    <a:pt x="30" y="13"/>
                    <a:pt x="31" y="13"/>
                    <a:pt x="31" y="13"/>
                  </a:cubicBezTo>
                  <a:cubicBezTo>
                    <a:pt x="31" y="12"/>
                    <a:pt x="29" y="11"/>
                    <a:pt x="28" y="10"/>
                  </a:cubicBezTo>
                  <a:cubicBezTo>
                    <a:pt x="28" y="8"/>
                    <a:pt x="23" y="3"/>
                    <a:pt x="22" y="2"/>
                  </a:cubicBezTo>
                  <a:cubicBezTo>
                    <a:pt x="22" y="2"/>
                    <a:pt x="22" y="2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0"/>
                  </a:cubicBezTo>
                  <a:cubicBezTo>
                    <a:pt x="14" y="1"/>
                    <a:pt x="2" y="4"/>
                    <a:pt x="2" y="4"/>
                  </a:cubicBezTo>
                  <a:cubicBezTo>
                    <a:pt x="2" y="4"/>
                    <a:pt x="2" y="4"/>
                    <a:pt x="2" y="3"/>
                  </a:cubicBezTo>
                  <a:cubicBezTo>
                    <a:pt x="1" y="7"/>
                    <a:pt x="0" y="12"/>
                    <a:pt x="1" y="15"/>
                  </a:cubicBezTo>
                  <a:cubicBezTo>
                    <a:pt x="1" y="18"/>
                    <a:pt x="4" y="19"/>
                    <a:pt x="7" y="22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8" name="Freeform 82"/>
            <p:cNvSpPr/>
            <p:nvPr/>
          </p:nvSpPr>
          <p:spPr bwMode="auto">
            <a:xfrm>
              <a:off x="6381501" y="2649945"/>
              <a:ext cx="458674" cy="267244"/>
            </a:xfrm>
            <a:custGeom>
              <a:avLst/>
              <a:gdLst/>
              <a:ahLst/>
              <a:cxnLst>
                <a:cxn ang="0">
                  <a:pos x="187" y="67"/>
                </a:cxn>
                <a:cxn ang="0">
                  <a:pos x="199" y="60"/>
                </a:cxn>
                <a:cxn ang="0">
                  <a:pos x="200" y="53"/>
                </a:cxn>
                <a:cxn ang="0">
                  <a:pos x="201" y="45"/>
                </a:cxn>
                <a:cxn ang="0">
                  <a:pos x="185" y="39"/>
                </a:cxn>
                <a:cxn ang="0">
                  <a:pos x="170" y="31"/>
                </a:cxn>
                <a:cxn ang="0">
                  <a:pos x="158" y="32"/>
                </a:cxn>
                <a:cxn ang="0">
                  <a:pos x="149" y="28"/>
                </a:cxn>
                <a:cxn ang="0">
                  <a:pos x="135" y="17"/>
                </a:cxn>
                <a:cxn ang="0">
                  <a:pos x="131" y="2"/>
                </a:cxn>
                <a:cxn ang="0">
                  <a:pos x="115" y="1"/>
                </a:cxn>
                <a:cxn ang="0">
                  <a:pos x="106" y="3"/>
                </a:cxn>
                <a:cxn ang="0">
                  <a:pos x="92" y="12"/>
                </a:cxn>
                <a:cxn ang="0">
                  <a:pos x="80" y="15"/>
                </a:cxn>
                <a:cxn ang="0">
                  <a:pos x="65" y="12"/>
                </a:cxn>
                <a:cxn ang="0">
                  <a:pos x="47" y="9"/>
                </a:cxn>
                <a:cxn ang="0">
                  <a:pos x="21" y="11"/>
                </a:cxn>
                <a:cxn ang="0">
                  <a:pos x="16" y="16"/>
                </a:cxn>
                <a:cxn ang="0">
                  <a:pos x="15" y="31"/>
                </a:cxn>
                <a:cxn ang="0">
                  <a:pos x="5" y="50"/>
                </a:cxn>
                <a:cxn ang="0">
                  <a:pos x="5" y="63"/>
                </a:cxn>
                <a:cxn ang="0">
                  <a:pos x="11" y="64"/>
                </a:cxn>
                <a:cxn ang="0">
                  <a:pos x="29" y="68"/>
                </a:cxn>
                <a:cxn ang="0">
                  <a:pos x="40" y="66"/>
                </a:cxn>
                <a:cxn ang="0">
                  <a:pos x="60" y="58"/>
                </a:cxn>
                <a:cxn ang="0">
                  <a:pos x="77" y="69"/>
                </a:cxn>
                <a:cxn ang="0">
                  <a:pos x="86" y="88"/>
                </a:cxn>
                <a:cxn ang="0">
                  <a:pos x="74" y="92"/>
                </a:cxn>
                <a:cxn ang="0">
                  <a:pos x="72" y="105"/>
                </a:cxn>
                <a:cxn ang="0">
                  <a:pos x="82" y="105"/>
                </a:cxn>
                <a:cxn ang="0">
                  <a:pos x="97" y="85"/>
                </a:cxn>
                <a:cxn ang="0">
                  <a:pos x="111" y="90"/>
                </a:cxn>
                <a:cxn ang="0">
                  <a:pos x="114" y="101"/>
                </a:cxn>
                <a:cxn ang="0">
                  <a:pos x="126" y="115"/>
                </a:cxn>
                <a:cxn ang="0">
                  <a:pos x="146" y="108"/>
                </a:cxn>
                <a:cxn ang="0">
                  <a:pos x="150" y="103"/>
                </a:cxn>
                <a:cxn ang="0">
                  <a:pos x="155" y="85"/>
                </a:cxn>
                <a:cxn ang="0">
                  <a:pos x="178" y="78"/>
                </a:cxn>
              </a:cxnLst>
              <a:rect l="0" t="0" r="r" b="b"/>
              <a:pathLst>
                <a:path w="201" h="117">
                  <a:moveTo>
                    <a:pt x="179" y="73"/>
                  </a:moveTo>
                  <a:cubicBezTo>
                    <a:pt x="180" y="73"/>
                    <a:pt x="186" y="67"/>
                    <a:pt x="187" y="67"/>
                  </a:cubicBezTo>
                  <a:cubicBezTo>
                    <a:pt x="189" y="67"/>
                    <a:pt x="197" y="68"/>
                    <a:pt x="197" y="67"/>
                  </a:cubicBezTo>
                  <a:cubicBezTo>
                    <a:pt x="197" y="66"/>
                    <a:pt x="199" y="62"/>
                    <a:pt x="199" y="60"/>
                  </a:cubicBezTo>
                  <a:cubicBezTo>
                    <a:pt x="198" y="59"/>
                    <a:pt x="196" y="57"/>
                    <a:pt x="196" y="56"/>
                  </a:cubicBezTo>
                  <a:cubicBezTo>
                    <a:pt x="197" y="55"/>
                    <a:pt x="200" y="55"/>
                    <a:pt x="200" y="53"/>
                  </a:cubicBezTo>
                  <a:cubicBezTo>
                    <a:pt x="200" y="52"/>
                    <a:pt x="197" y="51"/>
                    <a:pt x="197" y="50"/>
                  </a:cubicBezTo>
                  <a:cubicBezTo>
                    <a:pt x="197" y="49"/>
                    <a:pt x="201" y="47"/>
                    <a:pt x="201" y="45"/>
                  </a:cubicBezTo>
                  <a:cubicBezTo>
                    <a:pt x="200" y="43"/>
                    <a:pt x="197" y="43"/>
                    <a:pt x="194" y="41"/>
                  </a:cubicBezTo>
                  <a:cubicBezTo>
                    <a:pt x="191" y="40"/>
                    <a:pt x="188" y="40"/>
                    <a:pt x="185" y="39"/>
                  </a:cubicBezTo>
                  <a:cubicBezTo>
                    <a:pt x="182" y="37"/>
                    <a:pt x="175" y="38"/>
                    <a:pt x="175" y="37"/>
                  </a:cubicBezTo>
                  <a:cubicBezTo>
                    <a:pt x="175" y="36"/>
                    <a:pt x="171" y="33"/>
                    <a:pt x="170" y="31"/>
                  </a:cubicBezTo>
                  <a:cubicBezTo>
                    <a:pt x="169" y="30"/>
                    <a:pt x="166" y="31"/>
                    <a:pt x="164" y="32"/>
                  </a:cubicBezTo>
                  <a:cubicBezTo>
                    <a:pt x="162" y="33"/>
                    <a:pt x="160" y="34"/>
                    <a:pt x="158" y="32"/>
                  </a:cubicBezTo>
                  <a:cubicBezTo>
                    <a:pt x="156" y="31"/>
                    <a:pt x="155" y="29"/>
                    <a:pt x="153" y="30"/>
                  </a:cubicBezTo>
                  <a:cubicBezTo>
                    <a:pt x="151" y="31"/>
                    <a:pt x="148" y="30"/>
                    <a:pt x="149" y="28"/>
                  </a:cubicBezTo>
                  <a:cubicBezTo>
                    <a:pt x="149" y="25"/>
                    <a:pt x="145" y="20"/>
                    <a:pt x="144" y="19"/>
                  </a:cubicBezTo>
                  <a:cubicBezTo>
                    <a:pt x="142" y="18"/>
                    <a:pt x="137" y="19"/>
                    <a:pt x="135" y="17"/>
                  </a:cubicBezTo>
                  <a:cubicBezTo>
                    <a:pt x="134" y="14"/>
                    <a:pt x="132" y="12"/>
                    <a:pt x="133" y="11"/>
                  </a:cubicBezTo>
                  <a:cubicBezTo>
                    <a:pt x="134" y="9"/>
                    <a:pt x="133" y="4"/>
                    <a:pt x="131" y="2"/>
                  </a:cubicBezTo>
                  <a:cubicBezTo>
                    <a:pt x="130" y="0"/>
                    <a:pt x="124" y="0"/>
                    <a:pt x="122" y="1"/>
                  </a:cubicBezTo>
                  <a:cubicBezTo>
                    <a:pt x="120" y="2"/>
                    <a:pt x="116" y="0"/>
                    <a:pt x="115" y="1"/>
                  </a:cubicBezTo>
                  <a:cubicBezTo>
                    <a:pt x="113" y="2"/>
                    <a:pt x="112" y="4"/>
                    <a:pt x="109" y="4"/>
                  </a:cubicBezTo>
                  <a:cubicBezTo>
                    <a:pt x="108" y="4"/>
                    <a:pt x="107" y="4"/>
                    <a:pt x="106" y="3"/>
                  </a:cubicBezTo>
                  <a:cubicBezTo>
                    <a:pt x="104" y="4"/>
                    <a:pt x="99" y="4"/>
                    <a:pt x="99" y="4"/>
                  </a:cubicBezTo>
                  <a:cubicBezTo>
                    <a:pt x="99" y="4"/>
                    <a:pt x="92" y="10"/>
                    <a:pt x="92" y="12"/>
                  </a:cubicBezTo>
                  <a:cubicBezTo>
                    <a:pt x="92" y="14"/>
                    <a:pt x="92" y="17"/>
                    <a:pt x="90" y="15"/>
                  </a:cubicBezTo>
                  <a:cubicBezTo>
                    <a:pt x="89" y="14"/>
                    <a:pt x="82" y="14"/>
                    <a:pt x="80" y="15"/>
                  </a:cubicBezTo>
                  <a:cubicBezTo>
                    <a:pt x="78" y="16"/>
                    <a:pt x="76" y="11"/>
                    <a:pt x="73" y="12"/>
                  </a:cubicBezTo>
                  <a:cubicBezTo>
                    <a:pt x="70" y="14"/>
                    <a:pt x="66" y="10"/>
                    <a:pt x="65" y="12"/>
                  </a:cubicBezTo>
                  <a:cubicBezTo>
                    <a:pt x="65" y="13"/>
                    <a:pt x="61" y="12"/>
                    <a:pt x="58" y="11"/>
                  </a:cubicBezTo>
                  <a:cubicBezTo>
                    <a:pt x="55" y="9"/>
                    <a:pt x="49" y="11"/>
                    <a:pt x="47" y="9"/>
                  </a:cubicBezTo>
                  <a:cubicBezTo>
                    <a:pt x="45" y="7"/>
                    <a:pt x="32" y="7"/>
                    <a:pt x="28" y="7"/>
                  </a:cubicBezTo>
                  <a:cubicBezTo>
                    <a:pt x="24" y="7"/>
                    <a:pt x="23" y="9"/>
                    <a:pt x="21" y="11"/>
                  </a:cubicBezTo>
                  <a:cubicBezTo>
                    <a:pt x="19" y="13"/>
                    <a:pt x="17" y="12"/>
                    <a:pt x="15" y="12"/>
                  </a:cubicBezTo>
                  <a:cubicBezTo>
                    <a:pt x="15" y="14"/>
                    <a:pt x="15" y="15"/>
                    <a:pt x="16" y="16"/>
                  </a:cubicBezTo>
                  <a:cubicBezTo>
                    <a:pt x="17" y="18"/>
                    <a:pt x="21" y="25"/>
                    <a:pt x="20" y="27"/>
                  </a:cubicBezTo>
                  <a:cubicBezTo>
                    <a:pt x="19" y="29"/>
                    <a:pt x="17" y="29"/>
                    <a:pt x="15" y="31"/>
                  </a:cubicBezTo>
                  <a:cubicBezTo>
                    <a:pt x="14" y="33"/>
                    <a:pt x="5" y="41"/>
                    <a:pt x="5" y="42"/>
                  </a:cubicBezTo>
                  <a:cubicBezTo>
                    <a:pt x="4" y="43"/>
                    <a:pt x="6" y="49"/>
                    <a:pt x="5" y="50"/>
                  </a:cubicBezTo>
                  <a:cubicBezTo>
                    <a:pt x="4" y="51"/>
                    <a:pt x="0" y="56"/>
                    <a:pt x="0" y="58"/>
                  </a:cubicBezTo>
                  <a:cubicBezTo>
                    <a:pt x="0" y="60"/>
                    <a:pt x="3" y="63"/>
                    <a:pt x="5" y="63"/>
                  </a:cubicBezTo>
                  <a:cubicBezTo>
                    <a:pt x="6" y="64"/>
                    <a:pt x="6" y="64"/>
                    <a:pt x="7" y="65"/>
                  </a:cubicBezTo>
                  <a:cubicBezTo>
                    <a:pt x="8" y="64"/>
                    <a:pt x="10" y="64"/>
                    <a:pt x="11" y="64"/>
                  </a:cubicBezTo>
                  <a:cubicBezTo>
                    <a:pt x="13" y="64"/>
                    <a:pt x="20" y="66"/>
                    <a:pt x="22" y="66"/>
                  </a:cubicBezTo>
                  <a:cubicBezTo>
                    <a:pt x="25" y="66"/>
                    <a:pt x="28" y="67"/>
                    <a:pt x="29" y="68"/>
                  </a:cubicBezTo>
                  <a:cubicBezTo>
                    <a:pt x="30" y="69"/>
                    <a:pt x="32" y="69"/>
                    <a:pt x="34" y="67"/>
                  </a:cubicBezTo>
                  <a:cubicBezTo>
                    <a:pt x="36" y="65"/>
                    <a:pt x="38" y="66"/>
                    <a:pt x="40" y="66"/>
                  </a:cubicBezTo>
                  <a:cubicBezTo>
                    <a:pt x="42" y="66"/>
                    <a:pt x="45" y="65"/>
                    <a:pt x="46" y="63"/>
                  </a:cubicBezTo>
                  <a:cubicBezTo>
                    <a:pt x="47" y="61"/>
                    <a:pt x="57" y="59"/>
                    <a:pt x="60" y="58"/>
                  </a:cubicBezTo>
                  <a:cubicBezTo>
                    <a:pt x="62" y="58"/>
                    <a:pt x="66" y="63"/>
                    <a:pt x="69" y="63"/>
                  </a:cubicBezTo>
                  <a:cubicBezTo>
                    <a:pt x="71" y="63"/>
                    <a:pt x="75" y="65"/>
                    <a:pt x="77" y="69"/>
                  </a:cubicBezTo>
                  <a:cubicBezTo>
                    <a:pt x="78" y="74"/>
                    <a:pt x="82" y="79"/>
                    <a:pt x="84" y="81"/>
                  </a:cubicBezTo>
                  <a:cubicBezTo>
                    <a:pt x="85" y="82"/>
                    <a:pt x="86" y="87"/>
                    <a:pt x="86" y="88"/>
                  </a:cubicBezTo>
                  <a:cubicBezTo>
                    <a:pt x="86" y="89"/>
                    <a:pt x="83" y="88"/>
                    <a:pt x="79" y="87"/>
                  </a:cubicBezTo>
                  <a:cubicBezTo>
                    <a:pt x="75" y="86"/>
                    <a:pt x="74" y="90"/>
                    <a:pt x="74" y="92"/>
                  </a:cubicBezTo>
                  <a:cubicBezTo>
                    <a:pt x="74" y="94"/>
                    <a:pt x="69" y="101"/>
                    <a:pt x="68" y="102"/>
                  </a:cubicBezTo>
                  <a:cubicBezTo>
                    <a:pt x="67" y="103"/>
                    <a:pt x="70" y="104"/>
                    <a:pt x="72" y="105"/>
                  </a:cubicBezTo>
                  <a:cubicBezTo>
                    <a:pt x="73" y="105"/>
                    <a:pt x="77" y="102"/>
                    <a:pt x="78" y="102"/>
                  </a:cubicBezTo>
                  <a:cubicBezTo>
                    <a:pt x="79" y="102"/>
                    <a:pt x="81" y="103"/>
                    <a:pt x="82" y="105"/>
                  </a:cubicBezTo>
                  <a:cubicBezTo>
                    <a:pt x="82" y="99"/>
                    <a:pt x="83" y="100"/>
                    <a:pt x="88" y="96"/>
                  </a:cubicBezTo>
                  <a:cubicBezTo>
                    <a:pt x="93" y="93"/>
                    <a:pt x="93" y="86"/>
                    <a:pt x="97" y="85"/>
                  </a:cubicBezTo>
                  <a:cubicBezTo>
                    <a:pt x="102" y="84"/>
                    <a:pt x="104" y="82"/>
                    <a:pt x="110" y="83"/>
                  </a:cubicBezTo>
                  <a:cubicBezTo>
                    <a:pt x="116" y="84"/>
                    <a:pt x="107" y="88"/>
                    <a:pt x="111" y="90"/>
                  </a:cubicBezTo>
                  <a:cubicBezTo>
                    <a:pt x="115" y="93"/>
                    <a:pt x="129" y="90"/>
                    <a:pt x="129" y="93"/>
                  </a:cubicBezTo>
                  <a:cubicBezTo>
                    <a:pt x="130" y="96"/>
                    <a:pt x="114" y="100"/>
                    <a:pt x="114" y="101"/>
                  </a:cubicBezTo>
                  <a:cubicBezTo>
                    <a:pt x="115" y="103"/>
                    <a:pt x="123" y="105"/>
                    <a:pt x="126" y="107"/>
                  </a:cubicBezTo>
                  <a:cubicBezTo>
                    <a:pt x="129" y="108"/>
                    <a:pt x="125" y="114"/>
                    <a:pt x="126" y="115"/>
                  </a:cubicBezTo>
                  <a:cubicBezTo>
                    <a:pt x="128" y="117"/>
                    <a:pt x="132" y="116"/>
                    <a:pt x="135" y="113"/>
                  </a:cubicBezTo>
                  <a:cubicBezTo>
                    <a:pt x="139" y="111"/>
                    <a:pt x="142" y="111"/>
                    <a:pt x="146" y="108"/>
                  </a:cubicBezTo>
                  <a:cubicBezTo>
                    <a:pt x="151" y="105"/>
                    <a:pt x="160" y="108"/>
                    <a:pt x="161" y="106"/>
                  </a:cubicBezTo>
                  <a:cubicBezTo>
                    <a:pt x="162" y="104"/>
                    <a:pt x="159" y="103"/>
                    <a:pt x="150" y="103"/>
                  </a:cubicBezTo>
                  <a:cubicBezTo>
                    <a:pt x="141" y="104"/>
                    <a:pt x="141" y="96"/>
                    <a:pt x="141" y="94"/>
                  </a:cubicBezTo>
                  <a:cubicBezTo>
                    <a:pt x="141" y="92"/>
                    <a:pt x="150" y="86"/>
                    <a:pt x="155" y="85"/>
                  </a:cubicBezTo>
                  <a:cubicBezTo>
                    <a:pt x="160" y="85"/>
                    <a:pt x="164" y="83"/>
                    <a:pt x="169" y="81"/>
                  </a:cubicBezTo>
                  <a:cubicBezTo>
                    <a:pt x="171" y="80"/>
                    <a:pt x="175" y="79"/>
                    <a:pt x="178" y="78"/>
                  </a:cubicBezTo>
                  <a:cubicBezTo>
                    <a:pt x="178" y="76"/>
                    <a:pt x="177" y="73"/>
                    <a:pt x="179" y="73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9" name="Freeform 83"/>
            <p:cNvSpPr/>
            <p:nvPr/>
          </p:nvSpPr>
          <p:spPr bwMode="auto">
            <a:xfrm>
              <a:off x="6406140" y="2513480"/>
              <a:ext cx="242604" cy="174372"/>
            </a:xfrm>
            <a:custGeom>
              <a:avLst/>
              <a:gdLst/>
              <a:ahLst/>
              <a:cxnLst>
                <a:cxn ang="0">
                  <a:pos x="99" y="38"/>
                </a:cxn>
                <a:cxn ang="0">
                  <a:pos x="93" y="32"/>
                </a:cxn>
                <a:cxn ang="0">
                  <a:pos x="88" y="25"/>
                </a:cxn>
                <a:cxn ang="0">
                  <a:pos x="86" y="17"/>
                </a:cxn>
                <a:cxn ang="0">
                  <a:pos x="85" y="9"/>
                </a:cxn>
                <a:cxn ang="0">
                  <a:pos x="75" y="6"/>
                </a:cxn>
                <a:cxn ang="0">
                  <a:pos x="69" y="6"/>
                </a:cxn>
                <a:cxn ang="0">
                  <a:pos x="63" y="3"/>
                </a:cxn>
                <a:cxn ang="0">
                  <a:pos x="57" y="1"/>
                </a:cxn>
                <a:cxn ang="0">
                  <a:pos x="57" y="0"/>
                </a:cxn>
                <a:cxn ang="0">
                  <a:pos x="53" y="2"/>
                </a:cxn>
                <a:cxn ang="0">
                  <a:pos x="49" y="6"/>
                </a:cxn>
                <a:cxn ang="0">
                  <a:pos x="41" y="7"/>
                </a:cxn>
                <a:cxn ang="0">
                  <a:pos x="38" y="13"/>
                </a:cxn>
                <a:cxn ang="0">
                  <a:pos x="37" y="17"/>
                </a:cxn>
                <a:cxn ang="0">
                  <a:pos x="33" y="20"/>
                </a:cxn>
                <a:cxn ang="0">
                  <a:pos x="27" y="26"/>
                </a:cxn>
                <a:cxn ang="0">
                  <a:pos x="26" y="31"/>
                </a:cxn>
                <a:cxn ang="0">
                  <a:pos x="18" y="33"/>
                </a:cxn>
                <a:cxn ang="0">
                  <a:pos x="13" y="36"/>
                </a:cxn>
                <a:cxn ang="0">
                  <a:pos x="4" y="35"/>
                </a:cxn>
                <a:cxn ang="0">
                  <a:pos x="4" y="36"/>
                </a:cxn>
                <a:cxn ang="0">
                  <a:pos x="6" y="45"/>
                </a:cxn>
                <a:cxn ang="0">
                  <a:pos x="7" y="55"/>
                </a:cxn>
                <a:cxn ang="0">
                  <a:pos x="0" y="60"/>
                </a:cxn>
                <a:cxn ang="0">
                  <a:pos x="4" y="66"/>
                </a:cxn>
                <a:cxn ang="0">
                  <a:pos x="4" y="72"/>
                </a:cxn>
                <a:cxn ang="0">
                  <a:pos x="10" y="71"/>
                </a:cxn>
                <a:cxn ang="0">
                  <a:pos x="17" y="67"/>
                </a:cxn>
                <a:cxn ang="0">
                  <a:pos x="36" y="69"/>
                </a:cxn>
                <a:cxn ang="0">
                  <a:pos x="47" y="71"/>
                </a:cxn>
                <a:cxn ang="0">
                  <a:pos x="54" y="72"/>
                </a:cxn>
                <a:cxn ang="0">
                  <a:pos x="62" y="72"/>
                </a:cxn>
                <a:cxn ang="0">
                  <a:pos x="69" y="75"/>
                </a:cxn>
                <a:cxn ang="0">
                  <a:pos x="79" y="75"/>
                </a:cxn>
                <a:cxn ang="0">
                  <a:pos x="81" y="72"/>
                </a:cxn>
                <a:cxn ang="0">
                  <a:pos x="88" y="64"/>
                </a:cxn>
                <a:cxn ang="0">
                  <a:pos x="95" y="63"/>
                </a:cxn>
                <a:cxn ang="0">
                  <a:pos x="94" y="58"/>
                </a:cxn>
                <a:cxn ang="0">
                  <a:pos x="92" y="48"/>
                </a:cxn>
                <a:cxn ang="0">
                  <a:pos x="100" y="49"/>
                </a:cxn>
                <a:cxn ang="0">
                  <a:pos x="106" y="44"/>
                </a:cxn>
                <a:cxn ang="0">
                  <a:pos x="99" y="38"/>
                </a:cxn>
              </a:cxnLst>
              <a:rect l="0" t="0" r="r" b="b"/>
              <a:pathLst>
                <a:path w="106" h="77">
                  <a:moveTo>
                    <a:pt x="99" y="38"/>
                  </a:moveTo>
                  <a:cubicBezTo>
                    <a:pt x="97" y="37"/>
                    <a:pt x="96" y="33"/>
                    <a:pt x="93" y="32"/>
                  </a:cubicBezTo>
                  <a:cubicBezTo>
                    <a:pt x="90" y="30"/>
                    <a:pt x="90" y="26"/>
                    <a:pt x="88" y="25"/>
                  </a:cubicBezTo>
                  <a:cubicBezTo>
                    <a:pt x="85" y="23"/>
                    <a:pt x="87" y="19"/>
                    <a:pt x="86" y="17"/>
                  </a:cubicBezTo>
                  <a:cubicBezTo>
                    <a:pt x="86" y="14"/>
                    <a:pt x="87" y="10"/>
                    <a:pt x="85" y="9"/>
                  </a:cubicBezTo>
                  <a:cubicBezTo>
                    <a:pt x="84" y="8"/>
                    <a:pt x="78" y="5"/>
                    <a:pt x="75" y="6"/>
                  </a:cubicBezTo>
                  <a:cubicBezTo>
                    <a:pt x="72" y="7"/>
                    <a:pt x="70" y="8"/>
                    <a:pt x="69" y="6"/>
                  </a:cubicBezTo>
                  <a:cubicBezTo>
                    <a:pt x="68" y="4"/>
                    <a:pt x="66" y="2"/>
                    <a:pt x="63" y="3"/>
                  </a:cubicBezTo>
                  <a:cubicBezTo>
                    <a:pt x="60" y="4"/>
                    <a:pt x="59" y="3"/>
                    <a:pt x="57" y="1"/>
                  </a:cubicBezTo>
                  <a:cubicBezTo>
                    <a:pt x="57" y="1"/>
                    <a:pt x="57" y="1"/>
                    <a:pt x="57" y="0"/>
                  </a:cubicBezTo>
                  <a:cubicBezTo>
                    <a:pt x="55" y="1"/>
                    <a:pt x="54" y="1"/>
                    <a:pt x="53" y="2"/>
                  </a:cubicBezTo>
                  <a:cubicBezTo>
                    <a:pt x="51" y="3"/>
                    <a:pt x="51" y="6"/>
                    <a:pt x="49" y="6"/>
                  </a:cubicBezTo>
                  <a:cubicBezTo>
                    <a:pt x="46" y="6"/>
                    <a:pt x="44" y="5"/>
                    <a:pt x="41" y="7"/>
                  </a:cubicBezTo>
                  <a:cubicBezTo>
                    <a:pt x="38" y="9"/>
                    <a:pt x="38" y="11"/>
                    <a:pt x="38" y="13"/>
                  </a:cubicBezTo>
                  <a:cubicBezTo>
                    <a:pt x="38" y="15"/>
                    <a:pt x="39" y="17"/>
                    <a:pt x="37" y="17"/>
                  </a:cubicBezTo>
                  <a:cubicBezTo>
                    <a:pt x="35" y="17"/>
                    <a:pt x="35" y="20"/>
                    <a:pt x="33" y="20"/>
                  </a:cubicBezTo>
                  <a:cubicBezTo>
                    <a:pt x="31" y="21"/>
                    <a:pt x="28" y="24"/>
                    <a:pt x="27" y="26"/>
                  </a:cubicBezTo>
                  <a:cubicBezTo>
                    <a:pt x="27" y="27"/>
                    <a:pt x="27" y="31"/>
                    <a:pt x="26" y="31"/>
                  </a:cubicBezTo>
                  <a:cubicBezTo>
                    <a:pt x="24" y="31"/>
                    <a:pt x="20" y="32"/>
                    <a:pt x="18" y="33"/>
                  </a:cubicBezTo>
                  <a:cubicBezTo>
                    <a:pt x="17" y="35"/>
                    <a:pt x="15" y="37"/>
                    <a:pt x="13" y="36"/>
                  </a:cubicBezTo>
                  <a:cubicBezTo>
                    <a:pt x="11" y="36"/>
                    <a:pt x="8" y="35"/>
                    <a:pt x="4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40"/>
                    <a:pt x="4" y="43"/>
                    <a:pt x="6" y="45"/>
                  </a:cubicBezTo>
                  <a:cubicBezTo>
                    <a:pt x="8" y="47"/>
                    <a:pt x="9" y="54"/>
                    <a:pt x="7" y="55"/>
                  </a:cubicBezTo>
                  <a:cubicBezTo>
                    <a:pt x="4" y="56"/>
                    <a:pt x="0" y="59"/>
                    <a:pt x="0" y="60"/>
                  </a:cubicBezTo>
                  <a:cubicBezTo>
                    <a:pt x="0" y="62"/>
                    <a:pt x="5" y="64"/>
                    <a:pt x="4" y="66"/>
                  </a:cubicBezTo>
                  <a:cubicBezTo>
                    <a:pt x="3" y="67"/>
                    <a:pt x="3" y="70"/>
                    <a:pt x="4" y="72"/>
                  </a:cubicBezTo>
                  <a:cubicBezTo>
                    <a:pt x="6" y="72"/>
                    <a:pt x="8" y="73"/>
                    <a:pt x="10" y="71"/>
                  </a:cubicBezTo>
                  <a:cubicBezTo>
                    <a:pt x="12" y="69"/>
                    <a:pt x="13" y="67"/>
                    <a:pt x="17" y="67"/>
                  </a:cubicBezTo>
                  <a:cubicBezTo>
                    <a:pt x="21" y="67"/>
                    <a:pt x="34" y="67"/>
                    <a:pt x="36" y="69"/>
                  </a:cubicBezTo>
                  <a:cubicBezTo>
                    <a:pt x="38" y="71"/>
                    <a:pt x="44" y="69"/>
                    <a:pt x="47" y="71"/>
                  </a:cubicBezTo>
                  <a:cubicBezTo>
                    <a:pt x="50" y="72"/>
                    <a:pt x="54" y="73"/>
                    <a:pt x="54" y="72"/>
                  </a:cubicBezTo>
                  <a:cubicBezTo>
                    <a:pt x="55" y="70"/>
                    <a:pt x="59" y="74"/>
                    <a:pt x="62" y="72"/>
                  </a:cubicBezTo>
                  <a:cubicBezTo>
                    <a:pt x="65" y="71"/>
                    <a:pt x="67" y="76"/>
                    <a:pt x="69" y="75"/>
                  </a:cubicBezTo>
                  <a:cubicBezTo>
                    <a:pt x="71" y="74"/>
                    <a:pt x="78" y="74"/>
                    <a:pt x="79" y="75"/>
                  </a:cubicBezTo>
                  <a:cubicBezTo>
                    <a:pt x="81" y="77"/>
                    <a:pt x="81" y="74"/>
                    <a:pt x="81" y="72"/>
                  </a:cubicBezTo>
                  <a:cubicBezTo>
                    <a:pt x="81" y="70"/>
                    <a:pt x="88" y="64"/>
                    <a:pt x="88" y="64"/>
                  </a:cubicBezTo>
                  <a:cubicBezTo>
                    <a:pt x="88" y="64"/>
                    <a:pt x="93" y="64"/>
                    <a:pt x="95" y="63"/>
                  </a:cubicBezTo>
                  <a:cubicBezTo>
                    <a:pt x="95" y="62"/>
                    <a:pt x="94" y="60"/>
                    <a:pt x="94" y="58"/>
                  </a:cubicBezTo>
                  <a:cubicBezTo>
                    <a:pt x="92" y="53"/>
                    <a:pt x="90" y="49"/>
                    <a:pt x="92" y="48"/>
                  </a:cubicBezTo>
                  <a:cubicBezTo>
                    <a:pt x="93" y="46"/>
                    <a:pt x="98" y="50"/>
                    <a:pt x="100" y="49"/>
                  </a:cubicBezTo>
                  <a:cubicBezTo>
                    <a:pt x="102" y="48"/>
                    <a:pt x="106" y="46"/>
                    <a:pt x="106" y="44"/>
                  </a:cubicBezTo>
                  <a:cubicBezTo>
                    <a:pt x="105" y="41"/>
                    <a:pt x="101" y="38"/>
                    <a:pt x="99" y="38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0" name="Freeform 84"/>
            <p:cNvSpPr/>
            <p:nvPr/>
          </p:nvSpPr>
          <p:spPr bwMode="auto">
            <a:xfrm>
              <a:off x="6345490" y="2445248"/>
              <a:ext cx="191431" cy="89082"/>
            </a:xfrm>
            <a:custGeom>
              <a:avLst/>
              <a:gdLst/>
              <a:ahLst/>
              <a:cxnLst>
                <a:cxn ang="0">
                  <a:pos x="29" y="27"/>
                </a:cxn>
                <a:cxn ang="0">
                  <a:pos x="43" y="27"/>
                </a:cxn>
                <a:cxn ang="0">
                  <a:pos x="49" y="30"/>
                </a:cxn>
                <a:cxn ang="0">
                  <a:pos x="60" y="36"/>
                </a:cxn>
                <a:cxn ang="0">
                  <a:pos x="66" y="39"/>
                </a:cxn>
                <a:cxn ang="0">
                  <a:pos x="68" y="37"/>
                </a:cxn>
                <a:cxn ang="0">
                  <a:pos x="76" y="36"/>
                </a:cxn>
                <a:cxn ang="0">
                  <a:pos x="80" y="32"/>
                </a:cxn>
                <a:cxn ang="0">
                  <a:pos x="84" y="30"/>
                </a:cxn>
                <a:cxn ang="0">
                  <a:pos x="81" y="24"/>
                </a:cxn>
                <a:cxn ang="0">
                  <a:pos x="78" y="17"/>
                </a:cxn>
                <a:cxn ang="0">
                  <a:pos x="76" y="11"/>
                </a:cxn>
                <a:cxn ang="0">
                  <a:pos x="74" y="8"/>
                </a:cxn>
                <a:cxn ang="0">
                  <a:pos x="64" y="7"/>
                </a:cxn>
                <a:cxn ang="0">
                  <a:pos x="52" y="1"/>
                </a:cxn>
                <a:cxn ang="0">
                  <a:pos x="40" y="1"/>
                </a:cxn>
                <a:cxn ang="0">
                  <a:pos x="39" y="12"/>
                </a:cxn>
                <a:cxn ang="0">
                  <a:pos x="30" y="16"/>
                </a:cxn>
                <a:cxn ang="0">
                  <a:pos x="20" y="5"/>
                </a:cxn>
                <a:cxn ang="0">
                  <a:pos x="9" y="10"/>
                </a:cxn>
                <a:cxn ang="0">
                  <a:pos x="5" y="19"/>
                </a:cxn>
                <a:cxn ang="0">
                  <a:pos x="3" y="29"/>
                </a:cxn>
                <a:cxn ang="0">
                  <a:pos x="3" y="30"/>
                </a:cxn>
                <a:cxn ang="0">
                  <a:pos x="12" y="27"/>
                </a:cxn>
                <a:cxn ang="0">
                  <a:pos x="29" y="27"/>
                </a:cxn>
              </a:cxnLst>
              <a:rect l="0" t="0" r="r" b="b"/>
              <a:pathLst>
                <a:path w="84" h="39">
                  <a:moveTo>
                    <a:pt x="29" y="27"/>
                  </a:moveTo>
                  <a:cubicBezTo>
                    <a:pt x="32" y="27"/>
                    <a:pt x="39" y="29"/>
                    <a:pt x="43" y="27"/>
                  </a:cubicBezTo>
                  <a:cubicBezTo>
                    <a:pt x="47" y="26"/>
                    <a:pt x="47" y="31"/>
                    <a:pt x="49" y="30"/>
                  </a:cubicBezTo>
                  <a:cubicBezTo>
                    <a:pt x="52" y="29"/>
                    <a:pt x="57" y="33"/>
                    <a:pt x="60" y="36"/>
                  </a:cubicBezTo>
                  <a:cubicBezTo>
                    <a:pt x="62" y="37"/>
                    <a:pt x="64" y="38"/>
                    <a:pt x="66" y="39"/>
                  </a:cubicBezTo>
                  <a:cubicBezTo>
                    <a:pt x="66" y="38"/>
                    <a:pt x="67" y="38"/>
                    <a:pt x="68" y="37"/>
                  </a:cubicBezTo>
                  <a:cubicBezTo>
                    <a:pt x="71" y="35"/>
                    <a:pt x="73" y="36"/>
                    <a:pt x="76" y="36"/>
                  </a:cubicBezTo>
                  <a:cubicBezTo>
                    <a:pt x="78" y="36"/>
                    <a:pt x="78" y="33"/>
                    <a:pt x="80" y="32"/>
                  </a:cubicBezTo>
                  <a:cubicBezTo>
                    <a:pt x="81" y="31"/>
                    <a:pt x="82" y="31"/>
                    <a:pt x="84" y="30"/>
                  </a:cubicBezTo>
                  <a:cubicBezTo>
                    <a:pt x="83" y="29"/>
                    <a:pt x="83" y="25"/>
                    <a:pt x="81" y="24"/>
                  </a:cubicBezTo>
                  <a:cubicBezTo>
                    <a:pt x="79" y="22"/>
                    <a:pt x="77" y="19"/>
                    <a:pt x="78" y="17"/>
                  </a:cubicBezTo>
                  <a:cubicBezTo>
                    <a:pt x="78" y="15"/>
                    <a:pt x="78" y="13"/>
                    <a:pt x="76" y="11"/>
                  </a:cubicBezTo>
                  <a:cubicBezTo>
                    <a:pt x="75" y="10"/>
                    <a:pt x="75" y="9"/>
                    <a:pt x="74" y="8"/>
                  </a:cubicBezTo>
                  <a:cubicBezTo>
                    <a:pt x="70" y="7"/>
                    <a:pt x="65" y="7"/>
                    <a:pt x="64" y="7"/>
                  </a:cubicBezTo>
                  <a:cubicBezTo>
                    <a:pt x="62" y="8"/>
                    <a:pt x="54" y="2"/>
                    <a:pt x="52" y="1"/>
                  </a:cubicBezTo>
                  <a:cubicBezTo>
                    <a:pt x="51" y="0"/>
                    <a:pt x="46" y="0"/>
                    <a:pt x="40" y="1"/>
                  </a:cubicBezTo>
                  <a:cubicBezTo>
                    <a:pt x="37" y="4"/>
                    <a:pt x="39" y="7"/>
                    <a:pt x="39" y="12"/>
                  </a:cubicBezTo>
                  <a:cubicBezTo>
                    <a:pt x="39" y="17"/>
                    <a:pt x="33" y="16"/>
                    <a:pt x="30" y="16"/>
                  </a:cubicBezTo>
                  <a:cubicBezTo>
                    <a:pt x="27" y="16"/>
                    <a:pt x="22" y="7"/>
                    <a:pt x="20" y="5"/>
                  </a:cubicBezTo>
                  <a:cubicBezTo>
                    <a:pt x="18" y="2"/>
                    <a:pt x="13" y="7"/>
                    <a:pt x="9" y="10"/>
                  </a:cubicBezTo>
                  <a:cubicBezTo>
                    <a:pt x="5" y="12"/>
                    <a:pt x="7" y="16"/>
                    <a:pt x="5" y="19"/>
                  </a:cubicBezTo>
                  <a:cubicBezTo>
                    <a:pt x="2" y="21"/>
                    <a:pt x="0" y="24"/>
                    <a:pt x="3" y="29"/>
                  </a:cubicBezTo>
                  <a:cubicBezTo>
                    <a:pt x="3" y="29"/>
                    <a:pt x="3" y="30"/>
                    <a:pt x="3" y="30"/>
                  </a:cubicBezTo>
                  <a:cubicBezTo>
                    <a:pt x="7" y="30"/>
                    <a:pt x="10" y="29"/>
                    <a:pt x="12" y="27"/>
                  </a:cubicBezTo>
                  <a:cubicBezTo>
                    <a:pt x="16" y="25"/>
                    <a:pt x="25" y="27"/>
                    <a:pt x="29" y="27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1" name="Freeform 85"/>
            <p:cNvSpPr/>
            <p:nvPr/>
          </p:nvSpPr>
          <p:spPr bwMode="auto">
            <a:xfrm>
              <a:off x="6345490" y="2502109"/>
              <a:ext cx="149733" cy="94767"/>
            </a:xfrm>
            <a:custGeom>
              <a:avLst/>
              <a:gdLst/>
              <a:ahLst/>
              <a:cxnLst>
                <a:cxn ang="0">
                  <a:pos x="10" y="21"/>
                </a:cxn>
                <a:cxn ang="0">
                  <a:pos x="16" y="23"/>
                </a:cxn>
                <a:cxn ang="0">
                  <a:pos x="23" y="27"/>
                </a:cxn>
                <a:cxn ang="0">
                  <a:pos x="23" y="35"/>
                </a:cxn>
                <a:cxn ang="0">
                  <a:pos x="31" y="40"/>
                </a:cxn>
                <a:cxn ang="0">
                  <a:pos x="40" y="41"/>
                </a:cxn>
                <a:cxn ang="0">
                  <a:pos x="45" y="38"/>
                </a:cxn>
                <a:cxn ang="0">
                  <a:pos x="53" y="36"/>
                </a:cxn>
                <a:cxn ang="0">
                  <a:pos x="54" y="31"/>
                </a:cxn>
                <a:cxn ang="0">
                  <a:pos x="60" y="25"/>
                </a:cxn>
                <a:cxn ang="0">
                  <a:pos x="64" y="22"/>
                </a:cxn>
                <a:cxn ang="0">
                  <a:pos x="65" y="18"/>
                </a:cxn>
                <a:cxn ang="0">
                  <a:pos x="66" y="14"/>
                </a:cxn>
                <a:cxn ang="0">
                  <a:pos x="60" y="11"/>
                </a:cxn>
                <a:cxn ang="0">
                  <a:pos x="49" y="5"/>
                </a:cxn>
                <a:cxn ang="0">
                  <a:pos x="43" y="2"/>
                </a:cxn>
                <a:cxn ang="0">
                  <a:pos x="29" y="2"/>
                </a:cxn>
                <a:cxn ang="0">
                  <a:pos x="12" y="2"/>
                </a:cxn>
                <a:cxn ang="0">
                  <a:pos x="3" y="5"/>
                </a:cxn>
                <a:cxn ang="0">
                  <a:pos x="2" y="17"/>
                </a:cxn>
                <a:cxn ang="0">
                  <a:pos x="3" y="20"/>
                </a:cxn>
                <a:cxn ang="0">
                  <a:pos x="10" y="21"/>
                </a:cxn>
              </a:cxnLst>
              <a:rect l="0" t="0" r="r" b="b"/>
              <a:pathLst>
                <a:path w="66" h="42">
                  <a:moveTo>
                    <a:pt x="10" y="21"/>
                  </a:moveTo>
                  <a:cubicBezTo>
                    <a:pt x="11" y="23"/>
                    <a:pt x="15" y="24"/>
                    <a:pt x="16" y="23"/>
                  </a:cubicBezTo>
                  <a:cubicBezTo>
                    <a:pt x="18" y="23"/>
                    <a:pt x="23" y="25"/>
                    <a:pt x="23" y="27"/>
                  </a:cubicBezTo>
                  <a:cubicBezTo>
                    <a:pt x="23" y="29"/>
                    <a:pt x="21" y="35"/>
                    <a:pt x="23" y="35"/>
                  </a:cubicBezTo>
                  <a:cubicBezTo>
                    <a:pt x="24" y="35"/>
                    <a:pt x="31" y="37"/>
                    <a:pt x="31" y="40"/>
                  </a:cubicBezTo>
                  <a:cubicBezTo>
                    <a:pt x="35" y="40"/>
                    <a:pt x="38" y="41"/>
                    <a:pt x="40" y="41"/>
                  </a:cubicBezTo>
                  <a:cubicBezTo>
                    <a:pt x="42" y="42"/>
                    <a:pt x="44" y="40"/>
                    <a:pt x="45" y="38"/>
                  </a:cubicBezTo>
                  <a:cubicBezTo>
                    <a:pt x="47" y="37"/>
                    <a:pt x="51" y="36"/>
                    <a:pt x="53" y="36"/>
                  </a:cubicBezTo>
                  <a:cubicBezTo>
                    <a:pt x="54" y="36"/>
                    <a:pt x="54" y="32"/>
                    <a:pt x="54" y="31"/>
                  </a:cubicBezTo>
                  <a:cubicBezTo>
                    <a:pt x="55" y="29"/>
                    <a:pt x="58" y="26"/>
                    <a:pt x="60" y="25"/>
                  </a:cubicBezTo>
                  <a:cubicBezTo>
                    <a:pt x="62" y="25"/>
                    <a:pt x="62" y="22"/>
                    <a:pt x="64" y="22"/>
                  </a:cubicBezTo>
                  <a:cubicBezTo>
                    <a:pt x="66" y="22"/>
                    <a:pt x="65" y="20"/>
                    <a:pt x="65" y="18"/>
                  </a:cubicBezTo>
                  <a:cubicBezTo>
                    <a:pt x="65" y="17"/>
                    <a:pt x="65" y="16"/>
                    <a:pt x="66" y="14"/>
                  </a:cubicBezTo>
                  <a:cubicBezTo>
                    <a:pt x="64" y="13"/>
                    <a:pt x="62" y="12"/>
                    <a:pt x="60" y="11"/>
                  </a:cubicBezTo>
                  <a:cubicBezTo>
                    <a:pt x="57" y="8"/>
                    <a:pt x="52" y="4"/>
                    <a:pt x="49" y="5"/>
                  </a:cubicBezTo>
                  <a:cubicBezTo>
                    <a:pt x="47" y="6"/>
                    <a:pt x="47" y="1"/>
                    <a:pt x="43" y="2"/>
                  </a:cubicBezTo>
                  <a:cubicBezTo>
                    <a:pt x="39" y="4"/>
                    <a:pt x="32" y="2"/>
                    <a:pt x="29" y="2"/>
                  </a:cubicBezTo>
                  <a:cubicBezTo>
                    <a:pt x="25" y="2"/>
                    <a:pt x="16" y="0"/>
                    <a:pt x="12" y="2"/>
                  </a:cubicBezTo>
                  <a:cubicBezTo>
                    <a:pt x="10" y="4"/>
                    <a:pt x="7" y="5"/>
                    <a:pt x="3" y="5"/>
                  </a:cubicBezTo>
                  <a:cubicBezTo>
                    <a:pt x="6" y="9"/>
                    <a:pt x="5" y="14"/>
                    <a:pt x="2" y="17"/>
                  </a:cubicBezTo>
                  <a:cubicBezTo>
                    <a:pt x="0" y="19"/>
                    <a:pt x="1" y="19"/>
                    <a:pt x="3" y="20"/>
                  </a:cubicBezTo>
                  <a:cubicBezTo>
                    <a:pt x="5" y="20"/>
                    <a:pt x="9" y="19"/>
                    <a:pt x="10" y="21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2" name="Freeform 86"/>
            <p:cNvSpPr/>
            <p:nvPr/>
          </p:nvSpPr>
          <p:spPr bwMode="auto">
            <a:xfrm>
              <a:off x="5977793" y="2809154"/>
              <a:ext cx="115617" cy="66338"/>
            </a:xfrm>
            <a:custGeom>
              <a:avLst/>
              <a:gdLst/>
              <a:ahLst/>
              <a:cxnLst>
                <a:cxn ang="0">
                  <a:pos x="46" y="12"/>
                </a:cxn>
                <a:cxn ang="0">
                  <a:pos x="40" y="9"/>
                </a:cxn>
                <a:cxn ang="0">
                  <a:pos x="40" y="4"/>
                </a:cxn>
                <a:cxn ang="0">
                  <a:pos x="33" y="1"/>
                </a:cxn>
                <a:cxn ang="0">
                  <a:pos x="26" y="2"/>
                </a:cxn>
                <a:cxn ang="0">
                  <a:pos x="16" y="2"/>
                </a:cxn>
                <a:cxn ang="0">
                  <a:pos x="15" y="4"/>
                </a:cxn>
                <a:cxn ang="0">
                  <a:pos x="9" y="8"/>
                </a:cxn>
                <a:cxn ang="0">
                  <a:pos x="2" y="17"/>
                </a:cxn>
                <a:cxn ang="0">
                  <a:pos x="3" y="21"/>
                </a:cxn>
                <a:cxn ang="0">
                  <a:pos x="8" y="22"/>
                </a:cxn>
                <a:cxn ang="0">
                  <a:pos x="10" y="27"/>
                </a:cxn>
                <a:cxn ang="0">
                  <a:pos x="10" y="27"/>
                </a:cxn>
                <a:cxn ang="0">
                  <a:pos x="20" y="27"/>
                </a:cxn>
                <a:cxn ang="0">
                  <a:pos x="25" y="19"/>
                </a:cxn>
                <a:cxn ang="0">
                  <a:pos x="32" y="26"/>
                </a:cxn>
                <a:cxn ang="0">
                  <a:pos x="35" y="22"/>
                </a:cxn>
                <a:cxn ang="0">
                  <a:pos x="39" y="20"/>
                </a:cxn>
                <a:cxn ang="0">
                  <a:pos x="44" y="19"/>
                </a:cxn>
                <a:cxn ang="0">
                  <a:pos x="47" y="17"/>
                </a:cxn>
                <a:cxn ang="0">
                  <a:pos x="49" y="15"/>
                </a:cxn>
                <a:cxn ang="0">
                  <a:pos x="51" y="12"/>
                </a:cxn>
                <a:cxn ang="0">
                  <a:pos x="46" y="12"/>
                </a:cxn>
              </a:cxnLst>
              <a:rect l="0" t="0" r="r" b="b"/>
              <a:pathLst>
                <a:path w="51" h="29">
                  <a:moveTo>
                    <a:pt x="46" y="12"/>
                  </a:moveTo>
                  <a:cubicBezTo>
                    <a:pt x="43" y="13"/>
                    <a:pt x="40" y="10"/>
                    <a:pt x="40" y="9"/>
                  </a:cubicBezTo>
                  <a:cubicBezTo>
                    <a:pt x="40" y="8"/>
                    <a:pt x="39" y="6"/>
                    <a:pt x="40" y="4"/>
                  </a:cubicBezTo>
                  <a:cubicBezTo>
                    <a:pt x="38" y="3"/>
                    <a:pt x="35" y="2"/>
                    <a:pt x="33" y="1"/>
                  </a:cubicBezTo>
                  <a:cubicBezTo>
                    <a:pt x="30" y="0"/>
                    <a:pt x="28" y="0"/>
                    <a:pt x="26" y="2"/>
                  </a:cubicBezTo>
                  <a:cubicBezTo>
                    <a:pt x="24" y="2"/>
                    <a:pt x="19" y="2"/>
                    <a:pt x="16" y="2"/>
                  </a:cubicBezTo>
                  <a:cubicBezTo>
                    <a:pt x="16" y="3"/>
                    <a:pt x="15" y="4"/>
                    <a:pt x="15" y="4"/>
                  </a:cubicBezTo>
                  <a:cubicBezTo>
                    <a:pt x="12" y="4"/>
                    <a:pt x="9" y="6"/>
                    <a:pt x="9" y="8"/>
                  </a:cubicBezTo>
                  <a:cubicBezTo>
                    <a:pt x="8" y="11"/>
                    <a:pt x="3" y="13"/>
                    <a:pt x="2" y="17"/>
                  </a:cubicBezTo>
                  <a:cubicBezTo>
                    <a:pt x="0" y="22"/>
                    <a:pt x="1" y="24"/>
                    <a:pt x="3" y="21"/>
                  </a:cubicBezTo>
                  <a:cubicBezTo>
                    <a:pt x="5" y="18"/>
                    <a:pt x="8" y="19"/>
                    <a:pt x="8" y="22"/>
                  </a:cubicBezTo>
                  <a:cubicBezTo>
                    <a:pt x="8" y="24"/>
                    <a:pt x="11" y="24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3" y="27"/>
                    <a:pt x="18" y="27"/>
                    <a:pt x="20" y="27"/>
                  </a:cubicBezTo>
                  <a:cubicBezTo>
                    <a:pt x="22" y="27"/>
                    <a:pt x="24" y="19"/>
                    <a:pt x="25" y="19"/>
                  </a:cubicBezTo>
                  <a:cubicBezTo>
                    <a:pt x="26" y="18"/>
                    <a:pt x="29" y="24"/>
                    <a:pt x="32" y="26"/>
                  </a:cubicBezTo>
                  <a:cubicBezTo>
                    <a:pt x="34" y="29"/>
                    <a:pt x="35" y="24"/>
                    <a:pt x="35" y="22"/>
                  </a:cubicBezTo>
                  <a:cubicBezTo>
                    <a:pt x="35" y="20"/>
                    <a:pt x="37" y="20"/>
                    <a:pt x="39" y="20"/>
                  </a:cubicBezTo>
                  <a:cubicBezTo>
                    <a:pt x="40" y="20"/>
                    <a:pt x="44" y="21"/>
                    <a:pt x="44" y="19"/>
                  </a:cubicBezTo>
                  <a:cubicBezTo>
                    <a:pt x="44" y="16"/>
                    <a:pt x="46" y="17"/>
                    <a:pt x="47" y="17"/>
                  </a:cubicBezTo>
                  <a:cubicBezTo>
                    <a:pt x="49" y="17"/>
                    <a:pt x="49" y="15"/>
                    <a:pt x="49" y="15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9" y="12"/>
                    <a:pt x="47" y="11"/>
                    <a:pt x="46" y="12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" name="Freeform 87"/>
            <p:cNvSpPr/>
            <p:nvPr/>
          </p:nvSpPr>
          <p:spPr bwMode="auto">
            <a:xfrm>
              <a:off x="5975897" y="2564654"/>
              <a:ext cx="229338" cy="261558"/>
            </a:xfrm>
            <a:custGeom>
              <a:avLst/>
              <a:gdLst/>
              <a:ahLst/>
              <a:cxnLst>
                <a:cxn ang="0">
                  <a:pos x="13" y="29"/>
                </a:cxn>
                <a:cxn ang="0">
                  <a:pos x="7" y="35"/>
                </a:cxn>
                <a:cxn ang="0">
                  <a:pos x="11" y="41"/>
                </a:cxn>
                <a:cxn ang="0">
                  <a:pos x="9" y="44"/>
                </a:cxn>
                <a:cxn ang="0">
                  <a:pos x="2" y="47"/>
                </a:cxn>
                <a:cxn ang="0">
                  <a:pos x="2" y="53"/>
                </a:cxn>
                <a:cxn ang="0">
                  <a:pos x="0" y="62"/>
                </a:cxn>
                <a:cxn ang="0">
                  <a:pos x="3" y="69"/>
                </a:cxn>
                <a:cxn ang="0">
                  <a:pos x="1" y="73"/>
                </a:cxn>
                <a:cxn ang="0">
                  <a:pos x="5" y="82"/>
                </a:cxn>
                <a:cxn ang="0">
                  <a:pos x="7" y="84"/>
                </a:cxn>
                <a:cxn ang="0">
                  <a:pos x="14" y="87"/>
                </a:cxn>
                <a:cxn ang="0">
                  <a:pos x="20" y="89"/>
                </a:cxn>
                <a:cxn ang="0">
                  <a:pos x="23" y="93"/>
                </a:cxn>
                <a:cxn ang="0">
                  <a:pos x="18" y="102"/>
                </a:cxn>
                <a:cxn ang="0">
                  <a:pos x="17" y="109"/>
                </a:cxn>
                <a:cxn ang="0">
                  <a:pos x="27" y="109"/>
                </a:cxn>
                <a:cxn ang="0">
                  <a:pos x="34" y="108"/>
                </a:cxn>
                <a:cxn ang="0">
                  <a:pos x="41" y="111"/>
                </a:cxn>
                <a:cxn ang="0">
                  <a:pos x="42" y="110"/>
                </a:cxn>
                <a:cxn ang="0">
                  <a:pos x="49" y="112"/>
                </a:cxn>
                <a:cxn ang="0">
                  <a:pos x="55" y="111"/>
                </a:cxn>
                <a:cxn ang="0">
                  <a:pos x="62" y="110"/>
                </a:cxn>
                <a:cxn ang="0">
                  <a:pos x="73" y="108"/>
                </a:cxn>
                <a:cxn ang="0">
                  <a:pos x="78" y="105"/>
                </a:cxn>
                <a:cxn ang="0">
                  <a:pos x="82" y="98"/>
                </a:cxn>
                <a:cxn ang="0">
                  <a:pos x="89" y="93"/>
                </a:cxn>
                <a:cxn ang="0">
                  <a:pos x="77" y="84"/>
                </a:cxn>
                <a:cxn ang="0">
                  <a:pos x="73" y="74"/>
                </a:cxn>
                <a:cxn ang="0">
                  <a:pos x="72" y="68"/>
                </a:cxn>
                <a:cxn ang="0">
                  <a:pos x="84" y="64"/>
                </a:cxn>
                <a:cxn ang="0">
                  <a:pos x="93" y="60"/>
                </a:cxn>
                <a:cxn ang="0">
                  <a:pos x="99" y="59"/>
                </a:cxn>
                <a:cxn ang="0">
                  <a:pos x="100" y="53"/>
                </a:cxn>
                <a:cxn ang="0">
                  <a:pos x="97" y="44"/>
                </a:cxn>
                <a:cxn ang="0">
                  <a:pos x="95" y="38"/>
                </a:cxn>
                <a:cxn ang="0">
                  <a:pos x="93" y="33"/>
                </a:cxn>
                <a:cxn ang="0">
                  <a:pos x="92" y="28"/>
                </a:cxn>
                <a:cxn ang="0">
                  <a:pos x="92" y="16"/>
                </a:cxn>
                <a:cxn ang="0">
                  <a:pos x="92" y="15"/>
                </a:cxn>
                <a:cxn ang="0">
                  <a:pos x="91" y="14"/>
                </a:cxn>
                <a:cxn ang="0">
                  <a:pos x="85" y="10"/>
                </a:cxn>
                <a:cxn ang="0">
                  <a:pos x="86" y="3"/>
                </a:cxn>
                <a:cxn ang="0">
                  <a:pos x="76" y="6"/>
                </a:cxn>
                <a:cxn ang="0">
                  <a:pos x="63" y="13"/>
                </a:cxn>
                <a:cxn ang="0">
                  <a:pos x="57" y="9"/>
                </a:cxn>
                <a:cxn ang="0">
                  <a:pos x="53" y="7"/>
                </a:cxn>
                <a:cxn ang="0">
                  <a:pos x="45" y="3"/>
                </a:cxn>
                <a:cxn ang="0">
                  <a:pos x="44" y="0"/>
                </a:cxn>
                <a:cxn ang="0">
                  <a:pos x="40" y="1"/>
                </a:cxn>
                <a:cxn ang="0">
                  <a:pos x="30" y="0"/>
                </a:cxn>
                <a:cxn ang="0">
                  <a:pos x="32" y="5"/>
                </a:cxn>
                <a:cxn ang="0">
                  <a:pos x="35" y="15"/>
                </a:cxn>
                <a:cxn ang="0">
                  <a:pos x="30" y="19"/>
                </a:cxn>
                <a:cxn ang="0">
                  <a:pos x="22" y="18"/>
                </a:cxn>
                <a:cxn ang="0">
                  <a:pos x="13" y="19"/>
                </a:cxn>
                <a:cxn ang="0">
                  <a:pos x="13" y="22"/>
                </a:cxn>
                <a:cxn ang="0">
                  <a:pos x="13" y="29"/>
                </a:cxn>
              </a:cxnLst>
              <a:rect l="0" t="0" r="r" b="b"/>
              <a:pathLst>
                <a:path w="101" h="114">
                  <a:moveTo>
                    <a:pt x="13" y="29"/>
                  </a:moveTo>
                  <a:cubicBezTo>
                    <a:pt x="10" y="33"/>
                    <a:pt x="7" y="34"/>
                    <a:pt x="7" y="35"/>
                  </a:cubicBezTo>
                  <a:cubicBezTo>
                    <a:pt x="8" y="36"/>
                    <a:pt x="12" y="39"/>
                    <a:pt x="11" y="41"/>
                  </a:cubicBezTo>
                  <a:cubicBezTo>
                    <a:pt x="10" y="42"/>
                    <a:pt x="9" y="41"/>
                    <a:pt x="9" y="44"/>
                  </a:cubicBezTo>
                  <a:cubicBezTo>
                    <a:pt x="9" y="47"/>
                    <a:pt x="4" y="47"/>
                    <a:pt x="2" y="47"/>
                  </a:cubicBezTo>
                  <a:cubicBezTo>
                    <a:pt x="1" y="47"/>
                    <a:pt x="3" y="50"/>
                    <a:pt x="2" y="53"/>
                  </a:cubicBezTo>
                  <a:cubicBezTo>
                    <a:pt x="1" y="55"/>
                    <a:pt x="1" y="60"/>
                    <a:pt x="0" y="62"/>
                  </a:cubicBezTo>
                  <a:cubicBezTo>
                    <a:pt x="0" y="64"/>
                    <a:pt x="4" y="67"/>
                    <a:pt x="3" y="69"/>
                  </a:cubicBezTo>
                  <a:cubicBezTo>
                    <a:pt x="3" y="70"/>
                    <a:pt x="0" y="72"/>
                    <a:pt x="1" y="73"/>
                  </a:cubicBezTo>
                  <a:cubicBezTo>
                    <a:pt x="2" y="74"/>
                    <a:pt x="4" y="76"/>
                    <a:pt x="5" y="82"/>
                  </a:cubicBezTo>
                  <a:cubicBezTo>
                    <a:pt x="6" y="83"/>
                    <a:pt x="7" y="83"/>
                    <a:pt x="7" y="84"/>
                  </a:cubicBezTo>
                  <a:cubicBezTo>
                    <a:pt x="9" y="86"/>
                    <a:pt x="11" y="87"/>
                    <a:pt x="14" y="87"/>
                  </a:cubicBezTo>
                  <a:cubicBezTo>
                    <a:pt x="18" y="87"/>
                    <a:pt x="19" y="89"/>
                    <a:pt x="20" y="89"/>
                  </a:cubicBezTo>
                  <a:cubicBezTo>
                    <a:pt x="22" y="89"/>
                    <a:pt x="26" y="90"/>
                    <a:pt x="23" y="93"/>
                  </a:cubicBezTo>
                  <a:cubicBezTo>
                    <a:pt x="19" y="96"/>
                    <a:pt x="19" y="99"/>
                    <a:pt x="18" y="102"/>
                  </a:cubicBezTo>
                  <a:cubicBezTo>
                    <a:pt x="18" y="104"/>
                    <a:pt x="18" y="107"/>
                    <a:pt x="17" y="109"/>
                  </a:cubicBezTo>
                  <a:cubicBezTo>
                    <a:pt x="20" y="109"/>
                    <a:pt x="25" y="109"/>
                    <a:pt x="27" y="109"/>
                  </a:cubicBezTo>
                  <a:cubicBezTo>
                    <a:pt x="29" y="107"/>
                    <a:pt x="31" y="107"/>
                    <a:pt x="34" y="108"/>
                  </a:cubicBezTo>
                  <a:cubicBezTo>
                    <a:pt x="36" y="109"/>
                    <a:pt x="39" y="110"/>
                    <a:pt x="41" y="111"/>
                  </a:cubicBezTo>
                  <a:cubicBezTo>
                    <a:pt x="41" y="110"/>
                    <a:pt x="41" y="110"/>
                    <a:pt x="42" y="110"/>
                  </a:cubicBezTo>
                  <a:cubicBezTo>
                    <a:pt x="44" y="110"/>
                    <a:pt x="47" y="114"/>
                    <a:pt x="49" y="112"/>
                  </a:cubicBezTo>
                  <a:cubicBezTo>
                    <a:pt x="50" y="109"/>
                    <a:pt x="54" y="110"/>
                    <a:pt x="55" y="111"/>
                  </a:cubicBezTo>
                  <a:cubicBezTo>
                    <a:pt x="57" y="112"/>
                    <a:pt x="60" y="112"/>
                    <a:pt x="62" y="110"/>
                  </a:cubicBezTo>
                  <a:cubicBezTo>
                    <a:pt x="64" y="108"/>
                    <a:pt x="72" y="107"/>
                    <a:pt x="73" y="108"/>
                  </a:cubicBezTo>
                  <a:cubicBezTo>
                    <a:pt x="75" y="109"/>
                    <a:pt x="80" y="111"/>
                    <a:pt x="78" y="105"/>
                  </a:cubicBezTo>
                  <a:cubicBezTo>
                    <a:pt x="76" y="99"/>
                    <a:pt x="82" y="100"/>
                    <a:pt x="82" y="98"/>
                  </a:cubicBezTo>
                  <a:cubicBezTo>
                    <a:pt x="83" y="95"/>
                    <a:pt x="90" y="94"/>
                    <a:pt x="89" y="93"/>
                  </a:cubicBezTo>
                  <a:cubicBezTo>
                    <a:pt x="88" y="91"/>
                    <a:pt x="79" y="86"/>
                    <a:pt x="77" y="84"/>
                  </a:cubicBezTo>
                  <a:cubicBezTo>
                    <a:pt x="74" y="82"/>
                    <a:pt x="74" y="77"/>
                    <a:pt x="73" y="74"/>
                  </a:cubicBezTo>
                  <a:cubicBezTo>
                    <a:pt x="72" y="72"/>
                    <a:pt x="69" y="69"/>
                    <a:pt x="72" y="68"/>
                  </a:cubicBezTo>
                  <a:cubicBezTo>
                    <a:pt x="76" y="68"/>
                    <a:pt x="81" y="66"/>
                    <a:pt x="84" y="64"/>
                  </a:cubicBezTo>
                  <a:cubicBezTo>
                    <a:pt x="87" y="61"/>
                    <a:pt x="92" y="61"/>
                    <a:pt x="93" y="60"/>
                  </a:cubicBezTo>
                  <a:cubicBezTo>
                    <a:pt x="95" y="58"/>
                    <a:pt x="98" y="61"/>
                    <a:pt x="99" y="59"/>
                  </a:cubicBezTo>
                  <a:cubicBezTo>
                    <a:pt x="100" y="58"/>
                    <a:pt x="101" y="55"/>
                    <a:pt x="100" y="53"/>
                  </a:cubicBezTo>
                  <a:cubicBezTo>
                    <a:pt x="98" y="51"/>
                    <a:pt x="97" y="48"/>
                    <a:pt x="97" y="44"/>
                  </a:cubicBezTo>
                  <a:cubicBezTo>
                    <a:pt x="97" y="40"/>
                    <a:pt x="95" y="40"/>
                    <a:pt x="95" y="38"/>
                  </a:cubicBezTo>
                  <a:cubicBezTo>
                    <a:pt x="95" y="36"/>
                    <a:pt x="95" y="34"/>
                    <a:pt x="93" y="33"/>
                  </a:cubicBezTo>
                  <a:cubicBezTo>
                    <a:pt x="91" y="32"/>
                    <a:pt x="90" y="31"/>
                    <a:pt x="92" y="28"/>
                  </a:cubicBezTo>
                  <a:cubicBezTo>
                    <a:pt x="94" y="25"/>
                    <a:pt x="93" y="18"/>
                    <a:pt x="92" y="16"/>
                  </a:cubicBezTo>
                  <a:cubicBezTo>
                    <a:pt x="92" y="16"/>
                    <a:pt x="92" y="15"/>
                    <a:pt x="92" y="15"/>
                  </a:cubicBezTo>
                  <a:cubicBezTo>
                    <a:pt x="92" y="15"/>
                    <a:pt x="91" y="14"/>
                    <a:pt x="91" y="14"/>
                  </a:cubicBezTo>
                  <a:cubicBezTo>
                    <a:pt x="91" y="11"/>
                    <a:pt x="89" y="10"/>
                    <a:pt x="85" y="10"/>
                  </a:cubicBezTo>
                  <a:cubicBezTo>
                    <a:pt x="80" y="10"/>
                    <a:pt x="87" y="6"/>
                    <a:pt x="86" y="3"/>
                  </a:cubicBezTo>
                  <a:cubicBezTo>
                    <a:pt x="84" y="1"/>
                    <a:pt x="80" y="7"/>
                    <a:pt x="76" y="6"/>
                  </a:cubicBezTo>
                  <a:cubicBezTo>
                    <a:pt x="72" y="5"/>
                    <a:pt x="67" y="11"/>
                    <a:pt x="63" y="13"/>
                  </a:cubicBezTo>
                  <a:cubicBezTo>
                    <a:pt x="60" y="16"/>
                    <a:pt x="55" y="13"/>
                    <a:pt x="57" y="9"/>
                  </a:cubicBezTo>
                  <a:cubicBezTo>
                    <a:pt x="60" y="5"/>
                    <a:pt x="57" y="6"/>
                    <a:pt x="53" y="7"/>
                  </a:cubicBezTo>
                  <a:cubicBezTo>
                    <a:pt x="49" y="9"/>
                    <a:pt x="44" y="7"/>
                    <a:pt x="45" y="3"/>
                  </a:cubicBezTo>
                  <a:cubicBezTo>
                    <a:pt x="45" y="2"/>
                    <a:pt x="45" y="1"/>
                    <a:pt x="44" y="0"/>
                  </a:cubicBezTo>
                  <a:cubicBezTo>
                    <a:pt x="42" y="1"/>
                    <a:pt x="41" y="1"/>
                    <a:pt x="40" y="1"/>
                  </a:cubicBezTo>
                  <a:cubicBezTo>
                    <a:pt x="38" y="0"/>
                    <a:pt x="34" y="0"/>
                    <a:pt x="30" y="0"/>
                  </a:cubicBezTo>
                  <a:cubicBezTo>
                    <a:pt x="31" y="1"/>
                    <a:pt x="32" y="3"/>
                    <a:pt x="32" y="5"/>
                  </a:cubicBezTo>
                  <a:cubicBezTo>
                    <a:pt x="30" y="8"/>
                    <a:pt x="33" y="10"/>
                    <a:pt x="35" y="15"/>
                  </a:cubicBezTo>
                  <a:cubicBezTo>
                    <a:pt x="37" y="19"/>
                    <a:pt x="30" y="16"/>
                    <a:pt x="30" y="19"/>
                  </a:cubicBezTo>
                  <a:cubicBezTo>
                    <a:pt x="30" y="22"/>
                    <a:pt x="24" y="19"/>
                    <a:pt x="22" y="18"/>
                  </a:cubicBezTo>
                  <a:cubicBezTo>
                    <a:pt x="20" y="17"/>
                    <a:pt x="13" y="18"/>
                    <a:pt x="13" y="19"/>
                  </a:cubicBezTo>
                  <a:cubicBezTo>
                    <a:pt x="13" y="20"/>
                    <a:pt x="13" y="21"/>
                    <a:pt x="13" y="22"/>
                  </a:cubicBezTo>
                  <a:cubicBezTo>
                    <a:pt x="14" y="25"/>
                    <a:pt x="14" y="28"/>
                    <a:pt x="13" y="29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4" name="Freeform 88"/>
            <p:cNvSpPr/>
            <p:nvPr/>
          </p:nvSpPr>
          <p:spPr bwMode="auto">
            <a:xfrm>
              <a:off x="6351177" y="1941086"/>
              <a:ext cx="269139" cy="430244"/>
            </a:xfrm>
            <a:custGeom>
              <a:avLst/>
              <a:gdLst/>
              <a:ahLst/>
              <a:cxnLst>
                <a:cxn ang="0">
                  <a:pos x="100" y="158"/>
                </a:cxn>
                <a:cxn ang="0">
                  <a:pos x="117" y="142"/>
                </a:cxn>
                <a:cxn ang="0">
                  <a:pos x="114" y="133"/>
                </a:cxn>
                <a:cxn ang="0">
                  <a:pos x="100" y="122"/>
                </a:cxn>
                <a:cxn ang="0">
                  <a:pos x="107" y="116"/>
                </a:cxn>
                <a:cxn ang="0">
                  <a:pos x="101" y="110"/>
                </a:cxn>
                <a:cxn ang="0">
                  <a:pos x="102" y="104"/>
                </a:cxn>
                <a:cxn ang="0">
                  <a:pos x="97" y="101"/>
                </a:cxn>
                <a:cxn ang="0">
                  <a:pos x="99" y="97"/>
                </a:cxn>
                <a:cxn ang="0">
                  <a:pos x="98" y="89"/>
                </a:cxn>
                <a:cxn ang="0">
                  <a:pos x="101" y="82"/>
                </a:cxn>
                <a:cxn ang="0">
                  <a:pos x="91" y="65"/>
                </a:cxn>
                <a:cxn ang="0">
                  <a:pos x="94" y="58"/>
                </a:cxn>
                <a:cxn ang="0">
                  <a:pos x="101" y="50"/>
                </a:cxn>
                <a:cxn ang="0">
                  <a:pos x="93" y="42"/>
                </a:cxn>
                <a:cxn ang="0">
                  <a:pos x="86" y="38"/>
                </a:cxn>
                <a:cxn ang="0">
                  <a:pos x="84" y="31"/>
                </a:cxn>
                <a:cxn ang="0">
                  <a:pos x="86" y="25"/>
                </a:cxn>
                <a:cxn ang="0">
                  <a:pos x="90" y="22"/>
                </a:cxn>
                <a:cxn ang="0">
                  <a:pos x="93" y="18"/>
                </a:cxn>
                <a:cxn ang="0">
                  <a:pos x="93" y="11"/>
                </a:cxn>
                <a:cxn ang="0">
                  <a:pos x="81" y="3"/>
                </a:cxn>
                <a:cxn ang="0">
                  <a:pos x="72" y="3"/>
                </a:cxn>
                <a:cxn ang="0">
                  <a:pos x="61" y="6"/>
                </a:cxn>
                <a:cxn ang="0">
                  <a:pos x="54" y="14"/>
                </a:cxn>
                <a:cxn ang="0">
                  <a:pos x="52" y="23"/>
                </a:cxn>
                <a:cxn ang="0">
                  <a:pos x="47" y="30"/>
                </a:cxn>
                <a:cxn ang="0">
                  <a:pos x="40" y="28"/>
                </a:cxn>
                <a:cxn ang="0">
                  <a:pos x="32" y="28"/>
                </a:cxn>
                <a:cxn ang="0">
                  <a:pos x="19" y="27"/>
                </a:cxn>
                <a:cxn ang="0">
                  <a:pos x="7" y="18"/>
                </a:cxn>
                <a:cxn ang="0">
                  <a:pos x="0" y="23"/>
                </a:cxn>
                <a:cxn ang="0">
                  <a:pos x="12" y="32"/>
                </a:cxn>
                <a:cxn ang="0">
                  <a:pos x="28" y="42"/>
                </a:cxn>
                <a:cxn ang="0">
                  <a:pos x="29" y="53"/>
                </a:cxn>
                <a:cxn ang="0">
                  <a:pos x="31" y="63"/>
                </a:cxn>
                <a:cxn ang="0">
                  <a:pos x="31" y="73"/>
                </a:cxn>
                <a:cxn ang="0">
                  <a:pos x="33" y="78"/>
                </a:cxn>
                <a:cxn ang="0">
                  <a:pos x="34" y="84"/>
                </a:cxn>
                <a:cxn ang="0">
                  <a:pos x="44" y="88"/>
                </a:cxn>
                <a:cxn ang="0">
                  <a:pos x="48" y="96"/>
                </a:cxn>
                <a:cxn ang="0">
                  <a:pos x="46" y="100"/>
                </a:cxn>
                <a:cxn ang="0">
                  <a:pos x="39" y="105"/>
                </a:cxn>
                <a:cxn ang="0">
                  <a:pos x="28" y="117"/>
                </a:cxn>
                <a:cxn ang="0">
                  <a:pos x="21" y="122"/>
                </a:cxn>
                <a:cxn ang="0">
                  <a:pos x="15" y="128"/>
                </a:cxn>
                <a:cxn ang="0">
                  <a:pos x="7" y="132"/>
                </a:cxn>
                <a:cxn ang="0">
                  <a:pos x="2" y="139"/>
                </a:cxn>
                <a:cxn ang="0">
                  <a:pos x="3" y="146"/>
                </a:cxn>
                <a:cxn ang="0">
                  <a:pos x="4" y="153"/>
                </a:cxn>
                <a:cxn ang="0">
                  <a:pos x="6" y="166"/>
                </a:cxn>
                <a:cxn ang="0">
                  <a:pos x="3" y="178"/>
                </a:cxn>
                <a:cxn ang="0">
                  <a:pos x="13" y="182"/>
                </a:cxn>
                <a:cxn ang="0">
                  <a:pos x="20" y="186"/>
                </a:cxn>
                <a:cxn ang="0">
                  <a:pos x="33" y="188"/>
                </a:cxn>
                <a:cxn ang="0">
                  <a:pos x="68" y="180"/>
                </a:cxn>
                <a:cxn ang="0">
                  <a:pos x="78" y="179"/>
                </a:cxn>
                <a:cxn ang="0">
                  <a:pos x="83" y="172"/>
                </a:cxn>
                <a:cxn ang="0">
                  <a:pos x="100" y="158"/>
                </a:cxn>
              </a:cxnLst>
              <a:rect l="0" t="0" r="r" b="b"/>
              <a:pathLst>
                <a:path w="118" h="189">
                  <a:moveTo>
                    <a:pt x="100" y="158"/>
                  </a:moveTo>
                  <a:cubicBezTo>
                    <a:pt x="103" y="152"/>
                    <a:pt x="115" y="148"/>
                    <a:pt x="117" y="142"/>
                  </a:cubicBezTo>
                  <a:cubicBezTo>
                    <a:pt x="118" y="140"/>
                    <a:pt x="118" y="138"/>
                    <a:pt x="114" y="133"/>
                  </a:cubicBezTo>
                  <a:cubicBezTo>
                    <a:pt x="110" y="128"/>
                    <a:pt x="100" y="125"/>
                    <a:pt x="100" y="122"/>
                  </a:cubicBezTo>
                  <a:cubicBezTo>
                    <a:pt x="99" y="120"/>
                    <a:pt x="107" y="119"/>
                    <a:pt x="107" y="116"/>
                  </a:cubicBezTo>
                  <a:cubicBezTo>
                    <a:pt x="106" y="113"/>
                    <a:pt x="102" y="113"/>
                    <a:pt x="101" y="110"/>
                  </a:cubicBezTo>
                  <a:cubicBezTo>
                    <a:pt x="99" y="107"/>
                    <a:pt x="103" y="106"/>
                    <a:pt x="102" y="104"/>
                  </a:cubicBezTo>
                  <a:cubicBezTo>
                    <a:pt x="102" y="103"/>
                    <a:pt x="97" y="102"/>
                    <a:pt x="97" y="101"/>
                  </a:cubicBezTo>
                  <a:cubicBezTo>
                    <a:pt x="96" y="99"/>
                    <a:pt x="100" y="99"/>
                    <a:pt x="99" y="97"/>
                  </a:cubicBezTo>
                  <a:cubicBezTo>
                    <a:pt x="99" y="95"/>
                    <a:pt x="95" y="92"/>
                    <a:pt x="98" y="89"/>
                  </a:cubicBezTo>
                  <a:cubicBezTo>
                    <a:pt x="100" y="86"/>
                    <a:pt x="105" y="89"/>
                    <a:pt x="101" y="82"/>
                  </a:cubicBezTo>
                  <a:cubicBezTo>
                    <a:pt x="98" y="75"/>
                    <a:pt x="92" y="67"/>
                    <a:pt x="91" y="65"/>
                  </a:cubicBezTo>
                  <a:cubicBezTo>
                    <a:pt x="89" y="63"/>
                    <a:pt x="92" y="60"/>
                    <a:pt x="94" y="58"/>
                  </a:cubicBezTo>
                  <a:cubicBezTo>
                    <a:pt x="96" y="57"/>
                    <a:pt x="101" y="52"/>
                    <a:pt x="101" y="50"/>
                  </a:cubicBezTo>
                  <a:cubicBezTo>
                    <a:pt x="101" y="48"/>
                    <a:pt x="95" y="43"/>
                    <a:pt x="93" y="42"/>
                  </a:cubicBezTo>
                  <a:cubicBezTo>
                    <a:pt x="91" y="41"/>
                    <a:pt x="88" y="41"/>
                    <a:pt x="86" y="38"/>
                  </a:cubicBezTo>
                  <a:cubicBezTo>
                    <a:pt x="84" y="34"/>
                    <a:pt x="83" y="33"/>
                    <a:pt x="84" y="31"/>
                  </a:cubicBezTo>
                  <a:cubicBezTo>
                    <a:pt x="86" y="29"/>
                    <a:pt x="86" y="27"/>
                    <a:pt x="86" y="25"/>
                  </a:cubicBezTo>
                  <a:cubicBezTo>
                    <a:pt x="86" y="23"/>
                    <a:pt x="90" y="25"/>
                    <a:pt x="90" y="22"/>
                  </a:cubicBezTo>
                  <a:cubicBezTo>
                    <a:pt x="91" y="20"/>
                    <a:pt x="92" y="19"/>
                    <a:pt x="93" y="18"/>
                  </a:cubicBezTo>
                  <a:cubicBezTo>
                    <a:pt x="93" y="15"/>
                    <a:pt x="93" y="13"/>
                    <a:pt x="93" y="11"/>
                  </a:cubicBezTo>
                  <a:cubicBezTo>
                    <a:pt x="92" y="8"/>
                    <a:pt x="83" y="7"/>
                    <a:pt x="81" y="3"/>
                  </a:cubicBezTo>
                  <a:cubicBezTo>
                    <a:pt x="79" y="0"/>
                    <a:pt x="74" y="1"/>
                    <a:pt x="72" y="3"/>
                  </a:cubicBezTo>
                  <a:cubicBezTo>
                    <a:pt x="70" y="6"/>
                    <a:pt x="61" y="3"/>
                    <a:pt x="61" y="6"/>
                  </a:cubicBezTo>
                  <a:cubicBezTo>
                    <a:pt x="61" y="9"/>
                    <a:pt x="54" y="10"/>
                    <a:pt x="54" y="14"/>
                  </a:cubicBezTo>
                  <a:cubicBezTo>
                    <a:pt x="54" y="17"/>
                    <a:pt x="57" y="24"/>
                    <a:pt x="52" y="23"/>
                  </a:cubicBezTo>
                  <a:cubicBezTo>
                    <a:pt x="46" y="23"/>
                    <a:pt x="50" y="25"/>
                    <a:pt x="47" y="30"/>
                  </a:cubicBezTo>
                  <a:cubicBezTo>
                    <a:pt x="44" y="34"/>
                    <a:pt x="44" y="27"/>
                    <a:pt x="40" y="28"/>
                  </a:cubicBezTo>
                  <a:cubicBezTo>
                    <a:pt x="37" y="29"/>
                    <a:pt x="33" y="25"/>
                    <a:pt x="32" y="28"/>
                  </a:cubicBezTo>
                  <a:cubicBezTo>
                    <a:pt x="30" y="30"/>
                    <a:pt x="25" y="28"/>
                    <a:pt x="19" y="27"/>
                  </a:cubicBezTo>
                  <a:cubicBezTo>
                    <a:pt x="14" y="26"/>
                    <a:pt x="11" y="18"/>
                    <a:pt x="7" y="18"/>
                  </a:cubicBezTo>
                  <a:cubicBezTo>
                    <a:pt x="4" y="18"/>
                    <a:pt x="1" y="20"/>
                    <a:pt x="0" y="23"/>
                  </a:cubicBezTo>
                  <a:cubicBezTo>
                    <a:pt x="4" y="26"/>
                    <a:pt x="7" y="30"/>
                    <a:pt x="12" y="32"/>
                  </a:cubicBezTo>
                  <a:cubicBezTo>
                    <a:pt x="18" y="35"/>
                    <a:pt x="29" y="38"/>
                    <a:pt x="28" y="42"/>
                  </a:cubicBezTo>
                  <a:cubicBezTo>
                    <a:pt x="28" y="46"/>
                    <a:pt x="26" y="51"/>
                    <a:pt x="29" y="53"/>
                  </a:cubicBezTo>
                  <a:cubicBezTo>
                    <a:pt x="31" y="54"/>
                    <a:pt x="28" y="61"/>
                    <a:pt x="31" y="63"/>
                  </a:cubicBezTo>
                  <a:cubicBezTo>
                    <a:pt x="34" y="64"/>
                    <a:pt x="33" y="73"/>
                    <a:pt x="31" y="73"/>
                  </a:cubicBezTo>
                  <a:cubicBezTo>
                    <a:pt x="28" y="73"/>
                    <a:pt x="31" y="77"/>
                    <a:pt x="33" y="78"/>
                  </a:cubicBezTo>
                  <a:cubicBezTo>
                    <a:pt x="34" y="79"/>
                    <a:pt x="34" y="81"/>
                    <a:pt x="34" y="84"/>
                  </a:cubicBezTo>
                  <a:cubicBezTo>
                    <a:pt x="38" y="85"/>
                    <a:pt x="41" y="86"/>
                    <a:pt x="44" y="88"/>
                  </a:cubicBezTo>
                  <a:cubicBezTo>
                    <a:pt x="48" y="90"/>
                    <a:pt x="47" y="93"/>
                    <a:pt x="48" y="96"/>
                  </a:cubicBezTo>
                  <a:cubicBezTo>
                    <a:pt x="48" y="100"/>
                    <a:pt x="48" y="102"/>
                    <a:pt x="46" y="100"/>
                  </a:cubicBezTo>
                  <a:cubicBezTo>
                    <a:pt x="43" y="99"/>
                    <a:pt x="41" y="100"/>
                    <a:pt x="39" y="105"/>
                  </a:cubicBezTo>
                  <a:cubicBezTo>
                    <a:pt x="38" y="110"/>
                    <a:pt x="32" y="116"/>
                    <a:pt x="28" y="117"/>
                  </a:cubicBezTo>
                  <a:cubicBezTo>
                    <a:pt x="24" y="117"/>
                    <a:pt x="24" y="121"/>
                    <a:pt x="21" y="122"/>
                  </a:cubicBezTo>
                  <a:cubicBezTo>
                    <a:pt x="18" y="123"/>
                    <a:pt x="15" y="125"/>
                    <a:pt x="15" y="128"/>
                  </a:cubicBezTo>
                  <a:cubicBezTo>
                    <a:pt x="15" y="132"/>
                    <a:pt x="11" y="132"/>
                    <a:pt x="7" y="132"/>
                  </a:cubicBezTo>
                  <a:cubicBezTo>
                    <a:pt x="4" y="132"/>
                    <a:pt x="5" y="138"/>
                    <a:pt x="2" y="139"/>
                  </a:cubicBezTo>
                  <a:cubicBezTo>
                    <a:pt x="0" y="141"/>
                    <a:pt x="0" y="143"/>
                    <a:pt x="3" y="146"/>
                  </a:cubicBezTo>
                  <a:cubicBezTo>
                    <a:pt x="5" y="149"/>
                    <a:pt x="3" y="151"/>
                    <a:pt x="4" y="153"/>
                  </a:cubicBezTo>
                  <a:cubicBezTo>
                    <a:pt x="5" y="156"/>
                    <a:pt x="8" y="161"/>
                    <a:pt x="6" y="166"/>
                  </a:cubicBezTo>
                  <a:cubicBezTo>
                    <a:pt x="3" y="172"/>
                    <a:pt x="1" y="178"/>
                    <a:pt x="3" y="178"/>
                  </a:cubicBezTo>
                  <a:cubicBezTo>
                    <a:pt x="5" y="177"/>
                    <a:pt x="10" y="182"/>
                    <a:pt x="13" y="182"/>
                  </a:cubicBezTo>
                  <a:cubicBezTo>
                    <a:pt x="17" y="182"/>
                    <a:pt x="17" y="187"/>
                    <a:pt x="20" y="186"/>
                  </a:cubicBezTo>
                  <a:cubicBezTo>
                    <a:pt x="23" y="185"/>
                    <a:pt x="23" y="189"/>
                    <a:pt x="33" y="188"/>
                  </a:cubicBezTo>
                  <a:cubicBezTo>
                    <a:pt x="42" y="188"/>
                    <a:pt x="60" y="180"/>
                    <a:pt x="68" y="180"/>
                  </a:cubicBezTo>
                  <a:cubicBezTo>
                    <a:pt x="72" y="180"/>
                    <a:pt x="75" y="180"/>
                    <a:pt x="78" y="179"/>
                  </a:cubicBezTo>
                  <a:cubicBezTo>
                    <a:pt x="79" y="177"/>
                    <a:pt x="81" y="174"/>
                    <a:pt x="83" y="172"/>
                  </a:cubicBezTo>
                  <a:cubicBezTo>
                    <a:pt x="88" y="168"/>
                    <a:pt x="98" y="164"/>
                    <a:pt x="100" y="158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5" name="Freeform 89"/>
            <p:cNvSpPr/>
            <p:nvPr/>
          </p:nvSpPr>
          <p:spPr bwMode="auto">
            <a:xfrm>
              <a:off x="6696130" y="3288677"/>
              <a:ext cx="543965" cy="434035"/>
            </a:xfrm>
            <a:custGeom>
              <a:avLst/>
              <a:gdLst/>
              <a:ahLst/>
              <a:cxnLst>
                <a:cxn ang="0">
                  <a:pos x="142" y="40"/>
                </a:cxn>
                <a:cxn ang="0">
                  <a:pos x="122" y="38"/>
                </a:cxn>
                <a:cxn ang="0">
                  <a:pos x="109" y="33"/>
                </a:cxn>
                <a:cxn ang="0">
                  <a:pos x="82" y="13"/>
                </a:cxn>
                <a:cxn ang="0">
                  <a:pos x="59" y="0"/>
                </a:cxn>
                <a:cxn ang="0">
                  <a:pos x="50" y="0"/>
                </a:cxn>
                <a:cxn ang="0">
                  <a:pos x="38" y="4"/>
                </a:cxn>
                <a:cxn ang="0">
                  <a:pos x="27" y="11"/>
                </a:cxn>
                <a:cxn ang="0">
                  <a:pos x="36" y="21"/>
                </a:cxn>
                <a:cxn ang="0">
                  <a:pos x="29" y="26"/>
                </a:cxn>
                <a:cxn ang="0">
                  <a:pos x="22" y="29"/>
                </a:cxn>
                <a:cxn ang="0">
                  <a:pos x="13" y="36"/>
                </a:cxn>
                <a:cxn ang="0">
                  <a:pos x="2" y="31"/>
                </a:cxn>
                <a:cxn ang="0">
                  <a:pos x="1" y="34"/>
                </a:cxn>
                <a:cxn ang="0">
                  <a:pos x="0" y="37"/>
                </a:cxn>
                <a:cxn ang="0">
                  <a:pos x="2" y="50"/>
                </a:cxn>
                <a:cxn ang="0">
                  <a:pos x="11" y="61"/>
                </a:cxn>
                <a:cxn ang="0">
                  <a:pos x="28" y="87"/>
                </a:cxn>
                <a:cxn ang="0">
                  <a:pos x="36" y="99"/>
                </a:cxn>
                <a:cxn ang="0">
                  <a:pos x="47" y="112"/>
                </a:cxn>
                <a:cxn ang="0">
                  <a:pos x="49" y="124"/>
                </a:cxn>
                <a:cxn ang="0">
                  <a:pos x="59" y="143"/>
                </a:cxn>
                <a:cxn ang="0">
                  <a:pos x="72" y="158"/>
                </a:cxn>
                <a:cxn ang="0">
                  <a:pos x="82" y="175"/>
                </a:cxn>
                <a:cxn ang="0">
                  <a:pos x="86" y="184"/>
                </a:cxn>
                <a:cxn ang="0">
                  <a:pos x="89" y="190"/>
                </a:cxn>
                <a:cxn ang="0">
                  <a:pos x="95" y="188"/>
                </a:cxn>
                <a:cxn ang="0">
                  <a:pos x="94" y="181"/>
                </a:cxn>
                <a:cxn ang="0">
                  <a:pos x="99" y="177"/>
                </a:cxn>
                <a:cxn ang="0">
                  <a:pos x="107" y="179"/>
                </a:cxn>
                <a:cxn ang="0">
                  <a:pos x="121" y="180"/>
                </a:cxn>
                <a:cxn ang="0">
                  <a:pos x="137" y="182"/>
                </a:cxn>
                <a:cxn ang="0">
                  <a:pos x="145" y="179"/>
                </a:cxn>
                <a:cxn ang="0">
                  <a:pos x="162" y="164"/>
                </a:cxn>
                <a:cxn ang="0">
                  <a:pos x="184" y="163"/>
                </a:cxn>
                <a:cxn ang="0">
                  <a:pos x="230" y="148"/>
                </a:cxn>
                <a:cxn ang="0">
                  <a:pos x="238" y="125"/>
                </a:cxn>
                <a:cxn ang="0">
                  <a:pos x="232" y="117"/>
                </a:cxn>
                <a:cxn ang="0">
                  <a:pos x="203" y="113"/>
                </a:cxn>
                <a:cxn ang="0">
                  <a:pos x="195" y="101"/>
                </a:cxn>
                <a:cxn ang="0">
                  <a:pos x="190" y="94"/>
                </a:cxn>
                <a:cxn ang="0">
                  <a:pos x="181" y="88"/>
                </a:cxn>
                <a:cxn ang="0">
                  <a:pos x="175" y="76"/>
                </a:cxn>
                <a:cxn ang="0">
                  <a:pos x="170" y="63"/>
                </a:cxn>
                <a:cxn ang="0">
                  <a:pos x="158" y="50"/>
                </a:cxn>
                <a:cxn ang="0">
                  <a:pos x="157" y="45"/>
                </a:cxn>
                <a:cxn ang="0">
                  <a:pos x="148" y="45"/>
                </a:cxn>
                <a:cxn ang="0">
                  <a:pos x="142" y="40"/>
                </a:cxn>
              </a:cxnLst>
              <a:rect l="0" t="0" r="r" b="b"/>
              <a:pathLst>
                <a:path w="238" h="190">
                  <a:moveTo>
                    <a:pt x="142" y="40"/>
                  </a:moveTo>
                  <a:cubicBezTo>
                    <a:pt x="142" y="40"/>
                    <a:pt x="125" y="38"/>
                    <a:pt x="122" y="38"/>
                  </a:cubicBezTo>
                  <a:cubicBezTo>
                    <a:pt x="119" y="38"/>
                    <a:pt x="113" y="37"/>
                    <a:pt x="109" y="33"/>
                  </a:cubicBezTo>
                  <a:cubicBezTo>
                    <a:pt x="105" y="30"/>
                    <a:pt x="85" y="15"/>
                    <a:pt x="82" y="13"/>
                  </a:cubicBezTo>
                  <a:cubicBezTo>
                    <a:pt x="78" y="11"/>
                    <a:pt x="63" y="1"/>
                    <a:pt x="59" y="0"/>
                  </a:cubicBezTo>
                  <a:cubicBezTo>
                    <a:pt x="55" y="0"/>
                    <a:pt x="55" y="0"/>
                    <a:pt x="50" y="0"/>
                  </a:cubicBezTo>
                  <a:cubicBezTo>
                    <a:pt x="45" y="0"/>
                    <a:pt x="47" y="3"/>
                    <a:pt x="38" y="4"/>
                  </a:cubicBezTo>
                  <a:cubicBezTo>
                    <a:pt x="30" y="4"/>
                    <a:pt x="25" y="10"/>
                    <a:pt x="27" y="11"/>
                  </a:cubicBezTo>
                  <a:cubicBezTo>
                    <a:pt x="30" y="12"/>
                    <a:pt x="38" y="19"/>
                    <a:pt x="36" y="21"/>
                  </a:cubicBezTo>
                  <a:cubicBezTo>
                    <a:pt x="33" y="22"/>
                    <a:pt x="33" y="26"/>
                    <a:pt x="29" y="26"/>
                  </a:cubicBezTo>
                  <a:cubicBezTo>
                    <a:pt x="26" y="26"/>
                    <a:pt x="22" y="27"/>
                    <a:pt x="22" y="29"/>
                  </a:cubicBezTo>
                  <a:cubicBezTo>
                    <a:pt x="22" y="32"/>
                    <a:pt x="17" y="36"/>
                    <a:pt x="13" y="36"/>
                  </a:cubicBezTo>
                  <a:cubicBezTo>
                    <a:pt x="11" y="36"/>
                    <a:pt x="6" y="33"/>
                    <a:pt x="2" y="31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40"/>
                    <a:pt x="0" y="49"/>
                    <a:pt x="2" y="50"/>
                  </a:cubicBezTo>
                  <a:cubicBezTo>
                    <a:pt x="5" y="51"/>
                    <a:pt x="6" y="55"/>
                    <a:pt x="11" y="61"/>
                  </a:cubicBezTo>
                  <a:cubicBezTo>
                    <a:pt x="17" y="67"/>
                    <a:pt x="28" y="83"/>
                    <a:pt x="28" y="87"/>
                  </a:cubicBezTo>
                  <a:cubicBezTo>
                    <a:pt x="28" y="90"/>
                    <a:pt x="30" y="95"/>
                    <a:pt x="36" y="99"/>
                  </a:cubicBezTo>
                  <a:cubicBezTo>
                    <a:pt x="43" y="104"/>
                    <a:pt x="43" y="109"/>
                    <a:pt x="47" y="112"/>
                  </a:cubicBezTo>
                  <a:cubicBezTo>
                    <a:pt x="50" y="114"/>
                    <a:pt x="49" y="118"/>
                    <a:pt x="49" y="124"/>
                  </a:cubicBezTo>
                  <a:cubicBezTo>
                    <a:pt x="50" y="131"/>
                    <a:pt x="53" y="140"/>
                    <a:pt x="59" y="143"/>
                  </a:cubicBezTo>
                  <a:cubicBezTo>
                    <a:pt x="65" y="147"/>
                    <a:pt x="69" y="151"/>
                    <a:pt x="72" y="158"/>
                  </a:cubicBezTo>
                  <a:cubicBezTo>
                    <a:pt x="74" y="165"/>
                    <a:pt x="78" y="171"/>
                    <a:pt x="82" y="175"/>
                  </a:cubicBezTo>
                  <a:cubicBezTo>
                    <a:pt x="86" y="179"/>
                    <a:pt x="84" y="181"/>
                    <a:pt x="86" y="184"/>
                  </a:cubicBezTo>
                  <a:cubicBezTo>
                    <a:pt x="87" y="185"/>
                    <a:pt x="88" y="188"/>
                    <a:pt x="89" y="190"/>
                  </a:cubicBezTo>
                  <a:cubicBezTo>
                    <a:pt x="92" y="189"/>
                    <a:pt x="94" y="188"/>
                    <a:pt x="95" y="188"/>
                  </a:cubicBezTo>
                  <a:cubicBezTo>
                    <a:pt x="95" y="186"/>
                    <a:pt x="93" y="183"/>
                    <a:pt x="94" y="181"/>
                  </a:cubicBezTo>
                  <a:cubicBezTo>
                    <a:pt x="95" y="180"/>
                    <a:pt x="97" y="178"/>
                    <a:pt x="99" y="177"/>
                  </a:cubicBezTo>
                  <a:cubicBezTo>
                    <a:pt x="101" y="177"/>
                    <a:pt x="103" y="179"/>
                    <a:pt x="107" y="179"/>
                  </a:cubicBezTo>
                  <a:cubicBezTo>
                    <a:pt x="112" y="178"/>
                    <a:pt x="120" y="179"/>
                    <a:pt x="121" y="180"/>
                  </a:cubicBezTo>
                  <a:cubicBezTo>
                    <a:pt x="122" y="181"/>
                    <a:pt x="134" y="180"/>
                    <a:pt x="137" y="182"/>
                  </a:cubicBezTo>
                  <a:cubicBezTo>
                    <a:pt x="140" y="185"/>
                    <a:pt x="143" y="184"/>
                    <a:pt x="145" y="179"/>
                  </a:cubicBezTo>
                  <a:cubicBezTo>
                    <a:pt x="147" y="175"/>
                    <a:pt x="160" y="165"/>
                    <a:pt x="162" y="164"/>
                  </a:cubicBezTo>
                  <a:cubicBezTo>
                    <a:pt x="164" y="163"/>
                    <a:pt x="179" y="164"/>
                    <a:pt x="184" y="163"/>
                  </a:cubicBezTo>
                  <a:cubicBezTo>
                    <a:pt x="190" y="162"/>
                    <a:pt x="228" y="150"/>
                    <a:pt x="230" y="148"/>
                  </a:cubicBezTo>
                  <a:cubicBezTo>
                    <a:pt x="231" y="147"/>
                    <a:pt x="238" y="127"/>
                    <a:pt x="238" y="125"/>
                  </a:cubicBezTo>
                  <a:cubicBezTo>
                    <a:pt x="238" y="122"/>
                    <a:pt x="235" y="116"/>
                    <a:pt x="232" y="117"/>
                  </a:cubicBezTo>
                  <a:cubicBezTo>
                    <a:pt x="229" y="117"/>
                    <a:pt x="205" y="114"/>
                    <a:pt x="203" y="113"/>
                  </a:cubicBezTo>
                  <a:cubicBezTo>
                    <a:pt x="202" y="113"/>
                    <a:pt x="196" y="108"/>
                    <a:pt x="195" y="101"/>
                  </a:cubicBezTo>
                  <a:cubicBezTo>
                    <a:pt x="193" y="100"/>
                    <a:pt x="191" y="97"/>
                    <a:pt x="190" y="94"/>
                  </a:cubicBezTo>
                  <a:cubicBezTo>
                    <a:pt x="188" y="95"/>
                    <a:pt x="183" y="94"/>
                    <a:pt x="181" y="88"/>
                  </a:cubicBezTo>
                  <a:cubicBezTo>
                    <a:pt x="179" y="86"/>
                    <a:pt x="173" y="78"/>
                    <a:pt x="175" y="76"/>
                  </a:cubicBezTo>
                  <a:cubicBezTo>
                    <a:pt x="177" y="73"/>
                    <a:pt x="174" y="67"/>
                    <a:pt x="170" y="63"/>
                  </a:cubicBezTo>
                  <a:cubicBezTo>
                    <a:pt x="166" y="60"/>
                    <a:pt x="159" y="54"/>
                    <a:pt x="158" y="50"/>
                  </a:cubicBezTo>
                  <a:cubicBezTo>
                    <a:pt x="158" y="49"/>
                    <a:pt x="158" y="47"/>
                    <a:pt x="157" y="45"/>
                  </a:cubicBezTo>
                  <a:cubicBezTo>
                    <a:pt x="148" y="45"/>
                    <a:pt x="148" y="45"/>
                    <a:pt x="148" y="45"/>
                  </a:cubicBezTo>
                  <a:lnTo>
                    <a:pt x="142" y="40"/>
                  </a:ln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6" name="Freeform 90"/>
            <p:cNvSpPr/>
            <p:nvPr/>
          </p:nvSpPr>
          <p:spPr bwMode="auto">
            <a:xfrm>
              <a:off x="7141535" y="3487689"/>
              <a:ext cx="208488" cy="229337"/>
            </a:xfrm>
            <a:custGeom>
              <a:avLst/>
              <a:gdLst/>
              <a:ahLst/>
              <a:cxnLst>
                <a:cxn ang="0">
                  <a:pos x="45" y="3"/>
                </a:cxn>
                <a:cxn ang="0">
                  <a:pos x="45" y="11"/>
                </a:cxn>
                <a:cxn ang="0">
                  <a:pos x="38" y="20"/>
                </a:cxn>
                <a:cxn ang="0">
                  <a:pos x="35" y="30"/>
                </a:cxn>
                <a:cxn ang="0">
                  <a:pos x="37" y="30"/>
                </a:cxn>
                <a:cxn ang="0">
                  <a:pos x="43" y="38"/>
                </a:cxn>
                <a:cxn ang="0">
                  <a:pos x="35" y="61"/>
                </a:cxn>
                <a:cxn ang="0">
                  <a:pos x="0" y="73"/>
                </a:cxn>
                <a:cxn ang="0">
                  <a:pos x="14" y="101"/>
                </a:cxn>
                <a:cxn ang="0">
                  <a:pos x="17" y="100"/>
                </a:cxn>
                <a:cxn ang="0">
                  <a:pos x="35" y="97"/>
                </a:cxn>
                <a:cxn ang="0">
                  <a:pos x="40" y="88"/>
                </a:cxn>
                <a:cxn ang="0">
                  <a:pos x="52" y="86"/>
                </a:cxn>
                <a:cxn ang="0">
                  <a:pos x="59" y="76"/>
                </a:cxn>
                <a:cxn ang="0">
                  <a:pos x="67" y="72"/>
                </a:cxn>
                <a:cxn ang="0">
                  <a:pos x="70" y="57"/>
                </a:cxn>
                <a:cxn ang="0">
                  <a:pos x="80" y="51"/>
                </a:cxn>
                <a:cxn ang="0">
                  <a:pos x="89" y="37"/>
                </a:cxn>
                <a:cxn ang="0">
                  <a:pos x="88" y="31"/>
                </a:cxn>
                <a:cxn ang="0">
                  <a:pos x="79" y="19"/>
                </a:cxn>
                <a:cxn ang="0">
                  <a:pos x="60" y="12"/>
                </a:cxn>
                <a:cxn ang="0">
                  <a:pos x="54" y="0"/>
                </a:cxn>
                <a:cxn ang="0">
                  <a:pos x="50" y="3"/>
                </a:cxn>
                <a:cxn ang="0">
                  <a:pos x="45" y="3"/>
                </a:cxn>
              </a:cxnLst>
              <a:rect l="0" t="0" r="r" b="b"/>
              <a:pathLst>
                <a:path w="91" h="101">
                  <a:moveTo>
                    <a:pt x="45" y="3"/>
                  </a:moveTo>
                  <a:cubicBezTo>
                    <a:pt x="45" y="11"/>
                    <a:pt x="45" y="11"/>
                    <a:pt x="45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7" y="30"/>
                  </a:cubicBezTo>
                  <a:cubicBezTo>
                    <a:pt x="40" y="29"/>
                    <a:pt x="43" y="35"/>
                    <a:pt x="43" y="38"/>
                  </a:cubicBezTo>
                  <a:cubicBezTo>
                    <a:pt x="43" y="40"/>
                    <a:pt x="36" y="60"/>
                    <a:pt x="35" y="61"/>
                  </a:cubicBezTo>
                  <a:cubicBezTo>
                    <a:pt x="34" y="62"/>
                    <a:pt x="14" y="69"/>
                    <a:pt x="0" y="73"/>
                  </a:cubicBezTo>
                  <a:cubicBezTo>
                    <a:pt x="3" y="79"/>
                    <a:pt x="9" y="91"/>
                    <a:pt x="14" y="101"/>
                  </a:cubicBezTo>
                  <a:cubicBezTo>
                    <a:pt x="15" y="101"/>
                    <a:pt x="16" y="101"/>
                    <a:pt x="17" y="100"/>
                  </a:cubicBezTo>
                  <a:cubicBezTo>
                    <a:pt x="23" y="96"/>
                    <a:pt x="31" y="98"/>
                    <a:pt x="35" y="97"/>
                  </a:cubicBezTo>
                  <a:cubicBezTo>
                    <a:pt x="40" y="96"/>
                    <a:pt x="36" y="92"/>
                    <a:pt x="40" y="88"/>
                  </a:cubicBezTo>
                  <a:cubicBezTo>
                    <a:pt x="44" y="85"/>
                    <a:pt x="50" y="87"/>
                    <a:pt x="52" y="86"/>
                  </a:cubicBezTo>
                  <a:cubicBezTo>
                    <a:pt x="54" y="85"/>
                    <a:pt x="56" y="77"/>
                    <a:pt x="59" y="76"/>
                  </a:cubicBezTo>
                  <a:cubicBezTo>
                    <a:pt x="63" y="74"/>
                    <a:pt x="67" y="75"/>
                    <a:pt x="67" y="72"/>
                  </a:cubicBezTo>
                  <a:cubicBezTo>
                    <a:pt x="66" y="69"/>
                    <a:pt x="67" y="58"/>
                    <a:pt x="70" y="57"/>
                  </a:cubicBezTo>
                  <a:cubicBezTo>
                    <a:pt x="74" y="56"/>
                    <a:pt x="79" y="53"/>
                    <a:pt x="80" y="51"/>
                  </a:cubicBezTo>
                  <a:cubicBezTo>
                    <a:pt x="80" y="49"/>
                    <a:pt x="87" y="41"/>
                    <a:pt x="89" y="37"/>
                  </a:cubicBezTo>
                  <a:cubicBezTo>
                    <a:pt x="91" y="34"/>
                    <a:pt x="91" y="32"/>
                    <a:pt x="88" y="31"/>
                  </a:cubicBezTo>
                  <a:cubicBezTo>
                    <a:pt x="85" y="31"/>
                    <a:pt x="80" y="22"/>
                    <a:pt x="79" y="19"/>
                  </a:cubicBezTo>
                  <a:cubicBezTo>
                    <a:pt x="77" y="17"/>
                    <a:pt x="68" y="19"/>
                    <a:pt x="60" y="12"/>
                  </a:cubicBezTo>
                  <a:cubicBezTo>
                    <a:pt x="57" y="10"/>
                    <a:pt x="55" y="5"/>
                    <a:pt x="54" y="0"/>
                  </a:cubicBezTo>
                  <a:cubicBezTo>
                    <a:pt x="50" y="3"/>
                    <a:pt x="50" y="3"/>
                    <a:pt x="50" y="3"/>
                  </a:cubicBezTo>
                  <a:lnTo>
                    <a:pt x="45" y="3"/>
                  </a:ln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7" name="Freeform 91"/>
            <p:cNvSpPr/>
            <p:nvPr/>
          </p:nvSpPr>
          <p:spPr bwMode="auto">
            <a:xfrm>
              <a:off x="7109314" y="3459258"/>
              <a:ext cx="30326" cy="45488"/>
            </a:xfrm>
            <a:custGeom>
              <a:avLst/>
              <a:gdLst/>
              <a:ahLst/>
              <a:cxnLst>
                <a:cxn ang="0">
                  <a:pos x="9" y="19"/>
                </a:cxn>
                <a:cxn ang="0">
                  <a:pos x="10" y="16"/>
                </a:cxn>
                <a:cxn ang="0">
                  <a:pos x="8" y="2"/>
                </a:cxn>
                <a:cxn ang="0">
                  <a:pos x="1" y="13"/>
                </a:cxn>
                <a:cxn ang="0">
                  <a:pos x="0" y="13"/>
                </a:cxn>
                <a:cxn ang="0">
                  <a:pos x="9" y="19"/>
                </a:cxn>
              </a:cxnLst>
              <a:rect l="0" t="0" r="r" b="b"/>
              <a:pathLst>
                <a:path w="13" h="20">
                  <a:moveTo>
                    <a:pt x="9" y="19"/>
                  </a:moveTo>
                  <a:cubicBezTo>
                    <a:pt x="9" y="18"/>
                    <a:pt x="9" y="17"/>
                    <a:pt x="10" y="16"/>
                  </a:cubicBezTo>
                  <a:cubicBezTo>
                    <a:pt x="12" y="12"/>
                    <a:pt x="13" y="3"/>
                    <a:pt x="8" y="2"/>
                  </a:cubicBezTo>
                  <a:cubicBezTo>
                    <a:pt x="3" y="0"/>
                    <a:pt x="1" y="10"/>
                    <a:pt x="1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2" y="19"/>
                    <a:pt x="7" y="20"/>
                    <a:pt x="9" y="19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8" name="Freeform 92"/>
            <p:cNvSpPr/>
            <p:nvPr/>
          </p:nvSpPr>
          <p:spPr bwMode="auto">
            <a:xfrm>
              <a:off x="7141535" y="3455467"/>
              <a:ext cx="123198" cy="100454"/>
            </a:xfrm>
            <a:custGeom>
              <a:avLst/>
              <a:gdLst/>
              <a:ahLst/>
              <a:cxnLst>
                <a:cxn ang="0">
                  <a:pos x="8" y="40"/>
                </a:cxn>
                <a:cxn ang="0">
                  <a:pos x="35" y="44"/>
                </a:cxn>
                <a:cxn ang="0">
                  <a:pos x="38" y="34"/>
                </a:cxn>
                <a:cxn ang="0">
                  <a:pos x="45" y="25"/>
                </a:cxn>
                <a:cxn ang="0">
                  <a:pos x="45" y="17"/>
                </a:cxn>
                <a:cxn ang="0">
                  <a:pos x="50" y="17"/>
                </a:cxn>
                <a:cxn ang="0">
                  <a:pos x="54" y="14"/>
                </a:cxn>
                <a:cxn ang="0">
                  <a:pos x="51" y="0"/>
                </a:cxn>
                <a:cxn ang="0">
                  <a:pos x="37" y="16"/>
                </a:cxn>
                <a:cxn ang="0">
                  <a:pos x="16" y="26"/>
                </a:cxn>
                <a:cxn ang="0">
                  <a:pos x="2" y="29"/>
                </a:cxn>
                <a:cxn ang="0">
                  <a:pos x="0" y="28"/>
                </a:cxn>
                <a:cxn ang="0">
                  <a:pos x="8" y="40"/>
                </a:cxn>
              </a:cxnLst>
              <a:rect l="0" t="0" r="r" b="b"/>
              <a:pathLst>
                <a:path w="54" h="44">
                  <a:moveTo>
                    <a:pt x="8" y="40"/>
                  </a:moveTo>
                  <a:cubicBezTo>
                    <a:pt x="10" y="41"/>
                    <a:pt x="28" y="43"/>
                    <a:pt x="35" y="4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2" y="7"/>
                    <a:pt x="52" y="0"/>
                    <a:pt x="51" y="0"/>
                  </a:cubicBezTo>
                  <a:cubicBezTo>
                    <a:pt x="49" y="0"/>
                    <a:pt x="40" y="9"/>
                    <a:pt x="37" y="16"/>
                  </a:cubicBezTo>
                  <a:cubicBezTo>
                    <a:pt x="34" y="22"/>
                    <a:pt x="24" y="27"/>
                    <a:pt x="16" y="26"/>
                  </a:cubicBezTo>
                  <a:cubicBezTo>
                    <a:pt x="7" y="24"/>
                    <a:pt x="5" y="28"/>
                    <a:pt x="2" y="29"/>
                  </a:cubicBezTo>
                  <a:cubicBezTo>
                    <a:pt x="2" y="29"/>
                    <a:pt x="1" y="29"/>
                    <a:pt x="0" y="28"/>
                  </a:cubicBezTo>
                  <a:cubicBezTo>
                    <a:pt x="1" y="35"/>
                    <a:pt x="7" y="40"/>
                    <a:pt x="8" y="40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9" name="Freeform 93"/>
            <p:cNvSpPr>
              <a:spLocks noEditPoints="1"/>
            </p:cNvSpPr>
            <p:nvPr/>
          </p:nvSpPr>
          <p:spPr bwMode="auto">
            <a:xfrm>
              <a:off x="8358347" y="3982373"/>
              <a:ext cx="500372" cy="155418"/>
            </a:xfrm>
            <a:custGeom>
              <a:avLst/>
              <a:gdLst/>
              <a:ahLst/>
              <a:cxnLst>
                <a:cxn ang="0">
                  <a:pos x="39" y="24"/>
                </a:cxn>
                <a:cxn ang="0">
                  <a:pos x="31" y="12"/>
                </a:cxn>
                <a:cxn ang="0">
                  <a:pos x="25" y="7"/>
                </a:cxn>
                <a:cxn ang="0">
                  <a:pos x="24" y="5"/>
                </a:cxn>
                <a:cxn ang="0">
                  <a:pos x="21" y="10"/>
                </a:cxn>
                <a:cxn ang="0">
                  <a:pos x="12" y="9"/>
                </a:cxn>
                <a:cxn ang="0">
                  <a:pos x="6" y="2"/>
                </a:cxn>
                <a:cxn ang="0">
                  <a:pos x="0" y="1"/>
                </a:cxn>
                <a:cxn ang="0">
                  <a:pos x="3" y="19"/>
                </a:cxn>
                <a:cxn ang="0">
                  <a:pos x="14" y="40"/>
                </a:cxn>
                <a:cxn ang="0">
                  <a:pos x="25" y="51"/>
                </a:cxn>
                <a:cxn ang="0">
                  <a:pos x="47" y="62"/>
                </a:cxn>
                <a:cxn ang="0">
                  <a:pos x="39" y="46"/>
                </a:cxn>
                <a:cxn ang="0">
                  <a:pos x="39" y="24"/>
                </a:cxn>
                <a:cxn ang="0">
                  <a:pos x="210" y="11"/>
                </a:cxn>
                <a:cxn ang="0">
                  <a:pos x="200" y="9"/>
                </a:cxn>
                <a:cxn ang="0">
                  <a:pos x="189" y="0"/>
                </a:cxn>
                <a:cxn ang="0">
                  <a:pos x="180" y="11"/>
                </a:cxn>
                <a:cxn ang="0">
                  <a:pos x="174" y="19"/>
                </a:cxn>
                <a:cxn ang="0">
                  <a:pos x="172" y="22"/>
                </a:cxn>
                <a:cxn ang="0">
                  <a:pos x="172" y="29"/>
                </a:cxn>
                <a:cxn ang="0">
                  <a:pos x="165" y="31"/>
                </a:cxn>
                <a:cxn ang="0">
                  <a:pos x="159" y="23"/>
                </a:cxn>
                <a:cxn ang="0">
                  <a:pos x="158" y="23"/>
                </a:cxn>
                <a:cxn ang="0">
                  <a:pos x="148" y="39"/>
                </a:cxn>
                <a:cxn ang="0">
                  <a:pos x="132" y="44"/>
                </a:cxn>
                <a:cxn ang="0">
                  <a:pos x="125" y="58"/>
                </a:cxn>
                <a:cxn ang="0">
                  <a:pos x="108" y="54"/>
                </a:cxn>
                <a:cxn ang="0">
                  <a:pos x="111" y="61"/>
                </a:cxn>
                <a:cxn ang="0">
                  <a:pos x="121" y="66"/>
                </a:cxn>
                <a:cxn ang="0">
                  <a:pos x="135" y="65"/>
                </a:cxn>
                <a:cxn ang="0">
                  <a:pos x="147" y="60"/>
                </a:cxn>
                <a:cxn ang="0">
                  <a:pos x="157" y="62"/>
                </a:cxn>
                <a:cxn ang="0">
                  <a:pos x="167" y="55"/>
                </a:cxn>
                <a:cxn ang="0">
                  <a:pos x="171" y="45"/>
                </a:cxn>
                <a:cxn ang="0">
                  <a:pos x="177" y="35"/>
                </a:cxn>
                <a:cxn ang="0">
                  <a:pos x="195" y="27"/>
                </a:cxn>
                <a:cxn ang="0">
                  <a:pos x="200" y="29"/>
                </a:cxn>
                <a:cxn ang="0">
                  <a:pos x="207" y="22"/>
                </a:cxn>
                <a:cxn ang="0">
                  <a:pos x="217" y="18"/>
                </a:cxn>
                <a:cxn ang="0">
                  <a:pos x="210" y="11"/>
                </a:cxn>
              </a:cxnLst>
              <a:rect l="0" t="0" r="r" b="b"/>
              <a:pathLst>
                <a:path w="219" h="68">
                  <a:moveTo>
                    <a:pt x="39" y="24"/>
                  </a:moveTo>
                  <a:cubicBezTo>
                    <a:pt x="39" y="17"/>
                    <a:pt x="32" y="17"/>
                    <a:pt x="31" y="12"/>
                  </a:cubicBezTo>
                  <a:cubicBezTo>
                    <a:pt x="29" y="7"/>
                    <a:pt x="26" y="10"/>
                    <a:pt x="25" y="7"/>
                  </a:cubicBezTo>
                  <a:cubicBezTo>
                    <a:pt x="25" y="6"/>
                    <a:pt x="25" y="6"/>
                    <a:pt x="24" y="5"/>
                  </a:cubicBezTo>
                  <a:cubicBezTo>
                    <a:pt x="20" y="6"/>
                    <a:pt x="22" y="9"/>
                    <a:pt x="21" y="10"/>
                  </a:cubicBezTo>
                  <a:cubicBezTo>
                    <a:pt x="19" y="10"/>
                    <a:pt x="12" y="11"/>
                    <a:pt x="12" y="9"/>
                  </a:cubicBezTo>
                  <a:cubicBezTo>
                    <a:pt x="12" y="6"/>
                    <a:pt x="11" y="3"/>
                    <a:pt x="6" y="2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2" y="7"/>
                    <a:pt x="3" y="14"/>
                    <a:pt x="3" y="19"/>
                  </a:cubicBezTo>
                  <a:cubicBezTo>
                    <a:pt x="3" y="25"/>
                    <a:pt x="13" y="36"/>
                    <a:pt x="14" y="40"/>
                  </a:cubicBezTo>
                  <a:cubicBezTo>
                    <a:pt x="16" y="45"/>
                    <a:pt x="19" y="46"/>
                    <a:pt x="25" y="51"/>
                  </a:cubicBezTo>
                  <a:cubicBezTo>
                    <a:pt x="32" y="55"/>
                    <a:pt x="44" y="63"/>
                    <a:pt x="47" y="62"/>
                  </a:cubicBezTo>
                  <a:cubicBezTo>
                    <a:pt x="49" y="61"/>
                    <a:pt x="43" y="50"/>
                    <a:pt x="39" y="46"/>
                  </a:cubicBezTo>
                  <a:cubicBezTo>
                    <a:pt x="36" y="42"/>
                    <a:pt x="39" y="32"/>
                    <a:pt x="39" y="24"/>
                  </a:cubicBezTo>
                  <a:close/>
                  <a:moveTo>
                    <a:pt x="210" y="11"/>
                  </a:moveTo>
                  <a:cubicBezTo>
                    <a:pt x="207" y="12"/>
                    <a:pt x="200" y="12"/>
                    <a:pt x="200" y="9"/>
                  </a:cubicBezTo>
                  <a:cubicBezTo>
                    <a:pt x="200" y="6"/>
                    <a:pt x="193" y="0"/>
                    <a:pt x="189" y="0"/>
                  </a:cubicBezTo>
                  <a:cubicBezTo>
                    <a:pt x="185" y="0"/>
                    <a:pt x="181" y="8"/>
                    <a:pt x="180" y="11"/>
                  </a:cubicBezTo>
                  <a:cubicBezTo>
                    <a:pt x="180" y="15"/>
                    <a:pt x="174" y="14"/>
                    <a:pt x="174" y="19"/>
                  </a:cubicBezTo>
                  <a:cubicBezTo>
                    <a:pt x="175" y="21"/>
                    <a:pt x="173" y="21"/>
                    <a:pt x="172" y="22"/>
                  </a:cubicBezTo>
                  <a:cubicBezTo>
                    <a:pt x="173" y="26"/>
                    <a:pt x="174" y="29"/>
                    <a:pt x="172" y="29"/>
                  </a:cubicBezTo>
                  <a:cubicBezTo>
                    <a:pt x="169" y="28"/>
                    <a:pt x="169" y="31"/>
                    <a:pt x="165" y="31"/>
                  </a:cubicBezTo>
                  <a:cubicBezTo>
                    <a:pt x="163" y="31"/>
                    <a:pt x="161" y="28"/>
                    <a:pt x="159" y="23"/>
                  </a:cubicBezTo>
                  <a:cubicBezTo>
                    <a:pt x="159" y="23"/>
                    <a:pt x="158" y="23"/>
                    <a:pt x="158" y="23"/>
                  </a:cubicBezTo>
                  <a:cubicBezTo>
                    <a:pt x="156" y="23"/>
                    <a:pt x="150" y="33"/>
                    <a:pt x="148" y="39"/>
                  </a:cubicBezTo>
                  <a:cubicBezTo>
                    <a:pt x="147" y="45"/>
                    <a:pt x="141" y="43"/>
                    <a:pt x="132" y="44"/>
                  </a:cubicBezTo>
                  <a:cubicBezTo>
                    <a:pt x="123" y="45"/>
                    <a:pt x="127" y="54"/>
                    <a:pt x="125" y="58"/>
                  </a:cubicBezTo>
                  <a:cubicBezTo>
                    <a:pt x="123" y="62"/>
                    <a:pt x="113" y="55"/>
                    <a:pt x="108" y="54"/>
                  </a:cubicBezTo>
                  <a:cubicBezTo>
                    <a:pt x="109" y="58"/>
                    <a:pt x="110" y="61"/>
                    <a:pt x="111" y="61"/>
                  </a:cubicBezTo>
                  <a:cubicBezTo>
                    <a:pt x="114" y="61"/>
                    <a:pt x="118" y="68"/>
                    <a:pt x="121" y="66"/>
                  </a:cubicBezTo>
                  <a:cubicBezTo>
                    <a:pt x="123" y="64"/>
                    <a:pt x="131" y="66"/>
                    <a:pt x="135" y="65"/>
                  </a:cubicBezTo>
                  <a:cubicBezTo>
                    <a:pt x="139" y="63"/>
                    <a:pt x="140" y="60"/>
                    <a:pt x="147" y="60"/>
                  </a:cubicBezTo>
                  <a:cubicBezTo>
                    <a:pt x="153" y="60"/>
                    <a:pt x="151" y="65"/>
                    <a:pt x="157" y="62"/>
                  </a:cubicBezTo>
                  <a:cubicBezTo>
                    <a:pt x="164" y="59"/>
                    <a:pt x="168" y="61"/>
                    <a:pt x="167" y="55"/>
                  </a:cubicBezTo>
                  <a:cubicBezTo>
                    <a:pt x="167" y="49"/>
                    <a:pt x="171" y="49"/>
                    <a:pt x="171" y="45"/>
                  </a:cubicBezTo>
                  <a:cubicBezTo>
                    <a:pt x="170" y="40"/>
                    <a:pt x="178" y="43"/>
                    <a:pt x="177" y="35"/>
                  </a:cubicBezTo>
                  <a:cubicBezTo>
                    <a:pt x="177" y="26"/>
                    <a:pt x="189" y="27"/>
                    <a:pt x="195" y="27"/>
                  </a:cubicBezTo>
                  <a:cubicBezTo>
                    <a:pt x="196" y="27"/>
                    <a:pt x="198" y="28"/>
                    <a:pt x="200" y="29"/>
                  </a:cubicBezTo>
                  <a:cubicBezTo>
                    <a:pt x="204" y="27"/>
                    <a:pt x="210" y="24"/>
                    <a:pt x="207" y="22"/>
                  </a:cubicBezTo>
                  <a:cubicBezTo>
                    <a:pt x="204" y="20"/>
                    <a:pt x="216" y="22"/>
                    <a:pt x="217" y="18"/>
                  </a:cubicBezTo>
                  <a:cubicBezTo>
                    <a:pt x="219" y="14"/>
                    <a:pt x="213" y="11"/>
                    <a:pt x="210" y="11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0" name="Freeform 94"/>
            <p:cNvSpPr/>
            <p:nvPr/>
          </p:nvSpPr>
          <p:spPr bwMode="auto">
            <a:xfrm>
              <a:off x="8720359" y="4031653"/>
              <a:ext cx="34116" cy="20849"/>
            </a:xfrm>
            <a:custGeom>
              <a:avLst/>
              <a:gdLst/>
              <a:ahLst/>
              <a:cxnLst>
                <a:cxn ang="0">
                  <a:pos x="6" y="9"/>
                </a:cxn>
                <a:cxn ang="0">
                  <a:pos x="13" y="7"/>
                </a:cxn>
                <a:cxn ang="0">
                  <a:pos x="13" y="0"/>
                </a:cxn>
                <a:cxn ang="0">
                  <a:pos x="7" y="3"/>
                </a:cxn>
                <a:cxn ang="0">
                  <a:pos x="0" y="1"/>
                </a:cxn>
                <a:cxn ang="0">
                  <a:pos x="6" y="9"/>
                </a:cxn>
              </a:cxnLst>
              <a:rect l="0" t="0" r="r" b="b"/>
              <a:pathLst>
                <a:path w="15" h="9">
                  <a:moveTo>
                    <a:pt x="6" y="9"/>
                  </a:moveTo>
                  <a:cubicBezTo>
                    <a:pt x="10" y="9"/>
                    <a:pt x="10" y="6"/>
                    <a:pt x="13" y="7"/>
                  </a:cubicBezTo>
                  <a:cubicBezTo>
                    <a:pt x="15" y="7"/>
                    <a:pt x="14" y="4"/>
                    <a:pt x="13" y="0"/>
                  </a:cubicBezTo>
                  <a:cubicBezTo>
                    <a:pt x="11" y="1"/>
                    <a:pt x="7" y="1"/>
                    <a:pt x="7" y="3"/>
                  </a:cubicBezTo>
                  <a:cubicBezTo>
                    <a:pt x="7" y="5"/>
                    <a:pt x="2" y="1"/>
                    <a:pt x="0" y="1"/>
                  </a:cubicBezTo>
                  <a:cubicBezTo>
                    <a:pt x="2" y="6"/>
                    <a:pt x="4" y="9"/>
                    <a:pt x="6" y="9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1" name="Freeform 95"/>
            <p:cNvSpPr/>
            <p:nvPr/>
          </p:nvSpPr>
          <p:spPr bwMode="auto">
            <a:xfrm>
              <a:off x="6804163" y="3131364"/>
              <a:ext cx="250186" cy="246395"/>
            </a:xfrm>
            <a:custGeom>
              <a:avLst/>
              <a:gdLst/>
              <a:ahLst/>
              <a:cxnLst>
                <a:cxn ang="0">
                  <a:pos x="93" y="98"/>
                </a:cxn>
                <a:cxn ang="0">
                  <a:pos x="98" y="94"/>
                </a:cxn>
                <a:cxn ang="0">
                  <a:pos x="106" y="98"/>
                </a:cxn>
                <a:cxn ang="0">
                  <a:pos x="110" y="95"/>
                </a:cxn>
                <a:cxn ang="0">
                  <a:pos x="104" y="87"/>
                </a:cxn>
                <a:cxn ang="0">
                  <a:pos x="100" y="79"/>
                </a:cxn>
                <a:cxn ang="0">
                  <a:pos x="101" y="71"/>
                </a:cxn>
                <a:cxn ang="0">
                  <a:pos x="96" y="65"/>
                </a:cxn>
                <a:cxn ang="0">
                  <a:pos x="83" y="56"/>
                </a:cxn>
                <a:cxn ang="0">
                  <a:pos x="78" y="50"/>
                </a:cxn>
                <a:cxn ang="0">
                  <a:pos x="76" y="40"/>
                </a:cxn>
                <a:cxn ang="0">
                  <a:pos x="81" y="31"/>
                </a:cxn>
                <a:cxn ang="0">
                  <a:pos x="82" y="24"/>
                </a:cxn>
                <a:cxn ang="0">
                  <a:pos x="78" y="20"/>
                </a:cxn>
                <a:cxn ang="0">
                  <a:pos x="72" y="14"/>
                </a:cxn>
                <a:cxn ang="0">
                  <a:pos x="68" y="5"/>
                </a:cxn>
                <a:cxn ang="0">
                  <a:pos x="56" y="3"/>
                </a:cxn>
                <a:cxn ang="0">
                  <a:pos x="46" y="1"/>
                </a:cxn>
                <a:cxn ang="0">
                  <a:pos x="41" y="5"/>
                </a:cxn>
                <a:cxn ang="0">
                  <a:pos x="41" y="5"/>
                </a:cxn>
                <a:cxn ang="0">
                  <a:pos x="34" y="10"/>
                </a:cxn>
                <a:cxn ang="0">
                  <a:pos x="27" y="15"/>
                </a:cxn>
                <a:cxn ang="0">
                  <a:pos x="28" y="24"/>
                </a:cxn>
                <a:cxn ang="0">
                  <a:pos x="27" y="33"/>
                </a:cxn>
                <a:cxn ang="0">
                  <a:pos x="24" y="40"/>
                </a:cxn>
                <a:cxn ang="0">
                  <a:pos x="0" y="53"/>
                </a:cxn>
                <a:cxn ang="0">
                  <a:pos x="1" y="58"/>
                </a:cxn>
                <a:cxn ang="0">
                  <a:pos x="4" y="69"/>
                </a:cxn>
                <a:cxn ang="0">
                  <a:pos x="12" y="69"/>
                </a:cxn>
                <a:cxn ang="0">
                  <a:pos x="35" y="82"/>
                </a:cxn>
                <a:cxn ang="0">
                  <a:pos x="62" y="102"/>
                </a:cxn>
                <a:cxn ang="0">
                  <a:pos x="75" y="107"/>
                </a:cxn>
                <a:cxn ang="0">
                  <a:pos x="88" y="108"/>
                </a:cxn>
                <a:cxn ang="0">
                  <a:pos x="93" y="98"/>
                </a:cxn>
              </a:cxnLst>
              <a:rect l="0" t="0" r="r" b="b"/>
              <a:pathLst>
                <a:path w="110" h="108">
                  <a:moveTo>
                    <a:pt x="93" y="98"/>
                  </a:moveTo>
                  <a:cubicBezTo>
                    <a:pt x="94" y="97"/>
                    <a:pt x="95" y="94"/>
                    <a:pt x="98" y="94"/>
                  </a:cubicBezTo>
                  <a:cubicBezTo>
                    <a:pt x="101" y="94"/>
                    <a:pt x="103" y="95"/>
                    <a:pt x="106" y="98"/>
                  </a:cubicBezTo>
                  <a:cubicBezTo>
                    <a:pt x="107" y="97"/>
                    <a:pt x="109" y="96"/>
                    <a:pt x="110" y="95"/>
                  </a:cubicBezTo>
                  <a:cubicBezTo>
                    <a:pt x="107" y="92"/>
                    <a:pt x="104" y="89"/>
                    <a:pt x="104" y="87"/>
                  </a:cubicBezTo>
                  <a:cubicBezTo>
                    <a:pt x="105" y="83"/>
                    <a:pt x="101" y="81"/>
                    <a:pt x="100" y="79"/>
                  </a:cubicBezTo>
                  <a:cubicBezTo>
                    <a:pt x="100" y="77"/>
                    <a:pt x="103" y="73"/>
                    <a:pt x="101" y="71"/>
                  </a:cubicBezTo>
                  <a:cubicBezTo>
                    <a:pt x="99" y="70"/>
                    <a:pt x="99" y="65"/>
                    <a:pt x="96" y="65"/>
                  </a:cubicBezTo>
                  <a:cubicBezTo>
                    <a:pt x="93" y="64"/>
                    <a:pt x="83" y="59"/>
                    <a:pt x="83" y="56"/>
                  </a:cubicBezTo>
                  <a:cubicBezTo>
                    <a:pt x="84" y="53"/>
                    <a:pt x="80" y="51"/>
                    <a:pt x="78" y="50"/>
                  </a:cubicBezTo>
                  <a:cubicBezTo>
                    <a:pt x="76" y="49"/>
                    <a:pt x="74" y="41"/>
                    <a:pt x="76" y="40"/>
                  </a:cubicBezTo>
                  <a:cubicBezTo>
                    <a:pt x="79" y="39"/>
                    <a:pt x="78" y="31"/>
                    <a:pt x="81" y="31"/>
                  </a:cubicBezTo>
                  <a:cubicBezTo>
                    <a:pt x="84" y="31"/>
                    <a:pt x="81" y="27"/>
                    <a:pt x="82" y="24"/>
                  </a:cubicBezTo>
                  <a:cubicBezTo>
                    <a:pt x="83" y="22"/>
                    <a:pt x="80" y="20"/>
                    <a:pt x="78" y="20"/>
                  </a:cubicBezTo>
                  <a:cubicBezTo>
                    <a:pt x="76" y="20"/>
                    <a:pt x="72" y="17"/>
                    <a:pt x="72" y="14"/>
                  </a:cubicBezTo>
                  <a:cubicBezTo>
                    <a:pt x="72" y="11"/>
                    <a:pt x="67" y="6"/>
                    <a:pt x="68" y="5"/>
                  </a:cubicBezTo>
                  <a:cubicBezTo>
                    <a:pt x="67" y="11"/>
                    <a:pt x="58" y="2"/>
                    <a:pt x="56" y="3"/>
                  </a:cubicBezTo>
                  <a:cubicBezTo>
                    <a:pt x="53" y="4"/>
                    <a:pt x="51" y="0"/>
                    <a:pt x="46" y="1"/>
                  </a:cubicBezTo>
                  <a:cubicBezTo>
                    <a:pt x="42" y="1"/>
                    <a:pt x="42" y="3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28" y="11"/>
                    <a:pt x="27" y="15"/>
                  </a:cubicBezTo>
                  <a:cubicBezTo>
                    <a:pt x="26" y="19"/>
                    <a:pt x="30" y="22"/>
                    <a:pt x="28" y="24"/>
                  </a:cubicBezTo>
                  <a:cubicBezTo>
                    <a:pt x="26" y="27"/>
                    <a:pt x="27" y="31"/>
                    <a:pt x="27" y="33"/>
                  </a:cubicBezTo>
                  <a:cubicBezTo>
                    <a:pt x="28" y="35"/>
                    <a:pt x="24" y="40"/>
                    <a:pt x="24" y="40"/>
                  </a:cubicBezTo>
                  <a:cubicBezTo>
                    <a:pt x="24" y="40"/>
                    <a:pt x="11" y="47"/>
                    <a:pt x="0" y="53"/>
                  </a:cubicBezTo>
                  <a:cubicBezTo>
                    <a:pt x="0" y="55"/>
                    <a:pt x="1" y="57"/>
                    <a:pt x="1" y="58"/>
                  </a:cubicBezTo>
                  <a:cubicBezTo>
                    <a:pt x="2" y="61"/>
                    <a:pt x="3" y="65"/>
                    <a:pt x="4" y="69"/>
                  </a:cubicBezTo>
                  <a:cubicBezTo>
                    <a:pt x="8" y="69"/>
                    <a:pt x="9" y="69"/>
                    <a:pt x="12" y="69"/>
                  </a:cubicBezTo>
                  <a:cubicBezTo>
                    <a:pt x="16" y="70"/>
                    <a:pt x="31" y="80"/>
                    <a:pt x="35" y="82"/>
                  </a:cubicBezTo>
                  <a:cubicBezTo>
                    <a:pt x="38" y="84"/>
                    <a:pt x="58" y="99"/>
                    <a:pt x="62" y="102"/>
                  </a:cubicBezTo>
                  <a:cubicBezTo>
                    <a:pt x="66" y="106"/>
                    <a:pt x="72" y="107"/>
                    <a:pt x="75" y="107"/>
                  </a:cubicBezTo>
                  <a:cubicBezTo>
                    <a:pt x="77" y="107"/>
                    <a:pt x="83" y="107"/>
                    <a:pt x="88" y="108"/>
                  </a:cubicBezTo>
                  <a:cubicBezTo>
                    <a:pt x="90" y="104"/>
                    <a:pt x="92" y="99"/>
                    <a:pt x="93" y="98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2" name="Freeform 96"/>
            <p:cNvSpPr/>
            <p:nvPr/>
          </p:nvSpPr>
          <p:spPr bwMode="auto">
            <a:xfrm>
              <a:off x="7005071" y="3345537"/>
              <a:ext cx="49279" cy="45488"/>
            </a:xfrm>
            <a:custGeom>
              <a:avLst/>
              <a:gdLst/>
              <a:ahLst/>
              <a:cxnLst>
                <a:cxn ang="0">
                  <a:pos x="7" y="15"/>
                </a:cxn>
                <a:cxn ang="0">
                  <a:pos x="13" y="20"/>
                </a:cxn>
                <a:cxn ang="0">
                  <a:pos x="22" y="20"/>
                </a:cxn>
                <a:cxn ang="0">
                  <a:pos x="17" y="6"/>
                </a:cxn>
                <a:cxn ang="0">
                  <a:pos x="18" y="4"/>
                </a:cxn>
                <a:cxn ang="0">
                  <a:pos x="10" y="0"/>
                </a:cxn>
                <a:cxn ang="0">
                  <a:pos x="5" y="4"/>
                </a:cxn>
                <a:cxn ang="0">
                  <a:pos x="0" y="14"/>
                </a:cxn>
                <a:cxn ang="0">
                  <a:pos x="7" y="15"/>
                </a:cxn>
              </a:cxnLst>
              <a:rect l="0" t="0" r="r" b="b"/>
              <a:pathLst>
                <a:path w="22" h="20">
                  <a:moveTo>
                    <a:pt x="7" y="15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0" y="15"/>
                    <a:pt x="17" y="8"/>
                    <a:pt x="17" y="6"/>
                  </a:cubicBezTo>
                  <a:cubicBezTo>
                    <a:pt x="17" y="5"/>
                    <a:pt x="17" y="5"/>
                    <a:pt x="18" y="4"/>
                  </a:cubicBezTo>
                  <a:cubicBezTo>
                    <a:pt x="15" y="1"/>
                    <a:pt x="13" y="0"/>
                    <a:pt x="10" y="0"/>
                  </a:cubicBezTo>
                  <a:cubicBezTo>
                    <a:pt x="7" y="0"/>
                    <a:pt x="6" y="3"/>
                    <a:pt x="5" y="4"/>
                  </a:cubicBezTo>
                  <a:cubicBezTo>
                    <a:pt x="4" y="5"/>
                    <a:pt x="2" y="10"/>
                    <a:pt x="0" y="14"/>
                  </a:cubicBezTo>
                  <a:cubicBezTo>
                    <a:pt x="4" y="14"/>
                    <a:pt x="7" y="15"/>
                    <a:pt x="7" y="15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" name="Freeform 97"/>
            <p:cNvSpPr>
              <a:spLocks noEditPoints="1"/>
            </p:cNvSpPr>
            <p:nvPr/>
          </p:nvSpPr>
          <p:spPr bwMode="auto">
            <a:xfrm>
              <a:off x="5691596" y="2697329"/>
              <a:ext cx="377175" cy="312733"/>
            </a:xfrm>
            <a:custGeom>
              <a:avLst/>
              <a:gdLst/>
              <a:ahLst/>
              <a:cxnLst>
                <a:cxn ang="0">
                  <a:pos x="144" y="31"/>
                </a:cxn>
                <a:cxn ang="0">
                  <a:pos x="138" y="29"/>
                </a:cxn>
                <a:cxn ang="0">
                  <a:pos x="131" y="26"/>
                </a:cxn>
                <a:cxn ang="0">
                  <a:pos x="119" y="24"/>
                </a:cxn>
                <a:cxn ang="0">
                  <a:pos x="114" y="20"/>
                </a:cxn>
                <a:cxn ang="0">
                  <a:pos x="110" y="15"/>
                </a:cxn>
                <a:cxn ang="0">
                  <a:pos x="105" y="17"/>
                </a:cxn>
                <a:cxn ang="0">
                  <a:pos x="102" y="13"/>
                </a:cxn>
                <a:cxn ang="0">
                  <a:pos x="95" y="9"/>
                </a:cxn>
                <a:cxn ang="0">
                  <a:pos x="89" y="6"/>
                </a:cxn>
                <a:cxn ang="0">
                  <a:pos x="85" y="1"/>
                </a:cxn>
                <a:cxn ang="0">
                  <a:pos x="84" y="0"/>
                </a:cxn>
                <a:cxn ang="0">
                  <a:pos x="81" y="0"/>
                </a:cxn>
                <a:cxn ang="0">
                  <a:pos x="75" y="10"/>
                </a:cxn>
                <a:cxn ang="0">
                  <a:pos x="63" y="18"/>
                </a:cxn>
                <a:cxn ang="0">
                  <a:pos x="56" y="26"/>
                </a:cxn>
                <a:cxn ang="0">
                  <a:pos x="41" y="21"/>
                </a:cxn>
                <a:cxn ang="0">
                  <a:pos x="35" y="25"/>
                </a:cxn>
                <a:cxn ang="0">
                  <a:pos x="36" y="37"/>
                </a:cxn>
                <a:cxn ang="0">
                  <a:pos x="27" y="37"/>
                </a:cxn>
                <a:cxn ang="0">
                  <a:pos x="20" y="33"/>
                </a:cxn>
                <a:cxn ang="0">
                  <a:pos x="9" y="34"/>
                </a:cxn>
                <a:cxn ang="0">
                  <a:pos x="2" y="40"/>
                </a:cxn>
                <a:cxn ang="0">
                  <a:pos x="3" y="47"/>
                </a:cxn>
                <a:cxn ang="0">
                  <a:pos x="18" y="52"/>
                </a:cxn>
                <a:cxn ang="0">
                  <a:pos x="28" y="54"/>
                </a:cxn>
                <a:cxn ang="0">
                  <a:pos x="32" y="59"/>
                </a:cxn>
                <a:cxn ang="0">
                  <a:pos x="40" y="69"/>
                </a:cxn>
                <a:cxn ang="0">
                  <a:pos x="43" y="78"/>
                </a:cxn>
                <a:cxn ang="0">
                  <a:pos x="42" y="91"/>
                </a:cxn>
                <a:cxn ang="0">
                  <a:pos x="36" y="112"/>
                </a:cxn>
                <a:cxn ang="0">
                  <a:pos x="36" y="112"/>
                </a:cxn>
                <a:cxn ang="0">
                  <a:pos x="42" y="115"/>
                </a:cxn>
                <a:cxn ang="0">
                  <a:pos x="53" y="120"/>
                </a:cxn>
                <a:cxn ang="0">
                  <a:pos x="62" y="119"/>
                </a:cxn>
                <a:cxn ang="0">
                  <a:pos x="67" y="121"/>
                </a:cxn>
                <a:cxn ang="0">
                  <a:pos x="81" y="124"/>
                </a:cxn>
                <a:cxn ang="0">
                  <a:pos x="92" y="124"/>
                </a:cxn>
                <a:cxn ang="0">
                  <a:pos x="92" y="121"/>
                </a:cxn>
                <a:cxn ang="0">
                  <a:pos x="101" y="110"/>
                </a:cxn>
                <a:cxn ang="0">
                  <a:pos x="122" y="115"/>
                </a:cxn>
                <a:cxn ang="0">
                  <a:pos x="135" y="110"/>
                </a:cxn>
                <a:cxn ang="0">
                  <a:pos x="142" y="106"/>
                </a:cxn>
                <a:cxn ang="0">
                  <a:pos x="143" y="102"/>
                </a:cxn>
                <a:cxn ang="0">
                  <a:pos x="138" y="100"/>
                </a:cxn>
                <a:cxn ang="0">
                  <a:pos x="135" y="95"/>
                </a:cxn>
                <a:cxn ang="0">
                  <a:pos x="132" y="89"/>
                </a:cxn>
                <a:cxn ang="0">
                  <a:pos x="134" y="86"/>
                </a:cxn>
                <a:cxn ang="0">
                  <a:pos x="136" y="82"/>
                </a:cxn>
                <a:cxn ang="0">
                  <a:pos x="135" y="76"/>
                </a:cxn>
                <a:cxn ang="0">
                  <a:pos x="133" y="71"/>
                </a:cxn>
                <a:cxn ang="0">
                  <a:pos x="128" y="70"/>
                </a:cxn>
                <a:cxn ang="0">
                  <a:pos x="127" y="66"/>
                </a:cxn>
                <a:cxn ang="0">
                  <a:pos x="134" y="57"/>
                </a:cxn>
                <a:cxn ang="0">
                  <a:pos x="140" y="53"/>
                </a:cxn>
                <a:cxn ang="0">
                  <a:pos x="142" y="44"/>
                </a:cxn>
                <a:cxn ang="0">
                  <a:pos x="147" y="35"/>
                </a:cxn>
                <a:cxn ang="0">
                  <a:pos x="144" y="31"/>
                </a:cxn>
                <a:cxn ang="0">
                  <a:pos x="162" y="116"/>
                </a:cxn>
                <a:cxn ang="0">
                  <a:pos x="155" y="122"/>
                </a:cxn>
                <a:cxn ang="0">
                  <a:pos x="160" y="137"/>
                </a:cxn>
                <a:cxn ang="0">
                  <a:pos x="162" y="116"/>
                </a:cxn>
              </a:cxnLst>
              <a:rect l="0" t="0" r="r" b="b"/>
              <a:pathLst>
                <a:path w="165" h="137">
                  <a:moveTo>
                    <a:pt x="144" y="31"/>
                  </a:moveTo>
                  <a:cubicBezTo>
                    <a:pt x="143" y="31"/>
                    <a:pt x="142" y="29"/>
                    <a:pt x="138" y="29"/>
                  </a:cubicBezTo>
                  <a:cubicBezTo>
                    <a:pt x="135" y="29"/>
                    <a:pt x="133" y="28"/>
                    <a:pt x="131" y="26"/>
                  </a:cubicBezTo>
                  <a:cubicBezTo>
                    <a:pt x="130" y="24"/>
                    <a:pt x="122" y="23"/>
                    <a:pt x="119" y="24"/>
                  </a:cubicBezTo>
                  <a:cubicBezTo>
                    <a:pt x="117" y="24"/>
                    <a:pt x="116" y="19"/>
                    <a:pt x="114" y="20"/>
                  </a:cubicBezTo>
                  <a:cubicBezTo>
                    <a:pt x="111" y="20"/>
                    <a:pt x="110" y="17"/>
                    <a:pt x="110" y="15"/>
                  </a:cubicBezTo>
                  <a:cubicBezTo>
                    <a:pt x="110" y="13"/>
                    <a:pt x="108" y="16"/>
                    <a:pt x="105" y="17"/>
                  </a:cubicBezTo>
                  <a:cubicBezTo>
                    <a:pt x="103" y="18"/>
                    <a:pt x="102" y="15"/>
                    <a:pt x="102" y="13"/>
                  </a:cubicBezTo>
                  <a:cubicBezTo>
                    <a:pt x="102" y="12"/>
                    <a:pt x="97" y="10"/>
                    <a:pt x="95" y="9"/>
                  </a:cubicBezTo>
                  <a:cubicBezTo>
                    <a:pt x="93" y="8"/>
                    <a:pt x="90" y="4"/>
                    <a:pt x="89" y="6"/>
                  </a:cubicBezTo>
                  <a:cubicBezTo>
                    <a:pt x="88" y="7"/>
                    <a:pt x="86" y="3"/>
                    <a:pt x="85" y="1"/>
                  </a:cubicBezTo>
                  <a:cubicBezTo>
                    <a:pt x="85" y="0"/>
                    <a:pt x="84" y="0"/>
                    <a:pt x="84" y="0"/>
                  </a:cubicBezTo>
                  <a:cubicBezTo>
                    <a:pt x="83" y="0"/>
                    <a:pt x="82" y="0"/>
                    <a:pt x="81" y="0"/>
                  </a:cubicBezTo>
                  <a:cubicBezTo>
                    <a:pt x="77" y="0"/>
                    <a:pt x="74" y="3"/>
                    <a:pt x="75" y="10"/>
                  </a:cubicBezTo>
                  <a:cubicBezTo>
                    <a:pt x="75" y="16"/>
                    <a:pt x="70" y="17"/>
                    <a:pt x="63" y="18"/>
                  </a:cubicBezTo>
                  <a:cubicBezTo>
                    <a:pt x="56" y="18"/>
                    <a:pt x="58" y="23"/>
                    <a:pt x="56" y="26"/>
                  </a:cubicBezTo>
                  <a:cubicBezTo>
                    <a:pt x="53" y="28"/>
                    <a:pt x="43" y="24"/>
                    <a:pt x="41" y="21"/>
                  </a:cubicBezTo>
                  <a:cubicBezTo>
                    <a:pt x="40" y="17"/>
                    <a:pt x="31" y="21"/>
                    <a:pt x="35" y="25"/>
                  </a:cubicBezTo>
                  <a:cubicBezTo>
                    <a:pt x="39" y="29"/>
                    <a:pt x="39" y="35"/>
                    <a:pt x="36" y="37"/>
                  </a:cubicBezTo>
                  <a:cubicBezTo>
                    <a:pt x="34" y="39"/>
                    <a:pt x="30" y="34"/>
                    <a:pt x="27" y="37"/>
                  </a:cubicBezTo>
                  <a:cubicBezTo>
                    <a:pt x="24" y="39"/>
                    <a:pt x="23" y="35"/>
                    <a:pt x="20" y="33"/>
                  </a:cubicBezTo>
                  <a:cubicBezTo>
                    <a:pt x="16" y="32"/>
                    <a:pt x="15" y="35"/>
                    <a:pt x="9" y="34"/>
                  </a:cubicBezTo>
                  <a:cubicBezTo>
                    <a:pt x="3" y="34"/>
                    <a:pt x="0" y="37"/>
                    <a:pt x="2" y="40"/>
                  </a:cubicBezTo>
                  <a:cubicBezTo>
                    <a:pt x="4" y="42"/>
                    <a:pt x="1" y="45"/>
                    <a:pt x="3" y="47"/>
                  </a:cubicBezTo>
                  <a:cubicBezTo>
                    <a:pt x="5" y="49"/>
                    <a:pt x="12" y="49"/>
                    <a:pt x="18" y="52"/>
                  </a:cubicBezTo>
                  <a:cubicBezTo>
                    <a:pt x="24" y="55"/>
                    <a:pt x="25" y="52"/>
                    <a:pt x="28" y="54"/>
                  </a:cubicBezTo>
                  <a:cubicBezTo>
                    <a:pt x="31" y="56"/>
                    <a:pt x="31" y="55"/>
                    <a:pt x="32" y="59"/>
                  </a:cubicBezTo>
                  <a:cubicBezTo>
                    <a:pt x="32" y="63"/>
                    <a:pt x="35" y="67"/>
                    <a:pt x="40" y="69"/>
                  </a:cubicBezTo>
                  <a:cubicBezTo>
                    <a:pt x="46" y="70"/>
                    <a:pt x="42" y="74"/>
                    <a:pt x="43" y="78"/>
                  </a:cubicBezTo>
                  <a:cubicBezTo>
                    <a:pt x="45" y="81"/>
                    <a:pt x="41" y="87"/>
                    <a:pt x="42" y="91"/>
                  </a:cubicBezTo>
                  <a:cubicBezTo>
                    <a:pt x="43" y="96"/>
                    <a:pt x="39" y="110"/>
                    <a:pt x="36" y="112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8" y="113"/>
                    <a:pt x="41" y="114"/>
                    <a:pt x="42" y="115"/>
                  </a:cubicBezTo>
                  <a:cubicBezTo>
                    <a:pt x="45" y="116"/>
                    <a:pt x="50" y="118"/>
                    <a:pt x="53" y="120"/>
                  </a:cubicBezTo>
                  <a:cubicBezTo>
                    <a:pt x="56" y="122"/>
                    <a:pt x="62" y="122"/>
                    <a:pt x="62" y="119"/>
                  </a:cubicBezTo>
                  <a:cubicBezTo>
                    <a:pt x="62" y="117"/>
                    <a:pt x="65" y="118"/>
                    <a:pt x="67" y="121"/>
                  </a:cubicBezTo>
                  <a:cubicBezTo>
                    <a:pt x="69" y="123"/>
                    <a:pt x="77" y="123"/>
                    <a:pt x="81" y="124"/>
                  </a:cubicBezTo>
                  <a:cubicBezTo>
                    <a:pt x="84" y="124"/>
                    <a:pt x="88" y="124"/>
                    <a:pt x="92" y="124"/>
                  </a:cubicBezTo>
                  <a:cubicBezTo>
                    <a:pt x="92" y="123"/>
                    <a:pt x="92" y="122"/>
                    <a:pt x="92" y="121"/>
                  </a:cubicBezTo>
                  <a:cubicBezTo>
                    <a:pt x="90" y="115"/>
                    <a:pt x="95" y="111"/>
                    <a:pt x="101" y="110"/>
                  </a:cubicBezTo>
                  <a:cubicBezTo>
                    <a:pt x="106" y="109"/>
                    <a:pt x="118" y="113"/>
                    <a:pt x="122" y="115"/>
                  </a:cubicBezTo>
                  <a:cubicBezTo>
                    <a:pt x="125" y="117"/>
                    <a:pt x="129" y="116"/>
                    <a:pt x="135" y="110"/>
                  </a:cubicBezTo>
                  <a:cubicBezTo>
                    <a:pt x="137" y="107"/>
                    <a:pt x="140" y="106"/>
                    <a:pt x="142" y="106"/>
                  </a:cubicBezTo>
                  <a:cubicBezTo>
                    <a:pt x="142" y="104"/>
                    <a:pt x="142" y="103"/>
                    <a:pt x="143" y="102"/>
                  </a:cubicBezTo>
                  <a:cubicBezTo>
                    <a:pt x="144" y="100"/>
                    <a:pt x="140" y="100"/>
                    <a:pt x="138" y="100"/>
                  </a:cubicBezTo>
                  <a:cubicBezTo>
                    <a:pt x="135" y="100"/>
                    <a:pt x="133" y="97"/>
                    <a:pt x="135" y="95"/>
                  </a:cubicBezTo>
                  <a:cubicBezTo>
                    <a:pt x="137" y="92"/>
                    <a:pt x="134" y="92"/>
                    <a:pt x="132" y="89"/>
                  </a:cubicBezTo>
                  <a:cubicBezTo>
                    <a:pt x="130" y="86"/>
                    <a:pt x="133" y="87"/>
                    <a:pt x="134" y="86"/>
                  </a:cubicBezTo>
                  <a:cubicBezTo>
                    <a:pt x="136" y="85"/>
                    <a:pt x="138" y="82"/>
                    <a:pt x="136" y="82"/>
                  </a:cubicBezTo>
                  <a:cubicBezTo>
                    <a:pt x="135" y="81"/>
                    <a:pt x="134" y="79"/>
                    <a:pt x="135" y="76"/>
                  </a:cubicBezTo>
                  <a:cubicBezTo>
                    <a:pt x="136" y="73"/>
                    <a:pt x="133" y="73"/>
                    <a:pt x="133" y="71"/>
                  </a:cubicBezTo>
                  <a:cubicBezTo>
                    <a:pt x="133" y="68"/>
                    <a:pt x="130" y="67"/>
                    <a:pt x="128" y="70"/>
                  </a:cubicBezTo>
                  <a:cubicBezTo>
                    <a:pt x="126" y="73"/>
                    <a:pt x="125" y="71"/>
                    <a:pt x="127" y="66"/>
                  </a:cubicBezTo>
                  <a:cubicBezTo>
                    <a:pt x="128" y="62"/>
                    <a:pt x="133" y="60"/>
                    <a:pt x="134" y="57"/>
                  </a:cubicBezTo>
                  <a:cubicBezTo>
                    <a:pt x="134" y="55"/>
                    <a:pt x="137" y="53"/>
                    <a:pt x="140" y="53"/>
                  </a:cubicBezTo>
                  <a:cubicBezTo>
                    <a:pt x="142" y="53"/>
                    <a:pt x="141" y="47"/>
                    <a:pt x="142" y="44"/>
                  </a:cubicBezTo>
                  <a:cubicBezTo>
                    <a:pt x="143" y="41"/>
                    <a:pt x="143" y="38"/>
                    <a:pt x="147" y="35"/>
                  </a:cubicBezTo>
                  <a:cubicBezTo>
                    <a:pt x="150" y="32"/>
                    <a:pt x="146" y="31"/>
                    <a:pt x="144" y="31"/>
                  </a:cubicBezTo>
                  <a:close/>
                  <a:moveTo>
                    <a:pt x="162" y="116"/>
                  </a:moveTo>
                  <a:cubicBezTo>
                    <a:pt x="160" y="116"/>
                    <a:pt x="160" y="119"/>
                    <a:pt x="155" y="122"/>
                  </a:cubicBezTo>
                  <a:cubicBezTo>
                    <a:pt x="151" y="125"/>
                    <a:pt x="155" y="137"/>
                    <a:pt x="160" y="137"/>
                  </a:cubicBezTo>
                  <a:cubicBezTo>
                    <a:pt x="165" y="136"/>
                    <a:pt x="164" y="116"/>
                    <a:pt x="162" y="116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4" name="Freeform 98"/>
            <p:cNvSpPr/>
            <p:nvPr/>
          </p:nvSpPr>
          <p:spPr bwMode="auto">
            <a:xfrm>
              <a:off x="3479726" y="3775782"/>
              <a:ext cx="60651" cy="32221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14" y="2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0" y="7"/>
                </a:cxn>
                <a:cxn ang="0">
                  <a:pos x="22" y="14"/>
                </a:cxn>
                <a:cxn ang="0">
                  <a:pos x="26" y="13"/>
                </a:cxn>
                <a:cxn ang="0">
                  <a:pos x="26" y="5"/>
                </a:cxn>
              </a:cxnLst>
              <a:rect l="0" t="0" r="r" b="b"/>
              <a:pathLst>
                <a:path w="26" h="14">
                  <a:moveTo>
                    <a:pt x="26" y="5"/>
                  </a:moveTo>
                  <a:cubicBezTo>
                    <a:pt x="24" y="3"/>
                    <a:pt x="19" y="6"/>
                    <a:pt x="14" y="2"/>
                  </a:cubicBezTo>
                  <a:cubicBezTo>
                    <a:pt x="12" y="1"/>
                    <a:pt x="10" y="1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7" y="0"/>
                    <a:pt x="4" y="4"/>
                    <a:pt x="0" y="7"/>
                  </a:cubicBezTo>
                  <a:cubicBezTo>
                    <a:pt x="4" y="10"/>
                    <a:pt x="18" y="14"/>
                    <a:pt x="22" y="14"/>
                  </a:cubicBezTo>
                  <a:cubicBezTo>
                    <a:pt x="24" y="14"/>
                    <a:pt x="25" y="13"/>
                    <a:pt x="26" y="13"/>
                  </a:cubicBezTo>
                  <a:cubicBezTo>
                    <a:pt x="26" y="9"/>
                    <a:pt x="26" y="6"/>
                    <a:pt x="26" y="5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5" name="Freeform 99"/>
            <p:cNvSpPr/>
            <p:nvPr/>
          </p:nvSpPr>
          <p:spPr bwMode="auto">
            <a:xfrm>
              <a:off x="3500574" y="3728397"/>
              <a:ext cx="157314" cy="87186"/>
            </a:xfrm>
            <a:custGeom>
              <a:avLst/>
              <a:gdLst/>
              <a:ahLst/>
              <a:cxnLst>
                <a:cxn ang="0">
                  <a:pos x="29" y="34"/>
                </a:cxn>
                <a:cxn ang="0">
                  <a:pos x="32" y="27"/>
                </a:cxn>
                <a:cxn ang="0">
                  <a:pos x="45" y="22"/>
                </a:cxn>
                <a:cxn ang="0">
                  <a:pos x="55" y="19"/>
                </a:cxn>
                <a:cxn ang="0">
                  <a:pos x="69" y="14"/>
                </a:cxn>
                <a:cxn ang="0">
                  <a:pos x="56" y="5"/>
                </a:cxn>
                <a:cxn ang="0">
                  <a:pos x="32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5" y="12"/>
                </a:cxn>
                <a:cxn ang="0">
                  <a:pos x="0" y="21"/>
                </a:cxn>
                <a:cxn ang="0">
                  <a:pos x="5" y="23"/>
                </a:cxn>
                <a:cxn ang="0">
                  <a:pos x="17" y="26"/>
                </a:cxn>
                <a:cxn ang="0">
                  <a:pos x="17" y="34"/>
                </a:cxn>
                <a:cxn ang="0">
                  <a:pos x="20" y="34"/>
                </a:cxn>
                <a:cxn ang="0">
                  <a:pos x="21" y="38"/>
                </a:cxn>
                <a:cxn ang="0">
                  <a:pos x="25" y="37"/>
                </a:cxn>
                <a:cxn ang="0">
                  <a:pos x="29" y="34"/>
                </a:cxn>
              </a:cxnLst>
              <a:rect l="0" t="0" r="r" b="b"/>
              <a:pathLst>
                <a:path w="69" h="38">
                  <a:moveTo>
                    <a:pt x="29" y="34"/>
                  </a:moveTo>
                  <a:cubicBezTo>
                    <a:pt x="29" y="33"/>
                    <a:pt x="26" y="27"/>
                    <a:pt x="32" y="27"/>
                  </a:cubicBezTo>
                  <a:cubicBezTo>
                    <a:pt x="39" y="26"/>
                    <a:pt x="44" y="26"/>
                    <a:pt x="45" y="22"/>
                  </a:cubicBezTo>
                  <a:cubicBezTo>
                    <a:pt x="46" y="17"/>
                    <a:pt x="53" y="19"/>
                    <a:pt x="55" y="19"/>
                  </a:cubicBezTo>
                  <a:cubicBezTo>
                    <a:pt x="57" y="19"/>
                    <a:pt x="63" y="14"/>
                    <a:pt x="69" y="14"/>
                  </a:cubicBezTo>
                  <a:cubicBezTo>
                    <a:pt x="69" y="8"/>
                    <a:pt x="61" y="10"/>
                    <a:pt x="56" y="5"/>
                  </a:cubicBezTo>
                  <a:cubicBezTo>
                    <a:pt x="51" y="0"/>
                    <a:pt x="39" y="2"/>
                    <a:pt x="32" y="5"/>
                  </a:cubicBezTo>
                  <a:cubicBezTo>
                    <a:pt x="26" y="7"/>
                    <a:pt x="18" y="2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9" y="8"/>
                    <a:pt x="7" y="10"/>
                    <a:pt x="5" y="12"/>
                  </a:cubicBezTo>
                  <a:cubicBezTo>
                    <a:pt x="0" y="16"/>
                    <a:pt x="1" y="20"/>
                    <a:pt x="0" y="21"/>
                  </a:cubicBezTo>
                  <a:cubicBezTo>
                    <a:pt x="1" y="22"/>
                    <a:pt x="3" y="22"/>
                    <a:pt x="5" y="23"/>
                  </a:cubicBezTo>
                  <a:cubicBezTo>
                    <a:pt x="10" y="27"/>
                    <a:pt x="15" y="24"/>
                    <a:pt x="17" y="26"/>
                  </a:cubicBezTo>
                  <a:cubicBezTo>
                    <a:pt x="17" y="27"/>
                    <a:pt x="17" y="30"/>
                    <a:pt x="17" y="34"/>
                  </a:cubicBezTo>
                  <a:cubicBezTo>
                    <a:pt x="18" y="33"/>
                    <a:pt x="18" y="32"/>
                    <a:pt x="20" y="34"/>
                  </a:cubicBezTo>
                  <a:cubicBezTo>
                    <a:pt x="22" y="35"/>
                    <a:pt x="21" y="37"/>
                    <a:pt x="21" y="3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8" y="35"/>
                    <a:pt x="29" y="34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6" name="Freeform 100"/>
            <p:cNvSpPr/>
            <p:nvPr/>
          </p:nvSpPr>
          <p:spPr bwMode="auto">
            <a:xfrm>
              <a:off x="2784133" y="3275411"/>
              <a:ext cx="784674" cy="485209"/>
            </a:xfrm>
            <a:custGeom>
              <a:avLst/>
              <a:gdLst/>
              <a:ahLst/>
              <a:cxnLst>
                <a:cxn ang="0">
                  <a:pos x="301" y="199"/>
                </a:cxn>
                <a:cxn ang="0">
                  <a:pos x="296" y="180"/>
                </a:cxn>
                <a:cxn ang="0">
                  <a:pos x="324" y="173"/>
                </a:cxn>
                <a:cxn ang="0">
                  <a:pos x="334" y="161"/>
                </a:cxn>
                <a:cxn ang="0">
                  <a:pos x="343" y="139"/>
                </a:cxn>
                <a:cxn ang="0">
                  <a:pos x="315" y="137"/>
                </a:cxn>
                <a:cxn ang="0">
                  <a:pos x="297" y="161"/>
                </a:cxn>
                <a:cxn ang="0">
                  <a:pos x="281" y="170"/>
                </a:cxn>
                <a:cxn ang="0">
                  <a:pos x="242" y="169"/>
                </a:cxn>
                <a:cxn ang="0">
                  <a:pos x="224" y="143"/>
                </a:cxn>
                <a:cxn ang="0">
                  <a:pos x="223" y="90"/>
                </a:cxn>
                <a:cxn ang="0">
                  <a:pos x="219" y="83"/>
                </a:cxn>
                <a:cxn ang="0">
                  <a:pos x="200" y="71"/>
                </a:cxn>
                <a:cxn ang="0">
                  <a:pos x="187" y="47"/>
                </a:cxn>
                <a:cxn ang="0">
                  <a:pos x="158" y="46"/>
                </a:cxn>
                <a:cxn ang="0">
                  <a:pos x="141" y="32"/>
                </a:cxn>
                <a:cxn ang="0">
                  <a:pos x="121" y="11"/>
                </a:cxn>
                <a:cxn ang="0">
                  <a:pos x="100" y="16"/>
                </a:cxn>
                <a:cxn ang="0">
                  <a:pos x="39" y="6"/>
                </a:cxn>
                <a:cxn ang="0">
                  <a:pos x="0" y="3"/>
                </a:cxn>
                <a:cxn ang="0">
                  <a:pos x="16" y="35"/>
                </a:cxn>
                <a:cxn ang="0">
                  <a:pos x="35" y="61"/>
                </a:cxn>
                <a:cxn ang="0">
                  <a:pos x="40" y="72"/>
                </a:cxn>
                <a:cxn ang="0">
                  <a:pos x="56" y="94"/>
                </a:cxn>
                <a:cxn ang="0">
                  <a:pos x="81" y="120"/>
                </a:cxn>
                <a:cxn ang="0">
                  <a:pos x="84" y="107"/>
                </a:cxn>
                <a:cxn ang="0">
                  <a:pos x="71" y="93"/>
                </a:cxn>
                <a:cxn ang="0">
                  <a:pos x="52" y="60"/>
                </a:cxn>
                <a:cxn ang="0">
                  <a:pos x="44" y="42"/>
                </a:cxn>
                <a:cxn ang="0">
                  <a:pos x="29" y="29"/>
                </a:cxn>
                <a:cxn ang="0">
                  <a:pos x="29" y="11"/>
                </a:cxn>
                <a:cxn ang="0">
                  <a:pos x="39" y="16"/>
                </a:cxn>
                <a:cxn ang="0">
                  <a:pos x="49" y="32"/>
                </a:cxn>
                <a:cxn ang="0">
                  <a:pos x="56" y="47"/>
                </a:cxn>
                <a:cxn ang="0">
                  <a:pos x="73" y="60"/>
                </a:cxn>
                <a:cxn ang="0">
                  <a:pos x="87" y="74"/>
                </a:cxn>
                <a:cxn ang="0">
                  <a:pos x="95" y="89"/>
                </a:cxn>
                <a:cxn ang="0">
                  <a:pos x="129" y="125"/>
                </a:cxn>
                <a:cxn ang="0">
                  <a:pos x="134" y="145"/>
                </a:cxn>
                <a:cxn ang="0">
                  <a:pos x="139" y="163"/>
                </a:cxn>
                <a:cxn ang="0">
                  <a:pos x="174" y="180"/>
                </a:cxn>
                <a:cxn ang="0">
                  <a:pos x="221" y="202"/>
                </a:cxn>
                <a:cxn ang="0">
                  <a:pos x="265" y="204"/>
                </a:cxn>
                <a:cxn ang="0">
                  <a:pos x="286" y="201"/>
                </a:cxn>
              </a:cxnLst>
              <a:rect l="0" t="0" r="r" b="b"/>
              <a:pathLst>
                <a:path w="344" h="213">
                  <a:moveTo>
                    <a:pt x="286" y="201"/>
                  </a:moveTo>
                  <a:cubicBezTo>
                    <a:pt x="287" y="201"/>
                    <a:pt x="300" y="202"/>
                    <a:pt x="301" y="199"/>
                  </a:cubicBezTo>
                  <a:cubicBezTo>
                    <a:pt x="302" y="196"/>
                    <a:pt x="292" y="189"/>
                    <a:pt x="293" y="188"/>
                  </a:cubicBezTo>
                  <a:cubicBezTo>
                    <a:pt x="294" y="188"/>
                    <a:pt x="294" y="180"/>
                    <a:pt x="296" y="180"/>
                  </a:cubicBezTo>
                  <a:cubicBezTo>
                    <a:pt x="298" y="180"/>
                    <a:pt x="316" y="181"/>
                    <a:pt x="317" y="180"/>
                  </a:cubicBezTo>
                  <a:cubicBezTo>
                    <a:pt x="318" y="180"/>
                    <a:pt x="321" y="173"/>
                    <a:pt x="324" y="173"/>
                  </a:cubicBezTo>
                  <a:cubicBezTo>
                    <a:pt x="325" y="173"/>
                    <a:pt x="327" y="175"/>
                    <a:pt x="329" y="176"/>
                  </a:cubicBezTo>
                  <a:cubicBezTo>
                    <a:pt x="333" y="173"/>
                    <a:pt x="334" y="167"/>
                    <a:pt x="334" y="161"/>
                  </a:cubicBezTo>
                  <a:cubicBezTo>
                    <a:pt x="335" y="154"/>
                    <a:pt x="333" y="152"/>
                    <a:pt x="336" y="148"/>
                  </a:cubicBezTo>
                  <a:cubicBezTo>
                    <a:pt x="340" y="145"/>
                    <a:pt x="344" y="144"/>
                    <a:pt x="343" y="139"/>
                  </a:cubicBezTo>
                  <a:cubicBezTo>
                    <a:pt x="342" y="134"/>
                    <a:pt x="337" y="139"/>
                    <a:pt x="333" y="137"/>
                  </a:cubicBezTo>
                  <a:cubicBezTo>
                    <a:pt x="329" y="134"/>
                    <a:pt x="325" y="136"/>
                    <a:pt x="315" y="137"/>
                  </a:cubicBezTo>
                  <a:cubicBezTo>
                    <a:pt x="305" y="139"/>
                    <a:pt x="300" y="143"/>
                    <a:pt x="301" y="150"/>
                  </a:cubicBezTo>
                  <a:cubicBezTo>
                    <a:pt x="301" y="158"/>
                    <a:pt x="297" y="154"/>
                    <a:pt x="297" y="161"/>
                  </a:cubicBezTo>
                  <a:cubicBezTo>
                    <a:pt x="298" y="167"/>
                    <a:pt x="289" y="167"/>
                    <a:pt x="290" y="171"/>
                  </a:cubicBezTo>
                  <a:cubicBezTo>
                    <a:pt x="290" y="175"/>
                    <a:pt x="283" y="171"/>
                    <a:pt x="281" y="170"/>
                  </a:cubicBezTo>
                  <a:cubicBezTo>
                    <a:pt x="279" y="168"/>
                    <a:pt x="258" y="175"/>
                    <a:pt x="255" y="175"/>
                  </a:cubicBezTo>
                  <a:cubicBezTo>
                    <a:pt x="252" y="176"/>
                    <a:pt x="246" y="169"/>
                    <a:pt x="242" y="169"/>
                  </a:cubicBezTo>
                  <a:cubicBezTo>
                    <a:pt x="238" y="170"/>
                    <a:pt x="236" y="163"/>
                    <a:pt x="236" y="158"/>
                  </a:cubicBezTo>
                  <a:cubicBezTo>
                    <a:pt x="235" y="153"/>
                    <a:pt x="227" y="148"/>
                    <a:pt x="224" y="143"/>
                  </a:cubicBezTo>
                  <a:cubicBezTo>
                    <a:pt x="220" y="138"/>
                    <a:pt x="220" y="128"/>
                    <a:pt x="219" y="121"/>
                  </a:cubicBezTo>
                  <a:cubicBezTo>
                    <a:pt x="219" y="114"/>
                    <a:pt x="218" y="103"/>
                    <a:pt x="223" y="90"/>
                  </a:cubicBezTo>
                  <a:cubicBezTo>
                    <a:pt x="224" y="88"/>
                    <a:pt x="224" y="86"/>
                    <a:pt x="224" y="85"/>
                  </a:cubicBezTo>
                  <a:cubicBezTo>
                    <a:pt x="222" y="84"/>
                    <a:pt x="221" y="83"/>
                    <a:pt x="219" y="83"/>
                  </a:cubicBezTo>
                  <a:cubicBezTo>
                    <a:pt x="215" y="83"/>
                    <a:pt x="206" y="77"/>
                    <a:pt x="204" y="77"/>
                  </a:cubicBezTo>
                  <a:cubicBezTo>
                    <a:pt x="202" y="77"/>
                    <a:pt x="202" y="73"/>
                    <a:pt x="200" y="71"/>
                  </a:cubicBezTo>
                  <a:cubicBezTo>
                    <a:pt x="199" y="68"/>
                    <a:pt x="200" y="64"/>
                    <a:pt x="198" y="62"/>
                  </a:cubicBezTo>
                  <a:cubicBezTo>
                    <a:pt x="196" y="60"/>
                    <a:pt x="189" y="54"/>
                    <a:pt x="187" y="47"/>
                  </a:cubicBezTo>
                  <a:cubicBezTo>
                    <a:pt x="185" y="39"/>
                    <a:pt x="172" y="36"/>
                    <a:pt x="167" y="35"/>
                  </a:cubicBezTo>
                  <a:cubicBezTo>
                    <a:pt x="162" y="35"/>
                    <a:pt x="160" y="45"/>
                    <a:pt x="158" y="46"/>
                  </a:cubicBezTo>
                  <a:cubicBezTo>
                    <a:pt x="157" y="46"/>
                    <a:pt x="148" y="40"/>
                    <a:pt x="145" y="39"/>
                  </a:cubicBezTo>
                  <a:cubicBezTo>
                    <a:pt x="143" y="38"/>
                    <a:pt x="141" y="35"/>
                    <a:pt x="141" y="32"/>
                  </a:cubicBezTo>
                  <a:cubicBezTo>
                    <a:pt x="141" y="29"/>
                    <a:pt x="136" y="24"/>
                    <a:pt x="134" y="23"/>
                  </a:cubicBezTo>
                  <a:cubicBezTo>
                    <a:pt x="132" y="22"/>
                    <a:pt x="121" y="11"/>
                    <a:pt x="121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17"/>
                    <a:pt x="43" y="7"/>
                    <a:pt x="39" y="6"/>
                  </a:cubicBezTo>
                  <a:cubicBezTo>
                    <a:pt x="34" y="5"/>
                    <a:pt x="26" y="0"/>
                    <a:pt x="26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6"/>
                    <a:pt x="3" y="9"/>
                    <a:pt x="6" y="13"/>
                  </a:cubicBezTo>
                  <a:cubicBezTo>
                    <a:pt x="11" y="19"/>
                    <a:pt x="15" y="31"/>
                    <a:pt x="16" y="35"/>
                  </a:cubicBezTo>
                  <a:cubicBezTo>
                    <a:pt x="16" y="39"/>
                    <a:pt x="23" y="42"/>
                    <a:pt x="30" y="46"/>
                  </a:cubicBezTo>
                  <a:cubicBezTo>
                    <a:pt x="36" y="50"/>
                    <a:pt x="36" y="59"/>
                    <a:pt x="35" y="61"/>
                  </a:cubicBezTo>
                  <a:cubicBezTo>
                    <a:pt x="34" y="63"/>
                    <a:pt x="27" y="59"/>
                    <a:pt x="26" y="62"/>
                  </a:cubicBezTo>
                  <a:cubicBezTo>
                    <a:pt x="26" y="64"/>
                    <a:pt x="36" y="73"/>
                    <a:pt x="40" y="72"/>
                  </a:cubicBezTo>
                  <a:cubicBezTo>
                    <a:pt x="44" y="72"/>
                    <a:pt x="46" y="74"/>
                    <a:pt x="52" y="80"/>
                  </a:cubicBezTo>
                  <a:cubicBezTo>
                    <a:pt x="59" y="85"/>
                    <a:pt x="58" y="92"/>
                    <a:pt x="56" y="94"/>
                  </a:cubicBezTo>
                  <a:cubicBezTo>
                    <a:pt x="53" y="96"/>
                    <a:pt x="61" y="100"/>
                    <a:pt x="69" y="105"/>
                  </a:cubicBezTo>
                  <a:cubicBezTo>
                    <a:pt x="77" y="110"/>
                    <a:pt x="80" y="117"/>
                    <a:pt x="81" y="120"/>
                  </a:cubicBezTo>
                  <a:cubicBezTo>
                    <a:pt x="81" y="122"/>
                    <a:pt x="85" y="120"/>
                    <a:pt x="86" y="116"/>
                  </a:cubicBezTo>
                  <a:cubicBezTo>
                    <a:pt x="87" y="112"/>
                    <a:pt x="84" y="111"/>
                    <a:pt x="84" y="107"/>
                  </a:cubicBezTo>
                  <a:cubicBezTo>
                    <a:pt x="84" y="103"/>
                    <a:pt x="77" y="104"/>
                    <a:pt x="74" y="103"/>
                  </a:cubicBezTo>
                  <a:cubicBezTo>
                    <a:pt x="71" y="103"/>
                    <a:pt x="74" y="96"/>
                    <a:pt x="71" y="93"/>
                  </a:cubicBezTo>
                  <a:cubicBezTo>
                    <a:pt x="68" y="90"/>
                    <a:pt x="66" y="83"/>
                    <a:pt x="64" y="77"/>
                  </a:cubicBezTo>
                  <a:cubicBezTo>
                    <a:pt x="63" y="72"/>
                    <a:pt x="55" y="66"/>
                    <a:pt x="52" y="60"/>
                  </a:cubicBezTo>
                  <a:cubicBezTo>
                    <a:pt x="48" y="54"/>
                    <a:pt x="45" y="49"/>
                    <a:pt x="43" y="48"/>
                  </a:cubicBezTo>
                  <a:cubicBezTo>
                    <a:pt x="40" y="46"/>
                    <a:pt x="46" y="44"/>
                    <a:pt x="44" y="42"/>
                  </a:cubicBezTo>
                  <a:cubicBezTo>
                    <a:pt x="42" y="40"/>
                    <a:pt x="39" y="40"/>
                    <a:pt x="35" y="38"/>
                  </a:cubicBezTo>
                  <a:cubicBezTo>
                    <a:pt x="31" y="36"/>
                    <a:pt x="29" y="33"/>
                    <a:pt x="29" y="29"/>
                  </a:cubicBezTo>
                  <a:cubicBezTo>
                    <a:pt x="29" y="25"/>
                    <a:pt x="26" y="16"/>
                    <a:pt x="25" y="13"/>
                  </a:cubicBezTo>
                  <a:cubicBezTo>
                    <a:pt x="24" y="9"/>
                    <a:pt x="28" y="10"/>
                    <a:pt x="29" y="11"/>
                  </a:cubicBezTo>
                  <a:cubicBezTo>
                    <a:pt x="30" y="13"/>
                    <a:pt x="31" y="14"/>
                    <a:pt x="33" y="13"/>
                  </a:cubicBezTo>
                  <a:cubicBezTo>
                    <a:pt x="35" y="12"/>
                    <a:pt x="38" y="13"/>
                    <a:pt x="39" y="16"/>
                  </a:cubicBezTo>
                  <a:cubicBezTo>
                    <a:pt x="40" y="19"/>
                    <a:pt x="45" y="16"/>
                    <a:pt x="47" y="17"/>
                  </a:cubicBezTo>
                  <a:cubicBezTo>
                    <a:pt x="49" y="19"/>
                    <a:pt x="42" y="20"/>
                    <a:pt x="49" y="32"/>
                  </a:cubicBezTo>
                  <a:cubicBezTo>
                    <a:pt x="55" y="43"/>
                    <a:pt x="51" y="37"/>
                    <a:pt x="51" y="44"/>
                  </a:cubicBezTo>
                  <a:cubicBezTo>
                    <a:pt x="51" y="52"/>
                    <a:pt x="55" y="49"/>
                    <a:pt x="56" y="47"/>
                  </a:cubicBezTo>
                  <a:cubicBezTo>
                    <a:pt x="57" y="46"/>
                    <a:pt x="61" y="50"/>
                    <a:pt x="64" y="54"/>
                  </a:cubicBezTo>
                  <a:cubicBezTo>
                    <a:pt x="67" y="58"/>
                    <a:pt x="73" y="58"/>
                    <a:pt x="73" y="60"/>
                  </a:cubicBezTo>
                  <a:cubicBezTo>
                    <a:pt x="73" y="63"/>
                    <a:pt x="75" y="67"/>
                    <a:pt x="79" y="68"/>
                  </a:cubicBezTo>
                  <a:cubicBezTo>
                    <a:pt x="83" y="69"/>
                    <a:pt x="84" y="73"/>
                    <a:pt x="87" y="74"/>
                  </a:cubicBezTo>
                  <a:cubicBezTo>
                    <a:pt x="89" y="74"/>
                    <a:pt x="90" y="77"/>
                    <a:pt x="88" y="81"/>
                  </a:cubicBezTo>
                  <a:cubicBezTo>
                    <a:pt x="87" y="84"/>
                    <a:pt x="88" y="87"/>
                    <a:pt x="95" y="89"/>
                  </a:cubicBezTo>
                  <a:cubicBezTo>
                    <a:pt x="102" y="92"/>
                    <a:pt x="99" y="93"/>
                    <a:pt x="105" y="98"/>
                  </a:cubicBezTo>
                  <a:cubicBezTo>
                    <a:pt x="110" y="103"/>
                    <a:pt x="126" y="120"/>
                    <a:pt x="129" y="125"/>
                  </a:cubicBezTo>
                  <a:cubicBezTo>
                    <a:pt x="132" y="130"/>
                    <a:pt x="133" y="134"/>
                    <a:pt x="134" y="137"/>
                  </a:cubicBezTo>
                  <a:cubicBezTo>
                    <a:pt x="136" y="141"/>
                    <a:pt x="132" y="142"/>
                    <a:pt x="134" y="145"/>
                  </a:cubicBezTo>
                  <a:cubicBezTo>
                    <a:pt x="136" y="148"/>
                    <a:pt x="130" y="147"/>
                    <a:pt x="130" y="149"/>
                  </a:cubicBezTo>
                  <a:cubicBezTo>
                    <a:pt x="131" y="152"/>
                    <a:pt x="134" y="163"/>
                    <a:pt x="139" y="163"/>
                  </a:cubicBezTo>
                  <a:cubicBezTo>
                    <a:pt x="145" y="164"/>
                    <a:pt x="151" y="171"/>
                    <a:pt x="156" y="174"/>
                  </a:cubicBezTo>
                  <a:cubicBezTo>
                    <a:pt x="160" y="178"/>
                    <a:pt x="167" y="177"/>
                    <a:pt x="174" y="180"/>
                  </a:cubicBezTo>
                  <a:cubicBezTo>
                    <a:pt x="180" y="182"/>
                    <a:pt x="186" y="188"/>
                    <a:pt x="196" y="191"/>
                  </a:cubicBezTo>
                  <a:cubicBezTo>
                    <a:pt x="206" y="194"/>
                    <a:pt x="215" y="198"/>
                    <a:pt x="221" y="202"/>
                  </a:cubicBezTo>
                  <a:cubicBezTo>
                    <a:pt x="228" y="206"/>
                    <a:pt x="235" y="204"/>
                    <a:pt x="244" y="201"/>
                  </a:cubicBezTo>
                  <a:cubicBezTo>
                    <a:pt x="253" y="197"/>
                    <a:pt x="260" y="202"/>
                    <a:pt x="265" y="204"/>
                  </a:cubicBezTo>
                  <a:cubicBezTo>
                    <a:pt x="267" y="205"/>
                    <a:pt x="272" y="209"/>
                    <a:pt x="277" y="213"/>
                  </a:cubicBezTo>
                  <a:cubicBezTo>
                    <a:pt x="281" y="207"/>
                    <a:pt x="285" y="201"/>
                    <a:pt x="286" y="201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7" name="Freeform 101"/>
            <p:cNvSpPr/>
            <p:nvPr/>
          </p:nvSpPr>
          <p:spPr bwMode="auto">
            <a:xfrm>
              <a:off x="3415283" y="3684805"/>
              <a:ext cx="109930" cy="108035"/>
            </a:xfrm>
            <a:custGeom>
              <a:avLst/>
              <a:gdLst/>
              <a:ahLst/>
              <a:cxnLst>
                <a:cxn ang="0">
                  <a:pos x="42" y="31"/>
                </a:cxn>
                <a:cxn ang="0">
                  <a:pos x="48" y="25"/>
                </a:cxn>
                <a:cxn ang="0">
                  <a:pos x="43" y="22"/>
                </a:cxn>
                <a:cxn ang="0">
                  <a:pos x="38" y="23"/>
                </a:cxn>
                <a:cxn ang="0">
                  <a:pos x="38" y="0"/>
                </a:cxn>
                <a:cxn ang="0">
                  <a:pos x="19" y="0"/>
                </a:cxn>
                <a:cxn ang="0">
                  <a:pos x="16" y="8"/>
                </a:cxn>
                <a:cxn ang="0">
                  <a:pos x="24" y="19"/>
                </a:cxn>
                <a:cxn ang="0">
                  <a:pos x="9" y="21"/>
                </a:cxn>
                <a:cxn ang="0">
                  <a:pos x="0" y="33"/>
                </a:cxn>
                <a:cxn ang="0">
                  <a:pos x="12" y="44"/>
                </a:cxn>
                <a:cxn ang="0">
                  <a:pos x="28" y="47"/>
                </a:cxn>
                <a:cxn ang="0">
                  <a:pos x="28" y="47"/>
                </a:cxn>
                <a:cxn ang="0">
                  <a:pos x="36" y="40"/>
                </a:cxn>
                <a:cxn ang="0">
                  <a:pos x="42" y="31"/>
                </a:cxn>
              </a:cxnLst>
              <a:rect l="0" t="0" r="r" b="b"/>
              <a:pathLst>
                <a:path w="48" h="47">
                  <a:moveTo>
                    <a:pt x="42" y="31"/>
                  </a:moveTo>
                  <a:cubicBezTo>
                    <a:pt x="44" y="29"/>
                    <a:pt x="46" y="27"/>
                    <a:pt x="48" y="25"/>
                  </a:cubicBezTo>
                  <a:cubicBezTo>
                    <a:pt x="44" y="27"/>
                    <a:pt x="43" y="25"/>
                    <a:pt x="43" y="2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4" y="0"/>
                    <a:pt x="21" y="0"/>
                    <a:pt x="19" y="0"/>
                  </a:cubicBezTo>
                  <a:cubicBezTo>
                    <a:pt x="17" y="0"/>
                    <a:pt x="17" y="8"/>
                    <a:pt x="16" y="8"/>
                  </a:cubicBezTo>
                  <a:cubicBezTo>
                    <a:pt x="15" y="9"/>
                    <a:pt x="25" y="16"/>
                    <a:pt x="24" y="19"/>
                  </a:cubicBezTo>
                  <a:cubicBezTo>
                    <a:pt x="23" y="22"/>
                    <a:pt x="10" y="21"/>
                    <a:pt x="9" y="21"/>
                  </a:cubicBezTo>
                  <a:cubicBezTo>
                    <a:pt x="8" y="21"/>
                    <a:pt x="4" y="27"/>
                    <a:pt x="0" y="33"/>
                  </a:cubicBezTo>
                  <a:cubicBezTo>
                    <a:pt x="5" y="38"/>
                    <a:pt x="10" y="42"/>
                    <a:pt x="12" y="44"/>
                  </a:cubicBezTo>
                  <a:cubicBezTo>
                    <a:pt x="17" y="47"/>
                    <a:pt x="25" y="44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32" y="44"/>
                    <a:pt x="35" y="40"/>
                    <a:pt x="36" y="40"/>
                  </a:cubicBezTo>
                  <a:cubicBezTo>
                    <a:pt x="39" y="39"/>
                    <a:pt x="37" y="35"/>
                    <a:pt x="42" y="31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8" name="Freeform 102"/>
            <p:cNvSpPr/>
            <p:nvPr/>
          </p:nvSpPr>
          <p:spPr bwMode="auto">
            <a:xfrm>
              <a:off x="3502470" y="3669642"/>
              <a:ext cx="32221" cy="68232"/>
            </a:xfrm>
            <a:custGeom>
              <a:avLst/>
              <a:gdLst/>
              <a:ahLst/>
              <a:cxnLst>
                <a:cxn ang="0">
                  <a:pos x="2" y="7"/>
                </a:cxn>
                <a:cxn ang="0">
                  <a:pos x="0" y="7"/>
                </a:cxn>
                <a:cxn ang="0">
                  <a:pos x="0" y="30"/>
                </a:cxn>
                <a:cxn ang="0">
                  <a:pos x="5" y="29"/>
                </a:cxn>
                <a:cxn ang="0">
                  <a:pos x="9" y="24"/>
                </a:cxn>
                <a:cxn ang="0">
                  <a:pos x="12" y="5"/>
                </a:cxn>
                <a:cxn ang="0">
                  <a:pos x="14" y="3"/>
                </a:cxn>
                <a:cxn ang="0">
                  <a:pos x="9" y="0"/>
                </a:cxn>
                <a:cxn ang="0">
                  <a:pos x="2" y="7"/>
                </a:cxn>
              </a:cxnLst>
              <a:rect l="0" t="0" r="r" b="b"/>
              <a:pathLst>
                <a:path w="14" h="30">
                  <a:moveTo>
                    <a:pt x="2" y="7"/>
                  </a:moveTo>
                  <a:cubicBezTo>
                    <a:pt x="2" y="7"/>
                    <a:pt x="1" y="7"/>
                    <a:pt x="0" y="7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7"/>
                    <a:pt x="7" y="25"/>
                    <a:pt x="9" y="24"/>
                  </a:cubicBezTo>
                  <a:cubicBezTo>
                    <a:pt x="13" y="20"/>
                    <a:pt x="7" y="6"/>
                    <a:pt x="12" y="5"/>
                  </a:cubicBezTo>
                  <a:cubicBezTo>
                    <a:pt x="13" y="5"/>
                    <a:pt x="14" y="4"/>
                    <a:pt x="14" y="3"/>
                  </a:cubicBezTo>
                  <a:cubicBezTo>
                    <a:pt x="12" y="2"/>
                    <a:pt x="10" y="0"/>
                    <a:pt x="9" y="0"/>
                  </a:cubicBezTo>
                  <a:cubicBezTo>
                    <a:pt x="6" y="0"/>
                    <a:pt x="3" y="7"/>
                    <a:pt x="2" y="7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9" name="Freeform 103"/>
            <p:cNvSpPr/>
            <p:nvPr/>
          </p:nvSpPr>
          <p:spPr bwMode="auto">
            <a:xfrm>
              <a:off x="3879644" y="3618467"/>
              <a:ext cx="77710" cy="66338"/>
            </a:xfrm>
            <a:custGeom>
              <a:avLst/>
              <a:gdLst/>
              <a:ahLst/>
              <a:cxnLst>
                <a:cxn ang="0">
                  <a:pos x="16" y="3"/>
                </a:cxn>
                <a:cxn ang="0">
                  <a:pos x="23" y="19"/>
                </a:cxn>
                <a:cxn ang="0">
                  <a:pos x="1" y="23"/>
                </a:cxn>
                <a:cxn ang="0">
                  <a:pos x="16" y="26"/>
                </a:cxn>
                <a:cxn ang="0">
                  <a:pos x="31" y="28"/>
                </a:cxn>
                <a:cxn ang="0">
                  <a:pos x="34" y="6"/>
                </a:cxn>
                <a:cxn ang="0">
                  <a:pos x="16" y="3"/>
                </a:cxn>
              </a:cxnLst>
              <a:rect l="0" t="0" r="r" b="b"/>
              <a:pathLst>
                <a:path w="34" h="29">
                  <a:moveTo>
                    <a:pt x="16" y="3"/>
                  </a:moveTo>
                  <a:cubicBezTo>
                    <a:pt x="11" y="7"/>
                    <a:pt x="23" y="14"/>
                    <a:pt x="23" y="19"/>
                  </a:cubicBezTo>
                  <a:cubicBezTo>
                    <a:pt x="23" y="23"/>
                    <a:pt x="3" y="18"/>
                    <a:pt x="1" y="23"/>
                  </a:cubicBezTo>
                  <a:cubicBezTo>
                    <a:pt x="0" y="25"/>
                    <a:pt x="8" y="29"/>
                    <a:pt x="16" y="26"/>
                  </a:cubicBezTo>
                  <a:cubicBezTo>
                    <a:pt x="23" y="24"/>
                    <a:pt x="28" y="26"/>
                    <a:pt x="31" y="28"/>
                  </a:cubicBezTo>
                  <a:cubicBezTo>
                    <a:pt x="32" y="21"/>
                    <a:pt x="33" y="12"/>
                    <a:pt x="34" y="6"/>
                  </a:cubicBezTo>
                  <a:cubicBezTo>
                    <a:pt x="27" y="5"/>
                    <a:pt x="19" y="0"/>
                    <a:pt x="16" y="3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0" name="Freeform 104"/>
            <p:cNvSpPr/>
            <p:nvPr/>
          </p:nvSpPr>
          <p:spPr bwMode="auto">
            <a:xfrm>
              <a:off x="3949771" y="3629840"/>
              <a:ext cx="89082" cy="60651"/>
            </a:xfrm>
            <a:custGeom>
              <a:avLst/>
              <a:gdLst/>
              <a:ahLst/>
              <a:cxnLst>
                <a:cxn ang="0">
                  <a:pos x="15" y="19"/>
                </a:cxn>
                <a:cxn ang="0">
                  <a:pos x="39" y="14"/>
                </a:cxn>
                <a:cxn ang="0">
                  <a:pos x="9" y="2"/>
                </a:cxn>
                <a:cxn ang="0">
                  <a:pos x="3" y="1"/>
                </a:cxn>
                <a:cxn ang="0">
                  <a:pos x="0" y="23"/>
                </a:cxn>
                <a:cxn ang="0">
                  <a:pos x="1" y="24"/>
                </a:cxn>
                <a:cxn ang="0">
                  <a:pos x="15" y="19"/>
                </a:cxn>
              </a:cxnLst>
              <a:rect l="0" t="0" r="r" b="b"/>
              <a:pathLst>
                <a:path w="39" h="26">
                  <a:moveTo>
                    <a:pt x="15" y="19"/>
                  </a:moveTo>
                  <a:cubicBezTo>
                    <a:pt x="24" y="16"/>
                    <a:pt x="39" y="21"/>
                    <a:pt x="39" y="14"/>
                  </a:cubicBezTo>
                  <a:cubicBezTo>
                    <a:pt x="39" y="7"/>
                    <a:pt x="15" y="0"/>
                    <a:pt x="9" y="2"/>
                  </a:cubicBezTo>
                  <a:cubicBezTo>
                    <a:pt x="7" y="2"/>
                    <a:pt x="5" y="2"/>
                    <a:pt x="3" y="1"/>
                  </a:cubicBezTo>
                  <a:cubicBezTo>
                    <a:pt x="2" y="7"/>
                    <a:pt x="1" y="16"/>
                    <a:pt x="0" y="23"/>
                  </a:cubicBezTo>
                  <a:cubicBezTo>
                    <a:pt x="1" y="23"/>
                    <a:pt x="1" y="23"/>
                    <a:pt x="1" y="24"/>
                  </a:cubicBezTo>
                  <a:cubicBezTo>
                    <a:pt x="5" y="26"/>
                    <a:pt x="6" y="22"/>
                    <a:pt x="15" y="19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1" name="Freeform 105"/>
            <p:cNvSpPr/>
            <p:nvPr/>
          </p:nvSpPr>
          <p:spPr bwMode="auto">
            <a:xfrm>
              <a:off x="3547957" y="3760618"/>
              <a:ext cx="109930" cy="111826"/>
            </a:xfrm>
            <a:custGeom>
              <a:avLst/>
              <a:gdLst/>
              <a:ahLst/>
              <a:cxnLst>
                <a:cxn ang="0">
                  <a:pos x="26" y="46"/>
                </a:cxn>
                <a:cxn ang="0">
                  <a:pos x="37" y="48"/>
                </a:cxn>
                <a:cxn ang="0">
                  <a:pos x="42" y="49"/>
                </a:cxn>
                <a:cxn ang="0">
                  <a:pos x="41" y="47"/>
                </a:cxn>
                <a:cxn ang="0">
                  <a:pos x="44" y="32"/>
                </a:cxn>
                <a:cxn ang="0">
                  <a:pos x="45" y="13"/>
                </a:cxn>
                <a:cxn ang="0">
                  <a:pos x="48" y="1"/>
                </a:cxn>
                <a:cxn ang="0">
                  <a:pos x="48" y="0"/>
                </a:cxn>
                <a:cxn ang="0">
                  <a:pos x="34" y="5"/>
                </a:cxn>
                <a:cxn ang="0">
                  <a:pos x="24" y="8"/>
                </a:cxn>
                <a:cxn ang="0">
                  <a:pos x="11" y="13"/>
                </a:cxn>
                <a:cxn ang="0">
                  <a:pos x="8" y="20"/>
                </a:cxn>
                <a:cxn ang="0">
                  <a:pos x="4" y="23"/>
                </a:cxn>
                <a:cxn ang="0">
                  <a:pos x="0" y="24"/>
                </a:cxn>
                <a:cxn ang="0">
                  <a:pos x="2" y="28"/>
                </a:cxn>
                <a:cxn ang="0">
                  <a:pos x="16" y="42"/>
                </a:cxn>
                <a:cxn ang="0">
                  <a:pos x="19" y="46"/>
                </a:cxn>
                <a:cxn ang="0">
                  <a:pos x="26" y="46"/>
                </a:cxn>
              </a:cxnLst>
              <a:rect l="0" t="0" r="r" b="b"/>
              <a:pathLst>
                <a:path w="48" h="49">
                  <a:moveTo>
                    <a:pt x="26" y="46"/>
                  </a:moveTo>
                  <a:cubicBezTo>
                    <a:pt x="28" y="48"/>
                    <a:pt x="34" y="46"/>
                    <a:pt x="37" y="48"/>
                  </a:cubicBezTo>
                  <a:cubicBezTo>
                    <a:pt x="38" y="49"/>
                    <a:pt x="40" y="49"/>
                    <a:pt x="42" y="49"/>
                  </a:cubicBezTo>
                  <a:cubicBezTo>
                    <a:pt x="42" y="48"/>
                    <a:pt x="41" y="47"/>
                    <a:pt x="41" y="47"/>
                  </a:cubicBezTo>
                  <a:cubicBezTo>
                    <a:pt x="39" y="43"/>
                    <a:pt x="42" y="37"/>
                    <a:pt x="44" y="32"/>
                  </a:cubicBezTo>
                  <a:cubicBezTo>
                    <a:pt x="45" y="27"/>
                    <a:pt x="42" y="16"/>
                    <a:pt x="45" y="13"/>
                  </a:cubicBezTo>
                  <a:cubicBezTo>
                    <a:pt x="48" y="10"/>
                    <a:pt x="46" y="8"/>
                    <a:pt x="48" y="1"/>
                  </a:cubicBezTo>
                  <a:cubicBezTo>
                    <a:pt x="48" y="1"/>
                    <a:pt x="48" y="0"/>
                    <a:pt x="48" y="0"/>
                  </a:cubicBezTo>
                  <a:cubicBezTo>
                    <a:pt x="42" y="0"/>
                    <a:pt x="36" y="5"/>
                    <a:pt x="34" y="5"/>
                  </a:cubicBezTo>
                  <a:cubicBezTo>
                    <a:pt x="32" y="5"/>
                    <a:pt x="25" y="3"/>
                    <a:pt x="24" y="8"/>
                  </a:cubicBezTo>
                  <a:cubicBezTo>
                    <a:pt x="23" y="12"/>
                    <a:pt x="18" y="12"/>
                    <a:pt x="11" y="13"/>
                  </a:cubicBezTo>
                  <a:cubicBezTo>
                    <a:pt x="5" y="13"/>
                    <a:pt x="8" y="19"/>
                    <a:pt x="8" y="20"/>
                  </a:cubicBezTo>
                  <a:cubicBezTo>
                    <a:pt x="7" y="21"/>
                    <a:pt x="4" y="23"/>
                    <a:pt x="4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6"/>
                    <a:pt x="0" y="27"/>
                    <a:pt x="2" y="28"/>
                  </a:cubicBezTo>
                  <a:cubicBezTo>
                    <a:pt x="6" y="31"/>
                    <a:pt x="11" y="39"/>
                    <a:pt x="16" y="42"/>
                  </a:cubicBezTo>
                  <a:cubicBezTo>
                    <a:pt x="18" y="43"/>
                    <a:pt x="19" y="44"/>
                    <a:pt x="19" y="46"/>
                  </a:cubicBezTo>
                  <a:cubicBezTo>
                    <a:pt x="22" y="46"/>
                    <a:pt x="24" y="46"/>
                    <a:pt x="26" y="46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2" name="Freeform 106"/>
            <p:cNvSpPr/>
            <p:nvPr/>
          </p:nvSpPr>
          <p:spPr bwMode="auto">
            <a:xfrm>
              <a:off x="3894806" y="4016490"/>
              <a:ext cx="1027278" cy="1048127"/>
            </a:xfrm>
            <a:custGeom>
              <a:avLst/>
              <a:gdLst/>
              <a:ahLst/>
              <a:cxnLst>
                <a:cxn ang="0">
                  <a:pos x="253" y="427"/>
                </a:cxn>
                <a:cxn ang="0">
                  <a:pos x="260" y="429"/>
                </a:cxn>
                <a:cxn ang="0">
                  <a:pos x="289" y="379"/>
                </a:cxn>
                <a:cxn ang="0">
                  <a:pos x="307" y="343"/>
                </a:cxn>
                <a:cxn ang="0">
                  <a:pos x="337" y="326"/>
                </a:cxn>
                <a:cxn ang="0">
                  <a:pos x="372" y="316"/>
                </a:cxn>
                <a:cxn ang="0">
                  <a:pos x="386" y="290"/>
                </a:cxn>
                <a:cxn ang="0">
                  <a:pos x="397" y="264"/>
                </a:cxn>
                <a:cxn ang="0">
                  <a:pos x="401" y="211"/>
                </a:cxn>
                <a:cxn ang="0">
                  <a:pos x="409" y="206"/>
                </a:cxn>
                <a:cxn ang="0">
                  <a:pos x="445" y="158"/>
                </a:cxn>
                <a:cxn ang="0">
                  <a:pos x="406" y="104"/>
                </a:cxn>
                <a:cxn ang="0">
                  <a:pos x="336" y="96"/>
                </a:cxn>
                <a:cxn ang="0">
                  <a:pos x="295" y="74"/>
                </a:cxn>
                <a:cxn ang="0">
                  <a:pos x="291" y="67"/>
                </a:cxn>
                <a:cxn ang="0">
                  <a:pos x="264" y="60"/>
                </a:cxn>
                <a:cxn ang="0">
                  <a:pos x="258" y="13"/>
                </a:cxn>
                <a:cxn ang="0">
                  <a:pos x="222" y="32"/>
                </a:cxn>
                <a:cxn ang="0">
                  <a:pos x="191" y="39"/>
                </a:cxn>
                <a:cxn ang="0">
                  <a:pos x="165" y="40"/>
                </a:cxn>
                <a:cxn ang="0">
                  <a:pos x="157" y="1"/>
                </a:cxn>
                <a:cxn ang="0">
                  <a:pos x="129" y="17"/>
                </a:cxn>
                <a:cxn ang="0">
                  <a:pos x="107" y="15"/>
                </a:cxn>
                <a:cxn ang="0">
                  <a:pos x="120" y="32"/>
                </a:cxn>
                <a:cxn ang="0">
                  <a:pos x="105" y="46"/>
                </a:cxn>
                <a:cxn ang="0">
                  <a:pos x="84" y="49"/>
                </a:cxn>
                <a:cxn ang="0">
                  <a:pos x="48" y="42"/>
                </a:cxn>
                <a:cxn ang="0">
                  <a:pos x="45" y="59"/>
                </a:cxn>
                <a:cxn ang="0">
                  <a:pos x="46" y="108"/>
                </a:cxn>
                <a:cxn ang="0">
                  <a:pos x="12" y="120"/>
                </a:cxn>
                <a:cxn ang="0">
                  <a:pos x="2" y="144"/>
                </a:cxn>
                <a:cxn ang="0">
                  <a:pos x="15" y="168"/>
                </a:cxn>
                <a:cxn ang="0">
                  <a:pos x="38" y="172"/>
                </a:cxn>
                <a:cxn ang="0">
                  <a:pos x="65" y="184"/>
                </a:cxn>
                <a:cxn ang="0">
                  <a:pos x="99" y="174"/>
                </a:cxn>
                <a:cxn ang="0">
                  <a:pos x="124" y="206"/>
                </a:cxn>
                <a:cxn ang="0">
                  <a:pos x="150" y="217"/>
                </a:cxn>
                <a:cxn ang="0">
                  <a:pos x="158" y="242"/>
                </a:cxn>
                <a:cxn ang="0">
                  <a:pos x="186" y="265"/>
                </a:cxn>
                <a:cxn ang="0">
                  <a:pos x="182" y="293"/>
                </a:cxn>
                <a:cxn ang="0">
                  <a:pos x="199" y="317"/>
                </a:cxn>
                <a:cxn ang="0">
                  <a:pos x="222" y="337"/>
                </a:cxn>
                <a:cxn ang="0">
                  <a:pos x="230" y="375"/>
                </a:cxn>
                <a:cxn ang="0">
                  <a:pos x="187" y="415"/>
                </a:cxn>
                <a:cxn ang="0">
                  <a:pos x="205" y="426"/>
                </a:cxn>
                <a:cxn ang="0">
                  <a:pos x="232" y="443"/>
                </a:cxn>
              </a:cxnLst>
              <a:rect l="0" t="0" r="r" b="b"/>
              <a:pathLst>
                <a:path w="450" h="460">
                  <a:moveTo>
                    <a:pt x="238" y="455"/>
                  </a:moveTo>
                  <a:cubicBezTo>
                    <a:pt x="245" y="450"/>
                    <a:pt x="244" y="447"/>
                    <a:pt x="247" y="441"/>
                  </a:cubicBezTo>
                  <a:cubicBezTo>
                    <a:pt x="250" y="435"/>
                    <a:pt x="247" y="432"/>
                    <a:pt x="253" y="427"/>
                  </a:cubicBezTo>
                  <a:cubicBezTo>
                    <a:pt x="258" y="422"/>
                    <a:pt x="252" y="418"/>
                    <a:pt x="259" y="415"/>
                  </a:cubicBezTo>
                  <a:cubicBezTo>
                    <a:pt x="266" y="412"/>
                    <a:pt x="265" y="418"/>
                    <a:pt x="259" y="425"/>
                  </a:cubicBezTo>
                  <a:cubicBezTo>
                    <a:pt x="253" y="432"/>
                    <a:pt x="252" y="434"/>
                    <a:pt x="260" y="429"/>
                  </a:cubicBezTo>
                  <a:cubicBezTo>
                    <a:pt x="267" y="423"/>
                    <a:pt x="270" y="416"/>
                    <a:pt x="274" y="407"/>
                  </a:cubicBezTo>
                  <a:cubicBezTo>
                    <a:pt x="279" y="398"/>
                    <a:pt x="282" y="395"/>
                    <a:pt x="286" y="395"/>
                  </a:cubicBezTo>
                  <a:cubicBezTo>
                    <a:pt x="289" y="394"/>
                    <a:pt x="289" y="385"/>
                    <a:pt x="289" y="379"/>
                  </a:cubicBezTo>
                  <a:cubicBezTo>
                    <a:pt x="288" y="372"/>
                    <a:pt x="286" y="366"/>
                    <a:pt x="289" y="362"/>
                  </a:cubicBezTo>
                  <a:cubicBezTo>
                    <a:pt x="292" y="358"/>
                    <a:pt x="289" y="354"/>
                    <a:pt x="293" y="354"/>
                  </a:cubicBezTo>
                  <a:cubicBezTo>
                    <a:pt x="296" y="354"/>
                    <a:pt x="301" y="348"/>
                    <a:pt x="307" y="343"/>
                  </a:cubicBezTo>
                  <a:cubicBezTo>
                    <a:pt x="312" y="337"/>
                    <a:pt x="316" y="337"/>
                    <a:pt x="322" y="336"/>
                  </a:cubicBezTo>
                  <a:cubicBezTo>
                    <a:pt x="327" y="336"/>
                    <a:pt x="324" y="334"/>
                    <a:pt x="328" y="333"/>
                  </a:cubicBezTo>
                  <a:cubicBezTo>
                    <a:pt x="332" y="332"/>
                    <a:pt x="334" y="328"/>
                    <a:pt x="337" y="326"/>
                  </a:cubicBezTo>
                  <a:cubicBezTo>
                    <a:pt x="339" y="324"/>
                    <a:pt x="349" y="326"/>
                    <a:pt x="355" y="326"/>
                  </a:cubicBezTo>
                  <a:cubicBezTo>
                    <a:pt x="361" y="326"/>
                    <a:pt x="365" y="327"/>
                    <a:pt x="365" y="323"/>
                  </a:cubicBezTo>
                  <a:cubicBezTo>
                    <a:pt x="365" y="319"/>
                    <a:pt x="368" y="316"/>
                    <a:pt x="372" y="316"/>
                  </a:cubicBezTo>
                  <a:cubicBezTo>
                    <a:pt x="375" y="316"/>
                    <a:pt x="377" y="315"/>
                    <a:pt x="377" y="310"/>
                  </a:cubicBezTo>
                  <a:cubicBezTo>
                    <a:pt x="377" y="305"/>
                    <a:pt x="378" y="302"/>
                    <a:pt x="381" y="300"/>
                  </a:cubicBezTo>
                  <a:cubicBezTo>
                    <a:pt x="384" y="298"/>
                    <a:pt x="385" y="293"/>
                    <a:pt x="386" y="290"/>
                  </a:cubicBezTo>
                  <a:cubicBezTo>
                    <a:pt x="387" y="286"/>
                    <a:pt x="390" y="288"/>
                    <a:pt x="390" y="284"/>
                  </a:cubicBezTo>
                  <a:cubicBezTo>
                    <a:pt x="390" y="279"/>
                    <a:pt x="392" y="274"/>
                    <a:pt x="392" y="270"/>
                  </a:cubicBezTo>
                  <a:cubicBezTo>
                    <a:pt x="392" y="266"/>
                    <a:pt x="396" y="267"/>
                    <a:pt x="397" y="264"/>
                  </a:cubicBezTo>
                  <a:cubicBezTo>
                    <a:pt x="399" y="261"/>
                    <a:pt x="396" y="258"/>
                    <a:pt x="399" y="250"/>
                  </a:cubicBezTo>
                  <a:cubicBezTo>
                    <a:pt x="401" y="242"/>
                    <a:pt x="399" y="235"/>
                    <a:pt x="399" y="228"/>
                  </a:cubicBezTo>
                  <a:cubicBezTo>
                    <a:pt x="399" y="221"/>
                    <a:pt x="399" y="214"/>
                    <a:pt x="401" y="211"/>
                  </a:cubicBezTo>
                  <a:cubicBezTo>
                    <a:pt x="404" y="209"/>
                    <a:pt x="402" y="208"/>
                    <a:pt x="400" y="207"/>
                  </a:cubicBezTo>
                  <a:cubicBezTo>
                    <a:pt x="398" y="206"/>
                    <a:pt x="401" y="203"/>
                    <a:pt x="402" y="204"/>
                  </a:cubicBezTo>
                  <a:cubicBezTo>
                    <a:pt x="404" y="204"/>
                    <a:pt x="406" y="208"/>
                    <a:pt x="409" y="206"/>
                  </a:cubicBezTo>
                  <a:cubicBezTo>
                    <a:pt x="413" y="204"/>
                    <a:pt x="416" y="195"/>
                    <a:pt x="418" y="188"/>
                  </a:cubicBezTo>
                  <a:cubicBezTo>
                    <a:pt x="421" y="181"/>
                    <a:pt x="426" y="182"/>
                    <a:pt x="429" y="180"/>
                  </a:cubicBezTo>
                  <a:cubicBezTo>
                    <a:pt x="433" y="179"/>
                    <a:pt x="440" y="170"/>
                    <a:pt x="445" y="158"/>
                  </a:cubicBezTo>
                  <a:cubicBezTo>
                    <a:pt x="450" y="146"/>
                    <a:pt x="445" y="134"/>
                    <a:pt x="443" y="125"/>
                  </a:cubicBezTo>
                  <a:cubicBezTo>
                    <a:pt x="441" y="117"/>
                    <a:pt x="438" y="118"/>
                    <a:pt x="433" y="119"/>
                  </a:cubicBezTo>
                  <a:cubicBezTo>
                    <a:pt x="428" y="119"/>
                    <a:pt x="418" y="118"/>
                    <a:pt x="406" y="104"/>
                  </a:cubicBezTo>
                  <a:cubicBezTo>
                    <a:pt x="393" y="91"/>
                    <a:pt x="381" y="92"/>
                    <a:pt x="373" y="94"/>
                  </a:cubicBezTo>
                  <a:cubicBezTo>
                    <a:pt x="365" y="96"/>
                    <a:pt x="356" y="90"/>
                    <a:pt x="351" y="89"/>
                  </a:cubicBezTo>
                  <a:cubicBezTo>
                    <a:pt x="345" y="87"/>
                    <a:pt x="340" y="94"/>
                    <a:pt x="336" y="96"/>
                  </a:cubicBezTo>
                  <a:cubicBezTo>
                    <a:pt x="332" y="97"/>
                    <a:pt x="338" y="90"/>
                    <a:pt x="338" y="85"/>
                  </a:cubicBezTo>
                  <a:cubicBezTo>
                    <a:pt x="338" y="80"/>
                    <a:pt x="323" y="74"/>
                    <a:pt x="312" y="69"/>
                  </a:cubicBezTo>
                  <a:cubicBezTo>
                    <a:pt x="300" y="65"/>
                    <a:pt x="295" y="67"/>
                    <a:pt x="295" y="74"/>
                  </a:cubicBezTo>
                  <a:cubicBezTo>
                    <a:pt x="295" y="81"/>
                    <a:pt x="291" y="72"/>
                    <a:pt x="287" y="80"/>
                  </a:cubicBezTo>
                  <a:cubicBezTo>
                    <a:pt x="284" y="87"/>
                    <a:pt x="277" y="82"/>
                    <a:pt x="281" y="80"/>
                  </a:cubicBezTo>
                  <a:cubicBezTo>
                    <a:pt x="286" y="77"/>
                    <a:pt x="290" y="72"/>
                    <a:pt x="291" y="67"/>
                  </a:cubicBezTo>
                  <a:cubicBezTo>
                    <a:pt x="293" y="62"/>
                    <a:pt x="275" y="58"/>
                    <a:pt x="268" y="61"/>
                  </a:cubicBezTo>
                  <a:cubicBezTo>
                    <a:pt x="262" y="63"/>
                    <a:pt x="266" y="72"/>
                    <a:pt x="261" y="70"/>
                  </a:cubicBezTo>
                  <a:cubicBezTo>
                    <a:pt x="256" y="67"/>
                    <a:pt x="260" y="60"/>
                    <a:pt x="264" y="60"/>
                  </a:cubicBezTo>
                  <a:cubicBezTo>
                    <a:pt x="268" y="61"/>
                    <a:pt x="273" y="52"/>
                    <a:pt x="275" y="46"/>
                  </a:cubicBezTo>
                  <a:cubicBezTo>
                    <a:pt x="278" y="40"/>
                    <a:pt x="271" y="39"/>
                    <a:pt x="266" y="34"/>
                  </a:cubicBezTo>
                  <a:cubicBezTo>
                    <a:pt x="262" y="29"/>
                    <a:pt x="263" y="15"/>
                    <a:pt x="258" y="13"/>
                  </a:cubicBezTo>
                  <a:cubicBezTo>
                    <a:pt x="253" y="17"/>
                    <a:pt x="247" y="25"/>
                    <a:pt x="245" y="31"/>
                  </a:cubicBezTo>
                  <a:cubicBezTo>
                    <a:pt x="242" y="38"/>
                    <a:pt x="239" y="34"/>
                    <a:pt x="233" y="36"/>
                  </a:cubicBezTo>
                  <a:cubicBezTo>
                    <a:pt x="226" y="38"/>
                    <a:pt x="223" y="35"/>
                    <a:pt x="222" y="32"/>
                  </a:cubicBezTo>
                  <a:cubicBezTo>
                    <a:pt x="220" y="30"/>
                    <a:pt x="214" y="32"/>
                    <a:pt x="209" y="32"/>
                  </a:cubicBezTo>
                  <a:cubicBezTo>
                    <a:pt x="205" y="32"/>
                    <a:pt x="207" y="37"/>
                    <a:pt x="204" y="39"/>
                  </a:cubicBezTo>
                  <a:cubicBezTo>
                    <a:pt x="201" y="41"/>
                    <a:pt x="194" y="36"/>
                    <a:pt x="191" y="39"/>
                  </a:cubicBezTo>
                  <a:cubicBezTo>
                    <a:pt x="188" y="42"/>
                    <a:pt x="186" y="39"/>
                    <a:pt x="185" y="41"/>
                  </a:cubicBezTo>
                  <a:cubicBezTo>
                    <a:pt x="184" y="44"/>
                    <a:pt x="179" y="42"/>
                    <a:pt x="178" y="44"/>
                  </a:cubicBezTo>
                  <a:cubicBezTo>
                    <a:pt x="176" y="46"/>
                    <a:pt x="172" y="47"/>
                    <a:pt x="165" y="40"/>
                  </a:cubicBezTo>
                  <a:cubicBezTo>
                    <a:pt x="159" y="33"/>
                    <a:pt x="160" y="22"/>
                    <a:pt x="163" y="20"/>
                  </a:cubicBezTo>
                  <a:cubicBezTo>
                    <a:pt x="166" y="18"/>
                    <a:pt x="166" y="12"/>
                    <a:pt x="162" y="11"/>
                  </a:cubicBezTo>
                  <a:cubicBezTo>
                    <a:pt x="158" y="9"/>
                    <a:pt x="162" y="2"/>
                    <a:pt x="157" y="1"/>
                  </a:cubicBezTo>
                  <a:cubicBezTo>
                    <a:pt x="153" y="0"/>
                    <a:pt x="153" y="7"/>
                    <a:pt x="150" y="8"/>
                  </a:cubicBezTo>
                  <a:cubicBezTo>
                    <a:pt x="147" y="9"/>
                    <a:pt x="140" y="14"/>
                    <a:pt x="136" y="13"/>
                  </a:cubicBezTo>
                  <a:cubicBezTo>
                    <a:pt x="133" y="12"/>
                    <a:pt x="129" y="14"/>
                    <a:pt x="129" y="17"/>
                  </a:cubicBezTo>
                  <a:cubicBezTo>
                    <a:pt x="129" y="21"/>
                    <a:pt x="125" y="20"/>
                    <a:pt x="124" y="17"/>
                  </a:cubicBezTo>
                  <a:cubicBezTo>
                    <a:pt x="124" y="14"/>
                    <a:pt x="116" y="16"/>
                    <a:pt x="114" y="14"/>
                  </a:cubicBezTo>
                  <a:cubicBezTo>
                    <a:pt x="112" y="12"/>
                    <a:pt x="103" y="13"/>
                    <a:pt x="107" y="15"/>
                  </a:cubicBezTo>
                  <a:cubicBezTo>
                    <a:pt x="111" y="17"/>
                    <a:pt x="111" y="20"/>
                    <a:pt x="111" y="23"/>
                  </a:cubicBezTo>
                  <a:cubicBezTo>
                    <a:pt x="111" y="27"/>
                    <a:pt x="114" y="26"/>
                    <a:pt x="114" y="31"/>
                  </a:cubicBezTo>
                  <a:cubicBezTo>
                    <a:pt x="114" y="35"/>
                    <a:pt x="118" y="32"/>
                    <a:pt x="120" y="32"/>
                  </a:cubicBezTo>
                  <a:cubicBezTo>
                    <a:pt x="123" y="32"/>
                    <a:pt x="123" y="36"/>
                    <a:pt x="119" y="37"/>
                  </a:cubicBezTo>
                  <a:cubicBezTo>
                    <a:pt x="115" y="37"/>
                    <a:pt x="113" y="39"/>
                    <a:pt x="112" y="43"/>
                  </a:cubicBezTo>
                  <a:cubicBezTo>
                    <a:pt x="111" y="46"/>
                    <a:pt x="108" y="44"/>
                    <a:pt x="105" y="46"/>
                  </a:cubicBezTo>
                  <a:cubicBezTo>
                    <a:pt x="102" y="49"/>
                    <a:pt x="99" y="52"/>
                    <a:pt x="97" y="51"/>
                  </a:cubicBezTo>
                  <a:cubicBezTo>
                    <a:pt x="95" y="49"/>
                    <a:pt x="93" y="50"/>
                    <a:pt x="91" y="52"/>
                  </a:cubicBezTo>
                  <a:cubicBezTo>
                    <a:pt x="89" y="53"/>
                    <a:pt x="88" y="52"/>
                    <a:pt x="84" y="49"/>
                  </a:cubicBezTo>
                  <a:cubicBezTo>
                    <a:pt x="82" y="47"/>
                    <a:pt x="80" y="42"/>
                    <a:pt x="76" y="37"/>
                  </a:cubicBezTo>
                  <a:cubicBezTo>
                    <a:pt x="73" y="39"/>
                    <a:pt x="68" y="41"/>
                    <a:pt x="65" y="41"/>
                  </a:cubicBezTo>
                  <a:cubicBezTo>
                    <a:pt x="61" y="41"/>
                    <a:pt x="48" y="40"/>
                    <a:pt x="48" y="42"/>
                  </a:cubicBezTo>
                  <a:cubicBezTo>
                    <a:pt x="47" y="44"/>
                    <a:pt x="49" y="48"/>
                    <a:pt x="51" y="48"/>
                  </a:cubicBezTo>
                  <a:cubicBezTo>
                    <a:pt x="53" y="49"/>
                    <a:pt x="57" y="50"/>
                    <a:pt x="53" y="53"/>
                  </a:cubicBezTo>
                  <a:cubicBezTo>
                    <a:pt x="49" y="56"/>
                    <a:pt x="45" y="52"/>
                    <a:pt x="45" y="59"/>
                  </a:cubicBezTo>
                  <a:cubicBezTo>
                    <a:pt x="45" y="66"/>
                    <a:pt x="54" y="71"/>
                    <a:pt x="52" y="77"/>
                  </a:cubicBezTo>
                  <a:cubicBezTo>
                    <a:pt x="51" y="81"/>
                    <a:pt x="50" y="89"/>
                    <a:pt x="50" y="93"/>
                  </a:cubicBezTo>
                  <a:cubicBezTo>
                    <a:pt x="50" y="96"/>
                    <a:pt x="49" y="107"/>
                    <a:pt x="46" y="108"/>
                  </a:cubicBezTo>
                  <a:cubicBezTo>
                    <a:pt x="43" y="109"/>
                    <a:pt x="40" y="105"/>
                    <a:pt x="36" y="109"/>
                  </a:cubicBezTo>
                  <a:cubicBezTo>
                    <a:pt x="32" y="112"/>
                    <a:pt x="27" y="110"/>
                    <a:pt x="22" y="114"/>
                  </a:cubicBezTo>
                  <a:cubicBezTo>
                    <a:pt x="18" y="117"/>
                    <a:pt x="13" y="116"/>
                    <a:pt x="12" y="120"/>
                  </a:cubicBezTo>
                  <a:cubicBezTo>
                    <a:pt x="12" y="125"/>
                    <a:pt x="8" y="127"/>
                    <a:pt x="9" y="131"/>
                  </a:cubicBezTo>
                  <a:cubicBezTo>
                    <a:pt x="10" y="135"/>
                    <a:pt x="7" y="134"/>
                    <a:pt x="4" y="137"/>
                  </a:cubicBezTo>
                  <a:cubicBezTo>
                    <a:pt x="1" y="140"/>
                    <a:pt x="4" y="142"/>
                    <a:pt x="2" y="144"/>
                  </a:cubicBezTo>
                  <a:cubicBezTo>
                    <a:pt x="0" y="147"/>
                    <a:pt x="3" y="150"/>
                    <a:pt x="5" y="154"/>
                  </a:cubicBezTo>
                  <a:cubicBezTo>
                    <a:pt x="7" y="158"/>
                    <a:pt x="10" y="160"/>
                    <a:pt x="10" y="164"/>
                  </a:cubicBezTo>
                  <a:cubicBezTo>
                    <a:pt x="9" y="167"/>
                    <a:pt x="12" y="168"/>
                    <a:pt x="15" y="168"/>
                  </a:cubicBezTo>
                  <a:cubicBezTo>
                    <a:pt x="19" y="168"/>
                    <a:pt x="16" y="174"/>
                    <a:pt x="21" y="174"/>
                  </a:cubicBezTo>
                  <a:cubicBezTo>
                    <a:pt x="27" y="174"/>
                    <a:pt x="32" y="176"/>
                    <a:pt x="33" y="173"/>
                  </a:cubicBezTo>
                  <a:cubicBezTo>
                    <a:pt x="35" y="170"/>
                    <a:pt x="38" y="167"/>
                    <a:pt x="38" y="172"/>
                  </a:cubicBezTo>
                  <a:cubicBezTo>
                    <a:pt x="38" y="176"/>
                    <a:pt x="37" y="188"/>
                    <a:pt x="41" y="186"/>
                  </a:cubicBezTo>
                  <a:cubicBezTo>
                    <a:pt x="45" y="185"/>
                    <a:pt x="52" y="185"/>
                    <a:pt x="56" y="187"/>
                  </a:cubicBezTo>
                  <a:cubicBezTo>
                    <a:pt x="59" y="188"/>
                    <a:pt x="63" y="187"/>
                    <a:pt x="65" y="184"/>
                  </a:cubicBezTo>
                  <a:cubicBezTo>
                    <a:pt x="68" y="182"/>
                    <a:pt x="70" y="182"/>
                    <a:pt x="75" y="179"/>
                  </a:cubicBezTo>
                  <a:cubicBezTo>
                    <a:pt x="80" y="177"/>
                    <a:pt x="84" y="173"/>
                    <a:pt x="88" y="173"/>
                  </a:cubicBezTo>
                  <a:cubicBezTo>
                    <a:pt x="93" y="173"/>
                    <a:pt x="100" y="171"/>
                    <a:pt x="99" y="174"/>
                  </a:cubicBezTo>
                  <a:cubicBezTo>
                    <a:pt x="98" y="177"/>
                    <a:pt x="97" y="190"/>
                    <a:pt x="103" y="196"/>
                  </a:cubicBezTo>
                  <a:cubicBezTo>
                    <a:pt x="108" y="202"/>
                    <a:pt x="111" y="205"/>
                    <a:pt x="116" y="204"/>
                  </a:cubicBezTo>
                  <a:cubicBezTo>
                    <a:pt x="121" y="203"/>
                    <a:pt x="120" y="206"/>
                    <a:pt x="124" y="206"/>
                  </a:cubicBezTo>
                  <a:cubicBezTo>
                    <a:pt x="128" y="205"/>
                    <a:pt x="125" y="210"/>
                    <a:pt x="129" y="210"/>
                  </a:cubicBezTo>
                  <a:cubicBezTo>
                    <a:pt x="132" y="210"/>
                    <a:pt x="138" y="210"/>
                    <a:pt x="138" y="214"/>
                  </a:cubicBezTo>
                  <a:cubicBezTo>
                    <a:pt x="138" y="218"/>
                    <a:pt x="148" y="215"/>
                    <a:pt x="150" y="217"/>
                  </a:cubicBezTo>
                  <a:cubicBezTo>
                    <a:pt x="153" y="219"/>
                    <a:pt x="155" y="220"/>
                    <a:pt x="155" y="224"/>
                  </a:cubicBezTo>
                  <a:cubicBezTo>
                    <a:pt x="154" y="228"/>
                    <a:pt x="160" y="231"/>
                    <a:pt x="156" y="233"/>
                  </a:cubicBezTo>
                  <a:cubicBezTo>
                    <a:pt x="153" y="235"/>
                    <a:pt x="157" y="238"/>
                    <a:pt x="158" y="242"/>
                  </a:cubicBezTo>
                  <a:cubicBezTo>
                    <a:pt x="158" y="247"/>
                    <a:pt x="163" y="248"/>
                    <a:pt x="170" y="248"/>
                  </a:cubicBezTo>
                  <a:cubicBezTo>
                    <a:pt x="177" y="248"/>
                    <a:pt x="179" y="248"/>
                    <a:pt x="179" y="254"/>
                  </a:cubicBezTo>
                  <a:cubicBezTo>
                    <a:pt x="179" y="259"/>
                    <a:pt x="184" y="260"/>
                    <a:pt x="186" y="265"/>
                  </a:cubicBezTo>
                  <a:cubicBezTo>
                    <a:pt x="188" y="270"/>
                    <a:pt x="184" y="275"/>
                    <a:pt x="185" y="279"/>
                  </a:cubicBezTo>
                  <a:cubicBezTo>
                    <a:pt x="185" y="282"/>
                    <a:pt x="183" y="286"/>
                    <a:pt x="181" y="287"/>
                  </a:cubicBezTo>
                  <a:cubicBezTo>
                    <a:pt x="184" y="290"/>
                    <a:pt x="184" y="292"/>
                    <a:pt x="182" y="293"/>
                  </a:cubicBezTo>
                  <a:cubicBezTo>
                    <a:pt x="179" y="295"/>
                    <a:pt x="185" y="299"/>
                    <a:pt x="184" y="307"/>
                  </a:cubicBezTo>
                  <a:cubicBezTo>
                    <a:pt x="182" y="314"/>
                    <a:pt x="182" y="316"/>
                    <a:pt x="190" y="316"/>
                  </a:cubicBezTo>
                  <a:cubicBezTo>
                    <a:pt x="197" y="316"/>
                    <a:pt x="197" y="319"/>
                    <a:pt x="199" y="317"/>
                  </a:cubicBezTo>
                  <a:cubicBezTo>
                    <a:pt x="202" y="315"/>
                    <a:pt x="206" y="323"/>
                    <a:pt x="207" y="326"/>
                  </a:cubicBezTo>
                  <a:cubicBezTo>
                    <a:pt x="208" y="330"/>
                    <a:pt x="211" y="339"/>
                    <a:pt x="213" y="339"/>
                  </a:cubicBezTo>
                  <a:cubicBezTo>
                    <a:pt x="214" y="339"/>
                    <a:pt x="218" y="335"/>
                    <a:pt x="222" y="337"/>
                  </a:cubicBezTo>
                  <a:cubicBezTo>
                    <a:pt x="226" y="339"/>
                    <a:pt x="221" y="351"/>
                    <a:pt x="221" y="357"/>
                  </a:cubicBezTo>
                  <a:cubicBezTo>
                    <a:pt x="224" y="357"/>
                    <a:pt x="227" y="357"/>
                    <a:pt x="228" y="358"/>
                  </a:cubicBezTo>
                  <a:cubicBezTo>
                    <a:pt x="230" y="359"/>
                    <a:pt x="231" y="372"/>
                    <a:pt x="230" y="375"/>
                  </a:cubicBezTo>
                  <a:cubicBezTo>
                    <a:pt x="229" y="377"/>
                    <a:pt x="221" y="380"/>
                    <a:pt x="217" y="382"/>
                  </a:cubicBezTo>
                  <a:cubicBezTo>
                    <a:pt x="212" y="385"/>
                    <a:pt x="202" y="395"/>
                    <a:pt x="197" y="403"/>
                  </a:cubicBezTo>
                  <a:cubicBezTo>
                    <a:pt x="194" y="408"/>
                    <a:pt x="190" y="411"/>
                    <a:pt x="187" y="415"/>
                  </a:cubicBezTo>
                  <a:cubicBezTo>
                    <a:pt x="189" y="415"/>
                    <a:pt x="190" y="415"/>
                    <a:pt x="191" y="415"/>
                  </a:cubicBezTo>
                  <a:cubicBezTo>
                    <a:pt x="193" y="413"/>
                    <a:pt x="196" y="413"/>
                    <a:pt x="200" y="418"/>
                  </a:cubicBezTo>
                  <a:cubicBezTo>
                    <a:pt x="204" y="423"/>
                    <a:pt x="204" y="426"/>
                    <a:pt x="205" y="426"/>
                  </a:cubicBezTo>
                  <a:cubicBezTo>
                    <a:pt x="207" y="426"/>
                    <a:pt x="209" y="420"/>
                    <a:pt x="212" y="424"/>
                  </a:cubicBezTo>
                  <a:cubicBezTo>
                    <a:pt x="215" y="428"/>
                    <a:pt x="223" y="432"/>
                    <a:pt x="224" y="434"/>
                  </a:cubicBezTo>
                  <a:cubicBezTo>
                    <a:pt x="226" y="436"/>
                    <a:pt x="232" y="437"/>
                    <a:pt x="232" y="443"/>
                  </a:cubicBezTo>
                  <a:cubicBezTo>
                    <a:pt x="232" y="446"/>
                    <a:pt x="230" y="454"/>
                    <a:pt x="233" y="460"/>
                  </a:cubicBezTo>
                  <a:cubicBezTo>
                    <a:pt x="235" y="458"/>
                    <a:pt x="236" y="456"/>
                    <a:pt x="238" y="455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3" name="Freeform 107"/>
            <p:cNvSpPr/>
            <p:nvPr/>
          </p:nvSpPr>
          <p:spPr bwMode="auto">
            <a:xfrm>
              <a:off x="4300412" y="4958477"/>
              <a:ext cx="126989" cy="140256"/>
            </a:xfrm>
            <a:custGeom>
              <a:avLst/>
              <a:gdLst/>
              <a:ahLst/>
              <a:cxnLst>
                <a:cxn ang="0">
                  <a:pos x="55" y="30"/>
                </a:cxn>
                <a:cxn ang="0">
                  <a:pos x="47" y="21"/>
                </a:cxn>
                <a:cxn ang="0">
                  <a:pos x="35" y="11"/>
                </a:cxn>
                <a:cxn ang="0">
                  <a:pos x="28" y="13"/>
                </a:cxn>
                <a:cxn ang="0">
                  <a:pos x="23" y="5"/>
                </a:cxn>
                <a:cxn ang="0">
                  <a:pos x="14" y="2"/>
                </a:cxn>
                <a:cxn ang="0">
                  <a:pos x="10" y="2"/>
                </a:cxn>
                <a:cxn ang="0">
                  <a:pos x="7" y="8"/>
                </a:cxn>
                <a:cxn ang="0">
                  <a:pos x="3" y="27"/>
                </a:cxn>
                <a:cxn ang="0">
                  <a:pos x="0" y="42"/>
                </a:cxn>
                <a:cxn ang="0">
                  <a:pos x="3" y="49"/>
                </a:cxn>
                <a:cxn ang="0">
                  <a:pos x="2" y="54"/>
                </a:cxn>
                <a:cxn ang="0">
                  <a:pos x="7" y="56"/>
                </a:cxn>
                <a:cxn ang="0">
                  <a:pos x="21" y="60"/>
                </a:cxn>
                <a:cxn ang="0">
                  <a:pos x="30" y="60"/>
                </a:cxn>
                <a:cxn ang="0">
                  <a:pos x="47" y="57"/>
                </a:cxn>
                <a:cxn ang="0">
                  <a:pos x="56" y="47"/>
                </a:cxn>
                <a:cxn ang="0">
                  <a:pos x="55" y="30"/>
                </a:cxn>
              </a:cxnLst>
              <a:rect l="0" t="0" r="r" b="b"/>
              <a:pathLst>
                <a:path w="56" h="62">
                  <a:moveTo>
                    <a:pt x="55" y="30"/>
                  </a:moveTo>
                  <a:cubicBezTo>
                    <a:pt x="55" y="24"/>
                    <a:pt x="49" y="23"/>
                    <a:pt x="47" y="21"/>
                  </a:cubicBezTo>
                  <a:cubicBezTo>
                    <a:pt x="46" y="19"/>
                    <a:pt x="38" y="15"/>
                    <a:pt x="35" y="11"/>
                  </a:cubicBezTo>
                  <a:cubicBezTo>
                    <a:pt x="32" y="7"/>
                    <a:pt x="30" y="13"/>
                    <a:pt x="28" y="13"/>
                  </a:cubicBezTo>
                  <a:cubicBezTo>
                    <a:pt x="27" y="13"/>
                    <a:pt x="27" y="10"/>
                    <a:pt x="23" y="5"/>
                  </a:cubicBezTo>
                  <a:cubicBezTo>
                    <a:pt x="19" y="0"/>
                    <a:pt x="16" y="0"/>
                    <a:pt x="14" y="2"/>
                  </a:cubicBezTo>
                  <a:cubicBezTo>
                    <a:pt x="13" y="2"/>
                    <a:pt x="12" y="2"/>
                    <a:pt x="10" y="2"/>
                  </a:cubicBezTo>
                  <a:cubicBezTo>
                    <a:pt x="8" y="4"/>
                    <a:pt x="7" y="6"/>
                    <a:pt x="7" y="8"/>
                  </a:cubicBezTo>
                  <a:cubicBezTo>
                    <a:pt x="7" y="13"/>
                    <a:pt x="3" y="18"/>
                    <a:pt x="3" y="27"/>
                  </a:cubicBezTo>
                  <a:cubicBezTo>
                    <a:pt x="3" y="36"/>
                    <a:pt x="0" y="35"/>
                    <a:pt x="0" y="42"/>
                  </a:cubicBezTo>
                  <a:cubicBezTo>
                    <a:pt x="0" y="49"/>
                    <a:pt x="2" y="48"/>
                    <a:pt x="3" y="49"/>
                  </a:cubicBezTo>
                  <a:cubicBezTo>
                    <a:pt x="4" y="49"/>
                    <a:pt x="3" y="52"/>
                    <a:pt x="2" y="54"/>
                  </a:cubicBezTo>
                  <a:cubicBezTo>
                    <a:pt x="3" y="55"/>
                    <a:pt x="5" y="56"/>
                    <a:pt x="7" y="56"/>
                  </a:cubicBezTo>
                  <a:cubicBezTo>
                    <a:pt x="11" y="55"/>
                    <a:pt x="16" y="57"/>
                    <a:pt x="21" y="60"/>
                  </a:cubicBezTo>
                  <a:cubicBezTo>
                    <a:pt x="27" y="62"/>
                    <a:pt x="25" y="59"/>
                    <a:pt x="30" y="60"/>
                  </a:cubicBezTo>
                  <a:cubicBezTo>
                    <a:pt x="35" y="60"/>
                    <a:pt x="41" y="61"/>
                    <a:pt x="47" y="57"/>
                  </a:cubicBezTo>
                  <a:cubicBezTo>
                    <a:pt x="51" y="55"/>
                    <a:pt x="53" y="51"/>
                    <a:pt x="56" y="47"/>
                  </a:cubicBezTo>
                  <a:cubicBezTo>
                    <a:pt x="53" y="41"/>
                    <a:pt x="55" y="33"/>
                    <a:pt x="55" y="30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4" name="Freeform 108"/>
            <p:cNvSpPr>
              <a:spLocks noEditPoints="1"/>
            </p:cNvSpPr>
            <p:nvPr/>
          </p:nvSpPr>
          <p:spPr bwMode="auto">
            <a:xfrm>
              <a:off x="3902389" y="4725349"/>
              <a:ext cx="521221" cy="1027278"/>
            </a:xfrm>
            <a:custGeom>
              <a:avLst/>
              <a:gdLst/>
              <a:ahLst/>
              <a:cxnLst>
                <a:cxn ang="0">
                  <a:pos x="65" y="427"/>
                </a:cxn>
                <a:cxn ang="0">
                  <a:pos x="60" y="417"/>
                </a:cxn>
                <a:cxn ang="0">
                  <a:pos x="56" y="448"/>
                </a:cxn>
                <a:cxn ang="0">
                  <a:pos x="80" y="449"/>
                </a:cxn>
                <a:cxn ang="0">
                  <a:pos x="87" y="441"/>
                </a:cxn>
                <a:cxn ang="0">
                  <a:pos x="218" y="46"/>
                </a:cxn>
                <a:cxn ang="0">
                  <a:pos x="212" y="64"/>
                </a:cxn>
                <a:cxn ang="0">
                  <a:pos x="194" y="70"/>
                </a:cxn>
                <a:cxn ang="0">
                  <a:pos x="172" y="67"/>
                </a:cxn>
                <a:cxn ang="0">
                  <a:pos x="185" y="44"/>
                </a:cxn>
                <a:cxn ang="0">
                  <a:pos x="151" y="27"/>
                </a:cxn>
                <a:cxn ang="0">
                  <a:pos x="123" y="3"/>
                </a:cxn>
                <a:cxn ang="0">
                  <a:pos x="105" y="10"/>
                </a:cxn>
                <a:cxn ang="0">
                  <a:pos x="82" y="5"/>
                </a:cxn>
                <a:cxn ang="0">
                  <a:pos x="72" y="25"/>
                </a:cxn>
                <a:cxn ang="0">
                  <a:pos x="58" y="43"/>
                </a:cxn>
                <a:cxn ang="0">
                  <a:pos x="60" y="63"/>
                </a:cxn>
                <a:cxn ang="0">
                  <a:pos x="49" y="78"/>
                </a:cxn>
                <a:cxn ang="0">
                  <a:pos x="41" y="94"/>
                </a:cxn>
                <a:cxn ang="0">
                  <a:pos x="37" y="115"/>
                </a:cxn>
                <a:cxn ang="0">
                  <a:pos x="40" y="138"/>
                </a:cxn>
                <a:cxn ang="0">
                  <a:pos x="40" y="157"/>
                </a:cxn>
                <a:cxn ang="0">
                  <a:pos x="37" y="180"/>
                </a:cxn>
                <a:cxn ang="0">
                  <a:pos x="28" y="206"/>
                </a:cxn>
                <a:cxn ang="0">
                  <a:pos x="25" y="216"/>
                </a:cxn>
                <a:cxn ang="0">
                  <a:pos x="21" y="232"/>
                </a:cxn>
                <a:cxn ang="0">
                  <a:pos x="20" y="248"/>
                </a:cxn>
                <a:cxn ang="0">
                  <a:pos x="18" y="272"/>
                </a:cxn>
                <a:cxn ang="0">
                  <a:pos x="21" y="285"/>
                </a:cxn>
                <a:cxn ang="0">
                  <a:pos x="26" y="296"/>
                </a:cxn>
                <a:cxn ang="0">
                  <a:pos x="23" y="305"/>
                </a:cxn>
                <a:cxn ang="0">
                  <a:pos x="21" y="323"/>
                </a:cxn>
                <a:cxn ang="0">
                  <a:pos x="13" y="338"/>
                </a:cxn>
                <a:cxn ang="0">
                  <a:pos x="9" y="355"/>
                </a:cxn>
                <a:cxn ang="0">
                  <a:pos x="3" y="373"/>
                </a:cxn>
                <a:cxn ang="0">
                  <a:pos x="15" y="384"/>
                </a:cxn>
                <a:cxn ang="0">
                  <a:pos x="21" y="401"/>
                </a:cxn>
                <a:cxn ang="0">
                  <a:pos x="47" y="404"/>
                </a:cxn>
                <a:cxn ang="0">
                  <a:pos x="52" y="395"/>
                </a:cxn>
                <a:cxn ang="0">
                  <a:pos x="53" y="376"/>
                </a:cxn>
                <a:cxn ang="0">
                  <a:pos x="66" y="364"/>
                </a:cxn>
                <a:cxn ang="0">
                  <a:pos x="87" y="340"/>
                </a:cxn>
                <a:cxn ang="0">
                  <a:pos x="78" y="326"/>
                </a:cxn>
                <a:cxn ang="0">
                  <a:pos x="89" y="299"/>
                </a:cxn>
                <a:cxn ang="0">
                  <a:pos x="95" y="285"/>
                </a:cxn>
                <a:cxn ang="0">
                  <a:pos x="102" y="270"/>
                </a:cxn>
                <a:cxn ang="0">
                  <a:pos x="109" y="269"/>
                </a:cxn>
                <a:cxn ang="0">
                  <a:pos x="106" y="262"/>
                </a:cxn>
                <a:cxn ang="0">
                  <a:pos x="98" y="251"/>
                </a:cxn>
                <a:cxn ang="0">
                  <a:pos x="115" y="245"/>
                </a:cxn>
                <a:cxn ang="0">
                  <a:pos x="129" y="228"/>
                </a:cxn>
                <a:cxn ang="0">
                  <a:pos x="133" y="215"/>
                </a:cxn>
                <a:cxn ang="0">
                  <a:pos x="183" y="203"/>
                </a:cxn>
                <a:cxn ang="0">
                  <a:pos x="189" y="181"/>
                </a:cxn>
                <a:cxn ang="0">
                  <a:pos x="180" y="164"/>
                </a:cxn>
                <a:cxn ang="0">
                  <a:pos x="176" y="156"/>
                </a:cxn>
                <a:cxn ang="0">
                  <a:pos x="174" y="144"/>
                </a:cxn>
                <a:cxn ang="0">
                  <a:pos x="181" y="110"/>
                </a:cxn>
                <a:cxn ang="0">
                  <a:pos x="214" y="71"/>
                </a:cxn>
                <a:cxn ang="0">
                  <a:pos x="225" y="47"/>
                </a:cxn>
              </a:cxnLst>
              <a:rect l="0" t="0" r="r" b="b"/>
              <a:pathLst>
                <a:path w="228" h="450">
                  <a:moveTo>
                    <a:pt x="87" y="441"/>
                  </a:moveTo>
                  <a:cubicBezTo>
                    <a:pt x="81" y="441"/>
                    <a:pt x="68" y="430"/>
                    <a:pt x="65" y="427"/>
                  </a:cubicBezTo>
                  <a:cubicBezTo>
                    <a:pt x="61" y="424"/>
                    <a:pt x="64" y="421"/>
                    <a:pt x="59" y="421"/>
                  </a:cubicBezTo>
                  <a:cubicBezTo>
                    <a:pt x="55" y="422"/>
                    <a:pt x="58" y="418"/>
                    <a:pt x="60" y="417"/>
                  </a:cubicBezTo>
                  <a:cubicBezTo>
                    <a:pt x="62" y="415"/>
                    <a:pt x="59" y="411"/>
                    <a:pt x="56" y="410"/>
                  </a:cubicBezTo>
                  <a:cubicBezTo>
                    <a:pt x="56" y="417"/>
                    <a:pt x="54" y="447"/>
                    <a:pt x="56" y="448"/>
                  </a:cubicBezTo>
                  <a:cubicBezTo>
                    <a:pt x="58" y="448"/>
                    <a:pt x="71" y="446"/>
                    <a:pt x="75" y="449"/>
                  </a:cubicBezTo>
                  <a:cubicBezTo>
                    <a:pt x="77" y="449"/>
                    <a:pt x="79" y="450"/>
                    <a:pt x="80" y="449"/>
                  </a:cubicBezTo>
                  <a:cubicBezTo>
                    <a:pt x="83" y="446"/>
                    <a:pt x="90" y="447"/>
                    <a:pt x="94" y="445"/>
                  </a:cubicBezTo>
                  <a:cubicBezTo>
                    <a:pt x="98" y="442"/>
                    <a:pt x="93" y="442"/>
                    <a:pt x="87" y="441"/>
                  </a:cubicBezTo>
                  <a:close/>
                  <a:moveTo>
                    <a:pt x="225" y="47"/>
                  </a:moveTo>
                  <a:cubicBezTo>
                    <a:pt x="224" y="46"/>
                    <a:pt x="221" y="46"/>
                    <a:pt x="218" y="46"/>
                  </a:cubicBezTo>
                  <a:cubicBezTo>
                    <a:pt x="218" y="46"/>
                    <a:pt x="218" y="47"/>
                    <a:pt x="218" y="47"/>
                  </a:cubicBezTo>
                  <a:cubicBezTo>
                    <a:pt x="219" y="52"/>
                    <a:pt x="216" y="64"/>
                    <a:pt x="212" y="64"/>
                  </a:cubicBezTo>
                  <a:cubicBezTo>
                    <a:pt x="209" y="63"/>
                    <a:pt x="206" y="69"/>
                    <a:pt x="203" y="68"/>
                  </a:cubicBezTo>
                  <a:cubicBezTo>
                    <a:pt x="201" y="67"/>
                    <a:pt x="197" y="72"/>
                    <a:pt x="194" y="70"/>
                  </a:cubicBezTo>
                  <a:cubicBezTo>
                    <a:pt x="190" y="68"/>
                    <a:pt x="186" y="71"/>
                    <a:pt x="183" y="69"/>
                  </a:cubicBezTo>
                  <a:cubicBezTo>
                    <a:pt x="180" y="67"/>
                    <a:pt x="172" y="69"/>
                    <a:pt x="172" y="67"/>
                  </a:cubicBezTo>
                  <a:cubicBezTo>
                    <a:pt x="172" y="65"/>
                    <a:pt x="176" y="65"/>
                    <a:pt x="176" y="59"/>
                  </a:cubicBezTo>
                  <a:cubicBezTo>
                    <a:pt x="176" y="53"/>
                    <a:pt x="186" y="47"/>
                    <a:pt x="185" y="44"/>
                  </a:cubicBezTo>
                  <a:cubicBezTo>
                    <a:pt x="183" y="42"/>
                    <a:pt x="166" y="37"/>
                    <a:pt x="164" y="34"/>
                  </a:cubicBezTo>
                  <a:cubicBezTo>
                    <a:pt x="161" y="31"/>
                    <a:pt x="158" y="28"/>
                    <a:pt x="151" y="27"/>
                  </a:cubicBezTo>
                  <a:cubicBezTo>
                    <a:pt x="145" y="27"/>
                    <a:pt x="145" y="23"/>
                    <a:pt x="139" y="19"/>
                  </a:cubicBezTo>
                  <a:cubicBezTo>
                    <a:pt x="134" y="16"/>
                    <a:pt x="126" y="8"/>
                    <a:pt x="123" y="3"/>
                  </a:cubicBezTo>
                  <a:cubicBezTo>
                    <a:pt x="119" y="3"/>
                    <a:pt x="113" y="2"/>
                    <a:pt x="112" y="4"/>
                  </a:cubicBezTo>
                  <a:cubicBezTo>
                    <a:pt x="110" y="6"/>
                    <a:pt x="108" y="15"/>
                    <a:pt x="105" y="10"/>
                  </a:cubicBezTo>
                  <a:cubicBezTo>
                    <a:pt x="103" y="6"/>
                    <a:pt x="97" y="6"/>
                    <a:pt x="92" y="5"/>
                  </a:cubicBezTo>
                  <a:cubicBezTo>
                    <a:pt x="87" y="4"/>
                    <a:pt x="88" y="0"/>
                    <a:pt x="82" y="5"/>
                  </a:cubicBezTo>
                  <a:cubicBezTo>
                    <a:pt x="80" y="8"/>
                    <a:pt x="77" y="10"/>
                    <a:pt x="74" y="12"/>
                  </a:cubicBezTo>
                  <a:cubicBezTo>
                    <a:pt x="74" y="17"/>
                    <a:pt x="73" y="23"/>
                    <a:pt x="72" y="25"/>
                  </a:cubicBezTo>
                  <a:cubicBezTo>
                    <a:pt x="70" y="28"/>
                    <a:pt x="59" y="33"/>
                    <a:pt x="59" y="35"/>
                  </a:cubicBezTo>
                  <a:cubicBezTo>
                    <a:pt x="59" y="38"/>
                    <a:pt x="60" y="42"/>
                    <a:pt x="58" y="43"/>
                  </a:cubicBezTo>
                  <a:cubicBezTo>
                    <a:pt x="56" y="45"/>
                    <a:pt x="63" y="54"/>
                    <a:pt x="59" y="56"/>
                  </a:cubicBezTo>
                  <a:cubicBezTo>
                    <a:pt x="56" y="58"/>
                    <a:pt x="62" y="61"/>
                    <a:pt x="60" y="63"/>
                  </a:cubicBezTo>
                  <a:cubicBezTo>
                    <a:pt x="57" y="65"/>
                    <a:pt x="53" y="66"/>
                    <a:pt x="53" y="69"/>
                  </a:cubicBezTo>
                  <a:cubicBezTo>
                    <a:pt x="53" y="71"/>
                    <a:pt x="53" y="77"/>
                    <a:pt x="49" y="78"/>
                  </a:cubicBezTo>
                  <a:cubicBezTo>
                    <a:pt x="46" y="79"/>
                    <a:pt x="44" y="84"/>
                    <a:pt x="44" y="88"/>
                  </a:cubicBezTo>
                  <a:cubicBezTo>
                    <a:pt x="44" y="92"/>
                    <a:pt x="40" y="89"/>
                    <a:pt x="41" y="94"/>
                  </a:cubicBezTo>
                  <a:cubicBezTo>
                    <a:pt x="43" y="99"/>
                    <a:pt x="45" y="105"/>
                    <a:pt x="41" y="106"/>
                  </a:cubicBezTo>
                  <a:cubicBezTo>
                    <a:pt x="38" y="107"/>
                    <a:pt x="39" y="115"/>
                    <a:pt x="37" y="115"/>
                  </a:cubicBezTo>
                  <a:cubicBezTo>
                    <a:pt x="35" y="115"/>
                    <a:pt x="34" y="123"/>
                    <a:pt x="37" y="127"/>
                  </a:cubicBezTo>
                  <a:cubicBezTo>
                    <a:pt x="40" y="131"/>
                    <a:pt x="40" y="134"/>
                    <a:pt x="40" y="138"/>
                  </a:cubicBezTo>
                  <a:cubicBezTo>
                    <a:pt x="40" y="142"/>
                    <a:pt x="44" y="144"/>
                    <a:pt x="43" y="148"/>
                  </a:cubicBezTo>
                  <a:cubicBezTo>
                    <a:pt x="42" y="152"/>
                    <a:pt x="42" y="155"/>
                    <a:pt x="40" y="157"/>
                  </a:cubicBezTo>
                  <a:cubicBezTo>
                    <a:pt x="38" y="159"/>
                    <a:pt x="40" y="164"/>
                    <a:pt x="37" y="165"/>
                  </a:cubicBezTo>
                  <a:cubicBezTo>
                    <a:pt x="34" y="167"/>
                    <a:pt x="39" y="177"/>
                    <a:pt x="37" y="180"/>
                  </a:cubicBezTo>
                  <a:cubicBezTo>
                    <a:pt x="34" y="182"/>
                    <a:pt x="28" y="183"/>
                    <a:pt x="28" y="191"/>
                  </a:cubicBezTo>
                  <a:cubicBezTo>
                    <a:pt x="28" y="198"/>
                    <a:pt x="29" y="202"/>
                    <a:pt x="28" y="206"/>
                  </a:cubicBezTo>
                  <a:cubicBezTo>
                    <a:pt x="28" y="208"/>
                    <a:pt x="32" y="208"/>
                    <a:pt x="31" y="212"/>
                  </a:cubicBezTo>
                  <a:cubicBezTo>
                    <a:pt x="31" y="216"/>
                    <a:pt x="25" y="214"/>
                    <a:pt x="25" y="216"/>
                  </a:cubicBezTo>
                  <a:cubicBezTo>
                    <a:pt x="24" y="219"/>
                    <a:pt x="26" y="225"/>
                    <a:pt x="24" y="225"/>
                  </a:cubicBezTo>
                  <a:cubicBezTo>
                    <a:pt x="22" y="225"/>
                    <a:pt x="21" y="227"/>
                    <a:pt x="21" y="232"/>
                  </a:cubicBezTo>
                  <a:cubicBezTo>
                    <a:pt x="21" y="237"/>
                    <a:pt x="18" y="237"/>
                    <a:pt x="18" y="240"/>
                  </a:cubicBezTo>
                  <a:cubicBezTo>
                    <a:pt x="18" y="242"/>
                    <a:pt x="20" y="245"/>
                    <a:pt x="20" y="248"/>
                  </a:cubicBezTo>
                  <a:cubicBezTo>
                    <a:pt x="20" y="250"/>
                    <a:pt x="22" y="259"/>
                    <a:pt x="20" y="260"/>
                  </a:cubicBezTo>
                  <a:cubicBezTo>
                    <a:pt x="17" y="260"/>
                    <a:pt x="16" y="270"/>
                    <a:pt x="18" y="272"/>
                  </a:cubicBezTo>
                  <a:cubicBezTo>
                    <a:pt x="20" y="273"/>
                    <a:pt x="20" y="276"/>
                    <a:pt x="19" y="278"/>
                  </a:cubicBezTo>
                  <a:cubicBezTo>
                    <a:pt x="18" y="280"/>
                    <a:pt x="24" y="282"/>
                    <a:pt x="21" y="285"/>
                  </a:cubicBezTo>
                  <a:cubicBezTo>
                    <a:pt x="18" y="288"/>
                    <a:pt x="20" y="292"/>
                    <a:pt x="24" y="291"/>
                  </a:cubicBezTo>
                  <a:cubicBezTo>
                    <a:pt x="27" y="290"/>
                    <a:pt x="29" y="296"/>
                    <a:pt x="26" y="296"/>
                  </a:cubicBezTo>
                  <a:cubicBezTo>
                    <a:pt x="22" y="296"/>
                    <a:pt x="18" y="296"/>
                    <a:pt x="21" y="298"/>
                  </a:cubicBezTo>
                  <a:cubicBezTo>
                    <a:pt x="24" y="300"/>
                    <a:pt x="27" y="304"/>
                    <a:pt x="23" y="305"/>
                  </a:cubicBezTo>
                  <a:cubicBezTo>
                    <a:pt x="19" y="307"/>
                    <a:pt x="22" y="310"/>
                    <a:pt x="21" y="314"/>
                  </a:cubicBezTo>
                  <a:cubicBezTo>
                    <a:pt x="20" y="318"/>
                    <a:pt x="24" y="322"/>
                    <a:pt x="21" y="323"/>
                  </a:cubicBezTo>
                  <a:cubicBezTo>
                    <a:pt x="18" y="324"/>
                    <a:pt x="22" y="330"/>
                    <a:pt x="18" y="331"/>
                  </a:cubicBezTo>
                  <a:cubicBezTo>
                    <a:pt x="13" y="331"/>
                    <a:pt x="16" y="336"/>
                    <a:pt x="13" y="338"/>
                  </a:cubicBezTo>
                  <a:cubicBezTo>
                    <a:pt x="10" y="341"/>
                    <a:pt x="17" y="345"/>
                    <a:pt x="13" y="347"/>
                  </a:cubicBezTo>
                  <a:cubicBezTo>
                    <a:pt x="10" y="349"/>
                    <a:pt x="12" y="355"/>
                    <a:pt x="9" y="355"/>
                  </a:cubicBezTo>
                  <a:cubicBezTo>
                    <a:pt x="5" y="355"/>
                    <a:pt x="3" y="360"/>
                    <a:pt x="2" y="362"/>
                  </a:cubicBezTo>
                  <a:cubicBezTo>
                    <a:pt x="2" y="365"/>
                    <a:pt x="0" y="369"/>
                    <a:pt x="3" y="373"/>
                  </a:cubicBezTo>
                  <a:cubicBezTo>
                    <a:pt x="6" y="376"/>
                    <a:pt x="2" y="379"/>
                    <a:pt x="5" y="380"/>
                  </a:cubicBezTo>
                  <a:cubicBezTo>
                    <a:pt x="7" y="382"/>
                    <a:pt x="17" y="380"/>
                    <a:pt x="15" y="384"/>
                  </a:cubicBezTo>
                  <a:cubicBezTo>
                    <a:pt x="14" y="388"/>
                    <a:pt x="14" y="396"/>
                    <a:pt x="16" y="396"/>
                  </a:cubicBezTo>
                  <a:cubicBezTo>
                    <a:pt x="18" y="396"/>
                    <a:pt x="19" y="402"/>
                    <a:pt x="21" y="401"/>
                  </a:cubicBezTo>
                  <a:cubicBezTo>
                    <a:pt x="24" y="401"/>
                    <a:pt x="36" y="399"/>
                    <a:pt x="41" y="401"/>
                  </a:cubicBezTo>
                  <a:cubicBezTo>
                    <a:pt x="44" y="402"/>
                    <a:pt x="46" y="403"/>
                    <a:pt x="47" y="404"/>
                  </a:cubicBezTo>
                  <a:cubicBezTo>
                    <a:pt x="50" y="403"/>
                    <a:pt x="57" y="407"/>
                    <a:pt x="58" y="406"/>
                  </a:cubicBezTo>
                  <a:cubicBezTo>
                    <a:pt x="60" y="404"/>
                    <a:pt x="52" y="398"/>
                    <a:pt x="52" y="395"/>
                  </a:cubicBezTo>
                  <a:cubicBezTo>
                    <a:pt x="52" y="393"/>
                    <a:pt x="51" y="389"/>
                    <a:pt x="51" y="387"/>
                  </a:cubicBezTo>
                  <a:cubicBezTo>
                    <a:pt x="51" y="384"/>
                    <a:pt x="50" y="379"/>
                    <a:pt x="53" y="376"/>
                  </a:cubicBezTo>
                  <a:cubicBezTo>
                    <a:pt x="57" y="374"/>
                    <a:pt x="57" y="371"/>
                    <a:pt x="59" y="372"/>
                  </a:cubicBezTo>
                  <a:cubicBezTo>
                    <a:pt x="61" y="372"/>
                    <a:pt x="66" y="370"/>
                    <a:pt x="66" y="364"/>
                  </a:cubicBezTo>
                  <a:cubicBezTo>
                    <a:pt x="66" y="358"/>
                    <a:pt x="69" y="356"/>
                    <a:pt x="74" y="351"/>
                  </a:cubicBezTo>
                  <a:cubicBezTo>
                    <a:pt x="80" y="347"/>
                    <a:pt x="89" y="342"/>
                    <a:pt x="87" y="340"/>
                  </a:cubicBezTo>
                  <a:cubicBezTo>
                    <a:pt x="86" y="338"/>
                    <a:pt x="89" y="332"/>
                    <a:pt x="89" y="329"/>
                  </a:cubicBezTo>
                  <a:cubicBezTo>
                    <a:pt x="89" y="327"/>
                    <a:pt x="81" y="327"/>
                    <a:pt x="78" y="326"/>
                  </a:cubicBezTo>
                  <a:cubicBezTo>
                    <a:pt x="75" y="325"/>
                    <a:pt x="65" y="318"/>
                    <a:pt x="70" y="309"/>
                  </a:cubicBezTo>
                  <a:cubicBezTo>
                    <a:pt x="75" y="300"/>
                    <a:pt x="86" y="299"/>
                    <a:pt x="89" y="299"/>
                  </a:cubicBezTo>
                  <a:cubicBezTo>
                    <a:pt x="92" y="298"/>
                    <a:pt x="89" y="294"/>
                    <a:pt x="92" y="293"/>
                  </a:cubicBezTo>
                  <a:cubicBezTo>
                    <a:pt x="94" y="291"/>
                    <a:pt x="95" y="289"/>
                    <a:pt x="95" y="285"/>
                  </a:cubicBezTo>
                  <a:cubicBezTo>
                    <a:pt x="95" y="281"/>
                    <a:pt x="95" y="274"/>
                    <a:pt x="99" y="273"/>
                  </a:cubicBezTo>
                  <a:cubicBezTo>
                    <a:pt x="104" y="273"/>
                    <a:pt x="105" y="270"/>
                    <a:pt x="102" y="270"/>
                  </a:cubicBezTo>
                  <a:cubicBezTo>
                    <a:pt x="99" y="269"/>
                    <a:pt x="98" y="266"/>
                    <a:pt x="103" y="265"/>
                  </a:cubicBezTo>
                  <a:cubicBezTo>
                    <a:pt x="107" y="265"/>
                    <a:pt x="106" y="269"/>
                    <a:pt x="109" y="269"/>
                  </a:cubicBezTo>
                  <a:cubicBezTo>
                    <a:pt x="112" y="269"/>
                    <a:pt x="118" y="263"/>
                    <a:pt x="113" y="260"/>
                  </a:cubicBezTo>
                  <a:cubicBezTo>
                    <a:pt x="109" y="257"/>
                    <a:pt x="108" y="262"/>
                    <a:pt x="106" y="262"/>
                  </a:cubicBezTo>
                  <a:cubicBezTo>
                    <a:pt x="103" y="263"/>
                    <a:pt x="102" y="259"/>
                    <a:pt x="99" y="259"/>
                  </a:cubicBezTo>
                  <a:cubicBezTo>
                    <a:pt x="97" y="259"/>
                    <a:pt x="99" y="253"/>
                    <a:pt x="98" y="251"/>
                  </a:cubicBezTo>
                  <a:cubicBezTo>
                    <a:pt x="97" y="248"/>
                    <a:pt x="95" y="243"/>
                    <a:pt x="97" y="240"/>
                  </a:cubicBezTo>
                  <a:cubicBezTo>
                    <a:pt x="99" y="237"/>
                    <a:pt x="108" y="244"/>
                    <a:pt x="115" y="245"/>
                  </a:cubicBezTo>
                  <a:cubicBezTo>
                    <a:pt x="123" y="245"/>
                    <a:pt x="128" y="241"/>
                    <a:pt x="128" y="238"/>
                  </a:cubicBezTo>
                  <a:cubicBezTo>
                    <a:pt x="128" y="236"/>
                    <a:pt x="125" y="231"/>
                    <a:pt x="129" y="228"/>
                  </a:cubicBezTo>
                  <a:cubicBezTo>
                    <a:pt x="134" y="225"/>
                    <a:pt x="130" y="224"/>
                    <a:pt x="129" y="220"/>
                  </a:cubicBezTo>
                  <a:cubicBezTo>
                    <a:pt x="127" y="216"/>
                    <a:pt x="131" y="213"/>
                    <a:pt x="133" y="215"/>
                  </a:cubicBezTo>
                  <a:cubicBezTo>
                    <a:pt x="135" y="217"/>
                    <a:pt x="149" y="216"/>
                    <a:pt x="162" y="213"/>
                  </a:cubicBezTo>
                  <a:cubicBezTo>
                    <a:pt x="174" y="211"/>
                    <a:pt x="182" y="206"/>
                    <a:pt x="183" y="203"/>
                  </a:cubicBezTo>
                  <a:cubicBezTo>
                    <a:pt x="184" y="199"/>
                    <a:pt x="192" y="191"/>
                    <a:pt x="193" y="188"/>
                  </a:cubicBezTo>
                  <a:cubicBezTo>
                    <a:pt x="195" y="185"/>
                    <a:pt x="194" y="181"/>
                    <a:pt x="189" y="181"/>
                  </a:cubicBezTo>
                  <a:cubicBezTo>
                    <a:pt x="184" y="180"/>
                    <a:pt x="184" y="174"/>
                    <a:pt x="187" y="171"/>
                  </a:cubicBezTo>
                  <a:cubicBezTo>
                    <a:pt x="189" y="168"/>
                    <a:pt x="185" y="165"/>
                    <a:pt x="180" y="164"/>
                  </a:cubicBezTo>
                  <a:cubicBezTo>
                    <a:pt x="176" y="164"/>
                    <a:pt x="168" y="160"/>
                    <a:pt x="172" y="156"/>
                  </a:cubicBezTo>
                  <a:cubicBezTo>
                    <a:pt x="174" y="154"/>
                    <a:pt x="175" y="155"/>
                    <a:pt x="176" y="156"/>
                  </a:cubicBezTo>
                  <a:cubicBezTo>
                    <a:pt x="177" y="154"/>
                    <a:pt x="178" y="151"/>
                    <a:pt x="177" y="151"/>
                  </a:cubicBezTo>
                  <a:cubicBezTo>
                    <a:pt x="176" y="150"/>
                    <a:pt x="174" y="151"/>
                    <a:pt x="174" y="144"/>
                  </a:cubicBezTo>
                  <a:cubicBezTo>
                    <a:pt x="174" y="137"/>
                    <a:pt x="177" y="138"/>
                    <a:pt x="177" y="129"/>
                  </a:cubicBezTo>
                  <a:cubicBezTo>
                    <a:pt x="177" y="120"/>
                    <a:pt x="181" y="115"/>
                    <a:pt x="181" y="110"/>
                  </a:cubicBezTo>
                  <a:cubicBezTo>
                    <a:pt x="181" y="105"/>
                    <a:pt x="189" y="100"/>
                    <a:pt x="194" y="92"/>
                  </a:cubicBezTo>
                  <a:cubicBezTo>
                    <a:pt x="199" y="84"/>
                    <a:pt x="209" y="74"/>
                    <a:pt x="214" y="71"/>
                  </a:cubicBezTo>
                  <a:cubicBezTo>
                    <a:pt x="218" y="69"/>
                    <a:pt x="226" y="66"/>
                    <a:pt x="227" y="64"/>
                  </a:cubicBezTo>
                  <a:cubicBezTo>
                    <a:pt x="228" y="61"/>
                    <a:pt x="227" y="48"/>
                    <a:pt x="225" y="47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5" name="Freeform 109"/>
            <p:cNvSpPr/>
            <p:nvPr/>
          </p:nvSpPr>
          <p:spPr bwMode="auto">
            <a:xfrm>
              <a:off x="3845527" y="4609733"/>
              <a:ext cx="227442" cy="1161848"/>
            </a:xfrm>
            <a:custGeom>
              <a:avLst/>
              <a:gdLst/>
              <a:ahLst/>
              <a:cxnLst>
                <a:cxn ang="0">
                  <a:pos x="40" y="435"/>
                </a:cxn>
                <a:cxn ang="0">
                  <a:pos x="27" y="413"/>
                </a:cxn>
                <a:cxn ang="0">
                  <a:pos x="38" y="389"/>
                </a:cxn>
                <a:cxn ang="0">
                  <a:pos x="46" y="365"/>
                </a:cxn>
                <a:cxn ang="0">
                  <a:pos x="51" y="347"/>
                </a:cxn>
                <a:cxn ang="0">
                  <a:pos x="44" y="329"/>
                </a:cxn>
                <a:cxn ang="0">
                  <a:pos x="45" y="299"/>
                </a:cxn>
                <a:cxn ang="0">
                  <a:pos x="49" y="276"/>
                </a:cxn>
                <a:cxn ang="0">
                  <a:pos x="53" y="257"/>
                </a:cxn>
                <a:cxn ang="0">
                  <a:pos x="62" y="216"/>
                </a:cxn>
                <a:cxn ang="0">
                  <a:pos x="65" y="189"/>
                </a:cxn>
                <a:cxn ang="0">
                  <a:pos x="66" y="157"/>
                </a:cxn>
                <a:cxn ang="0">
                  <a:pos x="74" y="129"/>
                </a:cxn>
                <a:cxn ang="0">
                  <a:pos x="84" y="107"/>
                </a:cxn>
                <a:cxn ang="0">
                  <a:pos x="97" y="76"/>
                </a:cxn>
                <a:cxn ang="0">
                  <a:pos x="89" y="53"/>
                </a:cxn>
                <a:cxn ang="0">
                  <a:pos x="84" y="25"/>
                </a:cxn>
                <a:cxn ang="0">
                  <a:pos x="71" y="2"/>
                </a:cxn>
                <a:cxn ang="0">
                  <a:pos x="64" y="23"/>
                </a:cxn>
                <a:cxn ang="0">
                  <a:pos x="62" y="75"/>
                </a:cxn>
                <a:cxn ang="0">
                  <a:pos x="53" y="128"/>
                </a:cxn>
                <a:cxn ang="0">
                  <a:pos x="48" y="163"/>
                </a:cxn>
                <a:cxn ang="0">
                  <a:pos x="41" y="210"/>
                </a:cxn>
                <a:cxn ang="0">
                  <a:pos x="26" y="251"/>
                </a:cxn>
                <a:cxn ang="0">
                  <a:pos x="24" y="286"/>
                </a:cxn>
                <a:cxn ang="0">
                  <a:pos x="17" y="319"/>
                </a:cxn>
                <a:cxn ang="0">
                  <a:pos x="32" y="302"/>
                </a:cxn>
                <a:cxn ang="0">
                  <a:pos x="34" y="320"/>
                </a:cxn>
                <a:cxn ang="0">
                  <a:pos x="30" y="342"/>
                </a:cxn>
                <a:cxn ang="0">
                  <a:pos x="25" y="357"/>
                </a:cxn>
                <a:cxn ang="0">
                  <a:pos x="23" y="354"/>
                </a:cxn>
                <a:cxn ang="0">
                  <a:pos x="15" y="357"/>
                </a:cxn>
                <a:cxn ang="0">
                  <a:pos x="2" y="374"/>
                </a:cxn>
                <a:cxn ang="0">
                  <a:pos x="17" y="376"/>
                </a:cxn>
                <a:cxn ang="0">
                  <a:pos x="25" y="389"/>
                </a:cxn>
                <a:cxn ang="0">
                  <a:pos x="11" y="393"/>
                </a:cxn>
                <a:cxn ang="0">
                  <a:pos x="13" y="400"/>
                </a:cxn>
                <a:cxn ang="0">
                  <a:pos x="6" y="412"/>
                </a:cxn>
                <a:cxn ang="0">
                  <a:pos x="15" y="416"/>
                </a:cxn>
                <a:cxn ang="0">
                  <a:pos x="16" y="427"/>
                </a:cxn>
                <a:cxn ang="0">
                  <a:pos x="9" y="441"/>
                </a:cxn>
                <a:cxn ang="0">
                  <a:pos x="23" y="444"/>
                </a:cxn>
                <a:cxn ang="0">
                  <a:pos x="28" y="448"/>
                </a:cxn>
                <a:cxn ang="0">
                  <a:pos x="22" y="462"/>
                </a:cxn>
                <a:cxn ang="0">
                  <a:pos x="41" y="462"/>
                </a:cxn>
                <a:cxn ang="0">
                  <a:pos x="28" y="472"/>
                </a:cxn>
                <a:cxn ang="0">
                  <a:pos x="42" y="470"/>
                </a:cxn>
                <a:cxn ang="0">
                  <a:pos x="26" y="481"/>
                </a:cxn>
                <a:cxn ang="0">
                  <a:pos x="41" y="483"/>
                </a:cxn>
                <a:cxn ang="0">
                  <a:pos x="64" y="461"/>
                </a:cxn>
                <a:cxn ang="0">
                  <a:pos x="71" y="473"/>
                </a:cxn>
                <a:cxn ang="0">
                  <a:pos x="61" y="477"/>
                </a:cxn>
                <a:cxn ang="0">
                  <a:pos x="50" y="486"/>
                </a:cxn>
                <a:cxn ang="0">
                  <a:pos x="58" y="503"/>
                </a:cxn>
                <a:cxn ang="0">
                  <a:pos x="74" y="500"/>
                </a:cxn>
                <a:cxn ang="0">
                  <a:pos x="91" y="501"/>
                </a:cxn>
                <a:cxn ang="0">
                  <a:pos x="81" y="499"/>
                </a:cxn>
                <a:cxn ang="0">
                  <a:pos x="71" y="457"/>
                </a:cxn>
                <a:cxn ang="0">
                  <a:pos x="46" y="452"/>
                </a:cxn>
              </a:cxnLst>
              <a:rect l="0" t="0" r="r" b="b"/>
              <a:pathLst>
                <a:path w="100" h="510">
                  <a:moveTo>
                    <a:pt x="46" y="452"/>
                  </a:moveTo>
                  <a:cubicBezTo>
                    <a:pt x="44" y="453"/>
                    <a:pt x="43" y="447"/>
                    <a:pt x="41" y="447"/>
                  </a:cubicBezTo>
                  <a:cubicBezTo>
                    <a:pt x="39" y="447"/>
                    <a:pt x="39" y="439"/>
                    <a:pt x="40" y="435"/>
                  </a:cubicBezTo>
                  <a:cubicBezTo>
                    <a:pt x="42" y="431"/>
                    <a:pt x="32" y="433"/>
                    <a:pt x="30" y="431"/>
                  </a:cubicBezTo>
                  <a:cubicBezTo>
                    <a:pt x="27" y="430"/>
                    <a:pt x="31" y="427"/>
                    <a:pt x="28" y="424"/>
                  </a:cubicBezTo>
                  <a:cubicBezTo>
                    <a:pt x="25" y="420"/>
                    <a:pt x="27" y="416"/>
                    <a:pt x="27" y="413"/>
                  </a:cubicBezTo>
                  <a:cubicBezTo>
                    <a:pt x="28" y="411"/>
                    <a:pt x="30" y="406"/>
                    <a:pt x="34" y="406"/>
                  </a:cubicBezTo>
                  <a:cubicBezTo>
                    <a:pt x="37" y="406"/>
                    <a:pt x="35" y="400"/>
                    <a:pt x="38" y="398"/>
                  </a:cubicBezTo>
                  <a:cubicBezTo>
                    <a:pt x="42" y="396"/>
                    <a:pt x="35" y="392"/>
                    <a:pt x="38" y="389"/>
                  </a:cubicBezTo>
                  <a:cubicBezTo>
                    <a:pt x="41" y="387"/>
                    <a:pt x="38" y="382"/>
                    <a:pt x="43" y="382"/>
                  </a:cubicBezTo>
                  <a:cubicBezTo>
                    <a:pt x="47" y="381"/>
                    <a:pt x="43" y="375"/>
                    <a:pt x="46" y="374"/>
                  </a:cubicBezTo>
                  <a:cubicBezTo>
                    <a:pt x="49" y="373"/>
                    <a:pt x="45" y="369"/>
                    <a:pt x="46" y="365"/>
                  </a:cubicBezTo>
                  <a:cubicBezTo>
                    <a:pt x="47" y="361"/>
                    <a:pt x="44" y="358"/>
                    <a:pt x="48" y="356"/>
                  </a:cubicBezTo>
                  <a:cubicBezTo>
                    <a:pt x="52" y="355"/>
                    <a:pt x="49" y="351"/>
                    <a:pt x="46" y="349"/>
                  </a:cubicBezTo>
                  <a:cubicBezTo>
                    <a:pt x="43" y="347"/>
                    <a:pt x="47" y="347"/>
                    <a:pt x="51" y="347"/>
                  </a:cubicBezTo>
                  <a:cubicBezTo>
                    <a:pt x="54" y="347"/>
                    <a:pt x="52" y="341"/>
                    <a:pt x="49" y="342"/>
                  </a:cubicBezTo>
                  <a:cubicBezTo>
                    <a:pt x="45" y="343"/>
                    <a:pt x="43" y="339"/>
                    <a:pt x="46" y="336"/>
                  </a:cubicBezTo>
                  <a:cubicBezTo>
                    <a:pt x="49" y="333"/>
                    <a:pt x="43" y="331"/>
                    <a:pt x="44" y="329"/>
                  </a:cubicBezTo>
                  <a:cubicBezTo>
                    <a:pt x="45" y="327"/>
                    <a:pt x="45" y="324"/>
                    <a:pt x="43" y="323"/>
                  </a:cubicBezTo>
                  <a:cubicBezTo>
                    <a:pt x="41" y="321"/>
                    <a:pt x="42" y="311"/>
                    <a:pt x="45" y="311"/>
                  </a:cubicBezTo>
                  <a:cubicBezTo>
                    <a:pt x="47" y="310"/>
                    <a:pt x="45" y="301"/>
                    <a:pt x="45" y="299"/>
                  </a:cubicBezTo>
                  <a:cubicBezTo>
                    <a:pt x="45" y="296"/>
                    <a:pt x="43" y="293"/>
                    <a:pt x="43" y="291"/>
                  </a:cubicBezTo>
                  <a:cubicBezTo>
                    <a:pt x="43" y="288"/>
                    <a:pt x="46" y="288"/>
                    <a:pt x="46" y="283"/>
                  </a:cubicBezTo>
                  <a:cubicBezTo>
                    <a:pt x="46" y="278"/>
                    <a:pt x="47" y="276"/>
                    <a:pt x="49" y="276"/>
                  </a:cubicBezTo>
                  <a:cubicBezTo>
                    <a:pt x="51" y="276"/>
                    <a:pt x="49" y="270"/>
                    <a:pt x="50" y="267"/>
                  </a:cubicBezTo>
                  <a:cubicBezTo>
                    <a:pt x="50" y="265"/>
                    <a:pt x="56" y="267"/>
                    <a:pt x="56" y="263"/>
                  </a:cubicBezTo>
                  <a:cubicBezTo>
                    <a:pt x="57" y="259"/>
                    <a:pt x="53" y="259"/>
                    <a:pt x="53" y="257"/>
                  </a:cubicBezTo>
                  <a:cubicBezTo>
                    <a:pt x="54" y="253"/>
                    <a:pt x="53" y="249"/>
                    <a:pt x="53" y="242"/>
                  </a:cubicBezTo>
                  <a:cubicBezTo>
                    <a:pt x="53" y="234"/>
                    <a:pt x="59" y="233"/>
                    <a:pt x="62" y="231"/>
                  </a:cubicBezTo>
                  <a:cubicBezTo>
                    <a:pt x="64" y="228"/>
                    <a:pt x="59" y="218"/>
                    <a:pt x="62" y="216"/>
                  </a:cubicBezTo>
                  <a:cubicBezTo>
                    <a:pt x="65" y="215"/>
                    <a:pt x="63" y="210"/>
                    <a:pt x="65" y="208"/>
                  </a:cubicBezTo>
                  <a:cubicBezTo>
                    <a:pt x="67" y="206"/>
                    <a:pt x="67" y="203"/>
                    <a:pt x="68" y="199"/>
                  </a:cubicBezTo>
                  <a:cubicBezTo>
                    <a:pt x="69" y="195"/>
                    <a:pt x="65" y="193"/>
                    <a:pt x="65" y="189"/>
                  </a:cubicBezTo>
                  <a:cubicBezTo>
                    <a:pt x="65" y="185"/>
                    <a:pt x="65" y="182"/>
                    <a:pt x="62" y="178"/>
                  </a:cubicBezTo>
                  <a:cubicBezTo>
                    <a:pt x="59" y="174"/>
                    <a:pt x="60" y="166"/>
                    <a:pt x="62" y="166"/>
                  </a:cubicBezTo>
                  <a:cubicBezTo>
                    <a:pt x="64" y="166"/>
                    <a:pt x="63" y="158"/>
                    <a:pt x="66" y="157"/>
                  </a:cubicBezTo>
                  <a:cubicBezTo>
                    <a:pt x="70" y="156"/>
                    <a:pt x="68" y="150"/>
                    <a:pt x="66" y="145"/>
                  </a:cubicBezTo>
                  <a:cubicBezTo>
                    <a:pt x="65" y="140"/>
                    <a:pt x="69" y="143"/>
                    <a:pt x="69" y="139"/>
                  </a:cubicBezTo>
                  <a:cubicBezTo>
                    <a:pt x="69" y="135"/>
                    <a:pt x="71" y="130"/>
                    <a:pt x="74" y="129"/>
                  </a:cubicBezTo>
                  <a:cubicBezTo>
                    <a:pt x="78" y="128"/>
                    <a:pt x="78" y="122"/>
                    <a:pt x="78" y="120"/>
                  </a:cubicBezTo>
                  <a:cubicBezTo>
                    <a:pt x="78" y="117"/>
                    <a:pt x="82" y="116"/>
                    <a:pt x="85" y="114"/>
                  </a:cubicBezTo>
                  <a:cubicBezTo>
                    <a:pt x="87" y="112"/>
                    <a:pt x="81" y="109"/>
                    <a:pt x="84" y="107"/>
                  </a:cubicBezTo>
                  <a:cubicBezTo>
                    <a:pt x="88" y="105"/>
                    <a:pt x="81" y="96"/>
                    <a:pt x="83" y="94"/>
                  </a:cubicBezTo>
                  <a:cubicBezTo>
                    <a:pt x="85" y="93"/>
                    <a:pt x="84" y="89"/>
                    <a:pt x="84" y="86"/>
                  </a:cubicBezTo>
                  <a:cubicBezTo>
                    <a:pt x="84" y="84"/>
                    <a:pt x="95" y="79"/>
                    <a:pt x="97" y="76"/>
                  </a:cubicBezTo>
                  <a:cubicBezTo>
                    <a:pt x="98" y="74"/>
                    <a:pt x="99" y="68"/>
                    <a:pt x="99" y="63"/>
                  </a:cubicBezTo>
                  <a:cubicBezTo>
                    <a:pt x="96" y="65"/>
                    <a:pt x="93" y="66"/>
                    <a:pt x="92" y="65"/>
                  </a:cubicBezTo>
                  <a:cubicBezTo>
                    <a:pt x="91" y="63"/>
                    <a:pt x="92" y="56"/>
                    <a:pt x="89" y="53"/>
                  </a:cubicBezTo>
                  <a:cubicBezTo>
                    <a:pt x="86" y="50"/>
                    <a:pt x="88" y="44"/>
                    <a:pt x="85" y="43"/>
                  </a:cubicBezTo>
                  <a:cubicBezTo>
                    <a:pt x="82" y="41"/>
                    <a:pt x="79" y="35"/>
                    <a:pt x="81" y="33"/>
                  </a:cubicBezTo>
                  <a:cubicBezTo>
                    <a:pt x="84" y="31"/>
                    <a:pt x="81" y="27"/>
                    <a:pt x="84" y="25"/>
                  </a:cubicBezTo>
                  <a:cubicBezTo>
                    <a:pt x="86" y="23"/>
                    <a:pt x="82" y="23"/>
                    <a:pt x="79" y="19"/>
                  </a:cubicBezTo>
                  <a:cubicBezTo>
                    <a:pt x="76" y="15"/>
                    <a:pt x="80" y="10"/>
                    <a:pt x="76" y="7"/>
                  </a:cubicBezTo>
                  <a:cubicBezTo>
                    <a:pt x="72" y="4"/>
                    <a:pt x="72" y="0"/>
                    <a:pt x="71" y="2"/>
                  </a:cubicBezTo>
                  <a:cubicBezTo>
                    <a:pt x="70" y="4"/>
                    <a:pt x="70" y="9"/>
                    <a:pt x="67" y="11"/>
                  </a:cubicBezTo>
                  <a:cubicBezTo>
                    <a:pt x="66" y="11"/>
                    <a:pt x="65" y="12"/>
                    <a:pt x="64" y="13"/>
                  </a:cubicBezTo>
                  <a:cubicBezTo>
                    <a:pt x="64" y="15"/>
                    <a:pt x="63" y="20"/>
                    <a:pt x="64" y="23"/>
                  </a:cubicBezTo>
                  <a:cubicBezTo>
                    <a:pt x="66" y="27"/>
                    <a:pt x="67" y="45"/>
                    <a:pt x="65" y="52"/>
                  </a:cubicBezTo>
                  <a:cubicBezTo>
                    <a:pt x="64" y="59"/>
                    <a:pt x="62" y="65"/>
                    <a:pt x="61" y="69"/>
                  </a:cubicBezTo>
                  <a:cubicBezTo>
                    <a:pt x="59" y="73"/>
                    <a:pt x="64" y="73"/>
                    <a:pt x="62" y="75"/>
                  </a:cubicBezTo>
                  <a:cubicBezTo>
                    <a:pt x="60" y="77"/>
                    <a:pt x="61" y="82"/>
                    <a:pt x="61" y="90"/>
                  </a:cubicBezTo>
                  <a:cubicBezTo>
                    <a:pt x="61" y="98"/>
                    <a:pt x="56" y="112"/>
                    <a:pt x="56" y="116"/>
                  </a:cubicBezTo>
                  <a:cubicBezTo>
                    <a:pt x="56" y="120"/>
                    <a:pt x="52" y="123"/>
                    <a:pt x="53" y="128"/>
                  </a:cubicBezTo>
                  <a:cubicBezTo>
                    <a:pt x="53" y="133"/>
                    <a:pt x="51" y="135"/>
                    <a:pt x="48" y="138"/>
                  </a:cubicBezTo>
                  <a:cubicBezTo>
                    <a:pt x="45" y="140"/>
                    <a:pt x="52" y="147"/>
                    <a:pt x="52" y="151"/>
                  </a:cubicBezTo>
                  <a:cubicBezTo>
                    <a:pt x="52" y="155"/>
                    <a:pt x="47" y="157"/>
                    <a:pt x="48" y="163"/>
                  </a:cubicBezTo>
                  <a:cubicBezTo>
                    <a:pt x="49" y="171"/>
                    <a:pt x="48" y="185"/>
                    <a:pt x="48" y="188"/>
                  </a:cubicBezTo>
                  <a:cubicBezTo>
                    <a:pt x="48" y="191"/>
                    <a:pt x="45" y="191"/>
                    <a:pt x="45" y="196"/>
                  </a:cubicBezTo>
                  <a:cubicBezTo>
                    <a:pt x="46" y="201"/>
                    <a:pt x="42" y="202"/>
                    <a:pt x="41" y="210"/>
                  </a:cubicBezTo>
                  <a:cubicBezTo>
                    <a:pt x="41" y="217"/>
                    <a:pt x="35" y="228"/>
                    <a:pt x="33" y="234"/>
                  </a:cubicBezTo>
                  <a:cubicBezTo>
                    <a:pt x="30" y="240"/>
                    <a:pt x="30" y="243"/>
                    <a:pt x="27" y="243"/>
                  </a:cubicBezTo>
                  <a:cubicBezTo>
                    <a:pt x="24" y="243"/>
                    <a:pt x="24" y="246"/>
                    <a:pt x="26" y="251"/>
                  </a:cubicBezTo>
                  <a:cubicBezTo>
                    <a:pt x="28" y="256"/>
                    <a:pt x="24" y="260"/>
                    <a:pt x="27" y="265"/>
                  </a:cubicBezTo>
                  <a:cubicBezTo>
                    <a:pt x="30" y="270"/>
                    <a:pt x="29" y="272"/>
                    <a:pt x="28" y="277"/>
                  </a:cubicBezTo>
                  <a:cubicBezTo>
                    <a:pt x="26" y="282"/>
                    <a:pt x="24" y="282"/>
                    <a:pt x="24" y="286"/>
                  </a:cubicBezTo>
                  <a:cubicBezTo>
                    <a:pt x="24" y="291"/>
                    <a:pt x="21" y="295"/>
                    <a:pt x="23" y="300"/>
                  </a:cubicBezTo>
                  <a:cubicBezTo>
                    <a:pt x="25" y="305"/>
                    <a:pt x="24" y="306"/>
                    <a:pt x="22" y="306"/>
                  </a:cubicBezTo>
                  <a:cubicBezTo>
                    <a:pt x="19" y="306"/>
                    <a:pt x="18" y="310"/>
                    <a:pt x="17" y="319"/>
                  </a:cubicBezTo>
                  <a:cubicBezTo>
                    <a:pt x="16" y="327"/>
                    <a:pt x="16" y="327"/>
                    <a:pt x="22" y="326"/>
                  </a:cubicBezTo>
                  <a:cubicBezTo>
                    <a:pt x="28" y="326"/>
                    <a:pt x="24" y="306"/>
                    <a:pt x="27" y="306"/>
                  </a:cubicBezTo>
                  <a:cubicBezTo>
                    <a:pt x="31" y="306"/>
                    <a:pt x="28" y="303"/>
                    <a:pt x="32" y="302"/>
                  </a:cubicBezTo>
                  <a:cubicBezTo>
                    <a:pt x="35" y="301"/>
                    <a:pt x="32" y="305"/>
                    <a:pt x="35" y="306"/>
                  </a:cubicBezTo>
                  <a:cubicBezTo>
                    <a:pt x="37" y="307"/>
                    <a:pt x="39" y="309"/>
                    <a:pt x="35" y="311"/>
                  </a:cubicBezTo>
                  <a:cubicBezTo>
                    <a:pt x="32" y="313"/>
                    <a:pt x="36" y="318"/>
                    <a:pt x="34" y="320"/>
                  </a:cubicBezTo>
                  <a:cubicBezTo>
                    <a:pt x="33" y="323"/>
                    <a:pt x="30" y="326"/>
                    <a:pt x="32" y="329"/>
                  </a:cubicBezTo>
                  <a:cubicBezTo>
                    <a:pt x="33" y="333"/>
                    <a:pt x="30" y="332"/>
                    <a:pt x="30" y="337"/>
                  </a:cubicBezTo>
                  <a:cubicBezTo>
                    <a:pt x="29" y="341"/>
                    <a:pt x="32" y="341"/>
                    <a:pt x="30" y="342"/>
                  </a:cubicBezTo>
                  <a:cubicBezTo>
                    <a:pt x="28" y="343"/>
                    <a:pt x="32" y="346"/>
                    <a:pt x="30" y="347"/>
                  </a:cubicBezTo>
                  <a:cubicBezTo>
                    <a:pt x="27" y="347"/>
                    <a:pt x="29" y="351"/>
                    <a:pt x="30" y="354"/>
                  </a:cubicBezTo>
                  <a:cubicBezTo>
                    <a:pt x="32" y="357"/>
                    <a:pt x="27" y="355"/>
                    <a:pt x="25" y="357"/>
                  </a:cubicBezTo>
                  <a:cubicBezTo>
                    <a:pt x="22" y="359"/>
                    <a:pt x="27" y="362"/>
                    <a:pt x="26" y="364"/>
                  </a:cubicBezTo>
                  <a:cubicBezTo>
                    <a:pt x="24" y="367"/>
                    <a:pt x="20" y="363"/>
                    <a:pt x="18" y="361"/>
                  </a:cubicBezTo>
                  <a:cubicBezTo>
                    <a:pt x="17" y="360"/>
                    <a:pt x="21" y="357"/>
                    <a:pt x="23" y="354"/>
                  </a:cubicBezTo>
                  <a:cubicBezTo>
                    <a:pt x="26" y="351"/>
                    <a:pt x="21" y="344"/>
                    <a:pt x="17" y="346"/>
                  </a:cubicBezTo>
                  <a:cubicBezTo>
                    <a:pt x="14" y="347"/>
                    <a:pt x="21" y="351"/>
                    <a:pt x="21" y="355"/>
                  </a:cubicBezTo>
                  <a:cubicBezTo>
                    <a:pt x="21" y="358"/>
                    <a:pt x="15" y="354"/>
                    <a:pt x="15" y="357"/>
                  </a:cubicBezTo>
                  <a:cubicBezTo>
                    <a:pt x="15" y="361"/>
                    <a:pt x="11" y="360"/>
                    <a:pt x="9" y="362"/>
                  </a:cubicBezTo>
                  <a:cubicBezTo>
                    <a:pt x="6" y="365"/>
                    <a:pt x="12" y="367"/>
                    <a:pt x="9" y="368"/>
                  </a:cubicBezTo>
                  <a:cubicBezTo>
                    <a:pt x="7" y="368"/>
                    <a:pt x="2" y="372"/>
                    <a:pt x="2" y="374"/>
                  </a:cubicBezTo>
                  <a:cubicBezTo>
                    <a:pt x="2" y="377"/>
                    <a:pt x="5" y="377"/>
                    <a:pt x="5" y="375"/>
                  </a:cubicBezTo>
                  <a:cubicBezTo>
                    <a:pt x="5" y="372"/>
                    <a:pt x="9" y="372"/>
                    <a:pt x="10" y="375"/>
                  </a:cubicBezTo>
                  <a:cubicBezTo>
                    <a:pt x="11" y="378"/>
                    <a:pt x="13" y="375"/>
                    <a:pt x="17" y="376"/>
                  </a:cubicBezTo>
                  <a:cubicBezTo>
                    <a:pt x="20" y="376"/>
                    <a:pt x="20" y="382"/>
                    <a:pt x="18" y="381"/>
                  </a:cubicBezTo>
                  <a:cubicBezTo>
                    <a:pt x="16" y="381"/>
                    <a:pt x="14" y="385"/>
                    <a:pt x="14" y="388"/>
                  </a:cubicBezTo>
                  <a:cubicBezTo>
                    <a:pt x="15" y="392"/>
                    <a:pt x="22" y="388"/>
                    <a:pt x="25" y="389"/>
                  </a:cubicBezTo>
                  <a:cubicBezTo>
                    <a:pt x="28" y="390"/>
                    <a:pt x="27" y="396"/>
                    <a:pt x="25" y="394"/>
                  </a:cubicBezTo>
                  <a:cubicBezTo>
                    <a:pt x="23" y="392"/>
                    <a:pt x="19" y="389"/>
                    <a:pt x="17" y="392"/>
                  </a:cubicBezTo>
                  <a:cubicBezTo>
                    <a:pt x="16" y="395"/>
                    <a:pt x="13" y="394"/>
                    <a:pt x="11" y="393"/>
                  </a:cubicBezTo>
                  <a:cubicBezTo>
                    <a:pt x="8" y="392"/>
                    <a:pt x="0" y="397"/>
                    <a:pt x="3" y="399"/>
                  </a:cubicBezTo>
                  <a:cubicBezTo>
                    <a:pt x="6" y="401"/>
                    <a:pt x="6" y="404"/>
                    <a:pt x="7" y="404"/>
                  </a:cubicBezTo>
                  <a:cubicBezTo>
                    <a:pt x="9" y="404"/>
                    <a:pt x="12" y="402"/>
                    <a:pt x="13" y="400"/>
                  </a:cubicBezTo>
                  <a:cubicBezTo>
                    <a:pt x="14" y="398"/>
                    <a:pt x="17" y="396"/>
                    <a:pt x="18" y="401"/>
                  </a:cubicBezTo>
                  <a:cubicBezTo>
                    <a:pt x="18" y="405"/>
                    <a:pt x="13" y="403"/>
                    <a:pt x="12" y="406"/>
                  </a:cubicBezTo>
                  <a:cubicBezTo>
                    <a:pt x="11" y="408"/>
                    <a:pt x="9" y="410"/>
                    <a:pt x="6" y="412"/>
                  </a:cubicBezTo>
                  <a:cubicBezTo>
                    <a:pt x="3" y="415"/>
                    <a:pt x="6" y="418"/>
                    <a:pt x="8" y="417"/>
                  </a:cubicBezTo>
                  <a:cubicBezTo>
                    <a:pt x="11" y="416"/>
                    <a:pt x="8" y="420"/>
                    <a:pt x="11" y="421"/>
                  </a:cubicBezTo>
                  <a:cubicBezTo>
                    <a:pt x="14" y="421"/>
                    <a:pt x="15" y="419"/>
                    <a:pt x="15" y="416"/>
                  </a:cubicBezTo>
                  <a:cubicBezTo>
                    <a:pt x="14" y="414"/>
                    <a:pt x="16" y="408"/>
                    <a:pt x="19" y="411"/>
                  </a:cubicBezTo>
                  <a:cubicBezTo>
                    <a:pt x="22" y="414"/>
                    <a:pt x="18" y="416"/>
                    <a:pt x="18" y="419"/>
                  </a:cubicBezTo>
                  <a:cubicBezTo>
                    <a:pt x="18" y="421"/>
                    <a:pt x="16" y="425"/>
                    <a:pt x="16" y="427"/>
                  </a:cubicBezTo>
                  <a:cubicBezTo>
                    <a:pt x="16" y="430"/>
                    <a:pt x="13" y="429"/>
                    <a:pt x="13" y="432"/>
                  </a:cubicBezTo>
                  <a:cubicBezTo>
                    <a:pt x="13" y="435"/>
                    <a:pt x="6" y="433"/>
                    <a:pt x="9" y="435"/>
                  </a:cubicBezTo>
                  <a:cubicBezTo>
                    <a:pt x="13" y="437"/>
                    <a:pt x="7" y="439"/>
                    <a:pt x="9" y="441"/>
                  </a:cubicBezTo>
                  <a:cubicBezTo>
                    <a:pt x="11" y="443"/>
                    <a:pt x="12" y="439"/>
                    <a:pt x="15" y="440"/>
                  </a:cubicBezTo>
                  <a:cubicBezTo>
                    <a:pt x="18" y="441"/>
                    <a:pt x="17" y="441"/>
                    <a:pt x="21" y="440"/>
                  </a:cubicBezTo>
                  <a:cubicBezTo>
                    <a:pt x="24" y="438"/>
                    <a:pt x="26" y="443"/>
                    <a:pt x="23" y="444"/>
                  </a:cubicBezTo>
                  <a:cubicBezTo>
                    <a:pt x="20" y="445"/>
                    <a:pt x="16" y="448"/>
                    <a:pt x="18" y="449"/>
                  </a:cubicBezTo>
                  <a:cubicBezTo>
                    <a:pt x="19" y="449"/>
                    <a:pt x="24" y="446"/>
                    <a:pt x="25" y="450"/>
                  </a:cubicBezTo>
                  <a:cubicBezTo>
                    <a:pt x="26" y="453"/>
                    <a:pt x="28" y="452"/>
                    <a:pt x="28" y="448"/>
                  </a:cubicBezTo>
                  <a:cubicBezTo>
                    <a:pt x="29" y="445"/>
                    <a:pt x="35" y="448"/>
                    <a:pt x="36" y="451"/>
                  </a:cubicBezTo>
                  <a:cubicBezTo>
                    <a:pt x="37" y="454"/>
                    <a:pt x="29" y="456"/>
                    <a:pt x="26" y="455"/>
                  </a:cubicBezTo>
                  <a:cubicBezTo>
                    <a:pt x="22" y="454"/>
                    <a:pt x="20" y="458"/>
                    <a:pt x="22" y="462"/>
                  </a:cubicBezTo>
                  <a:cubicBezTo>
                    <a:pt x="25" y="465"/>
                    <a:pt x="28" y="462"/>
                    <a:pt x="31" y="459"/>
                  </a:cubicBezTo>
                  <a:cubicBezTo>
                    <a:pt x="33" y="456"/>
                    <a:pt x="47" y="457"/>
                    <a:pt x="48" y="460"/>
                  </a:cubicBezTo>
                  <a:cubicBezTo>
                    <a:pt x="49" y="463"/>
                    <a:pt x="42" y="460"/>
                    <a:pt x="41" y="462"/>
                  </a:cubicBezTo>
                  <a:cubicBezTo>
                    <a:pt x="40" y="464"/>
                    <a:pt x="35" y="465"/>
                    <a:pt x="34" y="463"/>
                  </a:cubicBezTo>
                  <a:cubicBezTo>
                    <a:pt x="33" y="461"/>
                    <a:pt x="28" y="464"/>
                    <a:pt x="28" y="467"/>
                  </a:cubicBezTo>
                  <a:cubicBezTo>
                    <a:pt x="27" y="471"/>
                    <a:pt x="23" y="471"/>
                    <a:pt x="28" y="472"/>
                  </a:cubicBezTo>
                  <a:cubicBezTo>
                    <a:pt x="32" y="473"/>
                    <a:pt x="31" y="467"/>
                    <a:pt x="38" y="468"/>
                  </a:cubicBezTo>
                  <a:cubicBezTo>
                    <a:pt x="45" y="468"/>
                    <a:pt x="49" y="461"/>
                    <a:pt x="51" y="465"/>
                  </a:cubicBezTo>
                  <a:cubicBezTo>
                    <a:pt x="53" y="469"/>
                    <a:pt x="45" y="472"/>
                    <a:pt x="42" y="470"/>
                  </a:cubicBezTo>
                  <a:cubicBezTo>
                    <a:pt x="40" y="467"/>
                    <a:pt x="36" y="472"/>
                    <a:pt x="37" y="475"/>
                  </a:cubicBezTo>
                  <a:cubicBezTo>
                    <a:pt x="37" y="479"/>
                    <a:pt x="29" y="474"/>
                    <a:pt x="25" y="474"/>
                  </a:cubicBezTo>
                  <a:cubicBezTo>
                    <a:pt x="21" y="473"/>
                    <a:pt x="22" y="478"/>
                    <a:pt x="26" y="481"/>
                  </a:cubicBezTo>
                  <a:cubicBezTo>
                    <a:pt x="29" y="485"/>
                    <a:pt x="31" y="481"/>
                    <a:pt x="36" y="484"/>
                  </a:cubicBezTo>
                  <a:cubicBezTo>
                    <a:pt x="40" y="486"/>
                    <a:pt x="40" y="489"/>
                    <a:pt x="43" y="487"/>
                  </a:cubicBezTo>
                  <a:cubicBezTo>
                    <a:pt x="46" y="484"/>
                    <a:pt x="43" y="484"/>
                    <a:pt x="41" y="483"/>
                  </a:cubicBezTo>
                  <a:cubicBezTo>
                    <a:pt x="39" y="482"/>
                    <a:pt x="41" y="477"/>
                    <a:pt x="45" y="480"/>
                  </a:cubicBezTo>
                  <a:cubicBezTo>
                    <a:pt x="50" y="482"/>
                    <a:pt x="56" y="478"/>
                    <a:pt x="54" y="472"/>
                  </a:cubicBezTo>
                  <a:cubicBezTo>
                    <a:pt x="53" y="466"/>
                    <a:pt x="58" y="463"/>
                    <a:pt x="64" y="461"/>
                  </a:cubicBezTo>
                  <a:cubicBezTo>
                    <a:pt x="70" y="459"/>
                    <a:pt x="67" y="465"/>
                    <a:pt x="63" y="466"/>
                  </a:cubicBezTo>
                  <a:cubicBezTo>
                    <a:pt x="58" y="468"/>
                    <a:pt x="58" y="469"/>
                    <a:pt x="61" y="473"/>
                  </a:cubicBezTo>
                  <a:cubicBezTo>
                    <a:pt x="64" y="476"/>
                    <a:pt x="68" y="471"/>
                    <a:pt x="71" y="473"/>
                  </a:cubicBezTo>
                  <a:cubicBezTo>
                    <a:pt x="74" y="476"/>
                    <a:pt x="66" y="476"/>
                    <a:pt x="65" y="478"/>
                  </a:cubicBezTo>
                  <a:cubicBezTo>
                    <a:pt x="64" y="481"/>
                    <a:pt x="70" y="484"/>
                    <a:pt x="65" y="486"/>
                  </a:cubicBezTo>
                  <a:cubicBezTo>
                    <a:pt x="61" y="488"/>
                    <a:pt x="63" y="478"/>
                    <a:pt x="61" y="477"/>
                  </a:cubicBezTo>
                  <a:cubicBezTo>
                    <a:pt x="58" y="476"/>
                    <a:pt x="56" y="478"/>
                    <a:pt x="58" y="484"/>
                  </a:cubicBezTo>
                  <a:cubicBezTo>
                    <a:pt x="61" y="490"/>
                    <a:pt x="55" y="485"/>
                    <a:pt x="53" y="482"/>
                  </a:cubicBezTo>
                  <a:cubicBezTo>
                    <a:pt x="50" y="479"/>
                    <a:pt x="47" y="483"/>
                    <a:pt x="50" y="486"/>
                  </a:cubicBezTo>
                  <a:cubicBezTo>
                    <a:pt x="53" y="489"/>
                    <a:pt x="44" y="486"/>
                    <a:pt x="44" y="491"/>
                  </a:cubicBezTo>
                  <a:cubicBezTo>
                    <a:pt x="44" y="496"/>
                    <a:pt x="48" y="492"/>
                    <a:pt x="52" y="493"/>
                  </a:cubicBezTo>
                  <a:cubicBezTo>
                    <a:pt x="57" y="494"/>
                    <a:pt x="55" y="500"/>
                    <a:pt x="58" y="503"/>
                  </a:cubicBezTo>
                  <a:cubicBezTo>
                    <a:pt x="61" y="505"/>
                    <a:pt x="59" y="495"/>
                    <a:pt x="62" y="494"/>
                  </a:cubicBezTo>
                  <a:cubicBezTo>
                    <a:pt x="66" y="493"/>
                    <a:pt x="62" y="502"/>
                    <a:pt x="70" y="504"/>
                  </a:cubicBezTo>
                  <a:cubicBezTo>
                    <a:pt x="78" y="507"/>
                    <a:pt x="71" y="503"/>
                    <a:pt x="74" y="500"/>
                  </a:cubicBezTo>
                  <a:cubicBezTo>
                    <a:pt x="78" y="498"/>
                    <a:pt x="82" y="508"/>
                    <a:pt x="86" y="509"/>
                  </a:cubicBezTo>
                  <a:cubicBezTo>
                    <a:pt x="90" y="510"/>
                    <a:pt x="87" y="504"/>
                    <a:pt x="84" y="501"/>
                  </a:cubicBezTo>
                  <a:cubicBezTo>
                    <a:pt x="82" y="498"/>
                    <a:pt x="87" y="500"/>
                    <a:pt x="91" y="501"/>
                  </a:cubicBezTo>
                  <a:cubicBezTo>
                    <a:pt x="95" y="503"/>
                    <a:pt x="98" y="503"/>
                    <a:pt x="98" y="500"/>
                  </a:cubicBezTo>
                  <a:cubicBezTo>
                    <a:pt x="99" y="499"/>
                    <a:pt x="99" y="499"/>
                    <a:pt x="100" y="500"/>
                  </a:cubicBezTo>
                  <a:cubicBezTo>
                    <a:pt x="96" y="497"/>
                    <a:pt x="83" y="499"/>
                    <a:pt x="81" y="499"/>
                  </a:cubicBezTo>
                  <a:cubicBezTo>
                    <a:pt x="79" y="498"/>
                    <a:pt x="81" y="468"/>
                    <a:pt x="81" y="461"/>
                  </a:cubicBezTo>
                  <a:cubicBezTo>
                    <a:pt x="81" y="461"/>
                    <a:pt x="81" y="461"/>
                    <a:pt x="80" y="461"/>
                  </a:cubicBezTo>
                  <a:cubicBezTo>
                    <a:pt x="77" y="461"/>
                    <a:pt x="70" y="462"/>
                    <a:pt x="71" y="457"/>
                  </a:cubicBezTo>
                  <a:cubicBezTo>
                    <a:pt x="71" y="456"/>
                    <a:pt x="72" y="456"/>
                    <a:pt x="72" y="455"/>
                  </a:cubicBezTo>
                  <a:cubicBezTo>
                    <a:pt x="71" y="454"/>
                    <a:pt x="69" y="453"/>
                    <a:pt x="66" y="452"/>
                  </a:cubicBezTo>
                  <a:cubicBezTo>
                    <a:pt x="61" y="450"/>
                    <a:pt x="49" y="452"/>
                    <a:pt x="46" y="452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6" name="Freeform 110"/>
            <p:cNvSpPr/>
            <p:nvPr/>
          </p:nvSpPr>
          <p:spPr bwMode="auto">
            <a:xfrm>
              <a:off x="4182899" y="4660908"/>
              <a:ext cx="229338" cy="229337"/>
            </a:xfrm>
            <a:custGeom>
              <a:avLst/>
              <a:gdLst/>
              <a:ahLst/>
              <a:cxnLst>
                <a:cxn ang="0">
                  <a:pos x="96" y="54"/>
                </a:cxn>
                <a:cxn ang="0">
                  <a:pos x="87" y="56"/>
                </a:cxn>
                <a:cxn ang="0">
                  <a:pos x="81" y="43"/>
                </a:cxn>
                <a:cxn ang="0">
                  <a:pos x="73" y="34"/>
                </a:cxn>
                <a:cxn ang="0">
                  <a:pos x="64" y="33"/>
                </a:cxn>
                <a:cxn ang="0">
                  <a:pos x="58" y="24"/>
                </a:cxn>
                <a:cxn ang="0">
                  <a:pos x="56" y="10"/>
                </a:cxn>
                <a:cxn ang="0">
                  <a:pos x="55" y="4"/>
                </a:cxn>
                <a:cxn ang="0">
                  <a:pos x="53" y="5"/>
                </a:cxn>
                <a:cxn ang="0">
                  <a:pos x="43" y="0"/>
                </a:cxn>
                <a:cxn ang="0">
                  <a:pos x="30" y="1"/>
                </a:cxn>
                <a:cxn ang="0">
                  <a:pos x="16" y="4"/>
                </a:cxn>
                <a:cxn ang="0">
                  <a:pos x="7" y="14"/>
                </a:cxn>
                <a:cxn ang="0">
                  <a:pos x="4" y="32"/>
                </a:cxn>
                <a:cxn ang="0">
                  <a:pos x="0" y="31"/>
                </a:cxn>
                <a:cxn ang="0">
                  <a:pos x="16" y="47"/>
                </a:cxn>
                <a:cxn ang="0">
                  <a:pos x="28" y="55"/>
                </a:cxn>
                <a:cxn ang="0">
                  <a:pos x="41" y="62"/>
                </a:cxn>
                <a:cxn ang="0">
                  <a:pos x="62" y="72"/>
                </a:cxn>
                <a:cxn ang="0">
                  <a:pos x="53" y="87"/>
                </a:cxn>
                <a:cxn ang="0">
                  <a:pos x="49" y="95"/>
                </a:cxn>
                <a:cxn ang="0">
                  <a:pos x="60" y="97"/>
                </a:cxn>
                <a:cxn ang="0">
                  <a:pos x="71" y="98"/>
                </a:cxn>
                <a:cxn ang="0">
                  <a:pos x="80" y="96"/>
                </a:cxn>
                <a:cxn ang="0">
                  <a:pos x="89" y="92"/>
                </a:cxn>
                <a:cxn ang="0">
                  <a:pos x="95" y="75"/>
                </a:cxn>
                <a:cxn ang="0">
                  <a:pos x="96" y="54"/>
                </a:cxn>
              </a:cxnLst>
              <a:rect l="0" t="0" r="r" b="b"/>
              <a:pathLst>
                <a:path w="100" h="100">
                  <a:moveTo>
                    <a:pt x="96" y="54"/>
                  </a:moveTo>
                  <a:cubicBezTo>
                    <a:pt x="92" y="52"/>
                    <a:pt x="88" y="56"/>
                    <a:pt x="87" y="56"/>
                  </a:cubicBezTo>
                  <a:cubicBezTo>
                    <a:pt x="85" y="56"/>
                    <a:pt x="82" y="47"/>
                    <a:pt x="81" y="43"/>
                  </a:cubicBezTo>
                  <a:cubicBezTo>
                    <a:pt x="80" y="40"/>
                    <a:pt x="76" y="32"/>
                    <a:pt x="73" y="34"/>
                  </a:cubicBezTo>
                  <a:cubicBezTo>
                    <a:pt x="71" y="36"/>
                    <a:pt x="71" y="33"/>
                    <a:pt x="64" y="33"/>
                  </a:cubicBezTo>
                  <a:cubicBezTo>
                    <a:pt x="56" y="33"/>
                    <a:pt x="56" y="31"/>
                    <a:pt x="58" y="24"/>
                  </a:cubicBezTo>
                  <a:cubicBezTo>
                    <a:pt x="59" y="16"/>
                    <a:pt x="53" y="12"/>
                    <a:pt x="56" y="10"/>
                  </a:cubicBezTo>
                  <a:cubicBezTo>
                    <a:pt x="58" y="9"/>
                    <a:pt x="58" y="7"/>
                    <a:pt x="55" y="4"/>
                  </a:cubicBezTo>
                  <a:cubicBezTo>
                    <a:pt x="55" y="4"/>
                    <a:pt x="54" y="5"/>
                    <a:pt x="53" y="5"/>
                  </a:cubicBezTo>
                  <a:cubicBezTo>
                    <a:pt x="51" y="5"/>
                    <a:pt x="47" y="0"/>
                    <a:pt x="43" y="0"/>
                  </a:cubicBezTo>
                  <a:cubicBezTo>
                    <a:pt x="38" y="0"/>
                    <a:pt x="33" y="0"/>
                    <a:pt x="30" y="1"/>
                  </a:cubicBezTo>
                  <a:cubicBezTo>
                    <a:pt x="26" y="3"/>
                    <a:pt x="20" y="1"/>
                    <a:pt x="16" y="4"/>
                  </a:cubicBezTo>
                  <a:cubicBezTo>
                    <a:pt x="12" y="6"/>
                    <a:pt x="7" y="12"/>
                    <a:pt x="7" y="14"/>
                  </a:cubicBezTo>
                  <a:cubicBezTo>
                    <a:pt x="8" y="17"/>
                    <a:pt x="6" y="31"/>
                    <a:pt x="4" y="32"/>
                  </a:cubicBezTo>
                  <a:cubicBezTo>
                    <a:pt x="3" y="32"/>
                    <a:pt x="2" y="32"/>
                    <a:pt x="0" y="31"/>
                  </a:cubicBezTo>
                  <a:cubicBezTo>
                    <a:pt x="3" y="36"/>
                    <a:pt x="11" y="44"/>
                    <a:pt x="16" y="47"/>
                  </a:cubicBezTo>
                  <a:cubicBezTo>
                    <a:pt x="22" y="51"/>
                    <a:pt x="22" y="55"/>
                    <a:pt x="28" y="55"/>
                  </a:cubicBezTo>
                  <a:cubicBezTo>
                    <a:pt x="35" y="56"/>
                    <a:pt x="38" y="59"/>
                    <a:pt x="41" y="62"/>
                  </a:cubicBezTo>
                  <a:cubicBezTo>
                    <a:pt x="43" y="65"/>
                    <a:pt x="60" y="70"/>
                    <a:pt x="62" y="72"/>
                  </a:cubicBezTo>
                  <a:cubicBezTo>
                    <a:pt x="63" y="75"/>
                    <a:pt x="53" y="81"/>
                    <a:pt x="53" y="87"/>
                  </a:cubicBezTo>
                  <a:cubicBezTo>
                    <a:pt x="53" y="93"/>
                    <a:pt x="49" y="93"/>
                    <a:pt x="49" y="95"/>
                  </a:cubicBezTo>
                  <a:cubicBezTo>
                    <a:pt x="49" y="97"/>
                    <a:pt x="57" y="95"/>
                    <a:pt x="60" y="97"/>
                  </a:cubicBezTo>
                  <a:cubicBezTo>
                    <a:pt x="63" y="99"/>
                    <a:pt x="67" y="96"/>
                    <a:pt x="71" y="98"/>
                  </a:cubicBezTo>
                  <a:cubicBezTo>
                    <a:pt x="74" y="100"/>
                    <a:pt x="78" y="95"/>
                    <a:pt x="80" y="96"/>
                  </a:cubicBezTo>
                  <a:cubicBezTo>
                    <a:pt x="83" y="97"/>
                    <a:pt x="86" y="91"/>
                    <a:pt x="89" y="92"/>
                  </a:cubicBezTo>
                  <a:cubicBezTo>
                    <a:pt x="93" y="92"/>
                    <a:pt x="96" y="80"/>
                    <a:pt x="95" y="75"/>
                  </a:cubicBezTo>
                  <a:cubicBezTo>
                    <a:pt x="94" y="70"/>
                    <a:pt x="100" y="56"/>
                    <a:pt x="96" y="54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7" name="Freeform 111"/>
            <p:cNvSpPr/>
            <p:nvPr/>
          </p:nvSpPr>
          <p:spPr bwMode="auto">
            <a:xfrm>
              <a:off x="3585865" y="3864862"/>
              <a:ext cx="85291" cy="68232"/>
            </a:xfrm>
            <a:custGeom>
              <a:avLst/>
              <a:gdLst/>
              <a:ahLst/>
              <a:cxnLst>
                <a:cxn ang="0">
                  <a:pos x="36" y="24"/>
                </a:cxn>
                <a:cxn ang="0">
                  <a:pos x="38" y="17"/>
                </a:cxn>
                <a:cxn ang="0">
                  <a:pos x="26" y="3"/>
                </a:cxn>
                <a:cxn ang="0">
                  <a:pos x="21" y="2"/>
                </a:cxn>
                <a:cxn ang="0">
                  <a:pos x="10" y="0"/>
                </a:cxn>
                <a:cxn ang="0">
                  <a:pos x="3" y="0"/>
                </a:cxn>
                <a:cxn ang="0">
                  <a:pos x="3" y="5"/>
                </a:cxn>
                <a:cxn ang="0">
                  <a:pos x="6" y="14"/>
                </a:cxn>
                <a:cxn ang="0">
                  <a:pos x="12" y="13"/>
                </a:cxn>
                <a:cxn ang="0">
                  <a:pos x="17" y="17"/>
                </a:cxn>
                <a:cxn ang="0">
                  <a:pos x="25" y="24"/>
                </a:cxn>
                <a:cxn ang="0">
                  <a:pos x="32" y="30"/>
                </a:cxn>
                <a:cxn ang="0">
                  <a:pos x="34" y="30"/>
                </a:cxn>
                <a:cxn ang="0">
                  <a:pos x="36" y="24"/>
                </a:cxn>
              </a:cxnLst>
              <a:rect l="0" t="0" r="r" b="b"/>
              <a:pathLst>
                <a:path w="38" h="30">
                  <a:moveTo>
                    <a:pt x="36" y="24"/>
                  </a:moveTo>
                  <a:cubicBezTo>
                    <a:pt x="35" y="23"/>
                    <a:pt x="36" y="19"/>
                    <a:pt x="38" y="17"/>
                  </a:cubicBezTo>
                  <a:cubicBezTo>
                    <a:pt x="33" y="12"/>
                    <a:pt x="29" y="6"/>
                    <a:pt x="26" y="3"/>
                  </a:cubicBezTo>
                  <a:cubicBezTo>
                    <a:pt x="24" y="3"/>
                    <a:pt x="22" y="3"/>
                    <a:pt x="21" y="2"/>
                  </a:cubicBezTo>
                  <a:cubicBezTo>
                    <a:pt x="18" y="0"/>
                    <a:pt x="12" y="2"/>
                    <a:pt x="10" y="0"/>
                  </a:cubicBezTo>
                  <a:cubicBezTo>
                    <a:pt x="8" y="0"/>
                    <a:pt x="6" y="0"/>
                    <a:pt x="3" y="0"/>
                  </a:cubicBezTo>
                  <a:cubicBezTo>
                    <a:pt x="4" y="2"/>
                    <a:pt x="4" y="4"/>
                    <a:pt x="3" y="5"/>
                  </a:cubicBezTo>
                  <a:cubicBezTo>
                    <a:pt x="0" y="6"/>
                    <a:pt x="0" y="12"/>
                    <a:pt x="6" y="14"/>
                  </a:cubicBezTo>
                  <a:cubicBezTo>
                    <a:pt x="11" y="17"/>
                    <a:pt x="9" y="13"/>
                    <a:pt x="12" y="13"/>
                  </a:cubicBezTo>
                  <a:cubicBezTo>
                    <a:pt x="15" y="13"/>
                    <a:pt x="15" y="17"/>
                    <a:pt x="17" y="17"/>
                  </a:cubicBezTo>
                  <a:cubicBezTo>
                    <a:pt x="20" y="17"/>
                    <a:pt x="25" y="20"/>
                    <a:pt x="25" y="24"/>
                  </a:cubicBezTo>
                  <a:cubicBezTo>
                    <a:pt x="25" y="28"/>
                    <a:pt x="27" y="30"/>
                    <a:pt x="32" y="30"/>
                  </a:cubicBezTo>
                  <a:cubicBezTo>
                    <a:pt x="32" y="30"/>
                    <a:pt x="33" y="30"/>
                    <a:pt x="34" y="30"/>
                  </a:cubicBezTo>
                  <a:cubicBezTo>
                    <a:pt x="35" y="28"/>
                    <a:pt x="36" y="25"/>
                    <a:pt x="36" y="24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8" name="Freeform 112"/>
            <p:cNvSpPr/>
            <p:nvPr/>
          </p:nvSpPr>
          <p:spPr bwMode="auto">
            <a:xfrm>
              <a:off x="3663575" y="3898979"/>
              <a:ext cx="149733" cy="72023"/>
            </a:xfrm>
            <a:custGeom>
              <a:avLst/>
              <a:gdLst/>
              <a:ahLst/>
              <a:cxnLst>
                <a:cxn ang="0">
                  <a:pos x="59" y="9"/>
                </a:cxn>
                <a:cxn ang="0">
                  <a:pos x="43" y="2"/>
                </a:cxn>
                <a:cxn ang="0">
                  <a:pos x="27" y="8"/>
                </a:cxn>
                <a:cxn ang="0">
                  <a:pos x="9" y="7"/>
                </a:cxn>
                <a:cxn ang="0">
                  <a:pos x="4" y="2"/>
                </a:cxn>
                <a:cxn ang="0">
                  <a:pos x="2" y="9"/>
                </a:cxn>
                <a:cxn ang="0">
                  <a:pos x="0" y="15"/>
                </a:cxn>
                <a:cxn ang="0">
                  <a:pos x="15" y="22"/>
                </a:cxn>
                <a:cxn ang="0">
                  <a:pos x="23" y="27"/>
                </a:cxn>
                <a:cxn ang="0">
                  <a:pos x="32" y="25"/>
                </a:cxn>
                <a:cxn ang="0">
                  <a:pos x="29" y="19"/>
                </a:cxn>
                <a:cxn ang="0">
                  <a:pos x="35" y="13"/>
                </a:cxn>
                <a:cxn ang="0">
                  <a:pos x="47" y="9"/>
                </a:cxn>
                <a:cxn ang="0">
                  <a:pos x="50" y="17"/>
                </a:cxn>
                <a:cxn ang="0">
                  <a:pos x="57" y="29"/>
                </a:cxn>
                <a:cxn ang="0">
                  <a:pos x="65" y="21"/>
                </a:cxn>
                <a:cxn ang="0">
                  <a:pos x="66" y="18"/>
                </a:cxn>
                <a:cxn ang="0">
                  <a:pos x="59" y="9"/>
                </a:cxn>
              </a:cxnLst>
              <a:rect l="0" t="0" r="r" b="b"/>
              <a:pathLst>
                <a:path w="66" h="31">
                  <a:moveTo>
                    <a:pt x="59" y="9"/>
                  </a:moveTo>
                  <a:cubicBezTo>
                    <a:pt x="55" y="3"/>
                    <a:pt x="48" y="4"/>
                    <a:pt x="43" y="2"/>
                  </a:cubicBezTo>
                  <a:cubicBezTo>
                    <a:pt x="39" y="0"/>
                    <a:pt x="33" y="2"/>
                    <a:pt x="27" y="8"/>
                  </a:cubicBezTo>
                  <a:cubicBezTo>
                    <a:pt x="22" y="13"/>
                    <a:pt x="14" y="10"/>
                    <a:pt x="9" y="7"/>
                  </a:cubicBezTo>
                  <a:cubicBezTo>
                    <a:pt x="8" y="6"/>
                    <a:pt x="6" y="4"/>
                    <a:pt x="4" y="2"/>
                  </a:cubicBezTo>
                  <a:cubicBezTo>
                    <a:pt x="2" y="4"/>
                    <a:pt x="1" y="8"/>
                    <a:pt x="2" y="9"/>
                  </a:cubicBezTo>
                  <a:cubicBezTo>
                    <a:pt x="2" y="10"/>
                    <a:pt x="1" y="13"/>
                    <a:pt x="0" y="15"/>
                  </a:cubicBezTo>
                  <a:cubicBezTo>
                    <a:pt x="5" y="16"/>
                    <a:pt x="12" y="18"/>
                    <a:pt x="15" y="22"/>
                  </a:cubicBezTo>
                  <a:cubicBezTo>
                    <a:pt x="19" y="26"/>
                    <a:pt x="21" y="23"/>
                    <a:pt x="23" y="27"/>
                  </a:cubicBezTo>
                  <a:cubicBezTo>
                    <a:pt x="25" y="31"/>
                    <a:pt x="31" y="28"/>
                    <a:pt x="32" y="25"/>
                  </a:cubicBezTo>
                  <a:cubicBezTo>
                    <a:pt x="33" y="23"/>
                    <a:pt x="29" y="22"/>
                    <a:pt x="29" y="19"/>
                  </a:cubicBezTo>
                  <a:cubicBezTo>
                    <a:pt x="28" y="16"/>
                    <a:pt x="34" y="17"/>
                    <a:pt x="35" y="13"/>
                  </a:cubicBezTo>
                  <a:cubicBezTo>
                    <a:pt x="36" y="10"/>
                    <a:pt x="44" y="8"/>
                    <a:pt x="47" y="9"/>
                  </a:cubicBezTo>
                  <a:cubicBezTo>
                    <a:pt x="51" y="11"/>
                    <a:pt x="54" y="13"/>
                    <a:pt x="50" y="17"/>
                  </a:cubicBezTo>
                  <a:cubicBezTo>
                    <a:pt x="48" y="20"/>
                    <a:pt x="53" y="25"/>
                    <a:pt x="57" y="29"/>
                  </a:cubicBezTo>
                  <a:cubicBezTo>
                    <a:pt x="60" y="26"/>
                    <a:pt x="63" y="22"/>
                    <a:pt x="65" y="21"/>
                  </a:cubicBezTo>
                  <a:cubicBezTo>
                    <a:pt x="65" y="21"/>
                    <a:pt x="66" y="19"/>
                    <a:pt x="66" y="18"/>
                  </a:cubicBezTo>
                  <a:cubicBezTo>
                    <a:pt x="64" y="17"/>
                    <a:pt x="62" y="13"/>
                    <a:pt x="59" y="9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9" name="Freeform 113"/>
            <p:cNvSpPr/>
            <p:nvPr/>
          </p:nvSpPr>
          <p:spPr bwMode="auto">
            <a:xfrm>
              <a:off x="3765923" y="3825060"/>
              <a:ext cx="307046" cy="437826"/>
            </a:xfrm>
            <a:custGeom>
              <a:avLst/>
              <a:gdLst/>
              <a:ahLst/>
              <a:cxnLst>
                <a:cxn ang="0">
                  <a:pos x="21" y="140"/>
                </a:cxn>
                <a:cxn ang="0">
                  <a:pos x="30" y="140"/>
                </a:cxn>
                <a:cxn ang="0">
                  <a:pos x="38" y="146"/>
                </a:cxn>
                <a:cxn ang="0">
                  <a:pos x="38" y="147"/>
                </a:cxn>
                <a:cxn ang="0">
                  <a:pos x="48" y="147"/>
                </a:cxn>
                <a:cxn ang="0">
                  <a:pos x="55" y="156"/>
                </a:cxn>
                <a:cxn ang="0">
                  <a:pos x="62" y="163"/>
                </a:cxn>
                <a:cxn ang="0">
                  <a:pos x="66" y="170"/>
                </a:cxn>
                <a:cxn ang="0">
                  <a:pos x="79" y="172"/>
                </a:cxn>
                <a:cxn ang="0">
                  <a:pos x="86" y="171"/>
                </a:cxn>
                <a:cxn ang="0">
                  <a:pos x="93" y="170"/>
                </a:cxn>
                <a:cxn ang="0">
                  <a:pos x="101" y="177"/>
                </a:cxn>
                <a:cxn ang="0">
                  <a:pos x="95" y="187"/>
                </a:cxn>
                <a:cxn ang="0">
                  <a:pos x="102" y="192"/>
                </a:cxn>
                <a:cxn ang="0">
                  <a:pos x="103" y="192"/>
                </a:cxn>
                <a:cxn ang="0">
                  <a:pos x="107" y="177"/>
                </a:cxn>
                <a:cxn ang="0">
                  <a:pos x="109" y="161"/>
                </a:cxn>
                <a:cxn ang="0">
                  <a:pos x="102" y="143"/>
                </a:cxn>
                <a:cxn ang="0">
                  <a:pos x="110" y="137"/>
                </a:cxn>
                <a:cxn ang="0">
                  <a:pos x="108" y="132"/>
                </a:cxn>
                <a:cxn ang="0">
                  <a:pos x="105" y="126"/>
                </a:cxn>
                <a:cxn ang="0">
                  <a:pos x="122" y="125"/>
                </a:cxn>
                <a:cxn ang="0">
                  <a:pos x="134" y="121"/>
                </a:cxn>
                <a:cxn ang="0">
                  <a:pos x="132" y="115"/>
                </a:cxn>
                <a:cxn ang="0">
                  <a:pos x="133" y="106"/>
                </a:cxn>
                <a:cxn ang="0">
                  <a:pos x="128" y="98"/>
                </a:cxn>
                <a:cxn ang="0">
                  <a:pos x="131" y="77"/>
                </a:cxn>
                <a:cxn ang="0">
                  <a:pos x="118" y="74"/>
                </a:cxn>
                <a:cxn ang="0">
                  <a:pos x="102" y="67"/>
                </a:cxn>
                <a:cxn ang="0">
                  <a:pos x="83" y="65"/>
                </a:cxn>
                <a:cxn ang="0">
                  <a:pos x="75" y="50"/>
                </a:cxn>
                <a:cxn ang="0">
                  <a:pos x="70" y="43"/>
                </a:cxn>
                <a:cxn ang="0">
                  <a:pos x="65" y="40"/>
                </a:cxn>
                <a:cxn ang="0">
                  <a:pos x="67" y="35"/>
                </a:cxn>
                <a:cxn ang="0">
                  <a:pos x="69" y="27"/>
                </a:cxn>
                <a:cxn ang="0">
                  <a:pos x="78" y="14"/>
                </a:cxn>
                <a:cxn ang="0">
                  <a:pos x="82" y="12"/>
                </a:cxn>
                <a:cxn ang="0">
                  <a:pos x="85" y="10"/>
                </a:cxn>
                <a:cxn ang="0">
                  <a:pos x="87" y="3"/>
                </a:cxn>
                <a:cxn ang="0">
                  <a:pos x="75" y="9"/>
                </a:cxn>
                <a:cxn ang="0">
                  <a:pos x="65" y="14"/>
                </a:cxn>
                <a:cxn ang="0">
                  <a:pos x="55" y="18"/>
                </a:cxn>
                <a:cxn ang="0">
                  <a:pos x="49" y="17"/>
                </a:cxn>
                <a:cxn ang="0">
                  <a:pos x="39" y="27"/>
                </a:cxn>
                <a:cxn ang="0">
                  <a:pos x="35" y="37"/>
                </a:cxn>
                <a:cxn ang="0">
                  <a:pos x="24" y="50"/>
                </a:cxn>
                <a:cxn ang="0">
                  <a:pos x="21" y="51"/>
                </a:cxn>
                <a:cxn ang="0">
                  <a:pos x="20" y="54"/>
                </a:cxn>
                <a:cxn ang="0">
                  <a:pos x="12" y="62"/>
                </a:cxn>
                <a:cxn ang="0">
                  <a:pos x="16" y="65"/>
                </a:cxn>
                <a:cxn ang="0">
                  <a:pos x="18" y="74"/>
                </a:cxn>
                <a:cxn ang="0">
                  <a:pos x="18" y="80"/>
                </a:cxn>
                <a:cxn ang="0">
                  <a:pos x="20" y="98"/>
                </a:cxn>
                <a:cxn ang="0">
                  <a:pos x="17" y="108"/>
                </a:cxn>
                <a:cxn ang="0">
                  <a:pos x="8" y="115"/>
                </a:cxn>
                <a:cxn ang="0">
                  <a:pos x="2" y="122"/>
                </a:cxn>
                <a:cxn ang="0">
                  <a:pos x="0" y="127"/>
                </a:cxn>
                <a:cxn ang="0">
                  <a:pos x="14" y="135"/>
                </a:cxn>
                <a:cxn ang="0">
                  <a:pos x="21" y="140"/>
                </a:cxn>
              </a:cxnLst>
              <a:rect l="0" t="0" r="r" b="b"/>
              <a:pathLst>
                <a:path w="135" h="192">
                  <a:moveTo>
                    <a:pt x="21" y="140"/>
                  </a:moveTo>
                  <a:cubicBezTo>
                    <a:pt x="24" y="142"/>
                    <a:pt x="29" y="141"/>
                    <a:pt x="30" y="140"/>
                  </a:cubicBezTo>
                  <a:cubicBezTo>
                    <a:pt x="31" y="139"/>
                    <a:pt x="34" y="142"/>
                    <a:pt x="38" y="146"/>
                  </a:cubicBezTo>
                  <a:cubicBezTo>
                    <a:pt x="38" y="146"/>
                    <a:pt x="38" y="147"/>
                    <a:pt x="38" y="147"/>
                  </a:cubicBezTo>
                  <a:cubicBezTo>
                    <a:pt x="42" y="146"/>
                    <a:pt x="46" y="145"/>
                    <a:pt x="48" y="147"/>
                  </a:cubicBezTo>
                  <a:cubicBezTo>
                    <a:pt x="51" y="148"/>
                    <a:pt x="50" y="156"/>
                    <a:pt x="55" y="156"/>
                  </a:cubicBezTo>
                  <a:cubicBezTo>
                    <a:pt x="59" y="156"/>
                    <a:pt x="62" y="161"/>
                    <a:pt x="62" y="163"/>
                  </a:cubicBezTo>
                  <a:cubicBezTo>
                    <a:pt x="61" y="165"/>
                    <a:pt x="66" y="167"/>
                    <a:pt x="66" y="170"/>
                  </a:cubicBezTo>
                  <a:cubicBezTo>
                    <a:pt x="66" y="174"/>
                    <a:pt x="77" y="173"/>
                    <a:pt x="79" y="172"/>
                  </a:cubicBezTo>
                  <a:cubicBezTo>
                    <a:pt x="81" y="170"/>
                    <a:pt x="84" y="170"/>
                    <a:pt x="86" y="171"/>
                  </a:cubicBezTo>
                  <a:cubicBezTo>
                    <a:pt x="88" y="172"/>
                    <a:pt x="91" y="170"/>
                    <a:pt x="93" y="170"/>
                  </a:cubicBezTo>
                  <a:cubicBezTo>
                    <a:pt x="95" y="171"/>
                    <a:pt x="103" y="174"/>
                    <a:pt x="101" y="177"/>
                  </a:cubicBezTo>
                  <a:cubicBezTo>
                    <a:pt x="100" y="180"/>
                    <a:pt x="94" y="184"/>
                    <a:pt x="95" y="187"/>
                  </a:cubicBezTo>
                  <a:cubicBezTo>
                    <a:pt x="96" y="188"/>
                    <a:pt x="100" y="190"/>
                    <a:pt x="102" y="192"/>
                  </a:cubicBezTo>
                  <a:cubicBezTo>
                    <a:pt x="102" y="192"/>
                    <a:pt x="103" y="192"/>
                    <a:pt x="103" y="192"/>
                  </a:cubicBezTo>
                  <a:cubicBezTo>
                    <a:pt x="106" y="191"/>
                    <a:pt x="107" y="180"/>
                    <a:pt x="107" y="177"/>
                  </a:cubicBezTo>
                  <a:cubicBezTo>
                    <a:pt x="107" y="173"/>
                    <a:pt x="108" y="165"/>
                    <a:pt x="109" y="161"/>
                  </a:cubicBezTo>
                  <a:cubicBezTo>
                    <a:pt x="111" y="155"/>
                    <a:pt x="102" y="150"/>
                    <a:pt x="102" y="143"/>
                  </a:cubicBezTo>
                  <a:cubicBezTo>
                    <a:pt x="102" y="136"/>
                    <a:pt x="106" y="140"/>
                    <a:pt x="110" y="137"/>
                  </a:cubicBezTo>
                  <a:cubicBezTo>
                    <a:pt x="114" y="134"/>
                    <a:pt x="110" y="133"/>
                    <a:pt x="108" y="132"/>
                  </a:cubicBezTo>
                  <a:cubicBezTo>
                    <a:pt x="106" y="132"/>
                    <a:pt x="104" y="128"/>
                    <a:pt x="105" y="126"/>
                  </a:cubicBezTo>
                  <a:cubicBezTo>
                    <a:pt x="105" y="124"/>
                    <a:pt x="118" y="125"/>
                    <a:pt x="122" y="125"/>
                  </a:cubicBezTo>
                  <a:cubicBezTo>
                    <a:pt x="126" y="125"/>
                    <a:pt x="134" y="121"/>
                    <a:pt x="134" y="121"/>
                  </a:cubicBezTo>
                  <a:cubicBezTo>
                    <a:pt x="134" y="120"/>
                    <a:pt x="135" y="117"/>
                    <a:pt x="132" y="115"/>
                  </a:cubicBezTo>
                  <a:cubicBezTo>
                    <a:pt x="129" y="112"/>
                    <a:pt x="130" y="109"/>
                    <a:pt x="133" y="106"/>
                  </a:cubicBezTo>
                  <a:cubicBezTo>
                    <a:pt x="135" y="104"/>
                    <a:pt x="131" y="101"/>
                    <a:pt x="128" y="98"/>
                  </a:cubicBezTo>
                  <a:cubicBezTo>
                    <a:pt x="125" y="94"/>
                    <a:pt x="128" y="83"/>
                    <a:pt x="131" y="77"/>
                  </a:cubicBezTo>
                  <a:cubicBezTo>
                    <a:pt x="134" y="72"/>
                    <a:pt x="124" y="73"/>
                    <a:pt x="118" y="74"/>
                  </a:cubicBezTo>
                  <a:cubicBezTo>
                    <a:pt x="111" y="74"/>
                    <a:pt x="106" y="72"/>
                    <a:pt x="102" y="67"/>
                  </a:cubicBezTo>
                  <a:cubicBezTo>
                    <a:pt x="98" y="61"/>
                    <a:pt x="92" y="65"/>
                    <a:pt x="83" y="65"/>
                  </a:cubicBezTo>
                  <a:cubicBezTo>
                    <a:pt x="73" y="65"/>
                    <a:pt x="75" y="54"/>
                    <a:pt x="75" y="50"/>
                  </a:cubicBezTo>
                  <a:cubicBezTo>
                    <a:pt x="76" y="46"/>
                    <a:pt x="70" y="45"/>
                    <a:pt x="70" y="43"/>
                  </a:cubicBezTo>
                  <a:cubicBezTo>
                    <a:pt x="70" y="40"/>
                    <a:pt x="68" y="40"/>
                    <a:pt x="65" y="40"/>
                  </a:cubicBezTo>
                  <a:cubicBezTo>
                    <a:pt x="63" y="40"/>
                    <a:pt x="65" y="37"/>
                    <a:pt x="67" y="35"/>
                  </a:cubicBezTo>
                  <a:cubicBezTo>
                    <a:pt x="69" y="33"/>
                    <a:pt x="68" y="31"/>
                    <a:pt x="69" y="27"/>
                  </a:cubicBezTo>
                  <a:cubicBezTo>
                    <a:pt x="69" y="22"/>
                    <a:pt x="75" y="18"/>
                    <a:pt x="78" y="14"/>
                  </a:cubicBezTo>
                  <a:cubicBezTo>
                    <a:pt x="79" y="13"/>
                    <a:pt x="80" y="12"/>
                    <a:pt x="82" y="12"/>
                  </a:cubicBezTo>
                  <a:cubicBezTo>
                    <a:pt x="82" y="11"/>
                    <a:pt x="83" y="10"/>
                    <a:pt x="85" y="10"/>
                  </a:cubicBezTo>
                  <a:cubicBezTo>
                    <a:pt x="90" y="9"/>
                    <a:pt x="92" y="5"/>
                    <a:pt x="87" y="3"/>
                  </a:cubicBezTo>
                  <a:cubicBezTo>
                    <a:pt x="83" y="0"/>
                    <a:pt x="80" y="8"/>
                    <a:pt x="75" y="9"/>
                  </a:cubicBezTo>
                  <a:cubicBezTo>
                    <a:pt x="69" y="9"/>
                    <a:pt x="68" y="13"/>
                    <a:pt x="65" y="14"/>
                  </a:cubicBezTo>
                  <a:cubicBezTo>
                    <a:pt x="61" y="16"/>
                    <a:pt x="55" y="15"/>
                    <a:pt x="55" y="18"/>
                  </a:cubicBezTo>
                  <a:cubicBezTo>
                    <a:pt x="54" y="21"/>
                    <a:pt x="52" y="18"/>
                    <a:pt x="49" y="17"/>
                  </a:cubicBezTo>
                  <a:cubicBezTo>
                    <a:pt x="46" y="16"/>
                    <a:pt x="39" y="23"/>
                    <a:pt x="39" y="27"/>
                  </a:cubicBezTo>
                  <a:cubicBezTo>
                    <a:pt x="39" y="30"/>
                    <a:pt x="40" y="34"/>
                    <a:pt x="35" y="37"/>
                  </a:cubicBezTo>
                  <a:cubicBezTo>
                    <a:pt x="29" y="41"/>
                    <a:pt x="26" y="47"/>
                    <a:pt x="24" y="50"/>
                  </a:cubicBezTo>
                  <a:cubicBezTo>
                    <a:pt x="23" y="51"/>
                    <a:pt x="22" y="51"/>
                    <a:pt x="21" y="51"/>
                  </a:cubicBezTo>
                  <a:cubicBezTo>
                    <a:pt x="21" y="52"/>
                    <a:pt x="20" y="54"/>
                    <a:pt x="20" y="54"/>
                  </a:cubicBezTo>
                  <a:cubicBezTo>
                    <a:pt x="18" y="55"/>
                    <a:pt x="15" y="59"/>
                    <a:pt x="12" y="62"/>
                  </a:cubicBezTo>
                  <a:cubicBezTo>
                    <a:pt x="13" y="63"/>
                    <a:pt x="15" y="64"/>
                    <a:pt x="16" y="65"/>
                  </a:cubicBezTo>
                  <a:cubicBezTo>
                    <a:pt x="19" y="69"/>
                    <a:pt x="17" y="72"/>
                    <a:pt x="18" y="74"/>
                  </a:cubicBezTo>
                  <a:cubicBezTo>
                    <a:pt x="19" y="76"/>
                    <a:pt x="20" y="79"/>
                    <a:pt x="18" y="80"/>
                  </a:cubicBezTo>
                  <a:cubicBezTo>
                    <a:pt x="16" y="82"/>
                    <a:pt x="18" y="95"/>
                    <a:pt x="20" y="98"/>
                  </a:cubicBezTo>
                  <a:cubicBezTo>
                    <a:pt x="22" y="100"/>
                    <a:pt x="20" y="103"/>
                    <a:pt x="17" y="108"/>
                  </a:cubicBezTo>
                  <a:cubicBezTo>
                    <a:pt x="15" y="113"/>
                    <a:pt x="13" y="115"/>
                    <a:pt x="8" y="115"/>
                  </a:cubicBezTo>
                  <a:cubicBezTo>
                    <a:pt x="4" y="115"/>
                    <a:pt x="4" y="122"/>
                    <a:pt x="2" y="122"/>
                  </a:cubicBezTo>
                  <a:cubicBezTo>
                    <a:pt x="1" y="122"/>
                    <a:pt x="0" y="125"/>
                    <a:pt x="0" y="127"/>
                  </a:cubicBezTo>
                  <a:cubicBezTo>
                    <a:pt x="4" y="131"/>
                    <a:pt x="12" y="135"/>
                    <a:pt x="14" y="135"/>
                  </a:cubicBezTo>
                  <a:cubicBezTo>
                    <a:pt x="16" y="135"/>
                    <a:pt x="18" y="138"/>
                    <a:pt x="21" y="140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0" name="Freeform 114"/>
            <p:cNvSpPr/>
            <p:nvPr/>
          </p:nvSpPr>
          <p:spPr bwMode="auto">
            <a:xfrm>
              <a:off x="4006631" y="4406932"/>
              <a:ext cx="318418" cy="358221"/>
            </a:xfrm>
            <a:custGeom>
              <a:avLst/>
              <a:gdLst/>
              <a:ahLst/>
              <a:cxnLst>
                <a:cxn ang="0">
                  <a:pos x="137" y="94"/>
                </a:cxn>
                <a:cxn ang="0">
                  <a:pos x="130" y="83"/>
                </a:cxn>
                <a:cxn ang="0">
                  <a:pos x="121" y="77"/>
                </a:cxn>
                <a:cxn ang="0">
                  <a:pos x="109" y="71"/>
                </a:cxn>
                <a:cxn ang="0">
                  <a:pos x="107" y="62"/>
                </a:cxn>
                <a:cxn ang="0">
                  <a:pos x="106" y="53"/>
                </a:cxn>
                <a:cxn ang="0">
                  <a:pos x="101" y="46"/>
                </a:cxn>
                <a:cxn ang="0">
                  <a:pos x="89" y="43"/>
                </a:cxn>
                <a:cxn ang="0">
                  <a:pos x="80" y="39"/>
                </a:cxn>
                <a:cxn ang="0">
                  <a:pos x="75" y="35"/>
                </a:cxn>
                <a:cxn ang="0">
                  <a:pos x="67" y="33"/>
                </a:cxn>
                <a:cxn ang="0">
                  <a:pos x="54" y="25"/>
                </a:cxn>
                <a:cxn ang="0">
                  <a:pos x="50" y="3"/>
                </a:cxn>
                <a:cxn ang="0">
                  <a:pos x="39" y="2"/>
                </a:cxn>
                <a:cxn ang="0">
                  <a:pos x="26" y="8"/>
                </a:cxn>
                <a:cxn ang="0">
                  <a:pos x="16" y="13"/>
                </a:cxn>
                <a:cxn ang="0">
                  <a:pos x="7" y="16"/>
                </a:cxn>
                <a:cxn ang="0">
                  <a:pos x="3" y="15"/>
                </a:cxn>
                <a:cxn ang="0">
                  <a:pos x="11" y="31"/>
                </a:cxn>
                <a:cxn ang="0">
                  <a:pos x="8" y="37"/>
                </a:cxn>
                <a:cxn ang="0">
                  <a:pos x="9" y="53"/>
                </a:cxn>
                <a:cxn ang="0">
                  <a:pos x="6" y="62"/>
                </a:cxn>
                <a:cxn ang="0">
                  <a:pos x="3" y="72"/>
                </a:cxn>
                <a:cxn ang="0">
                  <a:pos x="8" y="77"/>
                </a:cxn>
                <a:cxn ang="0">
                  <a:pos x="2" y="86"/>
                </a:cxn>
                <a:cxn ang="0">
                  <a:pos x="1" y="90"/>
                </a:cxn>
                <a:cxn ang="0">
                  <a:pos x="5" y="96"/>
                </a:cxn>
                <a:cxn ang="0">
                  <a:pos x="8" y="108"/>
                </a:cxn>
                <a:cxn ang="0">
                  <a:pos x="13" y="114"/>
                </a:cxn>
                <a:cxn ang="0">
                  <a:pos x="10" y="122"/>
                </a:cxn>
                <a:cxn ang="0">
                  <a:pos x="14" y="132"/>
                </a:cxn>
                <a:cxn ang="0">
                  <a:pos x="18" y="142"/>
                </a:cxn>
                <a:cxn ang="0">
                  <a:pos x="21" y="154"/>
                </a:cxn>
                <a:cxn ang="0">
                  <a:pos x="36" y="145"/>
                </a:cxn>
                <a:cxn ang="0">
                  <a:pos x="46" y="145"/>
                </a:cxn>
                <a:cxn ang="0">
                  <a:pos x="59" y="150"/>
                </a:cxn>
                <a:cxn ang="0">
                  <a:pos x="66" y="144"/>
                </a:cxn>
                <a:cxn ang="0">
                  <a:pos x="81" y="144"/>
                </a:cxn>
                <a:cxn ang="0">
                  <a:pos x="84" y="126"/>
                </a:cxn>
                <a:cxn ang="0">
                  <a:pos x="93" y="116"/>
                </a:cxn>
                <a:cxn ang="0">
                  <a:pos x="107" y="113"/>
                </a:cxn>
                <a:cxn ang="0">
                  <a:pos x="120" y="112"/>
                </a:cxn>
                <a:cxn ang="0">
                  <a:pos x="130" y="117"/>
                </a:cxn>
                <a:cxn ang="0">
                  <a:pos x="136" y="108"/>
                </a:cxn>
                <a:cxn ang="0">
                  <a:pos x="137" y="94"/>
                </a:cxn>
              </a:cxnLst>
              <a:rect l="0" t="0" r="r" b="b"/>
              <a:pathLst>
                <a:path w="139" h="157">
                  <a:moveTo>
                    <a:pt x="137" y="94"/>
                  </a:moveTo>
                  <a:cubicBezTo>
                    <a:pt x="135" y="89"/>
                    <a:pt x="130" y="88"/>
                    <a:pt x="130" y="83"/>
                  </a:cubicBezTo>
                  <a:cubicBezTo>
                    <a:pt x="130" y="77"/>
                    <a:pt x="128" y="77"/>
                    <a:pt x="121" y="77"/>
                  </a:cubicBezTo>
                  <a:cubicBezTo>
                    <a:pt x="114" y="77"/>
                    <a:pt x="109" y="76"/>
                    <a:pt x="109" y="71"/>
                  </a:cubicBezTo>
                  <a:cubicBezTo>
                    <a:pt x="108" y="67"/>
                    <a:pt x="104" y="64"/>
                    <a:pt x="107" y="62"/>
                  </a:cubicBezTo>
                  <a:cubicBezTo>
                    <a:pt x="111" y="60"/>
                    <a:pt x="105" y="57"/>
                    <a:pt x="106" y="53"/>
                  </a:cubicBezTo>
                  <a:cubicBezTo>
                    <a:pt x="106" y="49"/>
                    <a:pt x="104" y="48"/>
                    <a:pt x="101" y="46"/>
                  </a:cubicBezTo>
                  <a:cubicBezTo>
                    <a:pt x="99" y="44"/>
                    <a:pt x="89" y="47"/>
                    <a:pt x="89" y="43"/>
                  </a:cubicBezTo>
                  <a:cubicBezTo>
                    <a:pt x="89" y="39"/>
                    <a:pt x="83" y="39"/>
                    <a:pt x="80" y="39"/>
                  </a:cubicBezTo>
                  <a:cubicBezTo>
                    <a:pt x="76" y="39"/>
                    <a:pt x="79" y="34"/>
                    <a:pt x="75" y="35"/>
                  </a:cubicBezTo>
                  <a:cubicBezTo>
                    <a:pt x="71" y="35"/>
                    <a:pt x="72" y="32"/>
                    <a:pt x="67" y="33"/>
                  </a:cubicBezTo>
                  <a:cubicBezTo>
                    <a:pt x="62" y="34"/>
                    <a:pt x="59" y="31"/>
                    <a:pt x="54" y="25"/>
                  </a:cubicBezTo>
                  <a:cubicBezTo>
                    <a:pt x="48" y="19"/>
                    <a:pt x="49" y="6"/>
                    <a:pt x="50" y="3"/>
                  </a:cubicBezTo>
                  <a:cubicBezTo>
                    <a:pt x="51" y="0"/>
                    <a:pt x="44" y="2"/>
                    <a:pt x="39" y="2"/>
                  </a:cubicBezTo>
                  <a:cubicBezTo>
                    <a:pt x="35" y="2"/>
                    <a:pt x="31" y="6"/>
                    <a:pt x="26" y="8"/>
                  </a:cubicBezTo>
                  <a:cubicBezTo>
                    <a:pt x="21" y="11"/>
                    <a:pt x="19" y="11"/>
                    <a:pt x="16" y="13"/>
                  </a:cubicBezTo>
                  <a:cubicBezTo>
                    <a:pt x="14" y="16"/>
                    <a:pt x="10" y="17"/>
                    <a:pt x="7" y="16"/>
                  </a:cubicBezTo>
                  <a:cubicBezTo>
                    <a:pt x="6" y="15"/>
                    <a:pt x="4" y="15"/>
                    <a:pt x="3" y="15"/>
                  </a:cubicBezTo>
                  <a:cubicBezTo>
                    <a:pt x="5" y="20"/>
                    <a:pt x="10" y="28"/>
                    <a:pt x="11" y="31"/>
                  </a:cubicBezTo>
                  <a:cubicBezTo>
                    <a:pt x="12" y="34"/>
                    <a:pt x="9" y="35"/>
                    <a:pt x="8" y="37"/>
                  </a:cubicBezTo>
                  <a:cubicBezTo>
                    <a:pt x="6" y="38"/>
                    <a:pt x="8" y="50"/>
                    <a:pt x="9" y="53"/>
                  </a:cubicBezTo>
                  <a:cubicBezTo>
                    <a:pt x="9" y="55"/>
                    <a:pt x="4" y="60"/>
                    <a:pt x="6" y="62"/>
                  </a:cubicBezTo>
                  <a:cubicBezTo>
                    <a:pt x="8" y="64"/>
                    <a:pt x="3" y="69"/>
                    <a:pt x="3" y="72"/>
                  </a:cubicBezTo>
                  <a:cubicBezTo>
                    <a:pt x="3" y="75"/>
                    <a:pt x="8" y="75"/>
                    <a:pt x="8" y="77"/>
                  </a:cubicBezTo>
                  <a:cubicBezTo>
                    <a:pt x="8" y="79"/>
                    <a:pt x="4" y="85"/>
                    <a:pt x="2" y="86"/>
                  </a:cubicBezTo>
                  <a:cubicBezTo>
                    <a:pt x="0" y="87"/>
                    <a:pt x="0" y="88"/>
                    <a:pt x="1" y="90"/>
                  </a:cubicBezTo>
                  <a:cubicBezTo>
                    <a:pt x="1" y="90"/>
                    <a:pt x="2" y="93"/>
                    <a:pt x="5" y="96"/>
                  </a:cubicBezTo>
                  <a:cubicBezTo>
                    <a:pt x="9" y="99"/>
                    <a:pt x="5" y="104"/>
                    <a:pt x="8" y="108"/>
                  </a:cubicBezTo>
                  <a:cubicBezTo>
                    <a:pt x="11" y="112"/>
                    <a:pt x="15" y="112"/>
                    <a:pt x="13" y="114"/>
                  </a:cubicBezTo>
                  <a:cubicBezTo>
                    <a:pt x="10" y="116"/>
                    <a:pt x="13" y="120"/>
                    <a:pt x="10" y="122"/>
                  </a:cubicBezTo>
                  <a:cubicBezTo>
                    <a:pt x="8" y="124"/>
                    <a:pt x="11" y="130"/>
                    <a:pt x="14" y="132"/>
                  </a:cubicBezTo>
                  <a:cubicBezTo>
                    <a:pt x="17" y="133"/>
                    <a:pt x="15" y="139"/>
                    <a:pt x="18" y="142"/>
                  </a:cubicBezTo>
                  <a:cubicBezTo>
                    <a:pt x="21" y="145"/>
                    <a:pt x="20" y="152"/>
                    <a:pt x="21" y="154"/>
                  </a:cubicBezTo>
                  <a:cubicBezTo>
                    <a:pt x="22" y="157"/>
                    <a:pt x="31" y="151"/>
                    <a:pt x="36" y="145"/>
                  </a:cubicBezTo>
                  <a:cubicBezTo>
                    <a:pt x="42" y="140"/>
                    <a:pt x="41" y="144"/>
                    <a:pt x="46" y="145"/>
                  </a:cubicBezTo>
                  <a:cubicBezTo>
                    <a:pt x="51" y="146"/>
                    <a:pt x="57" y="146"/>
                    <a:pt x="59" y="150"/>
                  </a:cubicBezTo>
                  <a:cubicBezTo>
                    <a:pt x="62" y="155"/>
                    <a:pt x="64" y="146"/>
                    <a:pt x="66" y="144"/>
                  </a:cubicBezTo>
                  <a:cubicBezTo>
                    <a:pt x="68" y="142"/>
                    <a:pt x="79" y="144"/>
                    <a:pt x="81" y="144"/>
                  </a:cubicBezTo>
                  <a:cubicBezTo>
                    <a:pt x="83" y="143"/>
                    <a:pt x="85" y="129"/>
                    <a:pt x="84" y="126"/>
                  </a:cubicBezTo>
                  <a:cubicBezTo>
                    <a:pt x="84" y="124"/>
                    <a:pt x="89" y="118"/>
                    <a:pt x="93" y="116"/>
                  </a:cubicBezTo>
                  <a:cubicBezTo>
                    <a:pt x="97" y="113"/>
                    <a:pt x="103" y="115"/>
                    <a:pt x="107" y="113"/>
                  </a:cubicBezTo>
                  <a:cubicBezTo>
                    <a:pt x="110" y="112"/>
                    <a:pt x="115" y="112"/>
                    <a:pt x="120" y="112"/>
                  </a:cubicBezTo>
                  <a:cubicBezTo>
                    <a:pt x="124" y="112"/>
                    <a:pt x="128" y="117"/>
                    <a:pt x="130" y="117"/>
                  </a:cubicBezTo>
                  <a:cubicBezTo>
                    <a:pt x="133" y="117"/>
                    <a:pt x="136" y="112"/>
                    <a:pt x="136" y="108"/>
                  </a:cubicBezTo>
                  <a:cubicBezTo>
                    <a:pt x="135" y="104"/>
                    <a:pt x="139" y="99"/>
                    <a:pt x="137" y="94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1" name="Freeform 115"/>
            <p:cNvSpPr/>
            <p:nvPr/>
          </p:nvSpPr>
          <p:spPr bwMode="auto">
            <a:xfrm>
              <a:off x="3701482" y="4154850"/>
              <a:ext cx="333581" cy="483314"/>
            </a:xfrm>
            <a:custGeom>
              <a:avLst/>
              <a:gdLst/>
              <a:ahLst/>
              <a:cxnLst>
                <a:cxn ang="0">
                  <a:pos x="134" y="201"/>
                </a:cxn>
                <a:cxn ang="0">
                  <a:pos x="135" y="200"/>
                </a:cxn>
                <a:cxn ang="0">
                  <a:pos x="136" y="196"/>
                </a:cxn>
                <a:cxn ang="0">
                  <a:pos x="142" y="187"/>
                </a:cxn>
                <a:cxn ang="0">
                  <a:pos x="137" y="182"/>
                </a:cxn>
                <a:cxn ang="0">
                  <a:pos x="140" y="172"/>
                </a:cxn>
                <a:cxn ang="0">
                  <a:pos x="143" y="163"/>
                </a:cxn>
                <a:cxn ang="0">
                  <a:pos x="142" y="147"/>
                </a:cxn>
                <a:cxn ang="0">
                  <a:pos x="145" y="141"/>
                </a:cxn>
                <a:cxn ang="0">
                  <a:pos x="137" y="125"/>
                </a:cxn>
                <a:cxn ang="0">
                  <a:pos x="126" y="125"/>
                </a:cxn>
                <a:cxn ang="0">
                  <a:pos x="123" y="111"/>
                </a:cxn>
                <a:cxn ang="0">
                  <a:pos x="118" y="112"/>
                </a:cxn>
                <a:cxn ang="0">
                  <a:pos x="106" y="113"/>
                </a:cxn>
                <a:cxn ang="0">
                  <a:pos x="100" y="107"/>
                </a:cxn>
                <a:cxn ang="0">
                  <a:pos x="95" y="103"/>
                </a:cxn>
                <a:cxn ang="0">
                  <a:pos x="90" y="93"/>
                </a:cxn>
                <a:cxn ang="0">
                  <a:pos x="87" y="83"/>
                </a:cxn>
                <a:cxn ang="0">
                  <a:pos x="89" y="76"/>
                </a:cxn>
                <a:cxn ang="0">
                  <a:pos x="94" y="70"/>
                </a:cxn>
                <a:cxn ang="0">
                  <a:pos x="97" y="59"/>
                </a:cxn>
                <a:cxn ang="0">
                  <a:pos x="107" y="53"/>
                </a:cxn>
                <a:cxn ang="0">
                  <a:pos x="121" y="48"/>
                </a:cxn>
                <a:cxn ang="0">
                  <a:pos x="130" y="47"/>
                </a:cxn>
                <a:cxn ang="0">
                  <a:pos x="123" y="42"/>
                </a:cxn>
                <a:cxn ang="0">
                  <a:pos x="129" y="32"/>
                </a:cxn>
                <a:cxn ang="0">
                  <a:pos x="121" y="25"/>
                </a:cxn>
                <a:cxn ang="0">
                  <a:pos x="114" y="26"/>
                </a:cxn>
                <a:cxn ang="0">
                  <a:pos x="107" y="27"/>
                </a:cxn>
                <a:cxn ang="0">
                  <a:pos x="94" y="25"/>
                </a:cxn>
                <a:cxn ang="0">
                  <a:pos x="90" y="18"/>
                </a:cxn>
                <a:cxn ang="0">
                  <a:pos x="83" y="11"/>
                </a:cxn>
                <a:cxn ang="0">
                  <a:pos x="76" y="2"/>
                </a:cxn>
                <a:cxn ang="0">
                  <a:pos x="66" y="2"/>
                </a:cxn>
                <a:cxn ang="0">
                  <a:pos x="69" y="10"/>
                </a:cxn>
                <a:cxn ang="0">
                  <a:pos x="63" y="21"/>
                </a:cxn>
                <a:cxn ang="0">
                  <a:pos x="40" y="33"/>
                </a:cxn>
                <a:cxn ang="0">
                  <a:pos x="30" y="51"/>
                </a:cxn>
                <a:cxn ang="0">
                  <a:pos x="22" y="52"/>
                </a:cxn>
                <a:cxn ang="0">
                  <a:pos x="14" y="49"/>
                </a:cxn>
                <a:cxn ang="0">
                  <a:pos x="14" y="44"/>
                </a:cxn>
                <a:cxn ang="0">
                  <a:pos x="11" y="38"/>
                </a:cxn>
                <a:cxn ang="0">
                  <a:pos x="2" y="48"/>
                </a:cxn>
                <a:cxn ang="0">
                  <a:pos x="6" y="63"/>
                </a:cxn>
                <a:cxn ang="0">
                  <a:pos x="3" y="66"/>
                </a:cxn>
                <a:cxn ang="0">
                  <a:pos x="15" y="76"/>
                </a:cxn>
                <a:cxn ang="0">
                  <a:pos x="26" y="92"/>
                </a:cxn>
                <a:cxn ang="0">
                  <a:pos x="34" y="109"/>
                </a:cxn>
                <a:cxn ang="0">
                  <a:pos x="52" y="142"/>
                </a:cxn>
                <a:cxn ang="0">
                  <a:pos x="59" y="157"/>
                </a:cxn>
                <a:cxn ang="0">
                  <a:pos x="63" y="167"/>
                </a:cxn>
                <a:cxn ang="0">
                  <a:pos x="81" y="179"/>
                </a:cxn>
                <a:cxn ang="0">
                  <a:pos x="113" y="199"/>
                </a:cxn>
                <a:cxn ang="0">
                  <a:pos x="127" y="210"/>
                </a:cxn>
                <a:cxn ang="0">
                  <a:pos x="127" y="212"/>
                </a:cxn>
                <a:cxn ang="0">
                  <a:pos x="130" y="210"/>
                </a:cxn>
                <a:cxn ang="0">
                  <a:pos x="134" y="201"/>
                </a:cxn>
              </a:cxnLst>
              <a:rect l="0" t="0" r="r" b="b"/>
              <a:pathLst>
                <a:path w="146" h="212">
                  <a:moveTo>
                    <a:pt x="134" y="201"/>
                  </a:moveTo>
                  <a:cubicBezTo>
                    <a:pt x="134" y="201"/>
                    <a:pt x="135" y="201"/>
                    <a:pt x="135" y="200"/>
                  </a:cubicBezTo>
                  <a:cubicBezTo>
                    <a:pt x="134" y="198"/>
                    <a:pt x="134" y="197"/>
                    <a:pt x="136" y="196"/>
                  </a:cubicBezTo>
                  <a:cubicBezTo>
                    <a:pt x="138" y="195"/>
                    <a:pt x="142" y="189"/>
                    <a:pt x="142" y="187"/>
                  </a:cubicBezTo>
                  <a:cubicBezTo>
                    <a:pt x="142" y="185"/>
                    <a:pt x="137" y="185"/>
                    <a:pt x="137" y="182"/>
                  </a:cubicBezTo>
                  <a:cubicBezTo>
                    <a:pt x="137" y="179"/>
                    <a:pt x="142" y="174"/>
                    <a:pt x="140" y="172"/>
                  </a:cubicBezTo>
                  <a:cubicBezTo>
                    <a:pt x="138" y="170"/>
                    <a:pt x="143" y="165"/>
                    <a:pt x="143" y="163"/>
                  </a:cubicBezTo>
                  <a:cubicBezTo>
                    <a:pt x="142" y="160"/>
                    <a:pt x="140" y="148"/>
                    <a:pt x="142" y="147"/>
                  </a:cubicBezTo>
                  <a:cubicBezTo>
                    <a:pt x="143" y="145"/>
                    <a:pt x="146" y="144"/>
                    <a:pt x="145" y="141"/>
                  </a:cubicBezTo>
                  <a:cubicBezTo>
                    <a:pt x="144" y="138"/>
                    <a:pt x="139" y="130"/>
                    <a:pt x="137" y="125"/>
                  </a:cubicBezTo>
                  <a:cubicBezTo>
                    <a:pt x="133" y="124"/>
                    <a:pt x="129" y="124"/>
                    <a:pt x="126" y="125"/>
                  </a:cubicBezTo>
                  <a:cubicBezTo>
                    <a:pt x="122" y="127"/>
                    <a:pt x="123" y="115"/>
                    <a:pt x="123" y="111"/>
                  </a:cubicBezTo>
                  <a:cubicBezTo>
                    <a:pt x="123" y="106"/>
                    <a:pt x="120" y="109"/>
                    <a:pt x="118" y="112"/>
                  </a:cubicBezTo>
                  <a:cubicBezTo>
                    <a:pt x="117" y="115"/>
                    <a:pt x="112" y="113"/>
                    <a:pt x="106" y="113"/>
                  </a:cubicBezTo>
                  <a:cubicBezTo>
                    <a:pt x="101" y="113"/>
                    <a:pt x="104" y="107"/>
                    <a:pt x="100" y="107"/>
                  </a:cubicBezTo>
                  <a:cubicBezTo>
                    <a:pt x="97" y="107"/>
                    <a:pt x="94" y="106"/>
                    <a:pt x="95" y="103"/>
                  </a:cubicBezTo>
                  <a:cubicBezTo>
                    <a:pt x="95" y="99"/>
                    <a:pt x="92" y="97"/>
                    <a:pt x="90" y="93"/>
                  </a:cubicBezTo>
                  <a:cubicBezTo>
                    <a:pt x="88" y="89"/>
                    <a:pt x="85" y="86"/>
                    <a:pt x="87" y="83"/>
                  </a:cubicBezTo>
                  <a:cubicBezTo>
                    <a:pt x="89" y="81"/>
                    <a:pt x="86" y="79"/>
                    <a:pt x="89" y="76"/>
                  </a:cubicBezTo>
                  <a:cubicBezTo>
                    <a:pt x="92" y="73"/>
                    <a:pt x="95" y="74"/>
                    <a:pt x="94" y="70"/>
                  </a:cubicBezTo>
                  <a:cubicBezTo>
                    <a:pt x="93" y="66"/>
                    <a:pt x="97" y="64"/>
                    <a:pt x="97" y="59"/>
                  </a:cubicBezTo>
                  <a:cubicBezTo>
                    <a:pt x="98" y="55"/>
                    <a:pt x="103" y="56"/>
                    <a:pt x="107" y="53"/>
                  </a:cubicBezTo>
                  <a:cubicBezTo>
                    <a:pt x="112" y="49"/>
                    <a:pt x="117" y="51"/>
                    <a:pt x="121" y="48"/>
                  </a:cubicBezTo>
                  <a:cubicBezTo>
                    <a:pt x="125" y="44"/>
                    <a:pt x="127" y="47"/>
                    <a:pt x="130" y="47"/>
                  </a:cubicBezTo>
                  <a:cubicBezTo>
                    <a:pt x="128" y="45"/>
                    <a:pt x="124" y="43"/>
                    <a:pt x="123" y="42"/>
                  </a:cubicBezTo>
                  <a:cubicBezTo>
                    <a:pt x="122" y="39"/>
                    <a:pt x="128" y="35"/>
                    <a:pt x="129" y="32"/>
                  </a:cubicBezTo>
                  <a:cubicBezTo>
                    <a:pt x="131" y="29"/>
                    <a:pt x="123" y="26"/>
                    <a:pt x="121" y="25"/>
                  </a:cubicBezTo>
                  <a:cubicBezTo>
                    <a:pt x="119" y="25"/>
                    <a:pt x="116" y="27"/>
                    <a:pt x="114" y="26"/>
                  </a:cubicBezTo>
                  <a:cubicBezTo>
                    <a:pt x="112" y="25"/>
                    <a:pt x="109" y="25"/>
                    <a:pt x="107" y="27"/>
                  </a:cubicBezTo>
                  <a:cubicBezTo>
                    <a:pt x="105" y="28"/>
                    <a:pt x="94" y="29"/>
                    <a:pt x="94" y="25"/>
                  </a:cubicBezTo>
                  <a:cubicBezTo>
                    <a:pt x="94" y="22"/>
                    <a:pt x="89" y="20"/>
                    <a:pt x="90" y="18"/>
                  </a:cubicBezTo>
                  <a:cubicBezTo>
                    <a:pt x="90" y="16"/>
                    <a:pt x="87" y="11"/>
                    <a:pt x="83" y="11"/>
                  </a:cubicBezTo>
                  <a:cubicBezTo>
                    <a:pt x="78" y="11"/>
                    <a:pt x="79" y="3"/>
                    <a:pt x="76" y="2"/>
                  </a:cubicBezTo>
                  <a:cubicBezTo>
                    <a:pt x="74" y="0"/>
                    <a:pt x="70" y="1"/>
                    <a:pt x="66" y="2"/>
                  </a:cubicBezTo>
                  <a:cubicBezTo>
                    <a:pt x="70" y="6"/>
                    <a:pt x="71" y="8"/>
                    <a:pt x="69" y="10"/>
                  </a:cubicBezTo>
                  <a:cubicBezTo>
                    <a:pt x="66" y="12"/>
                    <a:pt x="69" y="13"/>
                    <a:pt x="63" y="21"/>
                  </a:cubicBezTo>
                  <a:cubicBezTo>
                    <a:pt x="56" y="30"/>
                    <a:pt x="46" y="32"/>
                    <a:pt x="40" y="33"/>
                  </a:cubicBezTo>
                  <a:cubicBezTo>
                    <a:pt x="35" y="35"/>
                    <a:pt x="33" y="45"/>
                    <a:pt x="30" y="51"/>
                  </a:cubicBezTo>
                  <a:cubicBezTo>
                    <a:pt x="27" y="58"/>
                    <a:pt x="25" y="56"/>
                    <a:pt x="22" y="52"/>
                  </a:cubicBezTo>
                  <a:cubicBezTo>
                    <a:pt x="19" y="48"/>
                    <a:pt x="17" y="53"/>
                    <a:pt x="14" y="49"/>
                  </a:cubicBezTo>
                  <a:cubicBezTo>
                    <a:pt x="10" y="46"/>
                    <a:pt x="12" y="46"/>
                    <a:pt x="14" y="44"/>
                  </a:cubicBezTo>
                  <a:cubicBezTo>
                    <a:pt x="15" y="42"/>
                    <a:pt x="14" y="40"/>
                    <a:pt x="11" y="38"/>
                  </a:cubicBezTo>
                  <a:cubicBezTo>
                    <a:pt x="8" y="39"/>
                    <a:pt x="4" y="44"/>
                    <a:pt x="2" y="48"/>
                  </a:cubicBezTo>
                  <a:cubicBezTo>
                    <a:pt x="0" y="52"/>
                    <a:pt x="6" y="60"/>
                    <a:pt x="6" y="63"/>
                  </a:cubicBezTo>
                  <a:cubicBezTo>
                    <a:pt x="7" y="66"/>
                    <a:pt x="3" y="64"/>
                    <a:pt x="3" y="66"/>
                  </a:cubicBezTo>
                  <a:cubicBezTo>
                    <a:pt x="2" y="69"/>
                    <a:pt x="11" y="73"/>
                    <a:pt x="15" y="76"/>
                  </a:cubicBezTo>
                  <a:cubicBezTo>
                    <a:pt x="19" y="79"/>
                    <a:pt x="23" y="88"/>
                    <a:pt x="26" y="92"/>
                  </a:cubicBezTo>
                  <a:cubicBezTo>
                    <a:pt x="30" y="96"/>
                    <a:pt x="30" y="99"/>
                    <a:pt x="34" y="109"/>
                  </a:cubicBezTo>
                  <a:cubicBezTo>
                    <a:pt x="38" y="119"/>
                    <a:pt x="46" y="135"/>
                    <a:pt x="52" y="142"/>
                  </a:cubicBezTo>
                  <a:cubicBezTo>
                    <a:pt x="57" y="149"/>
                    <a:pt x="60" y="155"/>
                    <a:pt x="59" y="157"/>
                  </a:cubicBezTo>
                  <a:cubicBezTo>
                    <a:pt x="57" y="159"/>
                    <a:pt x="59" y="164"/>
                    <a:pt x="63" y="167"/>
                  </a:cubicBezTo>
                  <a:cubicBezTo>
                    <a:pt x="67" y="170"/>
                    <a:pt x="70" y="174"/>
                    <a:pt x="81" y="179"/>
                  </a:cubicBezTo>
                  <a:cubicBezTo>
                    <a:pt x="91" y="185"/>
                    <a:pt x="110" y="195"/>
                    <a:pt x="113" y="199"/>
                  </a:cubicBezTo>
                  <a:cubicBezTo>
                    <a:pt x="116" y="204"/>
                    <a:pt x="125" y="209"/>
                    <a:pt x="127" y="210"/>
                  </a:cubicBezTo>
                  <a:cubicBezTo>
                    <a:pt x="127" y="210"/>
                    <a:pt x="127" y="211"/>
                    <a:pt x="127" y="212"/>
                  </a:cubicBezTo>
                  <a:cubicBezTo>
                    <a:pt x="128" y="211"/>
                    <a:pt x="129" y="210"/>
                    <a:pt x="130" y="210"/>
                  </a:cubicBezTo>
                  <a:cubicBezTo>
                    <a:pt x="133" y="208"/>
                    <a:pt x="133" y="203"/>
                    <a:pt x="134" y="201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2" name="Freeform 116"/>
            <p:cNvSpPr/>
            <p:nvPr/>
          </p:nvSpPr>
          <p:spPr bwMode="auto">
            <a:xfrm>
              <a:off x="3909969" y="3838328"/>
              <a:ext cx="354430" cy="299465"/>
            </a:xfrm>
            <a:custGeom>
              <a:avLst/>
              <a:gdLst/>
              <a:ahLst/>
              <a:cxnLst>
                <a:cxn ang="0">
                  <a:pos x="15" y="8"/>
                </a:cxn>
                <a:cxn ang="0">
                  <a:pos x="6" y="21"/>
                </a:cxn>
                <a:cxn ang="0">
                  <a:pos x="4" y="29"/>
                </a:cxn>
                <a:cxn ang="0">
                  <a:pos x="2" y="34"/>
                </a:cxn>
                <a:cxn ang="0">
                  <a:pos x="7" y="37"/>
                </a:cxn>
                <a:cxn ang="0">
                  <a:pos x="12" y="44"/>
                </a:cxn>
                <a:cxn ang="0">
                  <a:pos x="20" y="59"/>
                </a:cxn>
                <a:cxn ang="0">
                  <a:pos x="39" y="61"/>
                </a:cxn>
                <a:cxn ang="0">
                  <a:pos x="55" y="68"/>
                </a:cxn>
                <a:cxn ang="0">
                  <a:pos x="68" y="71"/>
                </a:cxn>
                <a:cxn ang="0">
                  <a:pos x="65" y="92"/>
                </a:cxn>
                <a:cxn ang="0">
                  <a:pos x="70" y="100"/>
                </a:cxn>
                <a:cxn ang="0">
                  <a:pos x="69" y="109"/>
                </a:cxn>
                <a:cxn ang="0">
                  <a:pos x="71" y="115"/>
                </a:cxn>
                <a:cxn ang="0">
                  <a:pos x="70" y="115"/>
                </a:cxn>
                <a:cxn ang="0">
                  <a:pos x="78" y="127"/>
                </a:cxn>
                <a:cxn ang="0">
                  <a:pos x="85" y="130"/>
                </a:cxn>
                <a:cxn ang="0">
                  <a:pos x="91" y="129"/>
                </a:cxn>
                <a:cxn ang="0">
                  <a:pos x="99" y="124"/>
                </a:cxn>
                <a:cxn ang="0">
                  <a:pos x="106" y="121"/>
                </a:cxn>
                <a:cxn ang="0">
                  <a:pos x="113" y="115"/>
                </a:cxn>
                <a:cxn ang="0">
                  <a:pos x="114" y="110"/>
                </a:cxn>
                <a:cxn ang="0">
                  <a:pos x="108" y="109"/>
                </a:cxn>
                <a:cxn ang="0">
                  <a:pos x="105" y="101"/>
                </a:cxn>
                <a:cxn ang="0">
                  <a:pos x="101" y="93"/>
                </a:cxn>
                <a:cxn ang="0">
                  <a:pos x="108" y="92"/>
                </a:cxn>
                <a:cxn ang="0">
                  <a:pos x="118" y="95"/>
                </a:cxn>
                <a:cxn ang="0">
                  <a:pos x="123" y="95"/>
                </a:cxn>
                <a:cxn ang="0">
                  <a:pos x="130" y="91"/>
                </a:cxn>
                <a:cxn ang="0">
                  <a:pos x="144" y="86"/>
                </a:cxn>
                <a:cxn ang="0">
                  <a:pos x="147" y="82"/>
                </a:cxn>
                <a:cxn ang="0">
                  <a:pos x="140" y="72"/>
                </a:cxn>
                <a:cxn ang="0">
                  <a:pos x="141" y="66"/>
                </a:cxn>
                <a:cxn ang="0">
                  <a:pos x="146" y="61"/>
                </a:cxn>
                <a:cxn ang="0">
                  <a:pos x="148" y="55"/>
                </a:cxn>
                <a:cxn ang="0">
                  <a:pos x="152" y="47"/>
                </a:cxn>
                <a:cxn ang="0">
                  <a:pos x="156" y="42"/>
                </a:cxn>
                <a:cxn ang="0">
                  <a:pos x="140" y="40"/>
                </a:cxn>
                <a:cxn ang="0">
                  <a:pos x="143" y="31"/>
                </a:cxn>
                <a:cxn ang="0">
                  <a:pos x="126" y="25"/>
                </a:cxn>
                <a:cxn ang="0">
                  <a:pos x="128" y="19"/>
                </a:cxn>
                <a:cxn ang="0">
                  <a:pos x="118" y="16"/>
                </a:cxn>
                <a:cxn ang="0">
                  <a:pos x="96" y="24"/>
                </a:cxn>
                <a:cxn ang="0">
                  <a:pos x="75" y="17"/>
                </a:cxn>
                <a:cxn ang="0">
                  <a:pos x="60" y="15"/>
                </a:cxn>
                <a:cxn ang="0">
                  <a:pos x="52" y="6"/>
                </a:cxn>
                <a:cxn ang="0">
                  <a:pos x="42" y="0"/>
                </a:cxn>
                <a:cxn ang="0">
                  <a:pos x="39" y="7"/>
                </a:cxn>
                <a:cxn ang="0">
                  <a:pos x="24" y="16"/>
                </a:cxn>
                <a:cxn ang="0">
                  <a:pos x="27" y="32"/>
                </a:cxn>
                <a:cxn ang="0">
                  <a:pos x="15" y="28"/>
                </a:cxn>
                <a:cxn ang="0">
                  <a:pos x="20" y="14"/>
                </a:cxn>
                <a:cxn ang="0">
                  <a:pos x="19" y="6"/>
                </a:cxn>
                <a:cxn ang="0">
                  <a:pos x="15" y="8"/>
                </a:cxn>
              </a:cxnLst>
              <a:rect l="0" t="0" r="r" b="b"/>
              <a:pathLst>
                <a:path w="156" h="131">
                  <a:moveTo>
                    <a:pt x="15" y="8"/>
                  </a:moveTo>
                  <a:cubicBezTo>
                    <a:pt x="12" y="12"/>
                    <a:pt x="6" y="16"/>
                    <a:pt x="6" y="21"/>
                  </a:cubicBezTo>
                  <a:cubicBezTo>
                    <a:pt x="5" y="25"/>
                    <a:pt x="6" y="27"/>
                    <a:pt x="4" y="29"/>
                  </a:cubicBezTo>
                  <a:cubicBezTo>
                    <a:pt x="2" y="31"/>
                    <a:pt x="0" y="34"/>
                    <a:pt x="2" y="34"/>
                  </a:cubicBezTo>
                  <a:cubicBezTo>
                    <a:pt x="5" y="34"/>
                    <a:pt x="7" y="34"/>
                    <a:pt x="7" y="37"/>
                  </a:cubicBezTo>
                  <a:cubicBezTo>
                    <a:pt x="7" y="39"/>
                    <a:pt x="13" y="40"/>
                    <a:pt x="12" y="44"/>
                  </a:cubicBezTo>
                  <a:cubicBezTo>
                    <a:pt x="12" y="48"/>
                    <a:pt x="10" y="59"/>
                    <a:pt x="20" y="59"/>
                  </a:cubicBezTo>
                  <a:cubicBezTo>
                    <a:pt x="29" y="59"/>
                    <a:pt x="35" y="55"/>
                    <a:pt x="39" y="61"/>
                  </a:cubicBezTo>
                  <a:cubicBezTo>
                    <a:pt x="43" y="66"/>
                    <a:pt x="48" y="68"/>
                    <a:pt x="55" y="68"/>
                  </a:cubicBezTo>
                  <a:cubicBezTo>
                    <a:pt x="61" y="67"/>
                    <a:pt x="71" y="66"/>
                    <a:pt x="68" y="71"/>
                  </a:cubicBezTo>
                  <a:cubicBezTo>
                    <a:pt x="65" y="77"/>
                    <a:pt x="62" y="88"/>
                    <a:pt x="65" y="92"/>
                  </a:cubicBezTo>
                  <a:cubicBezTo>
                    <a:pt x="68" y="95"/>
                    <a:pt x="72" y="98"/>
                    <a:pt x="70" y="100"/>
                  </a:cubicBezTo>
                  <a:cubicBezTo>
                    <a:pt x="67" y="103"/>
                    <a:pt x="66" y="106"/>
                    <a:pt x="69" y="109"/>
                  </a:cubicBezTo>
                  <a:cubicBezTo>
                    <a:pt x="72" y="111"/>
                    <a:pt x="71" y="114"/>
                    <a:pt x="71" y="115"/>
                  </a:cubicBezTo>
                  <a:cubicBezTo>
                    <a:pt x="71" y="115"/>
                    <a:pt x="71" y="115"/>
                    <a:pt x="70" y="115"/>
                  </a:cubicBezTo>
                  <a:cubicBezTo>
                    <a:pt x="74" y="120"/>
                    <a:pt x="76" y="125"/>
                    <a:pt x="78" y="127"/>
                  </a:cubicBezTo>
                  <a:cubicBezTo>
                    <a:pt x="82" y="130"/>
                    <a:pt x="83" y="131"/>
                    <a:pt x="85" y="130"/>
                  </a:cubicBezTo>
                  <a:cubicBezTo>
                    <a:pt x="87" y="128"/>
                    <a:pt x="89" y="127"/>
                    <a:pt x="91" y="129"/>
                  </a:cubicBezTo>
                  <a:cubicBezTo>
                    <a:pt x="93" y="130"/>
                    <a:pt x="96" y="127"/>
                    <a:pt x="99" y="124"/>
                  </a:cubicBezTo>
                  <a:cubicBezTo>
                    <a:pt x="102" y="122"/>
                    <a:pt x="105" y="124"/>
                    <a:pt x="106" y="121"/>
                  </a:cubicBezTo>
                  <a:cubicBezTo>
                    <a:pt x="107" y="117"/>
                    <a:pt x="109" y="115"/>
                    <a:pt x="113" y="115"/>
                  </a:cubicBezTo>
                  <a:cubicBezTo>
                    <a:pt x="117" y="114"/>
                    <a:pt x="117" y="110"/>
                    <a:pt x="114" y="110"/>
                  </a:cubicBezTo>
                  <a:cubicBezTo>
                    <a:pt x="112" y="110"/>
                    <a:pt x="108" y="113"/>
                    <a:pt x="108" y="109"/>
                  </a:cubicBezTo>
                  <a:cubicBezTo>
                    <a:pt x="108" y="104"/>
                    <a:pt x="105" y="105"/>
                    <a:pt x="105" y="101"/>
                  </a:cubicBezTo>
                  <a:cubicBezTo>
                    <a:pt x="105" y="98"/>
                    <a:pt x="105" y="95"/>
                    <a:pt x="101" y="93"/>
                  </a:cubicBezTo>
                  <a:cubicBezTo>
                    <a:pt x="97" y="91"/>
                    <a:pt x="106" y="90"/>
                    <a:pt x="108" y="92"/>
                  </a:cubicBezTo>
                  <a:cubicBezTo>
                    <a:pt x="110" y="94"/>
                    <a:pt x="118" y="92"/>
                    <a:pt x="118" y="95"/>
                  </a:cubicBezTo>
                  <a:cubicBezTo>
                    <a:pt x="119" y="98"/>
                    <a:pt x="123" y="99"/>
                    <a:pt x="123" y="95"/>
                  </a:cubicBezTo>
                  <a:cubicBezTo>
                    <a:pt x="123" y="92"/>
                    <a:pt x="127" y="90"/>
                    <a:pt x="130" y="91"/>
                  </a:cubicBezTo>
                  <a:cubicBezTo>
                    <a:pt x="134" y="92"/>
                    <a:pt x="141" y="87"/>
                    <a:pt x="144" y="86"/>
                  </a:cubicBezTo>
                  <a:cubicBezTo>
                    <a:pt x="146" y="85"/>
                    <a:pt x="146" y="83"/>
                    <a:pt x="147" y="82"/>
                  </a:cubicBezTo>
                  <a:cubicBezTo>
                    <a:pt x="145" y="78"/>
                    <a:pt x="142" y="74"/>
                    <a:pt x="140" y="72"/>
                  </a:cubicBezTo>
                  <a:cubicBezTo>
                    <a:pt x="137" y="70"/>
                    <a:pt x="142" y="69"/>
                    <a:pt x="141" y="66"/>
                  </a:cubicBezTo>
                  <a:cubicBezTo>
                    <a:pt x="141" y="64"/>
                    <a:pt x="141" y="62"/>
                    <a:pt x="146" y="61"/>
                  </a:cubicBezTo>
                  <a:cubicBezTo>
                    <a:pt x="152" y="61"/>
                    <a:pt x="151" y="57"/>
                    <a:pt x="148" y="55"/>
                  </a:cubicBezTo>
                  <a:cubicBezTo>
                    <a:pt x="145" y="53"/>
                    <a:pt x="149" y="49"/>
                    <a:pt x="152" y="47"/>
                  </a:cubicBezTo>
                  <a:cubicBezTo>
                    <a:pt x="153" y="47"/>
                    <a:pt x="155" y="45"/>
                    <a:pt x="156" y="42"/>
                  </a:cubicBezTo>
                  <a:cubicBezTo>
                    <a:pt x="151" y="40"/>
                    <a:pt x="143" y="40"/>
                    <a:pt x="140" y="40"/>
                  </a:cubicBezTo>
                  <a:cubicBezTo>
                    <a:pt x="136" y="41"/>
                    <a:pt x="143" y="36"/>
                    <a:pt x="143" y="31"/>
                  </a:cubicBezTo>
                  <a:cubicBezTo>
                    <a:pt x="143" y="27"/>
                    <a:pt x="131" y="26"/>
                    <a:pt x="126" y="25"/>
                  </a:cubicBezTo>
                  <a:cubicBezTo>
                    <a:pt x="121" y="24"/>
                    <a:pt x="123" y="19"/>
                    <a:pt x="128" y="19"/>
                  </a:cubicBezTo>
                  <a:cubicBezTo>
                    <a:pt x="133" y="18"/>
                    <a:pt x="125" y="15"/>
                    <a:pt x="118" y="16"/>
                  </a:cubicBezTo>
                  <a:cubicBezTo>
                    <a:pt x="111" y="17"/>
                    <a:pt x="102" y="21"/>
                    <a:pt x="96" y="24"/>
                  </a:cubicBezTo>
                  <a:cubicBezTo>
                    <a:pt x="91" y="27"/>
                    <a:pt x="81" y="15"/>
                    <a:pt x="75" y="17"/>
                  </a:cubicBezTo>
                  <a:cubicBezTo>
                    <a:pt x="69" y="20"/>
                    <a:pt x="60" y="20"/>
                    <a:pt x="60" y="15"/>
                  </a:cubicBezTo>
                  <a:cubicBezTo>
                    <a:pt x="61" y="10"/>
                    <a:pt x="58" y="6"/>
                    <a:pt x="52" y="6"/>
                  </a:cubicBezTo>
                  <a:cubicBezTo>
                    <a:pt x="45" y="7"/>
                    <a:pt x="47" y="0"/>
                    <a:pt x="42" y="0"/>
                  </a:cubicBezTo>
                  <a:cubicBezTo>
                    <a:pt x="37" y="0"/>
                    <a:pt x="42" y="6"/>
                    <a:pt x="39" y="7"/>
                  </a:cubicBezTo>
                  <a:cubicBezTo>
                    <a:pt x="36" y="9"/>
                    <a:pt x="24" y="11"/>
                    <a:pt x="24" y="16"/>
                  </a:cubicBezTo>
                  <a:cubicBezTo>
                    <a:pt x="23" y="20"/>
                    <a:pt x="30" y="28"/>
                    <a:pt x="27" y="32"/>
                  </a:cubicBezTo>
                  <a:cubicBezTo>
                    <a:pt x="25" y="37"/>
                    <a:pt x="18" y="33"/>
                    <a:pt x="15" y="28"/>
                  </a:cubicBezTo>
                  <a:cubicBezTo>
                    <a:pt x="13" y="24"/>
                    <a:pt x="22" y="16"/>
                    <a:pt x="20" y="14"/>
                  </a:cubicBezTo>
                  <a:cubicBezTo>
                    <a:pt x="19" y="12"/>
                    <a:pt x="18" y="8"/>
                    <a:pt x="19" y="6"/>
                  </a:cubicBezTo>
                  <a:cubicBezTo>
                    <a:pt x="17" y="6"/>
                    <a:pt x="16" y="7"/>
                    <a:pt x="15" y="8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3" name="Freeform 117"/>
            <p:cNvSpPr/>
            <p:nvPr/>
          </p:nvSpPr>
          <p:spPr bwMode="auto">
            <a:xfrm>
              <a:off x="4307992" y="3991851"/>
              <a:ext cx="109930" cy="115617"/>
            </a:xfrm>
            <a:custGeom>
              <a:avLst/>
              <a:gdLst/>
              <a:ahLst/>
              <a:cxnLst>
                <a:cxn ang="0">
                  <a:pos x="11" y="10"/>
                </a:cxn>
                <a:cxn ang="0">
                  <a:pos x="6" y="16"/>
                </a:cxn>
                <a:cxn ang="0">
                  <a:pos x="2" y="25"/>
                </a:cxn>
                <a:cxn ang="0">
                  <a:pos x="11" y="37"/>
                </a:cxn>
                <a:cxn ang="0">
                  <a:pos x="18" y="50"/>
                </a:cxn>
                <a:cxn ang="0">
                  <a:pos x="23" y="50"/>
                </a:cxn>
                <a:cxn ang="0">
                  <a:pos x="28" y="43"/>
                </a:cxn>
                <a:cxn ang="0">
                  <a:pos x="41" y="43"/>
                </a:cxn>
                <a:cxn ang="0">
                  <a:pos x="42" y="45"/>
                </a:cxn>
                <a:cxn ang="0">
                  <a:pos x="45" y="39"/>
                </a:cxn>
                <a:cxn ang="0">
                  <a:pos x="44" y="24"/>
                </a:cxn>
                <a:cxn ang="0">
                  <a:pos x="46" y="11"/>
                </a:cxn>
                <a:cxn ang="0">
                  <a:pos x="48" y="5"/>
                </a:cxn>
                <a:cxn ang="0">
                  <a:pos x="37" y="3"/>
                </a:cxn>
                <a:cxn ang="0">
                  <a:pos x="22" y="3"/>
                </a:cxn>
                <a:cxn ang="0">
                  <a:pos x="14" y="3"/>
                </a:cxn>
                <a:cxn ang="0">
                  <a:pos x="13" y="3"/>
                </a:cxn>
                <a:cxn ang="0">
                  <a:pos x="11" y="10"/>
                </a:cxn>
              </a:cxnLst>
              <a:rect l="0" t="0" r="r" b="b"/>
              <a:pathLst>
                <a:path w="48" h="51">
                  <a:moveTo>
                    <a:pt x="11" y="10"/>
                  </a:moveTo>
                  <a:cubicBezTo>
                    <a:pt x="13" y="14"/>
                    <a:pt x="9" y="15"/>
                    <a:pt x="6" y="16"/>
                  </a:cubicBezTo>
                  <a:cubicBezTo>
                    <a:pt x="3" y="16"/>
                    <a:pt x="4" y="23"/>
                    <a:pt x="2" y="25"/>
                  </a:cubicBezTo>
                  <a:cubicBezTo>
                    <a:pt x="0" y="27"/>
                    <a:pt x="9" y="33"/>
                    <a:pt x="11" y="37"/>
                  </a:cubicBezTo>
                  <a:cubicBezTo>
                    <a:pt x="12" y="40"/>
                    <a:pt x="15" y="45"/>
                    <a:pt x="18" y="50"/>
                  </a:cubicBezTo>
                  <a:cubicBezTo>
                    <a:pt x="20" y="50"/>
                    <a:pt x="22" y="51"/>
                    <a:pt x="23" y="50"/>
                  </a:cubicBezTo>
                  <a:cubicBezTo>
                    <a:pt x="26" y="48"/>
                    <a:pt x="24" y="43"/>
                    <a:pt x="28" y="43"/>
                  </a:cubicBezTo>
                  <a:cubicBezTo>
                    <a:pt x="33" y="43"/>
                    <a:pt x="39" y="41"/>
                    <a:pt x="41" y="43"/>
                  </a:cubicBezTo>
                  <a:cubicBezTo>
                    <a:pt x="41" y="44"/>
                    <a:pt x="41" y="44"/>
                    <a:pt x="42" y="45"/>
                  </a:cubicBezTo>
                  <a:cubicBezTo>
                    <a:pt x="43" y="43"/>
                    <a:pt x="45" y="40"/>
                    <a:pt x="45" y="39"/>
                  </a:cubicBezTo>
                  <a:cubicBezTo>
                    <a:pt x="46" y="38"/>
                    <a:pt x="46" y="29"/>
                    <a:pt x="44" y="24"/>
                  </a:cubicBezTo>
                  <a:cubicBezTo>
                    <a:pt x="42" y="20"/>
                    <a:pt x="43" y="13"/>
                    <a:pt x="46" y="11"/>
                  </a:cubicBezTo>
                  <a:cubicBezTo>
                    <a:pt x="46" y="11"/>
                    <a:pt x="47" y="8"/>
                    <a:pt x="48" y="5"/>
                  </a:cubicBezTo>
                  <a:cubicBezTo>
                    <a:pt x="44" y="4"/>
                    <a:pt x="40" y="2"/>
                    <a:pt x="37" y="3"/>
                  </a:cubicBezTo>
                  <a:cubicBezTo>
                    <a:pt x="31" y="4"/>
                    <a:pt x="25" y="6"/>
                    <a:pt x="22" y="3"/>
                  </a:cubicBezTo>
                  <a:cubicBezTo>
                    <a:pt x="20" y="0"/>
                    <a:pt x="17" y="0"/>
                    <a:pt x="14" y="3"/>
                  </a:cubicBezTo>
                  <a:cubicBezTo>
                    <a:pt x="14" y="3"/>
                    <a:pt x="13" y="3"/>
                    <a:pt x="13" y="3"/>
                  </a:cubicBezTo>
                  <a:cubicBezTo>
                    <a:pt x="12" y="6"/>
                    <a:pt x="11" y="9"/>
                    <a:pt x="11" y="10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4" name="Freeform 118"/>
            <p:cNvSpPr/>
            <p:nvPr/>
          </p:nvSpPr>
          <p:spPr bwMode="auto">
            <a:xfrm>
              <a:off x="4222702" y="3933095"/>
              <a:ext cx="126989" cy="189535"/>
            </a:xfrm>
            <a:custGeom>
              <a:avLst/>
              <a:gdLst/>
              <a:ahLst/>
              <a:cxnLst>
                <a:cxn ang="0">
                  <a:pos x="15" y="5"/>
                </a:cxn>
                <a:cxn ang="0">
                  <a:pos x="11" y="13"/>
                </a:cxn>
                <a:cxn ang="0">
                  <a:pos x="9" y="19"/>
                </a:cxn>
                <a:cxn ang="0">
                  <a:pos x="4" y="24"/>
                </a:cxn>
                <a:cxn ang="0">
                  <a:pos x="3" y="30"/>
                </a:cxn>
                <a:cxn ang="0">
                  <a:pos x="10" y="40"/>
                </a:cxn>
                <a:cxn ang="0">
                  <a:pos x="14" y="37"/>
                </a:cxn>
                <a:cxn ang="0">
                  <a:pos x="19" y="47"/>
                </a:cxn>
                <a:cxn ang="0">
                  <a:pos x="20" y="56"/>
                </a:cxn>
                <a:cxn ang="0">
                  <a:pos x="22" y="76"/>
                </a:cxn>
                <a:cxn ang="0">
                  <a:pos x="35" y="80"/>
                </a:cxn>
                <a:cxn ang="0">
                  <a:pos x="42" y="77"/>
                </a:cxn>
                <a:cxn ang="0">
                  <a:pos x="48" y="75"/>
                </a:cxn>
                <a:cxn ang="0">
                  <a:pos x="56" y="75"/>
                </a:cxn>
                <a:cxn ang="0">
                  <a:pos x="49" y="62"/>
                </a:cxn>
                <a:cxn ang="0">
                  <a:pos x="40" y="50"/>
                </a:cxn>
                <a:cxn ang="0">
                  <a:pos x="44" y="41"/>
                </a:cxn>
                <a:cxn ang="0">
                  <a:pos x="49" y="35"/>
                </a:cxn>
                <a:cxn ang="0">
                  <a:pos x="51" y="28"/>
                </a:cxn>
                <a:cxn ang="0">
                  <a:pos x="40" y="19"/>
                </a:cxn>
                <a:cxn ang="0">
                  <a:pos x="35" y="12"/>
                </a:cxn>
                <a:cxn ang="0">
                  <a:pos x="23" y="3"/>
                </a:cxn>
                <a:cxn ang="0">
                  <a:pos x="19" y="0"/>
                </a:cxn>
                <a:cxn ang="0">
                  <a:pos x="15" y="5"/>
                </a:cxn>
              </a:cxnLst>
              <a:rect l="0" t="0" r="r" b="b"/>
              <a:pathLst>
                <a:path w="56" h="83">
                  <a:moveTo>
                    <a:pt x="15" y="5"/>
                  </a:moveTo>
                  <a:cubicBezTo>
                    <a:pt x="12" y="7"/>
                    <a:pt x="8" y="11"/>
                    <a:pt x="11" y="13"/>
                  </a:cubicBezTo>
                  <a:cubicBezTo>
                    <a:pt x="14" y="15"/>
                    <a:pt x="15" y="19"/>
                    <a:pt x="9" y="19"/>
                  </a:cubicBezTo>
                  <a:cubicBezTo>
                    <a:pt x="4" y="20"/>
                    <a:pt x="4" y="22"/>
                    <a:pt x="4" y="24"/>
                  </a:cubicBezTo>
                  <a:cubicBezTo>
                    <a:pt x="5" y="27"/>
                    <a:pt x="0" y="28"/>
                    <a:pt x="3" y="30"/>
                  </a:cubicBezTo>
                  <a:cubicBezTo>
                    <a:pt x="5" y="32"/>
                    <a:pt x="8" y="36"/>
                    <a:pt x="10" y="40"/>
                  </a:cubicBezTo>
                  <a:cubicBezTo>
                    <a:pt x="11" y="38"/>
                    <a:pt x="12" y="37"/>
                    <a:pt x="14" y="37"/>
                  </a:cubicBezTo>
                  <a:cubicBezTo>
                    <a:pt x="19" y="38"/>
                    <a:pt x="15" y="45"/>
                    <a:pt x="19" y="47"/>
                  </a:cubicBezTo>
                  <a:cubicBezTo>
                    <a:pt x="23" y="48"/>
                    <a:pt x="23" y="54"/>
                    <a:pt x="20" y="56"/>
                  </a:cubicBezTo>
                  <a:cubicBezTo>
                    <a:pt x="17" y="58"/>
                    <a:pt x="16" y="69"/>
                    <a:pt x="22" y="76"/>
                  </a:cubicBezTo>
                  <a:cubicBezTo>
                    <a:pt x="29" y="83"/>
                    <a:pt x="33" y="82"/>
                    <a:pt x="35" y="80"/>
                  </a:cubicBezTo>
                  <a:cubicBezTo>
                    <a:pt x="36" y="78"/>
                    <a:pt x="41" y="80"/>
                    <a:pt x="42" y="77"/>
                  </a:cubicBezTo>
                  <a:cubicBezTo>
                    <a:pt x="43" y="75"/>
                    <a:pt x="45" y="78"/>
                    <a:pt x="48" y="75"/>
                  </a:cubicBezTo>
                  <a:cubicBezTo>
                    <a:pt x="49" y="73"/>
                    <a:pt x="53" y="74"/>
                    <a:pt x="56" y="75"/>
                  </a:cubicBezTo>
                  <a:cubicBezTo>
                    <a:pt x="53" y="70"/>
                    <a:pt x="50" y="65"/>
                    <a:pt x="49" y="62"/>
                  </a:cubicBezTo>
                  <a:cubicBezTo>
                    <a:pt x="47" y="58"/>
                    <a:pt x="38" y="52"/>
                    <a:pt x="40" y="50"/>
                  </a:cubicBezTo>
                  <a:cubicBezTo>
                    <a:pt x="42" y="48"/>
                    <a:pt x="41" y="41"/>
                    <a:pt x="44" y="41"/>
                  </a:cubicBezTo>
                  <a:cubicBezTo>
                    <a:pt x="47" y="40"/>
                    <a:pt x="51" y="39"/>
                    <a:pt x="49" y="35"/>
                  </a:cubicBezTo>
                  <a:cubicBezTo>
                    <a:pt x="49" y="34"/>
                    <a:pt x="50" y="31"/>
                    <a:pt x="51" y="28"/>
                  </a:cubicBezTo>
                  <a:cubicBezTo>
                    <a:pt x="48" y="28"/>
                    <a:pt x="43" y="19"/>
                    <a:pt x="40" y="19"/>
                  </a:cubicBezTo>
                  <a:cubicBezTo>
                    <a:pt x="37" y="19"/>
                    <a:pt x="34" y="16"/>
                    <a:pt x="35" y="12"/>
                  </a:cubicBezTo>
                  <a:cubicBezTo>
                    <a:pt x="35" y="8"/>
                    <a:pt x="28" y="7"/>
                    <a:pt x="23" y="3"/>
                  </a:cubicBezTo>
                  <a:cubicBezTo>
                    <a:pt x="22" y="1"/>
                    <a:pt x="21" y="1"/>
                    <a:pt x="19" y="0"/>
                  </a:cubicBezTo>
                  <a:cubicBezTo>
                    <a:pt x="18" y="3"/>
                    <a:pt x="16" y="5"/>
                    <a:pt x="15" y="5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5" name="Freeform 119"/>
            <p:cNvSpPr/>
            <p:nvPr/>
          </p:nvSpPr>
          <p:spPr bwMode="auto">
            <a:xfrm>
              <a:off x="4404655" y="4003223"/>
              <a:ext cx="79605" cy="100454"/>
            </a:xfrm>
            <a:custGeom>
              <a:avLst/>
              <a:gdLst/>
              <a:ahLst/>
              <a:cxnLst>
                <a:cxn ang="0">
                  <a:pos x="2" y="19"/>
                </a:cxn>
                <a:cxn ang="0">
                  <a:pos x="3" y="34"/>
                </a:cxn>
                <a:cxn ang="0">
                  <a:pos x="0" y="40"/>
                </a:cxn>
                <a:cxn ang="0">
                  <a:pos x="10" y="42"/>
                </a:cxn>
                <a:cxn ang="0">
                  <a:pos x="22" y="37"/>
                </a:cxn>
                <a:cxn ang="0">
                  <a:pos x="35" y="19"/>
                </a:cxn>
                <a:cxn ang="0">
                  <a:pos x="35" y="19"/>
                </a:cxn>
                <a:cxn ang="0">
                  <a:pos x="16" y="4"/>
                </a:cxn>
                <a:cxn ang="0">
                  <a:pos x="6" y="0"/>
                </a:cxn>
                <a:cxn ang="0">
                  <a:pos x="4" y="6"/>
                </a:cxn>
                <a:cxn ang="0">
                  <a:pos x="2" y="19"/>
                </a:cxn>
              </a:cxnLst>
              <a:rect l="0" t="0" r="r" b="b"/>
              <a:pathLst>
                <a:path w="35" h="44">
                  <a:moveTo>
                    <a:pt x="2" y="19"/>
                  </a:moveTo>
                  <a:cubicBezTo>
                    <a:pt x="4" y="24"/>
                    <a:pt x="4" y="33"/>
                    <a:pt x="3" y="34"/>
                  </a:cubicBezTo>
                  <a:cubicBezTo>
                    <a:pt x="3" y="35"/>
                    <a:pt x="1" y="38"/>
                    <a:pt x="0" y="40"/>
                  </a:cubicBezTo>
                  <a:cubicBezTo>
                    <a:pt x="2" y="42"/>
                    <a:pt x="5" y="43"/>
                    <a:pt x="10" y="42"/>
                  </a:cubicBezTo>
                  <a:cubicBezTo>
                    <a:pt x="16" y="40"/>
                    <a:pt x="19" y="44"/>
                    <a:pt x="22" y="37"/>
                  </a:cubicBezTo>
                  <a:cubicBezTo>
                    <a:pt x="24" y="31"/>
                    <a:pt x="30" y="23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0" y="17"/>
                    <a:pt x="23" y="5"/>
                    <a:pt x="16" y="4"/>
                  </a:cubicBezTo>
                  <a:cubicBezTo>
                    <a:pt x="12" y="3"/>
                    <a:pt x="9" y="2"/>
                    <a:pt x="6" y="0"/>
                  </a:cubicBezTo>
                  <a:cubicBezTo>
                    <a:pt x="5" y="3"/>
                    <a:pt x="4" y="6"/>
                    <a:pt x="4" y="6"/>
                  </a:cubicBezTo>
                  <a:cubicBezTo>
                    <a:pt x="1" y="8"/>
                    <a:pt x="0" y="15"/>
                    <a:pt x="2" y="19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6" name="Freeform 120"/>
            <p:cNvSpPr/>
            <p:nvPr/>
          </p:nvSpPr>
          <p:spPr bwMode="auto">
            <a:xfrm>
              <a:off x="3619982" y="3533178"/>
              <a:ext cx="271035" cy="96663"/>
            </a:xfrm>
            <a:custGeom>
              <a:avLst/>
              <a:gdLst/>
              <a:ahLst/>
              <a:cxnLst>
                <a:cxn ang="0">
                  <a:pos x="96" y="27"/>
                </a:cxn>
                <a:cxn ang="0">
                  <a:pos x="42" y="5"/>
                </a:cxn>
                <a:cxn ang="0">
                  <a:pos x="2" y="19"/>
                </a:cxn>
                <a:cxn ang="0">
                  <a:pos x="21" y="10"/>
                </a:cxn>
                <a:cxn ang="0">
                  <a:pos x="32" y="15"/>
                </a:cxn>
                <a:cxn ang="0">
                  <a:pos x="51" y="19"/>
                </a:cxn>
                <a:cxn ang="0">
                  <a:pos x="75" y="32"/>
                </a:cxn>
                <a:cxn ang="0">
                  <a:pos x="81" y="41"/>
                </a:cxn>
                <a:cxn ang="0">
                  <a:pos x="117" y="40"/>
                </a:cxn>
                <a:cxn ang="0">
                  <a:pos x="96" y="27"/>
                </a:cxn>
              </a:cxnLst>
              <a:rect l="0" t="0" r="r" b="b"/>
              <a:pathLst>
                <a:path w="119" h="43">
                  <a:moveTo>
                    <a:pt x="96" y="27"/>
                  </a:moveTo>
                  <a:cubicBezTo>
                    <a:pt x="89" y="27"/>
                    <a:pt x="64" y="10"/>
                    <a:pt x="42" y="5"/>
                  </a:cubicBezTo>
                  <a:cubicBezTo>
                    <a:pt x="19" y="0"/>
                    <a:pt x="0" y="16"/>
                    <a:pt x="2" y="19"/>
                  </a:cubicBezTo>
                  <a:cubicBezTo>
                    <a:pt x="5" y="23"/>
                    <a:pt x="16" y="14"/>
                    <a:pt x="21" y="10"/>
                  </a:cubicBezTo>
                  <a:cubicBezTo>
                    <a:pt x="27" y="6"/>
                    <a:pt x="32" y="12"/>
                    <a:pt x="32" y="15"/>
                  </a:cubicBezTo>
                  <a:cubicBezTo>
                    <a:pt x="33" y="17"/>
                    <a:pt x="40" y="19"/>
                    <a:pt x="51" y="19"/>
                  </a:cubicBezTo>
                  <a:cubicBezTo>
                    <a:pt x="63" y="20"/>
                    <a:pt x="64" y="29"/>
                    <a:pt x="75" y="32"/>
                  </a:cubicBezTo>
                  <a:cubicBezTo>
                    <a:pt x="86" y="34"/>
                    <a:pt x="75" y="39"/>
                    <a:pt x="81" y="41"/>
                  </a:cubicBezTo>
                  <a:cubicBezTo>
                    <a:pt x="86" y="43"/>
                    <a:pt x="115" y="42"/>
                    <a:pt x="117" y="40"/>
                  </a:cubicBezTo>
                  <a:cubicBezTo>
                    <a:pt x="119" y="37"/>
                    <a:pt x="104" y="27"/>
                    <a:pt x="96" y="27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7" name="Freeform 121"/>
            <p:cNvSpPr/>
            <p:nvPr/>
          </p:nvSpPr>
          <p:spPr bwMode="auto">
            <a:xfrm>
              <a:off x="3775400" y="3662060"/>
              <a:ext cx="62547" cy="30326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26" y="9"/>
                </a:cxn>
                <a:cxn ang="0">
                  <a:pos x="3" y="5"/>
                </a:cxn>
              </a:cxnLst>
              <a:rect l="0" t="0" r="r" b="b"/>
              <a:pathLst>
                <a:path w="28" h="13">
                  <a:moveTo>
                    <a:pt x="3" y="5"/>
                  </a:moveTo>
                  <a:cubicBezTo>
                    <a:pt x="5" y="8"/>
                    <a:pt x="24" y="13"/>
                    <a:pt x="26" y="9"/>
                  </a:cubicBezTo>
                  <a:cubicBezTo>
                    <a:pt x="28" y="4"/>
                    <a:pt x="0" y="0"/>
                    <a:pt x="3" y="5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8" name="Freeform 122"/>
            <p:cNvSpPr/>
            <p:nvPr/>
          </p:nvSpPr>
          <p:spPr bwMode="auto">
            <a:xfrm>
              <a:off x="4065388" y="3660165"/>
              <a:ext cx="56860" cy="32221"/>
            </a:xfrm>
            <a:custGeom>
              <a:avLst/>
              <a:gdLst/>
              <a:ahLst/>
              <a:cxnLst>
                <a:cxn ang="0">
                  <a:pos x="4" y="7"/>
                </a:cxn>
                <a:cxn ang="0">
                  <a:pos x="23" y="7"/>
                </a:cxn>
                <a:cxn ang="0">
                  <a:pos x="4" y="7"/>
                </a:cxn>
              </a:cxnLst>
              <a:rect l="0" t="0" r="r" b="b"/>
              <a:pathLst>
                <a:path w="25" h="14">
                  <a:moveTo>
                    <a:pt x="4" y="7"/>
                  </a:moveTo>
                  <a:cubicBezTo>
                    <a:pt x="9" y="14"/>
                    <a:pt x="22" y="9"/>
                    <a:pt x="23" y="7"/>
                  </a:cubicBezTo>
                  <a:cubicBezTo>
                    <a:pt x="25" y="2"/>
                    <a:pt x="0" y="0"/>
                    <a:pt x="4" y="7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9" name="Freeform 123"/>
            <p:cNvSpPr>
              <a:spLocks noEditPoints="1"/>
            </p:cNvSpPr>
            <p:nvPr/>
          </p:nvSpPr>
          <p:spPr bwMode="auto">
            <a:xfrm>
              <a:off x="3928923" y="1201902"/>
              <a:ext cx="1578824" cy="1177011"/>
            </a:xfrm>
            <a:custGeom>
              <a:avLst/>
              <a:gdLst/>
              <a:ahLst/>
              <a:cxnLst>
                <a:cxn ang="0">
                  <a:pos x="606" y="59"/>
                </a:cxn>
                <a:cxn ang="0">
                  <a:pos x="555" y="83"/>
                </a:cxn>
                <a:cxn ang="0">
                  <a:pos x="552" y="52"/>
                </a:cxn>
                <a:cxn ang="0">
                  <a:pos x="494" y="47"/>
                </a:cxn>
                <a:cxn ang="0">
                  <a:pos x="551" y="38"/>
                </a:cxn>
                <a:cxn ang="0">
                  <a:pos x="546" y="17"/>
                </a:cxn>
                <a:cxn ang="0">
                  <a:pos x="467" y="1"/>
                </a:cxn>
                <a:cxn ang="0">
                  <a:pos x="393" y="10"/>
                </a:cxn>
                <a:cxn ang="0">
                  <a:pos x="337" y="11"/>
                </a:cxn>
                <a:cxn ang="0">
                  <a:pos x="291" y="31"/>
                </a:cxn>
                <a:cxn ang="0">
                  <a:pos x="280" y="37"/>
                </a:cxn>
                <a:cxn ang="0">
                  <a:pos x="247" y="47"/>
                </a:cxn>
                <a:cxn ang="0">
                  <a:pos x="216" y="58"/>
                </a:cxn>
                <a:cxn ang="0">
                  <a:pos x="162" y="47"/>
                </a:cxn>
                <a:cxn ang="0">
                  <a:pos x="133" y="70"/>
                </a:cxn>
                <a:cxn ang="0">
                  <a:pos x="88" y="99"/>
                </a:cxn>
                <a:cxn ang="0">
                  <a:pos x="0" y="142"/>
                </a:cxn>
                <a:cxn ang="0">
                  <a:pos x="56" y="158"/>
                </a:cxn>
                <a:cxn ang="0">
                  <a:pos x="16" y="172"/>
                </a:cxn>
                <a:cxn ang="0">
                  <a:pos x="50" y="194"/>
                </a:cxn>
                <a:cxn ang="0">
                  <a:pos x="95" y="192"/>
                </a:cxn>
                <a:cxn ang="0">
                  <a:pos x="163" y="211"/>
                </a:cxn>
                <a:cxn ang="0">
                  <a:pos x="197" y="256"/>
                </a:cxn>
                <a:cxn ang="0">
                  <a:pos x="202" y="297"/>
                </a:cxn>
                <a:cxn ang="0">
                  <a:pos x="245" y="312"/>
                </a:cxn>
                <a:cxn ang="0">
                  <a:pos x="240" y="328"/>
                </a:cxn>
                <a:cxn ang="0">
                  <a:pos x="234" y="356"/>
                </a:cxn>
                <a:cxn ang="0">
                  <a:pos x="226" y="390"/>
                </a:cxn>
                <a:cxn ang="0">
                  <a:pos x="235" y="436"/>
                </a:cxn>
                <a:cxn ang="0">
                  <a:pos x="256" y="463"/>
                </a:cxn>
                <a:cxn ang="0">
                  <a:pos x="287" y="498"/>
                </a:cxn>
                <a:cxn ang="0">
                  <a:pos x="331" y="515"/>
                </a:cxn>
                <a:cxn ang="0">
                  <a:pos x="344" y="471"/>
                </a:cxn>
                <a:cxn ang="0">
                  <a:pos x="363" y="449"/>
                </a:cxn>
                <a:cxn ang="0">
                  <a:pos x="365" y="427"/>
                </a:cxn>
                <a:cxn ang="0">
                  <a:pos x="384" y="413"/>
                </a:cxn>
                <a:cxn ang="0">
                  <a:pos x="401" y="409"/>
                </a:cxn>
                <a:cxn ang="0">
                  <a:pos x="461" y="369"/>
                </a:cxn>
                <a:cxn ang="0">
                  <a:pos x="500" y="359"/>
                </a:cxn>
                <a:cxn ang="0">
                  <a:pos x="576" y="325"/>
                </a:cxn>
                <a:cxn ang="0">
                  <a:pos x="535" y="316"/>
                </a:cxn>
                <a:cxn ang="0">
                  <a:pos x="577" y="319"/>
                </a:cxn>
                <a:cxn ang="0">
                  <a:pos x="569" y="280"/>
                </a:cxn>
                <a:cxn ang="0">
                  <a:pos x="547" y="261"/>
                </a:cxn>
                <a:cxn ang="0">
                  <a:pos x="596" y="254"/>
                </a:cxn>
                <a:cxn ang="0">
                  <a:pos x="609" y="230"/>
                </a:cxn>
                <a:cxn ang="0">
                  <a:pos x="603" y="193"/>
                </a:cxn>
                <a:cxn ang="0">
                  <a:pos x="590" y="178"/>
                </a:cxn>
                <a:cxn ang="0">
                  <a:pos x="595" y="162"/>
                </a:cxn>
                <a:cxn ang="0">
                  <a:pos x="578" y="154"/>
                </a:cxn>
                <a:cxn ang="0">
                  <a:pos x="624" y="106"/>
                </a:cxn>
                <a:cxn ang="0">
                  <a:pos x="613" y="94"/>
                </a:cxn>
                <a:cxn ang="0">
                  <a:pos x="626" y="81"/>
                </a:cxn>
                <a:cxn ang="0">
                  <a:pos x="691" y="58"/>
                </a:cxn>
                <a:cxn ang="0">
                  <a:pos x="228" y="329"/>
                </a:cxn>
                <a:cxn ang="0">
                  <a:pos x="216" y="342"/>
                </a:cxn>
              </a:cxnLst>
              <a:rect l="0" t="0" r="r" b="b"/>
              <a:pathLst>
                <a:path w="691" h="516">
                  <a:moveTo>
                    <a:pt x="652" y="47"/>
                  </a:moveTo>
                  <a:cubicBezTo>
                    <a:pt x="640" y="47"/>
                    <a:pt x="630" y="49"/>
                    <a:pt x="629" y="58"/>
                  </a:cubicBezTo>
                  <a:cubicBezTo>
                    <a:pt x="628" y="67"/>
                    <a:pt x="613" y="56"/>
                    <a:pt x="606" y="59"/>
                  </a:cubicBezTo>
                  <a:cubicBezTo>
                    <a:pt x="599" y="62"/>
                    <a:pt x="603" y="52"/>
                    <a:pt x="596" y="56"/>
                  </a:cubicBezTo>
                  <a:cubicBezTo>
                    <a:pt x="589" y="59"/>
                    <a:pt x="582" y="67"/>
                    <a:pt x="574" y="70"/>
                  </a:cubicBezTo>
                  <a:cubicBezTo>
                    <a:pt x="566" y="74"/>
                    <a:pt x="560" y="82"/>
                    <a:pt x="555" y="83"/>
                  </a:cubicBezTo>
                  <a:cubicBezTo>
                    <a:pt x="550" y="83"/>
                    <a:pt x="566" y="67"/>
                    <a:pt x="574" y="59"/>
                  </a:cubicBezTo>
                  <a:cubicBezTo>
                    <a:pt x="582" y="51"/>
                    <a:pt x="577" y="42"/>
                    <a:pt x="567" y="43"/>
                  </a:cubicBezTo>
                  <a:cubicBezTo>
                    <a:pt x="556" y="44"/>
                    <a:pt x="558" y="51"/>
                    <a:pt x="552" y="52"/>
                  </a:cubicBezTo>
                  <a:cubicBezTo>
                    <a:pt x="546" y="53"/>
                    <a:pt x="518" y="68"/>
                    <a:pt x="516" y="63"/>
                  </a:cubicBezTo>
                  <a:cubicBezTo>
                    <a:pt x="515" y="59"/>
                    <a:pt x="540" y="52"/>
                    <a:pt x="540" y="49"/>
                  </a:cubicBezTo>
                  <a:cubicBezTo>
                    <a:pt x="539" y="46"/>
                    <a:pt x="508" y="45"/>
                    <a:pt x="494" y="47"/>
                  </a:cubicBezTo>
                  <a:cubicBezTo>
                    <a:pt x="480" y="49"/>
                    <a:pt x="455" y="57"/>
                    <a:pt x="455" y="53"/>
                  </a:cubicBezTo>
                  <a:cubicBezTo>
                    <a:pt x="455" y="49"/>
                    <a:pt x="484" y="44"/>
                    <a:pt x="498" y="42"/>
                  </a:cubicBezTo>
                  <a:cubicBezTo>
                    <a:pt x="513" y="40"/>
                    <a:pt x="540" y="43"/>
                    <a:pt x="551" y="38"/>
                  </a:cubicBezTo>
                  <a:cubicBezTo>
                    <a:pt x="563" y="34"/>
                    <a:pt x="580" y="33"/>
                    <a:pt x="583" y="30"/>
                  </a:cubicBezTo>
                  <a:cubicBezTo>
                    <a:pt x="586" y="26"/>
                    <a:pt x="570" y="21"/>
                    <a:pt x="562" y="21"/>
                  </a:cubicBezTo>
                  <a:cubicBezTo>
                    <a:pt x="554" y="22"/>
                    <a:pt x="546" y="21"/>
                    <a:pt x="546" y="17"/>
                  </a:cubicBezTo>
                  <a:cubicBezTo>
                    <a:pt x="547" y="13"/>
                    <a:pt x="534" y="12"/>
                    <a:pt x="533" y="9"/>
                  </a:cubicBezTo>
                  <a:cubicBezTo>
                    <a:pt x="531" y="6"/>
                    <a:pt x="506" y="8"/>
                    <a:pt x="501" y="5"/>
                  </a:cubicBezTo>
                  <a:cubicBezTo>
                    <a:pt x="496" y="1"/>
                    <a:pt x="480" y="0"/>
                    <a:pt x="467" y="1"/>
                  </a:cubicBezTo>
                  <a:cubicBezTo>
                    <a:pt x="453" y="2"/>
                    <a:pt x="426" y="1"/>
                    <a:pt x="420" y="2"/>
                  </a:cubicBezTo>
                  <a:cubicBezTo>
                    <a:pt x="413" y="3"/>
                    <a:pt x="409" y="5"/>
                    <a:pt x="404" y="5"/>
                  </a:cubicBezTo>
                  <a:cubicBezTo>
                    <a:pt x="398" y="4"/>
                    <a:pt x="389" y="6"/>
                    <a:pt x="393" y="10"/>
                  </a:cubicBezTo>
                  <a:cubicBezTo>
                    <a:pt x="399" y="16"/>
                    <a:pt x="384" y="19"/>
                    <a:pt x="385" y="14"/>
                  </a:cubicBezTo>
                  <a:cubicBezTo>
                    <a:pt x="386" y="9"/>
                    <a:pt x="372" y="7"/>
                    <a:pt x="367" y="11"/>
                  </a:cubicBezTo>
                  <a:cubicBezTo>
                    <a:pt x="362" y="15"/>
                    <a:pt x="340" y="6"/>
                    <a:pt x="337" y="11"/>
                  </a:cubicBezTo>
                  <a:cubicBezTo>
                    <a:pt x="333" y="15"/>
                    <a:pt x="307" y="14"/>
                    <a:pt x="299" y="15"/>
                  </a:cubicBezTo>
                  <a:cubicBezTo>
                    <a:pt x="292" y="16"/>
                    <a:pt x="311" y="22"/>
                    <a:pt x="311" y="25"/>
                  </a:cubicBezTo>
                  <a:cubicBezTo>
                    <a:pt x="310" y="29"/>
                    <a:pt x="286" y="25"/>
                    <a:pt x="291" y="31"/>
                  </a:cubicBezTo>
                  <a:cubicBezTo>
                    <a:pt x="296" y="37"/>
                    <a:pt x="312" y="42"/>
                    <a:pt x="319" y="49"/>
                  </a:cubicBezTo>
                  <a:cubicBezTo>
                    <a:pt x="327" y="57"/>
                    <a:pt x="313" y="52"/>
                    <a:pt x="305" y="47"/>
                  </a:cubicBezTo>
                  <a:cubicBezTo>
                    <a:pt x="296" y="41"/>
                    <a:pt x="285" y="43"/>
                    <a:pt x="280" y="37"/>
                  </a:cubicBezTo>
                  <a:cubicBezTo>
                    <a:pt x="274" y="32"/>
                    <a:pt x="254" y="27"/>
                    <a:pt x="249" y="31"/>
                  </a:cubicBezTo>
                  <a:cubicBezTo>
                    <a:pt x="243" y="34"/>
                    <a:pt x="263" y="42"/>
                    <a:pt x="263" y="46"/>
                  </a:cubicBezTo>
                  <a:cubicBezTo>
                    <a:pt x="263" y="51"/>
                    <a:pt x="250" y="45"/>
                    <a:pt x="247" y="47"/>
                  </a:cubicBezTo>
                  <a:cubicBezTo>
                    <a:pt x="245" y="49"/>
                    <a:pt x="233" y="36"/>
                    <a:pt x="227" y="36"/>
                  </a:cubicBezTo>
                  <a:cubicBezTo>
                    <a:pt x="220" y="36"/>
                    <a:pt x="226" y="42"/>
                    <a:pt x="226" y="50"/>
                  </a:cubicBezTo>
                  <a:cubicBezTo>
                    <a:pt x="226" y="58"/>
                    <a:pt x="213" y="63"/>
                    <a:pt x="216" y="58"/>
                  </a:cubicBezTo>
                  <a:cubicBezTo>
                    <a:pt x="220" y="52"/>
                    <a:pt x="217" y="37"/>
                    <a:pt x="210" y="35"/>
                  </a:cubicBezTo>
                  <a:cubicBezTo>
                    <a:pt x="203" y="32"/>
                    <a:pt x="185" y="40"/>
                    <a:pt x="176" y="40"/>
                  </a:cubicBezTo>
                  <a:cubicBezTo>
                    <a:pt x="167" y="40"/>
                    <a:pt x="154" y="43"/>
                    <a:pt x="162" y="47"/>
                  </a:cubicBezTo>
                  <a:cubicBezTo>
                    <a:pt x="170" y="52"/>
                    <a:pt x="162" y="55"/>
                    <a:pt x="155" y="50"/>
                  </a:cubicBezTo>
                  <a:cubicBezTo>
                    <a:pt x="148" y="45"/>
                    <a:pt x="125" y="50"/>
                    <a:pt x="130" y="53"/>
                  </a:cubicBezTo>
                  <a:cubicBezTo>
                    <a:pt x="134" y="56"/>
                    <a:pt x="136" y="66"/>
                    <a:pt x="133" y="70"/>
                  </a:cubicBezTo>
                  <a:cubicBezTo>
                    <a:pt x="130" y="74"/>
                    <a:pt x="120" y="66"/>
                    <a:pt x="111" y="67"/>
                  </a:cubicBezTo>
                  <a:cubicBezTo>
                    <a:pt x="102" y="67"/>
                    <a:pt x="58" y="89"/>
                    <a:pt x="60" y="94"/>
                  </a:cubicBezTo>
                  <a:cubicBezTo>
                    <a:pt x="63" y="100"/>
                    <a:pt x="82" y="95"/>
                    <a:pt x="88" y="99"/>
                  </a:cubicBezTo>
                  <a:cubicBezTo>
                    <a:pt x="94" y="102"/>
                    <a:pt x="86" y="114"/>
                    <a:pt x="79" y="119"/>
                  </a:cubicBezTo>
                  <a:cubicBezTo>
                    <a:pt x="71" y="124"/>
                    <a:pt x="44" y="120"/>
                    <a:pt x="43" y="126"/>
                  </a:cubicBezTo>
                  <a:cubicBezTo>
                    <a:pt x="43" y="132"/>
                    <a:pt x="0" y="133"/>
                    <a:pt x="0" y="142"/>
                  </a:cubicBezTo>
                  <a:cubicBezTo>
                    <a:pt x="0" y="146"/>
                    <a:pt x="2" y="150"/>
                    <a:pt x="7" y="151"/>
                  </a:cubicBezTo>
                  <a:cubicBezTo>
                    <a:pt x="13" y="152"/>
                    <a:pt x="20" y="150"/>
                    <a:pt x="26" y="156"/>
                  </a:cubicBezTo>
                  <a:cubicBezTo>
                    <a:pt x="31" y="162"/>
                    <a:pt x="46" y="162"/>
                    <a:pt x="56" y="158"/>
                  </a:cubicBezTo>
                  <a:cubicBezTo>
                    <a:pt x="67" y="154"/>
                    <a:pt x="74" y="159"/>
                    <a:pt x="74" y="165"/>
                  </a:cubicBezTo>
                  <a:cubicBezTo>
                    <a:pt x="74" y="171"/>
                    <a:pt x="51" y="163"/>
                    <a:pt x="44" y="167"/>
                  </a:cubicBezTo>
                  <a:cubicBezTo>
                    <a:pt x="37" y="171"/>
                    <a:pt x="15" y="168"/>
                    <a:pt x="16" y="172"/>
                  </a:cubicBezTo>
                  <a:cubicBezTo>
                    <a:pt x="17" y="177"/>
                    <a:pt x="28" y="176"/>
                    <a:pt x="36" y="178"/>
                  </a:cubicBezTo>
                  <a:cubicBezTo>
                    <a:pt x="45" y="179"/>
                    <a:pt x="37" y="183"/>
                    <a:pt x="37" y="187"/>
                  </a:cubicBezTo>
                  <a:cubicBezTo>
                    <a:pt x="36" y="190"/>
                    <a:pt x="41" y="190"/>
                    <a:pt x="50" y="194"/>
                  </a:cubicBezTo>
                  <a:cubicBezTo>
                    <a:pt x="59" y="198"/>
                    <a:pt x="73" y="201"/>
                    <a:pt x="68" y="196"/>
                  </a:cubicBezTo>
                  <a:cubicBezTo>
                    <a:pt x="64" y="191"/>
                    <a:pt x="77" y="192"/>
                    <a:pt x="80" y="195"/>
                  </a:cubicBezTo>
                  <a:cubicBezTo>
                    <a:pt x="82" y="198"/>
                    <a:pt x="88" y="190"/>
                    <a:pt x="95" y="192"/>
                  </a:cubicBezTo>
                  <a:cubicBezTo>
                    <a:pt x="101" y="194"/>
                    <a:pt x="103" y="186"/>
                    <a:pt x="108" y="189"/>
                  </a:cubicBezTo>
                  <a:cubicBezTo>
                    <a:pt x="113" y="193"/>
                    <a:pt x="137" y="195"/>
                    <a:pt x="145" y="199"/>
                  </a:cubicBezTo>
                  <a:cubicBezTo>
                    <a:pt x="153" y="203"/>
                    <a:pt x="164" y="204"/>
                    <a:pt x="163" y="211"/>
                  </a:cubicBezTo>
                  <a:cubicBezTo>
                    <a:pt x="162" y="217"/>
                    <a:pt x="169" y="222"/>
                    <a:pt x="178" y="226"/>
                  </a:cubicBezTo>
                  <a:cubicBezTo>
                    <a:pt x="187" y="230"/>
                    <a:pt x="189" y="238"/>
                    <a:pt x="189" y="244"/>
                  </a:cubicBezTo>
                  <a:cubicBezTo>
                    <a:pt x="188" y="250"/>
                    <a:pt x="198" y="254"/>
                    <a:pt x="197" y="256"/>
                  </a:cubicBezTo>
                  <a:cubicBezTo>
                    <a:pt x="195" y="259"/>
                    <a:pt x="196" y="263"/>
                    <a:pt x="202" y="268"/>
                  </a:cubicBezTo>
                  <a:cubicBezTo>
                    <a:pt x="208" y="273"/>
                    <a:pt x="193" y="277"/>
                    <a:pt x="197" y="282"/>
                  </a:cubicBezTo>
                  <a:cubicBezTo>
                    <a:pt x="200" y="287"/>
                    <a:pt x="191" y="296"/>
                    <a:pt x="202" y="297"/>
                  </a:cubicBezTo>
                  <a:cubicBezTo>
                    <a:pt x="213" y="299"/>
                    <a:pt x="211" y="290"/>
                    <a:pt x="219" y="290"/>
                  </a:cubicBezTo>
                  <a:cubicBezTo>
                    <a:pt x="227" y="290"/>
                    <a:pt x="219" y="297"/>
                    <a:pt x="223" y="301"/>
                  </a:cubicBezTo>
                  <a:cubicBezTo>
                    <a:pt x="227" y="306"/>
                    <a:pt x="236" y="305"/>
                    <a:pt x="245" y="312"/>
                  </a:cubicBezTo>
                  <a:cubicBezTo>
                    <a:pt x="253" y="319"/>
                    <a:pt x="248" y="322"/>
                    <a:pt x="240" y="316"/>
                  </a:cubicBezTo>
                  <a:cubicBezTo>
                    <a:pt x="232" y="311"/>
                    <a:pt x="210" y="312"/>
                    <a:pt x="210" y="314"/>
                  </a:cubicBezTo>
                  <a:cubicBezTo>
                    <a:pt x="210" y="316"/>
                    <a:pt x="235" y="330"/>
                    <a:pt x="240" y="328"/>
                  </a:cubicBezTo>
                  <a:cubicBezTo>
                    <a:pt x="246" y="326"/>
                    <a:pt x="254" y="336"/>
                    <a:pt x="250" y="340"/>
                  </a:cubicBezTo>
                  <a:cubicBezTo>
                    <a:pt x="247" y="343"/>
                    <a:pt x="249" y="351"/>
                    <a:pt x="248" y="355"/>
                  </a:cubicBezTo>
                  <a:cubicBezTo>
                    <a:pt x="247" y="359"/>
                    <a:pt x="239" y="355"/>
                    <a:pt x="234" y="356"/>
                  </a:cubicBezTo>
                  <a:cubicBezTo>
                    <a:pt x="228" y="357"/>
                    <a:pt x="225" y="358"/>
                    <a:pt x="225" y="364"/>
                  </a:cubicBezTo>
                  <a:cubicBezTo>
                    <a:pt x="225" y="370"/>
                    <a:pt x="216" y="374"/>
                    <a:pt x="215" y="381"/>
                  </a:cubicBezTo>
                  <a:cubicBezTo>
                    <a:pt x="214" y="388"/>
                    <a:pt x="222" y="387"/>
                    <a:pt x="226" y="390"/>
                  </a:cubicBezTo>
                  <a:cubicBezTo>
                    <a:pt x="231" y="393"/>
                    <a:pt x="218" y="395"/>
                    <a:pt x="218" y="400"/>
                  </a:cubicBezTo>
                  <a:cubicBezTo>
                    <a:pt x="217" y="405"/>
                    <a:pt x="229" y="414"/>
                    <a:pt x="233" y="417"/>
                  </a:cubicBezTo>
                  <a:cubicBezTo>
                    <a:pt x="238" y="419"/>
                    <a:pt x="234" y="430"/>
                    <a:pt x="235" y="436"/>
                  </a:cubicBezTo>
                  <a:cubicBezTo>
                    <a:pt x="237" y="442"/>
                    <a:pt x="243" y="435"/>
                    <a:pt x="242" y="442"/>
                  </a:cubicBezTo>
                  <a:cubicBezTo>
                    <a:pt x="241" y="449"/>
                    <a:pt x="247" y="449"/>
                    <a:pt x="248" y="453"/>
                  </a:cubicBezTo>
                  <a:cubicBezTo>
                    <a:pt x="248" y="458"/>
                    <a:pt x="258" y="457"/>
                    <a:pt x="256" y="463"/>
                  </a:cubicBezTo>
                  <a:cubicBezTo>
                    <a:pt x="254" y="469"/>
                    <a:pt x="259" y="473"/>
                    <a:pt x="262" y="477"/>
                  </a:cubicBezTo>
                  <a:cubicBezTo>
                    <a:pt x="264" y="480"/>
                    <a:pt x="273" y="486"/>
                    <a:pt x="274" y="490"/>
                  </a:cubicBezTo>
                  <a:cubicBezTo>
                    <a:pt x="276" y="494"/>
                    <a:pt x="281" y="500"/>
                    <a:pt x="287" y="498"/>
                  </a:cubicBezTo>
                  <a:cubicBezTo>
                    <a:pt x="293" y="497"/>
                    <a:pt x="293" y="502"/>
                    <a:pt x="298" y="502"/>
                  </a:cubicBezTo>
                  <a:cubicBezTo>
                    <a:pt x="303" y="501"/>
                    <a:pt x="310" y="504"/>
                    <a:pt x="311" y="507"/>
                  </a:cubicBezTo>
                  <a:cubicBezTo>
                    <a:pt x="313" y="511"/>
                    <a:pt x="327" y="514"/>
                    <a:pt x="331" y="515"/>
                  </a:cubicBezTo>
                  <a:cubicBezTo>
                    <a:pt x="335" y="516"/>
                    <a:pt x="336" y="508"/>
                    <a:pt x="339" y="506"/>
                  </a:cubicBezTo>
                  <a:cubicBezTo>
                    <a:pt x="343" y="504"/>
                    <a:pt x="342" y="490"/>
                    <a:pt x="345" y="489"/>
                  </a:cubicBezTo>
                  <a:cubicBezTo>
                    <a:pt x="348" y="488"/>
                    <a:pt x="347" y="472"/>
                    <a:pt x="344" y="471"/>
                  </a:cubicBezTo>
                  <a:cubicBezTo>
                    <a:pt x="341" y="470"/>
                    <a:pt x="342" y="464"/>
                    <a:pt x="350" y="465"/>
                  </a:cubicBezTo>
                  <a:cubicBezTo>
                    <a:pt x="357" y="466"/>
                    <a:pt x="355" y="459"/>
                    <a:pt x="358" y="458"/>
                  </a:cubicBezTo>
                  <a:cubicBezTo>
                    <a:pt x="362" y="457"/>
                    <a:pt x="360" y="450"/>
                    <a:pt x="363" y="449"/>
                  </a:cubicBezTo>
                  <a:cubicBezTo>
                    <a:pt x="366" y="448"/>
                    <a:pt x="365" y="444"/>
                    <a:pt x="363" y="441"/>
                  </a:cubicBezTo>
                  <a:cubicBezTo>
                    <a:pt x="361" y="438"/>
                    <a:pt x="364" y="436"/>
                    <a:pt x="368" y="436"/>
                  </a:cubicBezTo>
                  <a:cubicBezTo>
                    <a:pt x="372" y="435"/>
                    <a:pt x="371" y="429"/>
                    <a:pt x="365" y="427"/>
                  </a:cubicBezTo>
                  <a:cubicBezTo>
                    <a:pt x="360" y="425"/>
                    <a:pt x="362" y="419"/>
                    <a:pt x="367" y="423"/>
                  </a:cubicBezTo>
                  <a:cubicBezTo>
                    <a:pt x="372" y="427"/>
                    <a:pt x="376" y="424"/>
                    <a:pt x="373" y="420"/>
                  </a:cubicBezTo>
                  <a:cubicBezTo>
                    <a:pt x="370" y="416"/>
                    <a:pt x="377" y="414"/>
                    <a:pt x="384" y="413"/>
                  </a:cubicBezTo>
                  <a:cubicBezTo>
                    <a:pt x="391" y="413"/>
                    <a:pt x="395" y="409"/>
                    <a:pt x="393" y="404"/>
                  </a:cubicBezTo>
                  <a:cubicBezTo>
                    <a:pt x="392" y="398"/>
                    <a:pt x="401" y="399"/>
                    <a:pt x="399" y="403"/>
                  </a:cubicBezTo>
                  <a:cubicBezTo>
                    <a:pt x="397" y="408"/>
                    <a:pt x="398" y="413"/>
                    <a:pt x="401" y="409"/>
                  </a:cubicBezTo>
                  <a:cubicBezTo>
                    <a:pt x="405" y="406"/>
                    <a:pt x="411" y="408"/>
                    <a:pt x="422" y="405"/>
                  </a:cubicBezTo>
                  <a:cubicBezTo>
                    <a:pt x="434" y="402"/>
                    <a:pt x="445" y="392"/>
                    <a:pt x="447" y="383"/>
                  </a:cubicBezTo>
                  <a:cubicBezTo>
                    <a:pt x="450" y="374"/>
                    <a:pt x="463" y="375"/>
                    <a:pt x="461" y="369"/>
                  </a:cubicBezTo>
                  <a:cubicBezTo>
                    <a:pt x="460" y="363"/>
                    <a:pt x="464" y="361"/>
                    <a:pt x="472" y="365"/>
                  </a:cubicBezTo>
                  <a:cubicBezTo>
                    <a:pt x="480" y="369"/>
                    <a:pt x="474" y="362"/>
                    <a:pt x="483" y="362"/>
                  </a:cubicBezTo>
                  <a:cubicBezTo>
                    <a:pt x="492" y="362"/>
                    <a:pt x="491" y="359"/>
                    <a:pt x="500" y="359"/>
                  </a:cubicBezTo>
                  <a:cubicBezTo>
                    <a:pt x="509" y="358"/>
                    <a:pt x="532" y="354"/>
                    <a:pt x="540" y="348"/>
                  </a:cubicBezTo>
                  <a:cubicBezTo>
                    <a:pt x="548" y="341"/>
                    <a:pt x="565" y="335"/>
                    <a:pt x="572" y="331"/>
                  </a:cubicBezTo>
                  <a:cubicBezTo>
                    <a:pt x="579" y="327"/>
                    <a:pt x="581" y="323"/>
                    <a:pt x="576" y="325"/>
                  </a:cubicBezTo>
                  <a:cubicBezTo>
                    <a:pt x="572" y="328"/>
                    <a:pt x="563" y="328"/>
                    <a:pt x="556" y="326"/>
                  </a:cubicBezTo>
                  <a:cubicBezTo>
                    <a:pt x="550" y="325"/>
                    <a:pt x="539" y="319"/>
                    <a:pt x="531" y="323"/>
                  </a:cubicBezTo>
                  <a:cubicBezTo>
                    <a:pt x="524" y="328"/>
                    <a:pt x="528" y="317"/>
                    <a:pt x="535" y="316"/>
                  </a:cubicBezTo>
                  <a:cubicBezTo>
                    <a:pt x="541" y="315"/>
                    <a:pt x="538" y="312"/>
                    <a:pt x="537" y="305"/>
                  </a:cubicBezTo>
                  <a:cubicBezTo>
                    <a:pt x="535" y="299"/>
                    <a:pt x="547" y="303"/>
                    <a:pt x="553" y="311"/>
                  </a:cubicBezTo>
                  <a:cubicBezTo>
                    <a:pt x="558" y="318"/>
                    <a:pt x="568" y="322"/>
                    <a:pt x="577" y="319"/>
                  </a:cubicBezTo>
                  <a:cubicBezTo>
                    <a:pt x="586" y="316"/>
                    <a:pt x="578" y="309"/>
                    <a:pt x="581" y="304"/>
                  </a:cubicBezTo>
                  <a:cubicBezTo>
                    <a:pt x="585" y="299"/>
                    <a:pt x="554" y="283"/>
                    <a:pt x="552" y="278"/>
                  </a:cubicBezTo>
                  <a:cubicBezTo>
                    <a:pt x="550" y="273"/>
                    <a:pt x="560" y="276"/>
                    <a:pt x="569" y="280"/>
                  </a:cubicBezTo>
                  <a:cubicBezTo>
                    <a:pt x="577" y="284"/>
                    <a:pt x="579" y="273"/>
                    <a:pt x="579" y="268"/>
                  </a:cubicBezTo>
                  <a:cubicBezTo>
                    <a:pt x="579" y="264"/>
                    <a:pt x="561" y="263"/>
                    <a:pt x="552" y="268"/>
                  </a:cubicBezTo>
                  <a:cubicBezTo>
                    <a:pt x="544" y="273"/>
                    <a:pt x="536" y="262"/>
                    <a:pt x="547" y="261"/>
                  </a:cubicBezTo>
                  <a:cubicBezTo>
                    <a:pt x="559" y="259"/>
                    <a:pt x="548" y="255"/>
                    <a:pt x="552" y="251"/>
                  </a:cubicBezTo>
                  <a:cubicBezTo>
                    <a:pt x="555" y="248"/>
                    <a:pt x="569" y="261"/>
                    <a:pt x="577" y="259"/>
                  </a:cubicBezTo>
                  <a:cubicBezTo>
                    <a:pt x="584" y="256"/>
                    <a:pt x="589" y="259"/>
                    <a:pt x="596" y="254"/>
                  </a:cubicBezTo>
                  <a:cubicBezTo>
                    <a:pt x="602" y="249"/>
                    <a:pt x="584" y="244"/>
                    <a:pt x="581" y="240"/>
                  </a:cubicBezTo>
                  <a:cubicBezTo>
                    <a:pt x="577" y="236"/>
                    <a:pt x="599" y="237"/>
                    <a:pt x="606" y="238"/>
                  </a:cubicBezTo>
                  <a:cubicBezTo>
                    <a:pt x="612" y="238"/>
                    <a:pt x="614" y="228"/>
                    <a:pt x="609" y="230"/>
                  </a:cubicBezTo>
                  <a:cubicBezTo>
                    <a:pt x="603" y="232"/>
                    <a:pt x="584" y="223"/>
                    <a:pt x="588" y="217"/>
                  </a:cubicBezTo>
                  <a:cubicBezTo>
                    <a:pt x="592" y="211"/>
                    <a:pt x="600" y="218"/>
                    <a:pt x="608" y="214"/>
                  </a:cubicBezTo>
                  <a:cubicBezTo>
                    <a:pt x="616" y="210"/>
                    <a:pt x="609" y="193"/>
                    <a:pt x="603" y="193"/>
                  </a:cubicBezTo>
                  <a:cubicBezTo>
                    <a:pt x="597" y="193"/>
                    <a:pt x="583" y="191"/>
                    <a:pt x="583" y="188"/>
                  </a:cubicBezTo>
                  <a:cubicBezTo>
                    <a:pt x="583" y="185"/>
                    <a:pt x="571" y="183"/>
                    <a:pt x="574" y="180"/>
                  </a:cubicBezTo>
                  <a:cubicBezTo>
                    <a:pt x="578" y="177"/>
                    <a:pt x="582" y="183"/>
                    <a:pt x="590" y="178"/>
                  </a:cubicBezTo>
                  <a:cubicBezTo>
                    <a:pt x="597" y="172"/>
                    <a:pt x="613" y="179"/>
                    <a:pt x="620" y="178"/>
                  </a:cubicBezTo>
                  <a:cubicBezTo>
                    <a:pt x="627" y="176"/>
                    <a:pt x="617" y="163"/>
                    <a:pt x="613" y="166"/>
                  </a:cubicBezTo>
                  <a:cubicBezTo>
                    <a:pt x="609" y="168"/>
                    <a:pt x="596" y="169"/>
                    <a:pt x="595" y="162"/>
                  </a:cubicBezTo>
                  <a:cubicBezTo>
                    <a:pt x="594" y="155"/>
                    <a:pt x="608" y="162"/>
                    <a:pt x="610" y="158"/>
                  </a:cubicBezTo>
                  <a:cubicBezTo>
                    <a:pt x="612" y="155"/>
                    <a:pt x="591" y="146"/>
                    <a:pt x="587" y="153"/>
                  </a:cubicBezTo>
                  <a:cubicBezTo>
                    <a:pt x="584" y="160"/>
                    <a:pt x="572" y="158"/>
                    <a:pt x="578" y="154"/>
                  </a:cubicBezTo>
                  <a:cubicBezTo>
                    <a:pt x="585" y="150"/>
                    <a:pt x="586" y="139"/>
                    <a:pt x="585" y="133"/>
                  </a:cubicBezTo>
                  <a:cubicBezTo>
                    <a:pt x="585" y="127"/>
                    <a:pt x="608" y="127"/>
                    <a:pt x="605" y="118"/>
                  </a:cubicBezTo>
                  <a:cubicBezTo>
                    <a:pt x="603" y="108"/>
                    <a:pt x="616" y="106"/>
                    <a:pt x="624" y="106"/>
                  </a:cubicBezTo>
                  <a:cubicBezTo>
                    <a:pt x="632" y="106"/>
                    <a:pt x="624" y="96"/>
                    <a:pt x="616" y="97"/>
                  </a:cubicBezTo>
                  <a:cubicBezTo>
                    <a:pt x="609" y="98"/>
                    <a:pt x="601" y="107"/>
                    <a:pt x="598" y="103"/>
                  </a:cubicBezTo>
                  <a:cubicBezTo>
                    <a:pt x="594" y="100"/>
                    <a:pt x="606" y="94"/>
                    <a:pt x="613" y="94"/>
                  </a:cubicBezTo>
                  <a:cubicBezTo>
                    <a:pt x="620" y="94"/>
                    <a:pt x="636" y="93"/>
                    <a:pt x="641" y="90"/>
                  </a:cubicBezTo>
                  <a:cubicBezTo>
                    <a:pt x="647" y="87"/>
                    <a:pt x="631" y="84"/>
                    <a:pt x="621" y="85"/>
                  </a:cubicBezTo>
                  <a:cubicBezTo>
                    <a:pt x="610" y="86"/>
                    <a:pt x="610" y="82"/>
                    <a:pt x="626" y="81"/>
                  </a:cubicBezTo>
                  <a:cubicBezTo>
                    <a:pt x="642" y="81"/>
                    <a:pt x="639" y="78"/>
                    <a:pt x="651" y="76"/>
                  </a:cubicBezTo>
                  <a:cubicBezTo>
                    <a:pt x="662" y="75"/>
                    <a:pt x="658" y="70"/>
                    <a:pt x="665" y="70"/>
                  </a:cubicBezTo>
                  <a:cubicBezTo>
                    <a:pt x="672" y="70"/>
                    <a:pt x="691" y="62"/>
                    <a:pt x="691" y="58"/>
                  </a:cubicBezTo>
                  <a:cubicBezTo>
                    <a:pt x="691" y="55"/>
                    <a:pt x="664" y="47"/>
                    <a:pt x="652" y="47"/>
                  </a:cubicBezTo>
                  <a:close/>
                  <a:moveTo>
                    <a:pt x="237" y="338"/>
                  </a:moveTo>
                  <a:cubicBezTo>
                    <a:pt x="237" y="332"/>
                    <a:pt x="231" y="336"/>
                    <a:pt x="228" y="329"/>
                  </a:cubicBezTo>
                  <a:cubicBezTo>
                    <a:pt x="224" y="323"/>
                    <a:pt x="207" y="320"/>
                    <a:pt x="206" y="325"/>
                  </a:cubicBezTo>
                  <a:cubicBezTo>
                    <a:pt x="205" y="327"/>
                    <a:pt x="200" y="330"/>
                    <a:pt x="204" y="335"/>
                  </a:cubicBezTo>
                  <a:cubicBezTo>
                    <a:pt x="208" y="340"/>
                    <a:pt x="211" y="338"/>
                    <a:pt x="216" y="342"/>
                  </a:cubicBezTo>
                  <a:cubicBezTo>
                    <a:pt x="221" y="347"/>
                    <a:pt x="236" y="343"/>
                    <a:pt x="237" y="338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0" name="Freeform 124"/>
            <p:cNvSpPr>
              <a:spLocks noEditPoints="1"/>
            </p:cNvSpPr>
            <p:nvPr/>
          </p:nvSpPr>
          <p:spPr bwMode="auto">
            <a:xfrm>
              <a:off x="2160564" y="1222749"/>
              <a:ext cx="2293370" cy="1764568"/>
            </a:xfrm>
            <a:custGeom>
              <a:avLst/>
              <a:gdLst/>
              <a:ahLst/>
              <a:cxnLst>
                <a:cxn ang="0">
                  <a:pos x="205" y="683"/>
                </a:cxn>
                <a:cxn ang="0">
                  <a:pos x="189" y="227"/>
                </a:cxn>
                <a:cxn ang="0">
                  <a:pos x="387" y="251"/>
                </a:cxn>
                <a:cxn ang="0">
                  <a:pos x="257" y="269"/>
                </a:cxn>
                <a:cxn ang="0">
                  <a:pos x="386" y="334"/>
                </a:cxn>
                <a:cxn ang="0">
                  <a:pos x="237" y="194"/>
                </a:cxn>
                <a:cxn ang="0">
                  <a:pos x="208" y="185"/>
                </a:cxn>
                <a:cxn ang="0">
                  <a:pos x="369" y="213"/>
                </a:cxn>
                <a:cxn ang="0">
                  <a:pos x="297" y="144"/>
                </a:cxn>
                <a:cxn ang="0">
                  <a:pos x="413" y="119"/>
                </a:cxn>
                <a:cxn ang="0">
                  <a:pos x="416" y="161"/>
                </a:cxn>
                <a:cxn ang="0">
                  <a:pos x="420" y="185"/>
                </a:cxn>
                <a:cxn ang="0">
                  <a:pos x="543" y="147"/>
                </a:cxn>
                <a:cxn ang="0">
                  <a:pos x="492" y="232"/>
                </a:cxn>
                <a:cxn ang="0">
                  <a:pos x="687" y="220"/>
                </a:cxn>
                <a:cxn ang="0">
                  <a:pos x="580" y="151"/>
                </a:cxn>
                <a:cxn ang="0">
                  <a:pos x="598" y="83"/>
                </a:cxn>
                <a:cxn ang="0">
                  <a:pos x="587" y="66"/>
                </a:cxn>
                <a:cxn ang="0">
                  <a:pos x="634" y="120"/>
                </a:cxn>
                <a:cxn ang="0">
                  <a:pos x="698" y="180"/>
                </a:cxn>
                <a:cxn ang="0">
                  <a:pos x="795" y="87"/>
                </a:cxn>
                <a:cxn ang="0">
                  <a:pos x="760" y="9"/>
                </a:cxn>
                <a:cxn ang="0">
                  <a:pos x="569" y="46"/>
                </a:cxn>
                <a:cxn ang="0">
                  <a:pos x="624" y="440"/>
                </a:cxn>
                <a:cxn ang="0">
                  <a:pos x="827" y="340"/>
                </a:cxn>
                <a:cxn ang="0">
                  <a:pos x="746" y="272"/>
                </a:cxn>
                <a:cxn ang="0">
                  <a:pos x="624" y="250"/>
                </a:cxn>
                <a:cxn ang="0">
                  <a:pos x="704" y="309"/>
                </a:cxn>
                <a:cxn ang="0">
                  <a:pos x="736" y="409"/>
                </a:cxn>
                <a:cxn ang="0">
                  <a:pos x="850" y="419"/>
                </a:cxn>
                <a:cxn ang="0">
                  <a:pos x="682" y="241"/>
                </a:cxn>
                <a:cxn ang="0">
                  <a:pos x="963" y="641"/>
                </a:cxn>
                <a:cxn ang="0">
                  <a:pos x="110" y="629"/>
                </a:cxn>
                <a:cxn ang="0">
                  <a:pos x="821" y="686"/>
                </a:cxn>
                <a:cxn ang="0">
                  <a:pos x="963" y="609"/>
                </a:cxn>
                <a:cxn ang="0">
                  <a:pos x="895" y="560"/>
                </a:cxn>
                <a:cxn ang="0">
                  <a:pos x="844" y="528"/>
                </a:cxn>
                <a:cxn ang="0">
                  <a:pos x="763" y="463"/>
                </a:cxn>
                <a:cxn ang="0">
                  <a:pos x="727" y="543"/>
                </a:cxn>
                <a:cxn ang="0">
                  <a:pos x="666" y="617"/>
                </a:cxn>
                <a:cxn ang="0">
                  <a:pos x="538" y="525"/>
                </a:cxn>
                <a:cxn ang="0">
                  <a:pos x="579" y="430"/>
                </a:cxn>
                <a:cxn ang="0">
                  <a:pos x="649" y="387"/>
                </a:cxn>
                <a:cxn ang="0">
                  <a:pos x="636" y="339"/>
                </a:cxn>
                <a:cxn ang="0">
                  <a:pos x="580" y="343"/>
                </a:cxn>
                <a:cxn ang="0">
                  <a:pos x="537" y="271"/>
                </a:cxn>
                <a:cxn ang="0">
                  <a:pos x="518" y="292"/>
                </a:cxn>
                <a:cxn ang="0">
                  <a:pos x="508" y="364"/>
                </a:cxn>
                <a:cxn ang="0">
                  <a:pos x="492" y="348"/>
                </a:cxn>
                <a:cxn ang="0">
                  <a:pos x="399" y="348"/>
                </a:cxn>
                <a:cxn ang="0">
                  <a:pos x="268" y="339"/>
                </a:cxn>
                <a:cxn ang="0">
                  <a:pos x="97" y="340"/>
                </a:cxn>
                <a:cxn ang="0">
                  <a:pos x="47" y="341"/>
                </a:cxn>
                <a:cxn ang="0">
                  <a:pos x="127" y="588"/>
                </a:cxn>
                <a:cxn ang="0">
                  <a:pos x="182" y="658"/>
                </a:cxn>
                <a:cxn ang="0">
                  <a:pos x="623" y="689"/>
                </a:cxn>
                <a:cxn ang="0">
                  <a:pos x="701" y="766"/>
                </a:cxn>
                <a:cxn ang="0">
                  <a:pos x="866" y="722"/>
                </a:cxn>
                <a:cxn ang="0">
                  <a:pos x="243" y="407"/>
                </a:cxn>
                <a:cxn ang="0">
                  <a:pos x="241" y="392"/>
                </a:cxn>
                <a:cxn ang="0">
                  <a:pos x="503" y="656"/>
                </a:cxn>
              </a:cxnLst>
              <a:rect l="0" t="0" r="r" b="b"/>
              <a:pathLst>
                <a:path w="1005" h="774">
                  <a:moveTo>
                    <a:pt x="198" y="678"/>
                  </a:moveTo>
                  <a:cubicBezTo>
                    <a:pt x="195" y="675"/>
                    <a:pt x="187" y="676"/>
                    <a:pt x="185" y="672"/>
                  </a:cubicBezTo>
                  <a:cubicBezTo>
                    <a:pt x="184" y="669"/>
                    <a:pt x="176" y="657"/>
                    <a:pt x="172" y="658"/>
                  </a:cubicBezTo>
                  <a:cubicBezTo>
                    <a:pt x="168" y="658"/>
                    <a:pt x="162" y="658"/>
                    <a:pt x="157" y="654"/>
                  </a:cubicBezTo>
                  <a:cubicBezTo>
                    <a:pt x="152" y="651"/>
                    <a:pt x="149" y="650"/>
                    <a:pt x="146" y="653"/>
                  </a:cubicBezTo>
                  <a:cubicBezTo>
                    <a:pt x="142" y="655"/>
                    <a:pt x="149" y="655"/>
                    <a:pt x="149" y="658"/>
                  </a:cubicBezTo>
                  <a:cubicBezTo>
                    <a:pt x="149" y="660"/>
                    <a:pt x="151" y="662"/>
                    <a:pt x="154" y="661"/>
                  </a:cubicBezTo>
                  <a:cubicBezTo>
                    <a:pt x="157" y="661"/>
                    <a:pt x="159" y="667"/>
                    <a:pt x="162" y="667"/>
                  </a:cubicBezTo>
                  <a:cubicBezTo>
                    <a:pt x="165" y="668"/>
                    <a:pt x="166" y="672"/>
                    <a:pt x="170" y="672"/>
                  </a:cubicBezTo>
                  <a:cubicBezTo>
                    <a:pt x="173" y="672"/>
                    <a:pt x="174" y="676"/>
                    <a:pt x="176" y="679"/>
                  </a:cubicBezTo>
                  <a:cubicBezTo>
                    <a:pt x="177" y="681"/>
                    <a:pt x="181" y="679"/>
                    <a:pt x="181" y="681"/>
                  </a:cubicBezTo>
                  <a:cubicBezTo>
                    <a:pt x="181" y="683"/>
                    <a:pt x="185" y="685"/>
                    <a:pt x="186" y="687"/>
                  </a:cubicBezTo>
                  <a:cubicBezTo>
                    <a:pt x="193" y="688"/>
                    <a:pt x="199" y="689"/>
                    <a:pt x="204" y="687"/>
                  </a:cubicBezTo>
                  <a:cubicBezTo>
                    <a:pt x="204" y="686"/>
                    <a:pt x="205" y="684"/>
                    <a:pt x="205" y="683"/>
                  </a:cubicBezTo>
                  <a:cubicBezTo>
                    <a:pt x="207" y="680"/>
                    <a:pt x="202" y="682"/>
                    <a:pt x="198" y="678"/>
                  </a:cubicBezTo>
                  <a:close/>
                  <a:moveTo>
                    <a:pt x="190" y="281"/>
                  </a:moveTo>
                  <a:cubicBezTo>
                    <a:pt x="199" y="283"/>
                    <a:pt x="200" y="299"/>
                    <a:pt x="206" y="299"/>
                  </a:cubicBezTo>
                  <a:cubicBezTo>
                    <a:pt x="210" y="299"/>
                    <a:pt x="207" y="294"/>
                    <a:pt x="213" y="294"/>
                  </a:cubicBezTo>
                  <a:cubicBezTo>
                    <a:pt x="220" y="294"/>
                    <a:pt x="218" y="291"/>
                    <a:pt x="224" y="291"/>
                  </a:cubicBezTo>
                  <a:cubicBezTo>
                    <a:pt x="230" y="292"/>
                    <a:pt x="235" y="290"/>
                    <a:pt x="235" y="283"/>
                  </a:cubicBezTo>
                  <a:cubicBezTo>
                    <a:pt x="235" y="276"/>
                    <a:pt x="240" y="273"/>
                    <a:pt x="246" y="272"/>
                  </a:cubicBezTo>
                  <a:cubicBezTo>
                    <a:pt x="252" y="270"/>
                    <a:pt x="246" y="263"/>
                    <a:pt x="255" y="261"/>
                  </a:cubicBezTo>
                  <a:cubicBezTo>
                    <a:pt x="263" y="259"/>
                    <a:pt x="287" y="249"/>
                    <a:pt x="291" y="246"/>
                  </a:cubicBezTo>
                  <a:cubicBezTo>
                    <a:pt x="295" y="243"/>
                    <a:pt x="286" y="239"/>
                    <a:pt x="277" y="233"/>
                  </a:cubicBezTo>
                  <a:cubicBezTo>
                    <a:pt x="268" y="228"/>
                    <a:pt x="261" y="226"/>
                    <a:pt x="254" y="231"/>
                  </a:cubicBezTo>
                  <a:cubicBezTo>
                    <a:pt x="247" y="235"/>
                    <a:pt x="252" y="226"/>
                    <a:pt x="247" y="228"/>
                  </a:cubicBezTo>
                  <a:cubicBezTo>
                    <a:pt x="241" y="231"/>
                    <a:pt x="226" y="224"/>
                    <a:pt x="224" y="222"/>
                  </a:cubicBezTo>
                  <a:cubicBezTo>
                    <a:pt x="222" y="219"/>
                    <a:pt x="195" y="227"/>
                    <a:pt x="189" y="227"/>
                  </a:cubicBezTo>
                  <a:cubicBezTo>
                    <a:pt x="182" y="227"/>
                    <a:pt x="189" y="234"/>
                    <a:pt x="194" y="238"/>
                  </a:cubicBezTo>
                  <a:cubicBezTo>
                    <a:pt x="198" y="241"/>
                    <a:pt x="183" y="252"/>
                    <a:pt x="186" y="255"/>
                  </a:cubicBezTo>
                  <a:cubicBezTo>
                    <a:pt x="189" y="257"/>
                    <a:pt x="183" y="264"/>
                    <a:pt x="176" y="272"/>
                  </a:cubicBezTo>
                  <a:cubicBezTo>
                    <a:pt x="169" y="280"/>
                    <a:pt x="181" y="279"/>
                    <a:pt x="190" y="281"/>
                  </a:cubicBezTo>
                  <a:close/>
                  <a:moveTo>
                    <a:pt x="440" y="322"/>
                  </a:moveTo>
                  <a:cubicBezTo>
                    <a:pt x="443" y="319"/>
                    <a:pt x="455" y="329"/>
                    <a:pt x="456" y="322"/>
                  </a:cubicBezTo>
                  <a:cubicBezTo>
                    <a:pt x="456" y="314"/>
                    <a:pt x="442" y="311"/>
                    <a:pt x="436" y="307"/>
                  </a:cubicBezTo>
                  <a:cubicBezTo>
                    <a:pt x="430" y="303"/>
                    <a:pt x="427" y="305"/>
                    <a:pt x="418" y="298"/>
                  </a:cubicBezTo>
                  <a:cubicBezTo>
                    <a:pt x="408" y="291"/>
                    <a:pt x="420" y="287"/>
                    <a:pt x="413" y="282"/>
                  </a:cubicBezTo>
                  <a:cubicBezTo>
                    <a:pt x="406" y="276"/>
                    <a:pt x="404" y="261"/>
                    <a:pt x="409" y="256"/>
                  </a:cubicBezTo>
                  <a:cubicBezTo>
                    <a:pt x="414" y="251"/>
                    <a:pt x="419" y="244"/>
                    <a:pt x="410" y="240"/>
                  </a:cubicBezTo>
                  <a:cubicBezTo>
                    <a:pt x="401" y="237"/>
                    <a:pt x="387" y="243"/>
                    <a:pt x="388" y="245"/>
                  </a:cubicBezTo>
                  <a:cubicBezTo>
                    <a:pt x="390" y="247"/>
                    <a:pt x="402" y="254"/>
                    <a:pt x="402" y="257"/>
                  </a:cubicBezTo>
                  <a:cubicBezTo>
                    <a:pt x="402" y="260"/>
                    <a:pt x="391" y="249"/>
                    <a:pt x="387" y="251"/>
                  </a:cubicBezTo>
                  <a:cubicBezTo>
                    <a:pt x="383" y="254"/>
                    <a:pt x="378" y="246"/>
                    <a:pt x="375" y="251"/>
                  </a:cubicBezTo>
                  <a:cubicBezTo>
                    <a:pt x="371" y="256"/>
                    <a:pt x="379" y="274"/>
                    <a:pt x="382" y="279"/>
                  </a:cubicBezTo>
                  <a:cubicBezTo>
                    <a:pt x="385" y="284"/>
                    <a:pt x="379" y="284"/>
                    <a:pt x="375" y="285"/>
                  </a:cubicBezTo>
                  <a:cubicBezTo>
                    <a:pt x="371" y="286"/>
                    <a:pt x="371" y="271"/>
                    <a:pt x="367" y="265"/>
                  </a:cubicBezTo>
                  <a:cubicBezTo>
                    <a:pt x="363" y="260"/>
                    <a:pt x="347" y="253"/>
                    <a:pt x="346" y="257"/>
                  </a:cubicBezTo>
                  <a:cubicBezTo>
                    <a:pt x="345" y="261"/>
                    <a:pt x="356" y="261"/>
                    <a:pt x="354" y="267"/>
                  </a:cubicBezTo>
                  <a:cubicBezTo>
                    <a:pt x="353" y="272"/>
                    <a:pt x="347" y="263"/>
                    <a:pt x="341" y="268"/>
                  </a:cubicBezTo>
                  <a:cubicBezTo>
                    <a:pt x="336" y="272"/>
                    <a:pt x="337" y="269"/>
                    <a:pt x="338" y="265"/>
                  </a:cubicBezTo>
                  <a:cubicBezTo>
                    <a:pt x="339" y="260"/>
                    <a:pt x="330" y="255"/>
                    <a:pt x="320" y="256"/>
                  </a:cubicBezTo>
                  <a:cubicBezTo>
                    <a:pt x="310" y="257"/>
                    <a:pt x="315" y="264"/>
                    <a:pt x="312" y="267"/>
                  </a:cubicBezTo>
                  <a:cubicBezTo>
                    <a:pt x="309" y="269"/>
                    <a:pt x="294" y="265"/>
                    <a:pt x="304" y="263"/>
                  </a:cubicBezTo>
                  <a:cubicBezTo>
                    <a:pt x="313" y="261"/>
                    <a:pt x="309" y="256"/>
                    <a:pt x="306" y="250"/>
                  </a:cubicBezTo>
                  <a:cubicBezTo>
                    <a:pt x="302" y="245"/>
                    <a:pt x="293" y="251"/>
                    <a:pt x="277" y="257"/>
                  </a:cubicBezTo>
                  <a:cubicBezTo>
                    <a:pt x="262" y="262"/>
                    <a:pt x="255" y="268"/>
                    <a:pt x="257" y="269"/>
                  </a:cubicBezTo>
                  <a:cubicBezTo>
                    <a:pt x="259" y="269"/>
                    <a:pt x="259" y="272"/>
                    <a:pt x="253" y="277"/>
                  </a:cubicBezTo>
                  <a:cubicBezTo>
                    <a:pt x="247" y="282"/>
                    <a:pt x="253" y="286"/>
                    <a:pt x="259" y="286"/>
                  </a:cubicBezTo>
                  <a:cubicBezTo>
                    <a:pt x="264" y="286"/>
                    <a:pt x="260" y="290"/>
                    <a:pt x="263" y="292"/>
                  </a:cubicBezTo>
                  <a:cubicBezTo>
                    <a:pt x="267" y="293"/>
                    <a:pt x="285" y="285"/>
                    <a:pt x="290" y="288"/>
                  </a:cubicBezTo>
                  <a:cubicBezTo>
                    <a:pt x="295" y="292"/>
                    <a:pt x="260" y="294"/>
                    <a:pt x="260" y="300"/>
                  </a:cubicBezTo>
                  <a:cubicBezTo>
                    <a:pt x="260" y="306"/>
                    <a:pt x="279" y="309"/>
                    <a:pt x="293" y="307"/>
                  </a:cubicBezTo>
                  <a:cubicBezTo>
                    <a:pt x="307" y="304"/>
                    <a:pt x="332" y="309"/>
                    <a:pt x="332" y="312"/>
                  </a:cubicBezTo>
                  <a:cubicBezTo>
                    <a:pt x="332" y="316"/>
                    <a:pt x="315" y="315"/>
                    <a:pt x="303" y="314"/>
                  </a:cubicBezTo>
                  <a:cubicBezTo>
                    <a:pt x="290" y="314"/>
                    <a:pt x="269" y="318"/>
                    <a:pt x="270" y="322"/>
                  </a:cubicBezTo>
                  <a:cubicBezTo>
                    <a:pt x="271" y="326"/>
                    <a:pt x="272" y="326"/>
                    <a:pt x="285" y="332"/>
                  </a:cubicBezTo>
                  <a:cubicBezTo>
                    <a:pt x="298" y="338"/>
                    <a:pt x="312" y="329"/>
                    <a:pt x="311" y="338"/>
                  </a:cubicBezTo>
                  <a:cubicBezTo>
                    <a:pt x="311" y="346"/>
                    <a:pt x="318" y="348"/>
                    <a:pt x="336" y="349"/>
                  </a:cubicBezTo>
                  <a:cubicBezTo>
                    <a:pt x="353" y="349"/>
                    <a:pt x="361" y="341"/>
                    <a:pt x="370" y="341"/>
                  </a:cubicBezTo>
                  <a:cubicBezTo>
                    <a:pt x="378" y="342"/>
                    <a:pt x="382" y="340"/>
                    <a:pt x="386" y="334"/>
                  </a:cubicBezTo>
                  <a:cubicBezTo>
                    <a:pt x="390" y="328"/>
                    <a:pt x="394" y="332"/>
                    <a:pt x="395" y="335"/>
                  </a:cubicBezTo>
                  <a:cubicBezTo>
                    <a:pt x="396" y="338"/>
                    <a:pt x="407" y="337"/>
                    <a:pt x="409" y="340"/>
                  </a:cubicBezTo>
                  <a:cubicBezTo>
                    <a:pt x="416" y="346"/>
                    <a:pt x="437" y="344"/>
                    <a:pt x="445" y="340"/>
                  </a:cubicBezTo>
                  <a:cubicBezTo>
                    <a:pt x="453" y="336"/>
                    <a:pt x="441" y="325"/>
                    <a:pt x="437" y="330"/>
                  </a:cubicBezTo>
                  <a:cubicBezTo>
                    <a:pt x="433" y="335"/>
                    <a:pt x="430" y="332"/>
                    <a:pt x="429" y="330"/>
                  </a:cubicBezTo>
                  <a:cubicBezTo>
                    <a:pt x="428" y="327"/>
                    <a:pt x="437" y="326"/>
                    <a:pt x="440" y="322"/>
                  </a:cubicBezTo>
                  <a:close/>
                  <a:moveTo>
                    <a:pt x="250" y="199"/>
                  </a:moveTo>
                  <a:cubicBezTo>
                    <a:pt x="259" y="200"/>
                    <a:pt x="268" y="192"/>
                    <a:pt x="267" y="188"/>
                  </a:cubicBezTo>
                  <a:cubicBezTo>
                    <a:pt x="267" y="183"/>
                    <a:pt x="245" y="199"/>
                    <a:pt x="250" y="199"/>
                  </a:cubicBezTo>
                  <a:close/>
                  <a:moveTo>
                    <a:pt x="208" y="185"/>
                  </a:moveTo>
                  <a:cubicBezTo>
                    <a:pt x="212" y="187"/>
                    <a:pt x="208" y="194"/>
                    <a:pt x="212" y="192"/>
                  </a:cubicBezTo>
                  <a:cubicBezTo>
                    <a:pt x="216" y="190"/>
                    <a:pt x="217" y="189"/>
                    <a:pt x="220" y="190"/>
                  </a:cubicBezTo>
                  <a:cubicBezTo>
                    <a:pt x="226" y="192"/>
                    <a:pt x="227" y="187"/>
                    <a:pt x="229" y="185"/>
                  </a:cubicBezTo>
                  <a:cubicBezTo>
                    <a:pt x="232" y="182"/>
                    <a:pt x="231" y="194"/>
                    <a:pt x="237" y="194"/>
                  </a:cubicBezTo>
                  <a:cubicBezTo>
                    <a:pt x="243" y="194"/>
                    <a:pt x="242" y="182"/>
                    <a:pt x="247" y="185"/>
                  </a:cubicBezTo>
                  <a:cubicBezTo>
                    <a:pt x="252" y="189"/>
                    <a:pt x="253" y="184"/>
                    <a:pt x="254" y="180"/>
                  </a:cubicBezTo>
                  <a:cubicBezTo>
                    <a:pt x="255" y="177"/>
                    <a:pt x="255" y="171"/>
                    <a:pt x="261" y="170"/>
                  </a:cubicBezTo>
                  <a:cubicBezTo>
                    <a:pt x="266" y="169"/>
                    <a:pt x="262" y="175"/>
                    <a:pt x="264" y="180"/>
                  </a:cubicBezTo>
                  <a:cubicBezTo>
                    <a:pt x="268" y="186"/>
                    <a:pt x="274" y="180"/>
                    <a:pt x="275" y="177"/>
                  </a:cubicBezTo>
                  <a:cubicBezTo>
                    <a:pt x="275" y="174"/>
                    <a:pt x="284" y="176"/>
                    <a:pt x="284" y="173"/>
                  </a:cubicBezTo>
                  <a:cubicBezTo>
                    <a:pt x="283" y="169"/>
                    <a:pt x="286" y="168"/>
                    <a:pt x="284" y="164"/>
                  </a:cubicBezTo>
                  <a:cubicBezTo>
                    <a:pt x="281" y="160"/>
                    <a:pt x="288" y="161"/>
                    <a:pt x="291" y="158"/>
                  </a:cubicBezTo>
                  <a:cubicBezTo>
                    <a:pt x="294" y="155"/>
                    <a:pt x="287" y="158"/>
                    <a:pt x="282" y="153"/>
                  </a:cubicBezTo>
                  <a:cubicBezTo>
                    <a:pt x="277" y="149"/>
                    <a:pt x="275" y="155"/>
                    <a:pt x="275" y="158"/>
                  </a:cubicBezTo>
                  <a:cubicBezTo>
                    <a:pt x="275" y="161"/>
                    <a:pt x="265" y="158"/>
                    <a:pt x="260" y="156"/>
                  </a:cubicBezTo>
                  <a:cubicBezTo>
                    <a:pt x="254" y="154"/>
                    <a:pt x="247" y="163"/>
                    <a:pt x="239" y="167"/>
                  </a:cubicBezTo>
                  <a:cubicBezTo>
                    <a:pt x="231" y="171"/>
                    <a:pt x="231" y="178"/>
                    <a:pt x="223" y="177"/>
                  </a:cubicBezTo>
                  <a:cubicBezTo>
                    <a:pt x="216" y="177"/>
                    <a:pt x="205" y="184"/>
                    <a:pt x="208" y="185"/>
                  </a:cubicBezTo>
                  <a:close/>
                  <a:moveTo>
                    <a:pt x="286" y="183"/>
                  </a:moveTo>
                  <a:cubicBezTo>
                    <a:pt x="279" y="183"/>
                    <a:pt x="280" y="190"/>
                    <a:pt x="288" y="190"/>
                  </a:cubicBezTo>
                  <a:cubicBezTo>
                    <a:pt x="296" y="190"/>
                    <a:pt x="298" y="193"/>
                    <a:pt x="287" y="192"/>
                  </a:cubicBezTo>
                  <a:cubicBezTo>
                    <a:pt x="275" y="192"/>
                    <a:pt x="270" y="202"/>
                    <a:pt x="278" y="200"/>
                  </a:cubicBezTo>
                  <a:cubicBezTo>
                    <a:pt x="286" y="198"/>
                    <a:pt x="296" y="198"/>
                    <a:pt x="290" y="200"/>
                  </a:cubicBezTo>
                  <a:cubicBezTo>
                    <a:pt x="284" y="202"/>
                    <a:pt x="268" y="203"/>
                    <a:pt x="270" y="206"/>
                  </a:cubicBezTo>
                  <a:cubicBezTo>
                    <a:pt x="271" y="208"/>
                    <a:pt x="278" y="208"/>
                    <a:pt x="284" y="210"/>
                  </a:cubicBezTo>
                  <a:cubicBezTo>
                    <a:pt x="291" y="213"/>
                    <a:pt x="295" y="214"/>
                    <a:pt x="300" y="209"/>
                  </a:cubicBezTo>
                  <a:cubicBezTo>
                    <a:pt x="305" y="203"/>
                    <a:pt x="311" y="198"/>
                    <a:pt x="309" y="205"/>
                  </a:cubicBezTo>
                  <a:cubicBezTo>
                    <a:pt x="306" y="213"/>
                    <a:pt x="317" y="207"/>
                    <a:pt x="330" y="207"/>
                  </a:cubicBezTo>
                  <a:cubicBezTo>
                    <a:pt x="344" y="206"/>
                    <a:pt x="328" y="215"/>
                    <a:pt x="314" y="216"/>
                  </a:cubicBezTo>
                  <a:cubicBezTo>
                    <a:pt x="300" y="217"/>
                    <a:pt x="302" y="224"/>
                    <a:pt x="313" y="226"/>
                  </a:cubicBezTo>
                  <a:cubicBezTo>
                    <a:pt x="324" y="229"/>
                    <a:pt x="348" y="219"/>
                    <a:pt x="353" y="214"/>
                  </a:cubicBezTo>
                  <a:cubicBezTo>
                    <a:pt x="359" y="208"/>
                    <a:pt x="364" y="217"/>
                    <a:pt x="369" y="213"/>
                  </a:cubicBezTo>
                  <a:cubicBezTo>
                    <a:pt x="375" y="209"/>
                    <a:pt x="385" y="213"/>
                    <a:pt x="395" y="211"/>
                  </a:cubicBezTo>
                  <a:cubicBezTo>
                    <a:pt x="404" y="209"/>
                    <a:pt x="406" y="191"/>
                    <a:pt x="399" y="188"/>
                  </a:cubicBezTo>
                  <a:cubicBezTo>
                    <a:pt x="392" y="185"/>
                    <a:pt x="392" y="192"/>
                    <a:pt x="386" y="193"/>
                  </a:cubicBezTo>
                  <a:cubicBezTo>
                    <a:pt x="381" y="194"/>
                    <a:pt x="378" y="187"/>
                    <a:pt x="373" y="182"/>
                  </a:cubicBezTo>
                  <a:cubicBezTo>
                    <a:pt x="369" y="178"/>
                    <a:pt x="372" y="169"/>
                    <a:pt x="365" y="170"/>
                  </a:cubicBezTo>
                  <a:cubicBezTo>
                    <a:pt x="359" y="171"/>
                    <a:pt x="345" y="182"/>
                    <a:pt x="353" y="183"/>
                  </a:cubicBezTo>
                  <a:cubicBezTo>
                    <a:pt x="362" y="184"/>
                    <a:pt x="359" y="188"/>
                    <a:pt x="354" y="190"/>
                  </a:cubicBezTo>
                  <a:cubicBezTo>
                    <a:pt x="350" y="192"/>
                    <a:pt x="365" y="196"/>
                    <a:pt x="363" y="199"/>
                  </a:cubicBezTo>
                  <a:cubicBezTo>
                    <a:pt x="361" y="202"/>
                    <a:pt x="338" y="199"/>
                    <a:pt x="337" y="194"/>
                  </a:cubicBezTo>
                  <a:cubicBezTo>
                    <a:pt x="336" y="189"/>
                    <a:pt x="318" y="180"/>
                    <a:pt x="310" y="182"/>
                  </a:cubicBezTo>
                  <a:cubicBezTo>
                    <a:pt x="303" y="184"/>
                    <a:pt x="306" y="176"/>
                    <a:pt x="298" y="176"/>
                  </a:cubicBezTo>
                  <a:cubicBezTo>
                    <a:pt x="291" y="175"/>
                    <a:pt x="293" y="182"/>
                    <a:pt x="286" y="183"/>
                  </a:cubicBezTo>
                  <a:close/>
                  <a:moveTo>
                    <a:pt x="312" y="147"/>
                  </a:moveTo>
                  <a:cubicBezTo>
                    <a:pt x="315" y="141"/>
                    <a:pt x="296" y="142"/>
                    <a:pt x="297" y="144"/>
                  </a:cubicBezTo>
                  <a:cubicBezTo>
                    <a:pt x="301" y="148"/>
                    <a:pt x="310" y="153"/>
                    <a:pt x="312" y="147"/>
                  </a:cubicBezTo>
                  <a:close/>
                  <a:moveTo>
                    <a:pt x="354" y="144"/>
                  </a:moveTo>
                  <a:cubicBezTo>
                    <a:pt x="360" y="143"/>
                    <a:pt x="357" y="138"/>
                    <a:pt x="347" y="140"/>
                  </a:cubicBezTo>
                  <a:cubicBezTo>
                    <a:pt x="336" y="141"/>
                    <a:pt x="318" y="141"/>
                    <a:pt x="318" y="149"/>
                  </a:cubicBezTo>
                  <a:cubicBezTo>
                    <a:pt x="318" y="155"/>
                    <a:pt x="322" y="158"/>
                    <a:pt x="333" y="159"/>
                  </a:cubicBezTo>
                  <a:cubicBezTo>
                    <a:pt x="345" y="160"/>
                    <a:pt x="355" y="149"/>
                    <a:pt x="349" y="149"/>
                  </a:cubicBezTo>
                  <a:cubicBezTo>
                    <a:pt x="344" y="149"/>
                    <a:pt x="347" y="145"/>
                    <a:pt x="354" y="144"/>
                  </a:cubicBezTo>
                  <a:close/>
                  <a:moveTo>
                    <a:pt x="329" y="135"/>
                  </a:moveTo>
                  <a:cubicBezTo>
                    <a:pt x="334" y="137"/>
                    <a:pt x="339" y="130"/>
                    <a:pt x="343" y="133"/>
                  </a:cubicBezTo>
                  <a:cubicBezTo>
                    <a:pt x="346" y="136"/>
                    <a:pt x="362" y="139"/>
                    <a:pt x="362" y="131"/>
                  </a:cubicBezTo>
                  <a:cubicBezTo>
                    <a:pt x="362" y="123"/>
                    <a:pt x="342" y="122"/>
                    <a:pt x="337" y="125"/>
                  </a:cubicBezTo>
                  <a:cubicBezTo>
                    <a:pt x="332" y="128"/>
                    <a:pt x="309" y="129"/>
                    <a:pt x="316" y="134"/>
                  </a:cubicBezTo>
                  <a:cubicBezTo>
                    <a:pt x="320" y="137"/>
                    <a:pt x="324" y="133"/>
                    <a:pt x="329" y="135"/>
                  </a:cubicBezTo>
                  <a:close/>
                  <a:moveTo>
                    <a:pt x="413" y="119"/>
                  </a:moveTo>
                  <a:cubicBezTo>
                    <a:pt x="419" y="115"/>
                    <a:pt x="430" y="122"/>
                    <a:pt x="428" y="126"/>
                  </a:cubicBezTo>
                  <a:cubicBezTo>
                    <a:pt x="426" y="131"/>
                    <a:pt x="409" y="125"/>
                    <a:pt x="410" y="129"/>
                  </a:cubicBezTo>
                  <a:cubicBezTo>
                    <a:pt x="410" y="131"/>
                    <a:pt x="412" y="137"/>
                    <a:pt x="424" y="133"/>
                  </a:cubicBezTo>
                  <a:cubicBezTo>
                    <a:pt x="436" y="130"/>
                    <a:pt x="446" y="132"/>
                    <a:pt x="454" y="139"/>
                  </a:cubicBezTo>
                  <a:cubicBezTo>
                    <a:pt x="462" y="145"/>
                    <a:pt x="470" y="148"/>
                    <a:pt x="475" y="141"/>
                  </a:cubicBezTo>
                  <a:cubicBezTo>
                    <a:pt x="481" y="135"/>
                    <a:pt x="468" y="134"/>
                    <a:pt x="471" y="129"/>
                  </a:cubicBezTo>
                  <a:cubicBezTo>
                    <a:pt x="473" y="124"/>
                    <a:pt x="463" y="121"/>
                    <a:pt x="457" y="121"/>
                  </a:cubicBezTo>
                  <a:cubicBezTo>
                    <a:pt x="452" y="121"/>
                    <a:pt x="450" y="111"/>
                    <a:pt x="445" y="113"/>
                  </a:cubicBezTo>
                  <a:cubicBezTo>
                    <a:pt x="441" y="115"/>
                    <a:pt x="438" y="118"/>
                    <a:pt x="438" y="112"/>
                  </a:cubicBezTo>
                  <a:cubicBezTo>
                    <a:pt x="438" y="105"/>
                    <a:pt x="412" y="105"/>
                    <a:pt x="405" y="107"/>
                  </a:cubicBezTo>
                  <a:cubicBezTo>
                    <a:pt x="399" y="110"/>
                    <a:pt x="407" y="123"/>
                    <a:pt x="413" y="119"/>
                  </a:cubicBezTo>
                  <a:close/>
                  <a:moveTo>
                    <a:pt x="416" y="161"/>
                  </a:moveTo>
                  <a:cubicBezTo>
                    <a:pt x="420" y="156"/>
                    <a:pt x="400" y="140"/>
                    <a:pt x="399" y="148"/>
                  </a:cubicBezTo>
                  <a:cubicBezTo>
                    <a:pt x="398" y="155"/>
                    <a:pt x="412" y="166"/>
                    <a:pt x="416" y="161"/>
                  </a:cubicBezTo>
                  <a:close/>
                  <a:moveTo>
                    <a:pt x="481" y="96"/>
                  </a:moveTo>
                  <a:cubicBezTo>
                    <a:pt x="485" y="90"/>
                    <a:pt x="460" y="85"/>
                    <a:pt x="466" y="90"/>
                  </a:cubicBezTo>
                  <a:cubicBezTo>
                    <a:pt x="470" y="93"/>
                    <a:pt x="478" y="102"/>
                    <a:pt x="481" y="96"/>
                  </a:cubicBezTo>
                  <a:close/>
                  <a:moveTo>
                    <a:pt x="425" y="209"/>
                  </a:moveTo>
                  <a:cubicBezTo>
                    <a:pt x="428" y="205"/>
                    <a:pt x="417" y="197"/>
                    <a:pt x="414" y="204"/>
                  </a:cubicBezTo>
                  <a:cubicBezTo>
                    <a:pt x="411" y="211"/>
                    <a:pt x="421" y="213"/>
                    <a:pt x="425" y="209"/>
                  </a:cubicBezTo>
                  <a:close/>
                  <a:moveTo>
                    <a:pt x="481" y="174"/>
                  </a:moveTo>
                  <a:cubicBezTo>
                    <a:pt x="481" y="179"/>
                    <a:pt x="469" y="173"/>
                    <a:pt x="460" y="170"/>
                  </a:cubicBezTo>
                  <a:cubicBezTo>
                    <a:pt x="451" y="166"/>
                    <a:pt x="457" y="177"/>
                    <a:pt x="464" y="183"/>
                  </a:cubicBezTo>
                  <a:cubicBezTo>
                    <a:pt x="471" y="189"/>
                    <a:pt x="460" y="186"/>
                    <a:pt x="451" y="179"/>
                  </a:cubicBezTo>
                  <a:cubicBezTo>
                    <a:pt x="441" y="173"/>
                    <a:pt x="442" y="184"/>
                    <a:pt x="447" y="187"/>
                  </a:cubicBezTo>
                  <a:cubicBezTo>
                    <a:pt x="451" y="191"/>
                    <a:pt x="446" y="196"/>
                    <a:pt x="440" y="188"/>
                  </a:cubicBezTo>
                  <a:cubicBezTo>
                    <a:pt x="434" y="180"/>
                    <a:pt x="431" y="171"/>
                    <a:pt x="421" y="171"/>
                  </a:cubicBezTo>
                  <a:cubicBezTo>
                    <a:pt x="412" y="170"/>
                    <a:pt x="416" y="180"/>
                    <a:pt x="420" y="185"/>
                  </a:cubicBezTo>
                  <a:cubicBezTo>
                    <a:pt x="425" y="191"/>
                    <a:pt x="430" y="193"/>
                    <a:pt x="438" y="197"/>
                  </a:cubicBezTo>
                  <a:cubicBezTo>
                    <a:pt x="446" y="202"/>
                    <a:pt x="459" y="195"/>
                    <a:pt x="465" y="197"/>
                  </a:cubicBezTo>
                  <a:cubicBezTo>
                    <a:pt x="471" y="198"/>
                    <a:pt x="458" y="206"/>
                    <a:pt x="462" y="211"/>
                  </a:cubicBezTo>
                  <a:cubicBezTo>
                    <a:pt x="466" y="216"/>
                    <a:pt x="477" y="212"/>
                    <a:pt x="486" y="212"/>
                  </a:cubicBezTo>
                  <a:cubicBezTo>
                    <a:pt x="494" y="211"/>
                    <a:pt x="490" y="206"/>
                    <a:pt x="495" y="203"/>
                  </a:cubicBezTo>
                  <a:cubicBezTo>
                    <a:pt x="500" y="199"/>
                    <a:pt x="490" y="200"/>
                    <a:pt x="494" y="191"/>
                  </a:cubicBezTo>
                  <a:cubicBezTo>
                    <a:pt x="498" y="183"/>
                    <a:pt x="482" y="169"/>
                    <a:pt x="481" y="174"/>
                  </a:cubicBezTo>
                  <a:close/>
                  <a:moveTo>
                    <a:pt x="502" y="145"/>
                  </a:moveTo>
                  <a:cubicBezTo>
                    <a:pt x="510" y="145"/>
                    <a:pt x="516" y="144"/>
                    <a:pt x="522" y="141"/>
                  </a:cubicBezTo>
                  <a:cubicBezTo>
                    <a:pt x="529" y="139"/>
                    <a:pt x="519" y="139"/>
                    <a:pt x="523" y="133"/>
                  </a:cubicBezTo>
                  <a:cubicBezTo>
                    <a:pt x="528" y="127"/>
                    <a:pt x="512" y="126"/>
                    <a:pt x="511" y="128"/>
                  </a:cubicBezTo>
                  <a:cubicBezTo>
                    <a:pt x="510" y="130"/>
                    <a:pt x="491" y="116"/>
                    <a:pt x="488" y="121"/>
                  </a:cubicBezTo>
                  <a:cubicBezTo>
                    <a:pt x="485" y="125"/>
                    <a:pt x="495" y="145"/>
                    <a:pt x="502" y="145"/>
                  </a:cubicBezTo>
                  <a:close/>
                  <a:moveTo>
                    <a:pt x="543" y="147"/>
                  </a:moveTo>
                  <a:cubicBezTo>
                    <a:pt x="542" y="144"/>
                    <a:pt x="504" y="149"/>
                    <a:pt x="510" y="153"/>
                  </a:cubicBezTo>
                  <a:cubicBezTo>
                    <a:pt x="520" y="161"/>
                    <a:pt x="544" y="150"/>
                    <a:pt x="543" y="147"/>
                  </a:cubicBezTo>
                  <a:close/>
                  <a:moveTo>
                    <a:pt x="537" y="220"/>
                  </a:moveTo>
                  <a:cubicBezTo>
                    <a:pt x="546" y="220"/>
                    <a:pt x="542" y="209"/>
                    <a:pt x="532" y="201"/>
                  </a:cubicBezTo>
                  <a:cubicBezTo>
                    <a:pt x="522" y="194"/>
                    <a:pt x="499" y="209"/>
                    <a:pt x="503" y="212"/>
                  </a:cubicBezTo>
                  <a:cubicBezTo>
                    <a:pt x="508" y="216"/>
                    <a:pt x="528" y="221"/>
                    <a:pt x="537" y="220"/>
                  </a:cubicBezTo>
                  <a:close/>
                  <a:moveTo>
                    <a:pt x="473" y="290"/>
                  </a:moveTo>
                  <a:cubicBezTo>
                    <a:pt x="484" y="298"/>
                    <a:pt x="481" y="284"/>
                    <a:pt x="493" y="285"/>
                  </a:cubicBezTo>
                  <a:cubicBezTo>
                    <a:pt x="506" y="285"/>
                    <a:pt x="506" y="265"/>
                    <a:pt x="508" y="257"/>
                  </a:cubicBezTo>
                  <a:cubicBezTo>
                    <a:pt x="510" y="250"/>
                    <a:pt x="498" y="250"/>
                    <a:pt x="501" y="256"/>
                  </a:cubicBezTo>
                  <a:cubicBezTo>
                    <a:pt x="504" y="261"/>
                    <a:pt x="501" y="267"/>
                    <a:pt x="500" y="260"/>
                  </a:cubicBezTo>
                  <a:cubicBezTo>
                    <a:pt x="499" y="254"/>
                    <a:pt x="489" y="260"/>
                    <a:pt x="486" y="255"/>
                  </a:cubicBezTo>
                  <a:cubicBezTo>
                    <a:pt x="482" y="250"/>
                    <a:pt x="497" y="249"/>
                    <a:pt x="500" y="243"/>
                  </a:cubicBezTo>
                  <a:cubicBezTo>
                    <a:pt x="504" y="236"/>
                    <a:pt x="489" y="237"/>
                    <a:pt x="492" y="232"/>
                  </a:cubicBezTo>
                  <a:cubicBezTo>
                    <a:pt x="496" y="227"/>
                    <a:pt x="470" y="233"/>
                    <a:pt x="478" y="236"/>
                  </a:cubicBezTo>
                  <a:cubicBezTo>
                    <a:pt x="485" y="239"/>
                    <a:pt x="478" y="243"/>
                    <a:pt x="471" y="238"/>
                  </a:cubicBezTo>
                  <a:cubicBezTo>
                    <a:pt x="464" y="233"/>
                    <a:pt x="445" y="241"/>
                    <a:pt x="452" y="247"/>
                  </a:cubicBezTo>
                  <a:cubicBezTo>
                    <a:pt x="457" y="251"/>
                    <a:pt x="474" y="244"/>
                    <a:pt x="464" y="257"/>
                  </a:cubicBezTo>
                  <a:cubicBezTo>
                    <a:pt x="455" y="270"/>
                    <a:pt x="451" y="253"/>
                    <a:pt x="442" y="255"/>
                  </a:cubicBezTo>
                  <a:cubicBezTo>
                    <a:pt x="433" y="256"/>
                    <a:pt x="437" y="267"/>
                    <a:pt x="450" y="271"/>
                  </a:cubicBezTo>
                  <a:cubicBezTo>
                    <a:pt x="464" y="275"/>
                    <a:pt x="462" y="283"/>
                    <a:pt x="473" y="290"/>
                  </a:cubicBezTo>
                  <a:close/>
                  <a:moveTo>
                    <a:pt x="555" y="210"/>
                  </a:moveTo>
                  <a:cubicBezTo>
                    <a:pt x="558" y="220"/>
                    <a:pt x="562" y="213"/>
                    <a:pt x="568" y="217"/>
                  </a:cubicBezTo>
                  <a:cubicBezTo>
                    <a:pt x="573" y="221"/>
                    <a:pt x="582" y="224"/>
                    <a:pt x="586" y="220"/>
                  </a:cubicBezTo>
                  <a:cubicBezTo>
                    <a:pt x="591" y="216"/>
                    <a:pt x="593" y="213"/>
                    <a:pt x="594" y="216"/>
                  </a:cubicBezTo>
                  <a:cubicBezTo>
                    <a:pt x="597" y="222"/>
                    <a:pt x="608" y="223"/>
                    <a:pt x="632" y="223"/>
                  </a:cubicBezTo>
                  <a:cubicBezTo>
                    <a:pt x="656" y="224"/>
                    <a:pt x="650" y="213"/>
                    <a:pt x="657" y="217"/>
                  </a:cubicBezTo>
                  <a:cubicBezTo>
                    <a:pt x="664" y="221"/>
                    <a:pt x="680" y="221"/>
                    <a:pt x="687" y="220"/>
                  </a:cubicBezTo>
                  <a:cubicBezTo>
                    <a:pt x="694" y="218"/>
                    <a:pt x="697" y="207"/>
                    <a:pt x="697" y="202"/>
                  </a:cubicBezTo>
                  <a:cubicBezTo>
                    <a:pt x="696" y="196"/>
                    <a:pt x="643" y="192"/>
                    <a:pt x="633" y="197"/>
                  </a:cubicBezTo>
                  <a:cubicBezTo>
                    <a:pt x="624" y="203"/>
                    <a:pt x="609" y="195"/>
                    <a:pt x="601" y="199"/>
                  </a:cubicBezTo>
                  <a:cubicBezTo>
                    <a:pt x="594" y="203"/>
                    <a:pt x="596" y="194"/>
                    <a:pt x="583" y="193"/>
                  </a:cubicBezTo>
                  <a:cubicBezTo>
                    <a:pt x="569" y="193"/>
                    <a:pt x="584" y="186"/>
                    <a:pt x="586" y="183"/>
                  </a:cubicBezTo>
                  <a:cubicBezTo>
                    <a:pt x="589" y="180"/>
                    <a:pt x="566" y="172"/>
                    <a:pt x="556" y="174"/>
                  </a:cubicBezTo>
                  <a:cubicBezTo>
                    <a:pt x="547" y="176"/>
                    <a:pt x="541" y="171"/>
                    <a:pt x="532" y="167"/>
                  </a:cubicBezTo>
                  <a:cubicBezTo>
                    <a:pt x="523" y="163"/>
                    <a:pt x="499" y="163"/>
                    <a:pt x="504" y="171"/>
                  </a:cubicBezTo>
                  <a:cubicBezTo>
                    <a:pt x="507" y="176"/>
                    <a:pt x="536" y="186"/>
                    <a:pt x="539" y="181"/>
                  </a:cubicBezTo>
                  <a:cubicBezTo>
                    <a:pt x="542" y="176"/>
                    <a:pt x="550" y="187"/>
                    <a:pt x="554" y="193"/>
                  </a:cubicBezTo>
                  <a:cubicBezTo>
                    <a:pt x="559" y="198"/>
                    <a:pt x="551" y="200"/>
                    <a:pt x="555" y="210"/>
                  </a:cubicBezTo>
                  <a:close/>
                  <a:moveTo>
                    <a:pt x="580" y="151"/>
                  </a:moveTo>
                  <a:cubicBezTo>
                    <a:pt x="571" y="147"/>
                    <a:pt x="560" y="156"/>
                    <a:pt x="569" y="160"/>
                  </a:cubicBezTo>
                  <a:cubicBezTo>
                    <a:pt x="577" y="163"/>
                    <a:pt x="589" y="156"/>
                    <a:pt x="580" y="151"/>
                  </a:cubicBezTo>
                  <a:close/>
                  <a:moveTo>
                    <a:pt x="508" y="95"/>
                  </a:moveTo>
                  <a:cubicBezTo>
                    <a:pt x="516" y="99"/>
                    <a:pt x="511" y="104"/>
                    <a:pt x="519" y="107"/>
                  </a:cubicBezTo>
                  <a:cubicBezTo>
                    <a:pt x="527" y="111"/>
                    <a:pt x="550" y="103"/>
                    <a:pt x="552" y="108"/>
                  </a:cubicBezTo>
                  <a:cubicBezTo>
                    <a:pt x="554" y="114"/>
                    <a:pt x="529" y="114"/>
                    <a:pt x="532" y="118"/>
                  </a:cubicBezTo>
                  <a:cubicBezTo>
                    <a:pt x="536" y="121"/>
                    <a:pt x="550" y="127"/>
                    <a:pt x="548" y="130"/>
                  </a:cubicBezTo>
                  <a:cubicBezTo>
                    <a:pt x="546" y="133"/>
                    <a:pt x="572" y="141"/>
                    <a:pt x="575" y="137"/>
                  </a:cubicBezTo>
                  <a:cubicBezTo>
                    <a:pt x="577" y="133"/>
                    <a:pt x="584" y="134"/>
                    <a:pt x="591" y="137"/>
                  </a:cubicBezTo>
                  <a:cubicBezTo>
                    <a:pt x="597" y="139"/>
                    <a:pt x="598" y="121"/>
                    <a:pt x="602" y="124"/>
                  </a:cubicBezTo>
                  <a:cubicBezTo>
                    <a:pt x="607" y="127"/>
                    <a:pt x="606" y="118"/>
                    <a:pt x="614" y="115"/>
                  </a:cubicBezTo>
                  <a:cubicBezTo>
                    <a:pt x="621" y="112"/>
                    <a:pt x="632" y="111"/>
                    <a:pt x="633" y="108"/>
                  </a:cubicBezTo>
                  <a:cubicBezTo>
                    <a:pt x="633" y="106"/>
                    <a:pt x="631" y="102"/>
                    <a:pt x="622" y="103"/>
                  </a:cubicBezTo>
                  <a:cubicBezTo>
                    <a:pt x="613" y="104"/>
                    <a:pt x="607" y="101"/>
                    <a:pt x="611" y="96"/>
                  </a:cubicBezTo>
                  <a:cubicBezTo>
                    <a:pt x="615" y="91"/>
                    <a:pt x="601" y="89"/>
                    <a:pt x="606" y="85"/>
                  </a:cubicBezTo>
                  <a:cubicBezTo>
                    <a:pt x="611" y="81"/>
                    <a:pt x="596" y="77"/>
                    <a:pt x="598" y="83"/>
                  </a:cubicBezTo>
                  <a:cubicBezTo>
                    <a:pt x="599" y="89"/>
                    <a:pt x="589" y="84"/>
                    <a:pt x="587" y="78"/>
                  </a:cubicBezTo>
                  <a:cubicBezTo>
                    <a:pt x="586" y="73"/>
                    <a:pt x="565" y="71"/>
                    <a:pt x="552" y="59"/>
                  </a:cubicBezTo>
                  <a:cubicBezTo>
                    <a:pt x="538" y="47"/>
                    <a:pt x="524" y="55"/>
                    <a:pt x="532" y="56"/>
                  </a:cubicBezTo>
                  <a:cubicBezTo>
                    <a:pt x="540" y="58"/>
                    <a:pt x="540" y="62"/>
                    <a:pt x="533" y="61"/>
                  </a:cubicBezTo>
                  <a:cubicBezTo>
                    <a:pt x="527" y="61"/>
                    <a:pt x="515" y="62"/>
                    <a:pt x="526" y="66"/>
                  </a:cubicBezTo>
                  <a:cubicBezTo>
                    <a:pt x="536" y="70"/>
                    <a:pt x="525" y="71"/>
                    <a:pt x="516" y="71"/>
                  </a:cubicBezTo>
                  <a:cubicBezTo>
                    <a:pt x="508" y="71"/>
                    <a:pt x="507" y="82"/>
                    <a:pt x="518" y="84"/>
                  </a:cubicBezTo>
                  <a:cubicBezTo>
                    <a:pt x="529" y="85"/>
                    <a:pt x="521" y="92"/>
                    <a:pt x="512" y="89"/>
                  </a:cubicBezTo>
                  <a:cubicBezTo>
                    <a:pt x="503" y="87"/>
                    <a:pt x="500" y="91"/>
                    <a:pt x="508" y="95"/>
                  </a:cubicBezTo>
                  <a:close/>
                  <a:moveTo>
                    <a:pt x="569" y="46"/>
                  </a:moveTo>
                  <a:cubicBezTo>
                    <a:pt x="576" y="41"/>
                    <a:pt x="581" y="44"/>
                    <a:pt x="575" y="47"/>
                  </a:cubicBezTo>
                  <a:cubicBezTo>
                    <a:pt x="569" y="50"/>
                    <a:pt x="571" y="52"/>
                    <a:pt x="580" y="52"/>
                  </a:cubicBezTo>
                  <a:cubicBezTo>
                    <a:pt x="588" y="51"/>
                    <a:pt x="576" y="54"/>
                    <a:pt x="576" y="59"/>
                  </a:cubicBezTo>
                  <a:cubicBezTo>
                    <a:pt x="576" y="64"/>
                    <a:pt x="586" y="61"/>
                    <a:pt x="587" y="66"/>
                  </a:cubicBezTo>
                  <a:cubicBezTo>
                    <a:pt x="587" y="71"/>
                    <a:pt x="609" y="73"/>
                    <a:pt x="615" y="67"/>
                  </a:cubicBezTo>
                  <a:cubicBezTo>
                    <a:pt x="622" y="61"/>
                    <a:pt x="619" y="69"/>
                    <a:pt x="619" y="73"/>
                  </a:cubicBezTo>
                  <a:cubicBezTo>
                    <a:pt x="618" y="77"/>
                    <a:pt x="649" y="80"/>
                    <a:pt x="651" y="75"/>
                  </a:cubicBezTo>
                  <a:cubicBezTo>
                    <a:pt x="652" y="70"/>
                    <a:pt x="657" y="72"/>
                    <a:pt x="663" y="74"/>
                  </a:cubicBezTo>
                  <a:cubicBezTo>
                    <a:pt x="669" y="75"/>
                    <a:pt x="698" y="68"/>
                    <a:pt x="699" y="62"/>
                  </a:cubicBezTo>
                  <a:cubicBezTo>
                    <a:pt x="699" y="56"/>
                    <a:pt x="708" y="65"/>
                    <a:pt x="699" y="72"/>
                  </a:cubicBezTo>
                  <a:cubicBezTo>
                    <a:pt x="689" y="78"/>
                    <a:pt x="670" y="77"/>
                    <a:pt x="662" y="80"/>
                  </a:cubicBezTo>
                  <a:cubicBezTo>
                    <a:pt x="653" y="82"/>
                    <a:pt x="667" y="88"/>
                    <a:pt x="676" y="95"/>
                  </a:cubicBezTo>
                  <a:cubicBezTo>
                    <a:pt x="684" y="101"/>
                    <a:pt x="665" y="98"/>
                    <a:pt x="657" y="89"/>
                  </a:cubicBezTo>
                  <a:cubicBezTo>
                    <a:pt x="649" y="81"/>
                    <a:pt x="631" y="81"/>
                    <a:pt x="621" y="81"/>
                  </a:cubicBezTo>
                  <a:cubicBezTo>
                    <a:pt x="612" y="82"/>
                    <a:pt x="615" y="99"/>
                    <a:pt x="622" y="99"/>
                  </a:cubicBezTo>
                  <a:cubicBezTo>
                    <a:pt x="629" y="99"/>
                    <a:pt x="636" y="102"/>
                    <a:pt x="643" y="113"/>
                  </a:cubicBezTo>
                  <a:cubicBezTo>
                    <a:pt x="650" y="124"/>
                    <a:pt x="665" y="121"/>
                    <a:pt x="665" y="126"/>
                  </a:cubicBezTo>
                  <a:cubicBezTo>
                    <a:pt x="665" y="131"/>
                    <a:pt x="645" y="122"/>
                    <a:pt x="634" y="120"/>
                  </a:cubicBezTo>
                  <a:cubicBezTo>
                    <a:pt x="623" y="118"/>
                    <a:pt x="606" y="125"/>
                    <a:pt x="605" y="133"/>
                  </a:cubicBezTo>
                  <a:cubicBezTo>
                    <a:pt x="605" y="141"/>
                    <a:pt x="621" y="140"/>
                    <a:pt x="632" y="134"/>
                  </a:cubicBezTo>
                  <a:cubicBezTo>
                    <a:pt x="643" y="127"/>
                    <a:pt x="635" y="136"/>
                    <a:pt x="630" y="141"/>
                  </a:cubicBezTo>
                  <a:cubicBezTo>
                    <a:pt x="624" y="146"/>
                    <a:pt x="643" y="150"/>
                    <a:pt x="643" y="156"/>
                  </a:cubicBezTo>
                  <a:cubicBezTo>
                    <a:pt x="643" y="162"/>
                    <a:pt x="629" y="160"/>
                    <a:pt x="628" y="154"/>
                  </a:cubicBezTo>
                  <a:cubicBezTo>
                    <a:pt x="626" y="149"/>
                    <a:pt x="621" y="143"/>
                    <a:pt x="608" y="144"/>
                  </a:cubicBezTo>
                  <a:cubicBezTo>
                    <a:pt x="595" y="145"/>
                    <a:pt x="599" y="154"/>
                    <a:pt x="607" y="155"/>
                  </a:cubicBezTo>
                  <a:cubicBezTo>
                    <a:pt x="615" y="156"/>
                    <a:pt x="615" y="162"/>
                    <a:pt x="606" y="162"/>
                  </a:cubicBezTo>
                  <a:cubicBezTo>
                    <a:pt x="597" y="162"/>
                    <a:pt x="577" y="168"/>
                    <a:pt x="583" y="174"/>
                  </a:cubicBezTo>
                  <a:cubicBezTo>
                    <a:pt x="590" y="180"/>
                    <a:pt x="616" y="174"/>
                    <a:pt x="620" y="178"/>
                  </a:cubicBezTo>
                  <a:cubicBezTo>
                    <a:pt x="625" y="182"/>
                    <a:pt x="637" y="183"/>
                    <a:pt x="640" y="179"/>
                  </a:cubicBezTo>
                  <a:cubicBezTo>
                    <a:pt x="643" y="174"/>
                    <a:pt x="653" y="176"/>
                    <a:pt x="663" y="176"/>
                  </a:cubicBezTo>
                  <a:cubicBezTo>
                    <a:pt x="673" y="176"/>
                    <a:pt x="676" y="178"/>
                    <a:pt x="680" y="182"/>
                  </a:cubicBezTo>
                  <a:cubicBezTo>
                    <a:pt x="685" y="186"/>
                    <a:pt x="693" y="184"/>
                    <a:pt x="698" y="180"/>
                  </a:cubicBezTo>
                  <a:cubicBezTo>
                    <a:pt x="704" y="176"/>
                    <a:pt x="704" y="176"/>
                    <a:pt x="711" y="176"/>
                  </a:cubicBezTo>
                  <a:cubicBezTo>
                    <a:pt x="718" y="176"/>
                    <a:pt x="719" y="172"/>
                    <a:pt x="716" y="166"/>
                  </a:cubicBezTo>
                  <a:cubicBezTo>
                    <a:pt x="712" y="161"/>
                    <a:pt x="703" y="170"/>
                    <a:pt x="702" y="166"/>
                  </a:cubicBezTo>
                  <a:cubicBezTo>
                    <a:pt x="701" y="161"/>
                    <a:pt x="693" y="160"/>
                    <a:pt x="679" y="162"/>
                  </a:cubicBezTo>
                  <a:cubicBezTo>
                    <a:pt x="665" y="164"/>
                    <a:pt x="671" y="153"/>
                    <a:pt x="679" y="155"/>
                  </a:cubicBezTo>
                  <a:cubicBezTo>
                    <a:pt x="688" y="158"/>
                    <a:pt x="699" y="157"/>
                    <a:pt x="709" y="154"/>
                  </a:cubicBezTo>
                  <a:cubicBezTo>
                    <a:pt x="718" y="152"/>
                    <a:pt x="711" y="147"/>
                    <a:pt x="711" y="143"/>
                  </a:cubicBezTo>
                  <a:cubicBezTo>
                    <a:pt x="711" y="139"/>
                    <a:pt x="723" y="142"/>
                    <a:pt x="732" y="142"/>
                  </a:cubicBezTo>
                  <a:cubicBezTo>
                    <a:pt x="741" y="142"/>
                    <a:pt x="754" y="127"/>
                    <a:pt x="754" y="119"/>
                  </a:cubicBezTo>
                  <a:cubicBezTo>
                    <a:pt x="755" y="110"/>
                    <a:pt x="734" y="112"/>
                    <a:pt x="724" y="112"/>
                  </a:cubicBezTo>
                  <a:cubicBezTo>
                    <a:pt x="714" y="112"/>
                    <a:pt x="731" y="105"/>
                    <a:pt x="750" y="106"/>
                  </a:cubicBezTo>
                  <a:cubicBezTo>
                    <a:pt x="769" y="107"/>
                    <a:pt x="760" y="98"/>
                    <a:pt x="764" y="95"/>
                  </a:cubicBezTo>
                  <a:cubicBezTo>
                    <a:pt x="767" y="92"/>
                    <a:pt x="776" y="99"/>
                    <a:pt x="786" y="97"/>
                  </a:cubicBezTo>
                  <a:cubicBezTo>
                    <a:pt x="795" y="95"/>
                    <a:pt x="789" y="87"/>
                    <a:pt x="795" y="87"/>
                  </a:cubicBezTo>
                  <a:cubicBezTo>
                    <a:pt x="800" y="87"/>
                    <a:pt x="810" y="80"/>
                    <a:pt x="831" y="68"/>
                  </a:cubicBezTo>
                  <a:cubicBezTo>
                    <a:pt x="851" y="57"/>
                    <a:pt x="867" y="59"/>
                    <a:pt x="868" y="52"/>
                  </a:cubicBezTo>
                  <a:cubicBezTo>
                    <a:pt x="869" y="46"/>
                    <a:pt x="840" y="52"/>
                    <a:pt x="835" y="50"/>
                  </a:cubicBezTo>
                  <a:cubicBezTo>
                    <a:pt x="830" y="48"/>
                    <a:pt x="855" y="43"/>
                    <a:pt x="861" y="44"/>
                  </a:cubicBezTo>
                  <a:cubicBezTo>
                    <a:pt x="867" y="46"/>
                    <a:pt x="875" y="44"/>
                    <a:pt x="896" y="34"/>
                  </a:cubicBezTo>
                  <a:cubicBezTo>
                    <a:pt x="916" y="24"/>
                    <a:pt x="907" y="22"/>
                    <a:pt x="899" y="23"/>
                  </a:cubicBezTo>
                  <a:cubicBezTo>
                    <a:pt x="890" y="25"/>
                    <a:pt x="881" y="22"/>
                    <a:pt x="881" y="16"/>
                  </a:cubicBezTo>
                  <a:cubicBezTo>
                    <a:pt x="882" y="11"/>
                    <a:pt x="869" y="16"/>
                    <a:pt x="868" y="13"/>
                  </a:cubicBezTo>
                  <a:cubicBezTo>
                    <a:pt x="868" y="10"/>
                    <a:pt x="856" y="11"/>
                    <a:pt x="843" y="16"/>
                  </a:cubicBezTo>
                  <a:cubicBezTo>
                    <a:pt x="830" y="21"/>
                    <a:pt x="842" y="11"/>
                    <a:pt x="847" y="9"/>
                  </a:cubicBezTo>
                  <a:cubicBezTo>
                    <a:pt x="853" y="7"/>
                    <a:pt x="814" y="9"/>
                    <a:pt x="808" y="5"/>
                  </a:cubicBezTo>
                  <a:cubicBezTo>
                    <a:pt x="801" y="0"/>
                    <a:pt x="794" y="12"/>
                    <a:pt x="788" y="6"/>
                  </a:cubicBezTo>
                  <a:cubicBezTo>
                    <a:pt x="782" y="0"/>
                    <a:pt x="766" y="5"/>
                    <a:pt x="768" y="10"/>
                  </a:cubicBezTo>
                  <a:cubicBezTo>
                    <a:pt x="770" y="14"/>
                    <a:pt x="766" y="14"/>
                    <a:pt x="760" y="9"/>
                  </a:cubicBezTo>
                  <a:cubicBezTo>
                    <a:pt x="754" y="4"/>
                    <a:pt x="742" y="10"/>
                    <a:pt x="732" y="8"/>
                  </a:cubicBezTo>
                  <a:cubicBezTo>
                    <a:pt x="721" y="7"/>
                    <a:pt x="726" y="17"/>
                    <a:pt x="714" y="12"/>
                  </a:cubicBezTo>
                  <a:cubicBezTo>
                    <a:pt x="703" y="7"/>
                    <a:pt x="690" y="9"/>
                    <a:pt x="694" y="11"/>
                  </a:cubicBezTo>
                  <a:cubicBezTo>
                    <a:pt x="697" y="12"/>
                    <a:pt x="693" y="15"/>
                    <a:pt x="688" y="14"/>
                  </a:cubicBezTo>
                  <a:cubicBezTo>
                    <a:pt x="683" y="12"/>
                    <a:pt x="678" y="14"/>
                    <a:pt x="681" y="19"/>
                  </a:cubicBezTo>
                  <a:cubicBezTo>
                    <a:pt x="683" y="24"/>
                    <a:pt x="662" y="18"/>
                    <a:pt x="662" y="23"/>
                  </a:cubicBezTo>
                  <a:cubicBezTo>
                    <a:pt x="662" y="29"/>
                    <a:pt x="655" y="32"/>
                    <a:pt x="649" y="27"/>
                  </a:cubicBezTo>
                  <a:cubicBezTo>
                    <a:pt x="643" y="22"/>
                    <a:pt x="624" y="20"/>
                    <a:pt x="629" y="25"/>
                  </a:cubicBezTo>
                  <a:cubicBezTo>
                    <a:pt x="635" y="29"/>
                    <a:pt x="612" y="27"/>
                    <a:pt x="618" y="31"/>
                  </a:cubicBezTo>
                  <a:cubicBezTo>
                    <a:pt x="624" y="36"/>
                    <a:pt x="611" y="39"/>
                    <a:pt x="611" y="37"/>
                  </a:cubicBezTo>
                  <a:cubicBezTo>
                    <a:pt x="611" y="34"/>
                    <a:pt x="598" y="30"/>
                    <a:pt x="593" y="34"/>
                  </a:cubicBezTo>
                  <a:cubicBezTo>
                    <a:pt x="588" y="39"/>
                    <a:pt x="587" y="44"/>
                    <a:pt x="584" y="41"/>
                  </a:cubicBezTo>
                  <a:cubicBezTo>
                    <a:pt x="582" y="38"/>
                    <a:pt x="571" y="39"/>
                    <a:pt x="560" y="43"/>
                  </a:cubicBezTo>
                  <a:cubicBezTo>
                    <a:pt x="550" y="47"/>
                    <a:pt x="562" y="50"/>
                    <a:pt x="569" y="46"/>
                  </a:cubicBezTo>
                  <a:close/>
                  <a:moveTo>
                    <a:pt x="695" y="477"/>
                  </a:moveTo>
                  <a:cubicBezTo>
                    <a:pt x="698" y="477"/>
                    <a:pt x="705" y="464"/>
                    <a:pt x="696" y="465"/>
                  </a:cubicBezTo>
                  <a:cubicBezTo>
                    <a:pt x="687" y="465"/>
                    <a:pt x="689" y="478"/>
                    <a:pt x="695" y="477"/>
                  </a:cubicBezTo>
                  <a:close/>
                  <a:moveTo>
                    <a:pt x="651" y="466"/>
                  </a:moveTo>
                  <a:cubicBezTo>
                    <a:pt x="659" y="471"/>
                    <a:pt x="671" y="458"/>
                    <a:pt x="670" y="454"/>
                  </a:cubicBezTo>
                  <a:cubicBezTo>
                    <a:pt x="669" y="450"/>
                    <a:pt x="641" y="460"/>
                    <a:pt x="651" y="466"/>
                  </a:cubicBezTo>
                  <a:close/>
                  <a:moveTo>
                    <a:pt x="687" y="439"/>
                  </a:moveTo>
                  <a:cubicBezTo>
                    <a:pt x="688" y="434"/>
                    <a:pt x="670" y="432"/>
                    <a:pt x="671" y="426"/>
                  </a:cubicBezTo>
                  <a:cubicBezTo>
                    <a:pt x="672" y="421"/>
                    <a:pt x="655" y="416"/>
                    <a:pt x="649" y="413"/>
                  </a:cubicBezTo>
                  <a:cubicBezTo>
                    <a:pt x="644" y="410"/>
                    <a:pt x="635" y="409"/>
                    <a:pt x="635" y="403"/>
                  </a:cubicBezTo>
                  <a:cubicBezTo>
                    <a:pt x="635" y="397"/>
                    <a:pt x="623" y="401"/>
                    <a:pt x="623" y="410"/>
                  </a:cubicBezTo>
                  <a:cubicBezTo>
                    <a:pt x="622" y="419"/>
                    <a:pt x="617" y="417"/>
                    <a:pt x="620" y="426"/>
                  </a:cubicBezTo>
                  <a:cubicBezTo>
                    <a:pt x="622" y="434"/>
                    <a:pt x="609" y="436"/>
                    <a:pt x="610" y="441"/>
                  </a:cubicBezTo>
                  <a:cubicBezTo>
                    <a:pt x="612" y="445"/>
                    <a:pt x="618" y="440"/>
                    <a:pt x="624" y="440"/>
                  </a:cubicBezTo>
                  <a:cubicBezTo>
                    <a:pt x="630" y="440"/>
                    <a:pt x="623" y="448"/>
                    <a:pt x="630" y="449"/>
                  </a:cubicBezTo>
                  <a:cubicBezTo>
                    <a:pt x="636" y="450"/>
                    <a:pt x="647" y="443"/>
                    <a:pt x="649" y="439"/>
                  </a:cubicBezTo>
                  <a:cubicBezTo>
                    <a:pt x="652" y="435"/>
                    <a:pt x="657" y="433"/>
                    <a:pt x="664" y="438"/>
                  </a:cubicBezTo>
                  <a:cubicBezTo>
                    <a:pt x="671" y="443"/>
                    <a:pt x="686" y="444"/>
                    <a:pt x="687" y="439"/>
                  </a:cubicBezTo>
                  <a:close/>
                  <a:moveTo>
                    <a:pt x="850" y="395"/>
                  </a:moveTo>
                  <a:cubicBezTo>
                    <a:pt x="856" y="395"/>
                    <a:pt x="857" y="403"/>
                    <a:pt x="867" y="411"/>
                  </a:cubicBezTo>
                  <a:cubicBezTo>
                    <a:pt x="876" y="419"/>
                    <a:pt x="877" y="413"/>
                    <a:pt x="879" y="408"/>
                  </a:cubicBezTo>
                  <a:cubicBezTo>
                    <a:pt x="880" y="402"/>
                    <a:pt x="891" y="407"/>
                    <a:pt x="890" y="401"/>
                  </a:cubicBezTo>
                  <a:cubicBezTo>
                    <a:pt x="890" y="396"/>
                    <a:pt x="899" y="389"/>
                    <a:pt x="905" y="387"/>
                  </a:cubicBezTo>
                  <a:cubicBezTo>
                    <a:pt x="911" y="384"/>
                    <a:pt x="900" y="378"/>
                    <a:pt x="892" y="379"/>
                  </a:cubicBezTo>
                  <a:cubicBezTo>
                    <a:pt x="884" y="379"/>
                    <a:pt x="882" y="374"/>
                    <a:pt x="882" y="370"/>
                  </a:cubicBezTo>
                  <a:cubicBezTo>
                    <a:pt x="882" y="367"/>
                    <a:pt x="867" y="358"/>
                    <a:pt x="862" y="360"/>
                  </a:cubicBezTo>
                  <a:cubicBezTo>
                    <a:pt x="857" y="361"/>
                    <a:pt x="849" y="353"/>
                    <a:pt x="842" y="353"/>
                  </a:cubicBezTo>
                  <a:cubicBezTo>
                    <a:pt x="836" y="352"/>
                    <a:pt x="826" y="347"/>
                    <a:pt x="827" y="340"/>
                  </a:cubicBezTo>
                  <a:cubicBezTo>
                    <a:pt x="828" y="333"/>
                    <a:pt x="840" y="342"/>
                    <a:pt x="843" y="337"/>
                  </a:cubicBezTo>
                  <a:cubicBezTo>
                    <a:pt x="845" y="331"/>
                    <a:pt x="830" y="334"/>
                    <a:pt x="830" y="330"/>
                  </a:cubicBezTo>
                  <a:cubicBezTo>
                    <a:pt x="829" y="326"/>
                    <a:pt x="833" y="328"/>
                    <a:pt x="836" y="325"/>
                  </a:cubicBezTo>
                  <a:cubicBezTo>
                    <a:pt x="839" y="323"/>
                    <a:pt x="834" y="318"/>
                    <a:pt x="830" y="316"/>
                  </a:cubicBezTo>
                  <a:cubicBezTo>
                    <a:pt x="827" y="314"/>
                    <a:pt x="826" y="320"/>
                    <a:pt x="822" y="320"/>
                  </a:cubicBezTo>
                  <a:cubicBezTo>
                    <a:pt x="819" y="320"/>
                    <a:pt x="822" y="314"/>
                    <a:pt x="824" y="311"/>
                  </a:cubicBezTo>
                  <a:cubicBezTo>
                    <a:pt x="827" y="307"/>
                    <a:pt x="813" y="303"/>
                    <a:pt x="807" y="305"/>
                  </a:cubicBezTo>
                  <a:cubicBezTo>
                    <a:pt x="801" y="307"/>
                    <a:pt x="799" y="304"/>
                    <a:pt x="799" y="300"/>
                  </a:cubicBezTo>
                  <a:cubicBezTo>
                    <a:pt x="799" y="296"/>
                    <a:pt x="788" y="300"/>
                    <a:pt x="784" y="303"/>
                  </a:cubicBezTo>
                  <a:cubicBezTo>
                    <a:pt x="780" y="306"/>
                    <a:pt x="775" y="300"/>
                    <a:pt x="780" y="299"/>
                  </a:cubicBezTo>
                  <a:cubicBezTo>
                    <a:pt x="785" y="299"/>
                    <a:pt x="791" y="295"/>
                    <a:pt x="790" y="290"/>
                  </a:cubicBezTo>
                  <a:cubicBezTo>
                    <a:pt x="788" y="286"/>
                    <a:pt x="775" y="285"/>
                    <a:pt x="773" y="291"/>
                  </a:cubicBezTo>
                  <a:cubicBezTo>
                    <a:pt x="770" y="296"/>
                    <a:pt x="760" y="285"/>
                    <a:pt x="760" y="280"/>
                  </a:cubicBezTo>
                  <a:cubicBezTo>
                    <a:pt x="760" y="276"/>
                    <a:pt x="744" y="280"/>
                    <a:pt x="746" y="272"/>
                  </a:cubicBezTo>
                  <a:cubicBezTo>
                    <a:pt x="748" y="265"/>
                    <a:pt x="727" y="263"/>
                    <a:pt x="722" y="263"/>
                  </a:cubicBezTo>
                  <a:cubicBezTo>
                    <a:pt x="716" y="263"/>
                    <a:pt x="708" y="267"/>
                    <a:pt x="709" y="272"/>
                  </a:cubicBezTo>
                  <a:cubicBezTo>
                    <a:pt x="710" y="277"/>
                    <a:pt x="703" y="275"/>
                    <a:pt x="702" y="270"/>
                  </a:cubicBezTo>
                  <a:cubicBezTo>
                    <a:pt x="701" y="264"/>
                    <a:pt x="688" y="276"/>
                    <a:pt x="684" y="276"/>
                  </a:cubicBezTo>
                  <a:cubicBezTo>
                    <a:pt x="680" y="276"/>
                    <a:pt x="686" y="261"/>
                    <a:pt x="684" y="257"/>
                  </a:cubicBezTo>
                  <a:cubicBezTo>
                    <a:pt x="682" y="252"/>
                    <a:pt x="679" y="251"/>
                    <a:pt x="676" y="243"/>
                  </a:cubicBezTo>
                  <a:cubicBezTo>
                    <a:pt x="673" y="236"/>
                    <a:pt x="658" y="239"/>
                    <a:pt x="654" y="243"/>
                  </a:cubicBezTo>
                  <a:cubicBezTo>
                    <a:pt x="650" y="248"/>
                    <a:pt x="637" y="246"/>
                    <a:pt x="630" y="253"/>
                  </a:cubicBezTo>
                  <a:cubicBezTo>
                    <a:pt x="623" y="260"/>
                    <a:pt x="631" y="267"/>
                    <a:pt x="634" y="269"/>
                  </a:cubicBezTo>
                  <a:cubicBezTo>
                    <a:pt x="637" y="272"/>
                    <a:pt x="623" y="276"/>
                    <a:pt x="628" y="280"/>
                  </a:cubicBezTo>
                  <a:cubicBezTo>
                    <a:pt x="632" y="284"/>
                    <a:pt x="639" y="282"/>
                    <a:pt x="640" y="288"/>
                  </a:cubicBezTo>
                  <a:cubicBezTo>
                    <a:pt x="640" y="295"/>
                    <a:pt x="623" y="286"/>
                    <a:pt x="621" y="281"/>
                  </a:cubicBezTo>
                  <a:cubicBezTo>
                    <a:pt x="618" y="275"/>
                    <a:pt x="622" y="270"/>
                    <a:pt x="618" y="266"/>
                  </a:cubicBezTo>
                  <a:cubicBezTo>
                    <a:pt x="615" y="262"/>
                    <a:pt x="618" y="257"/>
                    <a:pt x="624" y="250"/>
                  </a:cubicBezTo>
                  <a:cubicBezTo>
                    <a:pt x="631" y="243"/>
                    <a:pt x="636" y="244"/>
                    <a:pt x="636" y="240"/>
                  </a:cubicBezTo>
                  <a:cubicBezTo>
                    <a:pt x="636" y="236"/>
                    <a:pt x="608" y="236"/>
                    <a:pt x="591" y="251"/>
                  </a:cubicBezTo>
                  <a:cubicBezTo>
                    <a:pt x="575" y="266"/>
                    <a:pt x="580" y="286"/>
                    <a:pt x="581" y="290"/>
                  </a:cubicBezTo>
                  <a:cubicBezTo>
                    <a:pt x="582" y="294"/>
                    <a:pt x="596" y="292"/>
                    <a:pt x="605" y="295"/>
                  </a:cubicBezTo>
                  <a:cubicBezTo>
                    <a:pt x="613" y="297"/>
                    <a:pt x="609" y="301"/>
                    <a:pt x="602" y="300"/>
                  </a:cubicBezTo>
                  <a:cubicBezTo>
                    <a:pt x="596" y="299"/>
                    <a:pt x="585" y="297"/>
                    <a:pt x="585" y="301"/>
                  </a:cubicBezTo>
                  <a:cubicBezTo>
                    <a:pt x="586" y="306"/>
                    <a:pt x="599" y="314"/>
                    <a:pt x="607" y="312"/>
                  </a:cubicBezTo>
                  <a:cubicBezTo>
                    <a:pt x="615" y="310"/>
                    <a:pt x="615" y="310"/>
                    <a:pt x="619" y="315"/>
                  </a:cubicBezTo>
                  <a:cubicBezTo>
                    <a:pt x="622" y="319"/>
                    <a:pt x="632" y="318"/>
                    <a:pt x="641" y="318"/>
                  </a:cubicBezTo>
                  <a:cubicBezTo>
                    <a:pt x="651" y="319"/>
                    <a:pt x="662" y="322"/>
                    <a:pt x="666" y="323"/>
                  </a:cubicBezTo>
                  <a:cubicBezTo>
                    <a:pt x="671" y="323"/>
                    <a:pt x="676" y="320"/>
                    <a:pt x="678" y="318"/>
                  </a:cubicBezTo>
                  <a:cubicBezTo>
                    <a:pt x="679" y="315"/>
                    <a:pt x="698" y="322"/>
                    <a:pt x="703" y="321"/>
                  </a:cubicBezTo>
                  <a:cubicBezTo>
                    <a:pt x="709" y="321"/>
                    <a:pt x="705" y="316"/>
                    <a:pt x="702" y="314"/>
                  </a:cubicBezTo>
                  <a:cubicBezTo>
                    <a:pt x="698" y="313"/>
                    <a:pt x="700" y="306"/>
                    <a:pt x="704" y="309"/>
                  </a:cubicBezTo>
                  <a:cubicBezTo>
                    <a:pt x="709" y="311"/>
                    <a:pt x="716" y="313"/>
                    <a:pt x="718" y="317"/>
                  </a:cubicBezTo>
                  <a:cubicBezTo>
                    <a:pt x="719" y="321"/>
                    <a:pt x="723" y="319"/>
                    <a:pt x="724" y="323"/>
                  </a:cubicBezTo>
                  <a:cubicBezTo>
                    <a:pt x="724" y="326"/>
                    <a:pt x="740" y="330"/>
                    <a:pt x="741" y="334"/>
                  </a:cubicBezTo>
                  <a:cubicBezTo>
                    <a:pt x="741" y="338"/>
                    <a:pt x="725" y="340"/>
                    <a:pt x="730" y="344"/>
                  </a:cubicBezTo>
                  <a:cubicBezTo>
                    <a:pt x="734" y="347"/>
                    <a:pt x="741" y="339"/>
                    <a:pt x="747" y="339"/>
                  </a:cubicBezTo>
                  <a:cubicBezTo>
                    <a:pt x="753" y="338"/>
                    <a:pt x="753" y="352"/>
                    <a:pt x="758" y="350"/>
                  </a:cubicBezTo>
                  <a:cubicBezTo>
                    <a:pt x="764" y="347"/>
                    <a:pt x="769" y="352"/>
                    <a:pt x="775" y="361"/>
                  </a:cubicBezTo>
                  <a:cubicBezTo>
                    <a:pt x="781" y="369"/>
                    <a:pt x="774" y="377"/>
                    <a:pt x="775" y="380"/>
                  </a:cubicBezTo>
                  <a:cubicBezTo>
                    <a:pt x="775" y="383"/>
                    <a:pt x="787" y="382"/>
                    <a:pt x="793" y="379"/>
                  </a:cubicBezTo>
                  <a:cubicBezTo>
                    <a:pt x="800" y="375"/>
                    <a:pt x="806" y="383"/>
                    <a:pt x="811" y="387"/>
                  </a:cubicBezTo>
                  <a:cubicBezTo>
                    <a:pt x="816" y="392"/>
                    <a:pt x="792" y="399"/>
                    <a:pt x="794" y="395"/>
                  </a:cubicBezTo>
                  <a:cubicBezTo>
                    <a:pt x="796" y="391"/>
                    <a:pt x="780" y="379"/>
                    <a:pt x="766" y="385"/>
                  </a:cubicBezTo>
                  <a:cubicBezTo>
                    <a:pt x="751" y="390"/>
                    <a:pt x="761" y="399"/>
                    <a:pt x="763" y="404"/>
                  </a:cubicBezTo>
                  <a:cubicBezTo>
                    <a:pt x="764" y="409"/>
                    <a:pt x="750" y="414"/>
                    <a:pt x="736" y="409"/>
                  </a:cubicBezTo>
                  <a:cubicBezTo>
                    <a:pt x="723" y="405"/>
                    <a:pt x="727" y="412"/>
                    <a:pt x="721" y="412"/>
                  </a:cubicBezTo>
                  <a:cubicBezTo>
                    <a:pt x="716" y="412"/>
                    <a:pt x="710" y="421"/>
                    <a:pt x="715" y="426"/>
                  </a:cubicBezTo>
                  <a:cubicBezTo>
                    <a:pt x="720" y="432"/>
                    <a:pt x="731" y="427"/>
                    <a:pt x="740" y="427"/>
                  </a:cubicBezTo>
                  <a:cubicBezTo>
                    <a:pt x="749" y="428"/>
                    <a:pt x="750" y="430"/>
                    <a:pt x="751" y="425"/>
                  </a:cubicBezTo>
                  <a:cubicBezTo>
                    <a:pt x="752" y="420"/>
                    <a:pt x="761" y="423"/>
                    <a:pt x="768" y="424"/>
                  </a:cubicBezTo>
                  <a:cubicBezTo>
                    <a:pt x="774" y="426"/>
                    <a:pt x="773" y="435"/>
                    <a:pt x="781" y="436"/>
                  </a:cubicBezTo>
                  <a:cubicBezTo>
                    <a:pt x="789" y="437"/>
                    <a:pt x="782" y="445"/>
                    <a:pt x="787" y="450"/>
                  </a:cubicBezTo>
                  <a:cubicBezTo>
                    <a:pt x="792" y="456"/>
                    <a:pt x="808" y="453"/>
                    <a:pt x="814" y="459"/>
                  </a:cubicBezTo>
                  <a:cubicBezTo>
                    <a:pt x="820" y="465"/>
                    <a:pt x="846" y="476"/>
                    <a:pt x="849" y="472"/>
                  </a:cubicBezTo>
                  <a:cubicBezTo>
                    <a:pt x="853" y="467"/>
                    <a:pt x="827" y="444"/>
                    <a:pt x="820" y="442"/>
                  </a:cubicBezTo>
                  <a:cubicBezTo>
                    <a:pt x="812" y="440"/>
                    <a:pt x="827" y="438"/>
                    <a:pt x="837" y="445"/>
                  </a:cubicBezTo>
                  <a:cubicBezTo>
                    <a:pt x="846" y="453"/>
                    <a:pt x="860" y="456"/>
                    <a:pt x="867" y="447"/>
                  </a:cubicBezTo>
                  <a:cubicBezTo>
                    <a:pt x="874" y="438"/>
                    <a:pt x="861" y="441"/>
                    <a:pt x="861" y="434"/>
                  </a:cubicBezTo>
                  <a:cubicBezTo>
                    <a:pt x="861" y="428"/>
                    <a:pt x="857" y="419"/>
                    <a:pt x="850" y="419"/>
                  </a:cubicBezTo>
                  <a:cubicBezTo>
                    <a:pt x="843" y="419"/>
                    <a:pt x="825" y="405"/>
                    <a:pt x="831" y="402"/>
                  </a:cubicBezTo>
                  <a:cubicBezTo>
                    <a:pt x="838" y="399"/>
                    <a:pt x="829" y="395"/>
                    <a:pt x="834" y="389"/>
                  </a:cubicBezTo>
                  <a:cubicBezTo>
                    <a:pt x="839" y="384"/>
                    <a:pt x="844" y="394"/>
                    <a:pt x="850" y="395"/>
                  </a:cubicBezTo>
                  <a:close/>
                  <a:moveTo>
                    <a:pt x="745" y="371"/>
                  </a:moveTo>
                  <a:cubicBezTo>
                    <a:pt x="751" y="370"/>
                    <a:pt x="750" y="360"/>
                    <a:pt x="746" y="356"/>
                  </a:cubicBezTo>
                  <a:cubicBezTo>
                    <a:pt x="744" y="352"/>
                    <a:pt x="737" y="352"/>
                    <a:pt x="732" y="352"/>
                  </a:cubicBezTo>
                  <a:cubicBezTo>
                    <a:pt x="726" y="353"/>
                    <a:pt x="717" y="361"/>
                    <a:pt x="722" y="370"/>
                  </a:cubicBezTo>
                  <a:cubicBezTo>
                    <a:pt x="727" y="378"/>
                    <a:pt x="739" y="372"/>
                    <a:pt x="745" y="371"/>
                  </a:cubicBezTo>
                  <a:close/>
                  <a:moveTo>
                    <a:pt x="682" y="241"/>
                  </a:moveTo>
                  <a:cubicBezTo>
                    <a:pt x="679" y="247"/>
                    <a:pt x="689" y="247"/>
                    <a:pt x="689" y="255"/>
                  </a:cubicBezTo>
                  <a:cubicBezTo>
                    <a:pt x="690" y="262"/>
                    <a:pt x="699" y="265"/>
                    <a:pt x="706" y="260"/>
                  </a:cubicBezTo>
                  <a:cubicBezTo>
                    <a:pt x="713" y="256"/>
                    <a:pt x="733" y="261"/>
                    <a:pt x="733" y="256"/>
                  </a:cubicBezTo>
                  <a:cubicBezTo>
                    <a:pt x="733" y="250"/>
                    <a:pt x="712" y="240"/>
                    <a:pt x="705" y="242"/>
                  </a:cubicBezTo>
                  <a:cubicBezTo>
                    <a:pt x="697" y="243"/>
                    <a:pt x="685" y="234"/>
                    <a:pt x="682" y="241"/>
                  </a:cubicBezTo>
                  <a:close/>
                  <a:moveTo>
                    <a:pt x="870" y="666"/>
                  </a:moveTo>
                  <a:cubicBezTo>
                    <a:pt x="871" y="670"/>
                    <a:pt x="900" y="682"/>
                    <a:pt x="901" y="677"/>
                  </a:cubicBezTo>
                  <a:cubicBezTo>
                    <a:pt x="902" y="671"/>
                    <a:pt x="869" y="663"/>
                    <a:pt x="870" y="666"/>
                  </a:cubicBezTo>
                  <a:close/>
                  <a:moveTo>
                    <a:pt x="997" y="696"/>
                  </a:moveTo>
                  <a:cubicBezTo>
                    <a:pt x="995" y="700"/>
                    <a:pt x="992" y="693"/>
                    <a:pt x="996" y="690"/>
                  </a:cubicBezTo>
                  <a:cubicBezTo>
                    <a:pt x="1000" y="687"/>
                    <a:pt x="995" y="685"/>
                    <a:pt x="991" y="687"/>
                  </a:cubicBezTo>
                  <a:cubicBezTo>
                    <a:pt x="987" y="689"/>
                    <a:pt x="988" y="678"/>
                    <a:pt x="992" y="676"/>
                  </a:cubicBezTo>
                  <a:cubicBezTo>
                    <a:pt x="996" y="674"/>
                    <a:pt x="983" y="670"/>
                    <a:pt x="983" y="674"/>
                  </a:cubicBezTo>
                  <a:cubicBezTo>
                    <a:pt x="983" y="678"/>
                    <a:pt x="974" y="675"/>
                    <a:pt x="973" y="672"/>
                  </a:cubicBezTo>
                  <a:cubicBezTo>
                    <a:pt x="972" y="669"/>
                    <a:pt x="966" y="668"/>
                    <a:pt x="968" y="665"/>
                  </a:cubicBezTo>
                  <a:cubicBezTo>
                    <a:pt x="970" y="663"/>
                    <a:pt x="960" y="662"/>
                    <a:pt x="959" y="666"/>
                  </a:cubicBezTo>
                  <a:cubicBezTo>
                    <a:pt x="958" y="670"/>
                    <a:pt x="955" y="663"/>
                    <a:pt x="960" y="658"/>
                  </a:cubicBezTo>
                  <a:cubicBezTo>
                    <a:pt x="965" y="652"/>
                    <a:pt x="964" y="648"/>
                    <a:pt x="968" y="645"/>
                  </a:cubicBezTo>
                  <a:cubicBezTo>
                    <a:pt x="973" y="642"/>
                    <a:pt x="968" y="639"/>
                    <a:pt x="963" y="641"/>
                  </a:cubicBezTo>
                  <a:cubicBezTo>
                    <a:pt x="958" y="643"/>
                    <a:pt x="945" y="662"/>
                    <a:pt x="945" y="667"/>
                  </a:cubicBezTo>
                  <a:cubicBezTo>
                    <a:pt x="945" y="672"/>
                    <a:pt x="944" y="678"/>
                    <a:pt x="940" y="677"/>
                  </a:cubicBezTo>
                  <a:cubicBezTo>
                    <a:pt x="935" y="677"/>
                    <a:pt x="930" y="681"/>
                    <a:pt x="933" y="684"/>
                  </a:cubicBezTo>
                  <a:cubicBezTo>
                    <a:pt x="937" y="687"/>
                    <a:pt x="924" y="694"/>
                    <a:pt x="930" y="698"/>
                  </a:cubicBezTo>
                  <a:cubicBezTo>
                    <a:pt x="934" y="700"/>
                    <a:pt x="941" y="697"/>
                    <a:pt x="947" y="697"/>
                  </a:cubicBezTo>
                  <a:cubicBezTo>
                    <a:pt x="953" y="698"/>
                    <a:pt x="958" y="698"/>
                    <a:pt x="963" y="695"/>
                  </a:cubicBezTo>
                  <a:cubicBezTo>
                    <a:pt x="968" y="691"/>
                    <a:pt x="968" y="698"/>
                    <a:pt x="974" y="697"/>
                  </a:cubicBezTo>
                  <a:cubicBezTo>
                    <a:pt x="979" y="697"/>
                    <a:pt x="971" y="702"/>
                    <a:pt x="971" y="705"/>
                  </a:cubicBezTo>
                  <a:cubicBezTo>
                    <a:pt x="971" y="709"/>
                    <a:pt x="977" y="703"/>
                    <a:pt x="981" y="701"/>
                  </a:cubicBezTo>
                  <a:cubicBezTo>
                    <a:pt x="985" y="699"/>
                    <a:pt x="990" y="701"/>
                    <a:pt x="988" y="705"/>
                  </a:cubicBezTo>
                  <a:cubicBezTo>
                    <a:pt x="986" y="708"/>
                    <a:pt x="999" y="711"/>
                    <a:pt x="1002" y="706"/>
                  </a:cubicBezTo>
                  <a:cubicBezTo>
                    <a:pt x="1005" y="701"/>
                    <a:pt x="999" y="692"/>
                    <a:pt x="997" y="696"/>
                  </a:cubicBezTo>
                  <a:close/>
                  <a:moveTo>
                    <a:pt x="93" y="604"/>
                  </a:moveTo>
                  <a:cubicBezTo>
                    <a:pt x="84" y="609"/>
                    <a:pt x="106" y="632"/>
                    <a:pt x="110" y="629"/>
                  </a:cubicBezTo>
                  <a:cubicBezTo>
                    <a:pt x="113" y="627"/>
                    <a:pt x="105" y="617"/>
                    <a:pt x="105" y="611"/>
                  </a:cubicBezTo>
                  <a:cubicBezTo>
                    <a:pt x="105" y="605"/>
                    <a:pt x="102" y="599"/>
                    <a:pt x="93" y="604"/>
                  </a:cubicBezTo>
                  <a:close/>
                  <a:moveTo>
                    <a:pt x="917" y="718"/>
                  </a:moveTo>
                  <a:cubicBezTo>
                    <a:pt x="913" y="719"/>
                    <a:pt x="916" y="713"/>
                    <a:pt x="917" y="710"/>
                  </a:cubicBezTo>
                  <a:cubicBezTo>
                    <a:pt x="917" y="708"/>
                    <a:pt x="909" y="712"/>
                    <a:pt x="909" y="715"/>
                  </a:cubicBezTo>
                  <a:cubicBezTo>
                    <a:pt x="909" y="718"/>
                    <a:pt x="903" y="719"/>
                    <a:pt x="903" y="721"/>
                  </a:cubicBezTo>
                  <a:cubicBezTo>
                    <a:pt x="903" y="727"/>
                    <a:pt x="902" y="724"/>
                    <a:pt x="898" y="726"/>
                  </a:cubicBezTo>
                  <a:cubicBezTo>
                    <a:pt x="894" y="728"/>
                    <a:pt x="879" y="726"/>
                    <a:pt x="878" y="723"/>
                  </a:cubicBezTo>
                  <a:cubicBezTo>
                    <a:pt x="878" y="719"/>
                    <a:pt x="867" y="717"/>
                    <a:pt x="866" y="713"/>
                  </a:cubicBezTo>
                  <a:cubicBezTo>
                    <a:pt x="866" y="708"/>
                    <a:pt x="860" y="706"/>
                    <a:pt x="865" y="701"/>
                  </a:cubicBezTo>
                  <a:cubicBezTo>
                    <a:pt x="869" y="696"/>
                    <a:pt x="864" y="693"/>
                    <a:pt x="860" y="697"/>
                  </a:cubicBezTo>
                  <a:cubicBezTo>
                    <a:pt x="855" y="701"/>
                    <a:pt x="853" y="695"/>
                    <a:pt x="859" y="693"/>
                  </a:cubicBezTo>
                  <a:cubicBezTo>
                    <a:pt x="864" y="691"/>
                    <a:pt x="875" y="688"/>
                    <a:pt x="870" y="678"/>
                  </a:cubicBezTo>
                  <a:cubicBezTo>
                    <a:pt x="864" y="668"/>
                    <a:pt x="830" y="681"/>
                    <a:pt x="821" y="686"/>
                  </a:cubicBezTo>
                  <a:cubicBezTo>
                    <a:pt x="812" y="691"/>
                    <a:pt x="801" y="707"/>
                    <a:pt x="796" y="707"/>
                  </a:cubicBezTo>
                  <a:cubicBezTo>
                    <a:pt x="792" y="707"/>
                    <a:pt x="805" y="699"/>
                    <a:pt x="807" y="696"/>
                  </a:cubicBezTo>
                  <a:cubicBezTo>
                    <a:pt x="809" y="692"/>
                    <a:pt x="806" y="689"/>
                    <a:pt x="809" y="690"/>
                  </a:cubicBezTo>
                  <a:cubicBezTo>
                    <a:pt x="812" y="692"/>
                    <a:pt x="819" y="680"/>
                    <a:pt x="825" y="676"/>
                  </a:cubicBezTo>
                  <a:cubicBezTo>
                    <a:pt x="830" y="672"/>
                    <a:pt x="836" y="675"/>
                    <a:pt x="836" y="672"/>
                  </a:cubicBezTo>
                  <a:cubicBezTo>
                    <a:pt x="837" y="669"/>
                    <a:pt x="840" y="667"/>
                    <a:pt x="845" y="662"/>
                  </a:cubicBezTo>
                  <a:cubicBezTo>
                    <a:pt x="850" y="658"/>
                    <a:pt x="909" y="658"/>
                    <a:pt x="915" y="659"/>
                  </a:cubicBezTo>
                  <a:cubicBezTo>
                    <a:pt x="921" y="659"/>
                    <a:pt x="932" y="651"/>
                    <a:pt x="935" y="646"/>
                  </a:cubicBezTo>
                  <a:cubicBezTo>
                    <a:pt x="939" y="641"/>
                    <a:pt x="943" y="641"/>
                    <a:pt x="951" y="642"/>
                  </a:cubicBezTo>
                  <a:cubicBezTo>
                    <a:pt x="959" y="642"/>
                    <a:pt x="963" y="635"/>
                    <a:pt x="967" y="632"/>
                  </a:cubicBezTo>
                  <a:cubicBezTo>
                    <a:pt x="971" y="629"/>
                    <a:pt x="969" y="628"/>
                    <a:pt x="966" y="627"/>
                  </a:cubicBezTo>
                  <a:cubicBezTo>
                    <a:pt x="962" y="627"/>
                    <a:pt x="959" y="624"/>
                    <a:pt x="962" y="624"/>
                  </a:cubicBezTo>
                  <a:cubicBezTo>
                    <a:pt x="966" y="624"/>
                    <a:pt x="968" y="622"/>
                    <a:pt x="969" y="617"/>
                  </a:cubicBezTo>
                  <a:cubicBezTo>
                    <a:pt x="971" y="613"/>
                    <a:pt x="968" y="615"/>
                    <a:pt x="963" y="609"/>
                  </a:cubicBezTo>
                  <a:cubicBezTo>
                    <a:pt x="958" y="602"/>
                    <a:pt x="956" y="611"/>
                    <a:pt x="951" y="610"/>
                  </a:cubicBezTo>
                  <a:cubicBezTo>
                    <a:pt x="946" y="610"/>
                    <a:pt x="954" y="604"/>
                    <a:pt x="950" y="601"/>
                  </a:cubicBezTo>
                  <a:cubicBezTo>
                    <a:pt x="946" y="599"/>
                    <a:pt x="939" y="600"/>
                    <a:pt x="933" y="605"/>
                  </a:cubicBezTo>
                  <a:cubicBezTo>
                    <a:pt x="927" y="610"/>
                    <a:pt x="927" y="605"/>
                    <a:pt x="922" y="610"/>
                  </a:cubicBezTo>
                  <a:cubicBezTo>
                    <a:pt x="917" y="615"/>
                    <a:pt x="917" y="608"/>
                    <a:pt x="919" y="606"/>
                  </a:cubicBezTo>
                  <a:cubicBezTo>
                    <a:pt x="922" y="604"/>
                    <a:pt x="924" y="606"/>
                    <a:pt x="926" y="603"/>
                  </a:cubicBezTo>
                  <a:cubicBezTo>
                    <a:pt x="928" y="600"/>
                    <a:pt x="930" y="603"/>
                    <a:pt x="936" y="599"/>
                  </a:cubicBezTo>
                  <a:cubicBezTo>
                    <a:pt x="942" y="595"/>
                    <a:pt x="947" y="597"/>
                    <a:pt x="949" y="594"/>
                  </a:cubicBezTo>
                  <a:cubicBezTo>
                    <a:pt x="950" y="592"/>
                    <a:pt x="946" y="588"/>
                    <a:pt x="940" y="589"/>
                  </a:cubicBezTo>
                  <a:cubicBezTo>
                    <a:pt x="935" y="590"/>
                    <a:pt x="931" y="582"/>
                    <a:pt x="928" y="584"/>
                  </a:cubicBezTo>
                  <a:cubicBezTo>
                    <a:pt x="924" y="587"/>
                    <a:pt x="925" y="580"/>
                    <a:pt x="921" y="583"/>
                  </a:cubicBezTo>
                  <a:cubicBezTo>
                    <a:pt x="917" y="585"/>
                    <a:pt x="915" y="582"/>
                    <a:pt x="913" y="577"/>
                  </a:cubicBezTo>
                  <a:cubicBezTo>
                    <a:pt x="911" y="573"/>
                    <a:pt x="900" y="565"/>
                    <a:pt x="894" y="563"/>
                  </a:cubicBezTo>
                  <a:cubicBezTo>
                    <a:pt x="887" y="561"/>
                    <a:pt x="892" y="557"/>
                    <a:pt x="895" y="560"/>
                  </a:cubicBezTo>
                  <a:cubicBezTo>
                    <a:pt x="899" y="562"/>
                    <a:pt x="903" y="557"/>
                    <a:pt x="904" y="555"/>
                  </a:cubicBezTo>
                  <a:cubicBezTo>
                    <a:pt x="906" y="552"/>
                    <a:pt x="902" y="550"/>
                    <a:pt x="900" y="550"/>
                  </a:cubicBezTo>
                  <a:cubicBezTo>
                    <a:pt x="898" y="550"/>
                    <a:pt x="898" y="546"/>
                    <a:pt x="898" y="544"/>
                  </a:cubicBezTo>
                  <a:cubicBezTo>
                    <a:pt x="899" y="541"/>
                    <a:pt x="891" y="538"/>
                    <a:pt x="891" y="536"/>
                  </a:cubicBezTo>
                  <a:cubicBezTo>
                    <a:pt x="891" y="533"/>
                    <a:pt x="886" y="531"/>
                    <a:pt x="887" y="529"/>
                  </a:cubicBezTo>
                  <a:cubicBezTo>
                    <a:pt x="887" y="527"/>
                    <a:pt x="882" y="524"/>
                    <a:pt x="882" y="521"/>
                  </a:cubicBezTo>
                  <a:cubicBezTo>
                    <a:pt x="882" y="518"/>
                    <a:pt x="875" y="512"/>
                    <a:pt x="875" y="508"/>
                  </a:cubicBezTo>
                  <a:cubicBezTo>
                    <a:pt x="874" y="505"/>
                    <a:pt x="870" y="502"/>
                    <a:pt x="869" y="498"/>
                  </a:cubicBezTo>
                  <a:cubicBezTo>
                    <a:pt x="867" y="494"/>
                    <a:pt x="865" y="496"/>
                    <a:pt x="864" y="502"/>
                  </a:cubicBezTo>
                  <a:cubicBezTo>
                    <a:pt x="862" y="508"/>
                    <a:pt x="857" y="507"/>
                    <a:pt x="859" y="509"/>
                  </a:cubicBezTo>
                  <a:cubicBezTo>
                    <a:pt x="862" y="513"/>
                    <a:pt x="859" y="514"/>
                    <a:pt x="857" y="516"/>
                  </a:cubicBezTo>
                  <a:cubicBezTo>
                    <a:pt x="855" y="519"/>
                    <a:pt x="859" y="522"/>
                    <a:pt x="855" y="522"/>
                  </a:cubicBezTo>
                  <a:cubicBezTo>
                    <a:pt x="851" y="522"/>
                    <a:pt x="853" y="530"/>
                    <a:pt x="851" y="527"/>
                  </a:cubicBezTo>
                  <a:cubicBezTo>
                    <a:pt x="849" y="523"/>
                    <a:pt x="844" y="524"/>
                    <a:pt x="844" y="528"/>
                  </a:cubicBezTo>
                  <a:cubicBezTo>
                    <a:pt x="844" y="531"/>
                    <a:pt x="836" y="534"/>
                    <a:pt x="833" y="534"/>
                  </a:cubicBezTo>
                  <a:cubicBezTo>
                    <a:pt x="830" y="534"/>
                    <a:pt x="830" y="527"/>
                    <a:pt x="827" y="529"/>
                  </a:cubicBezTo>
                  <a:cubicBezTo>
                    <a:pt x="824" y="531"/>
                    <a:pt x="825" y="523"/>
                    <a:pt x="820" y="524"/>
                  </a:cubicBezTo>
                  <a:cubicBezTo>
                    <a:pt x="816" y="524"/>
                    <a:pt x="813" y="523"/>
                    <a:pt x="814" y="520"/>
                  </a:cubicBezTo>
                  <a:cubicBezTo>
                    <a:pt x="816" y="516"/>
                    <a:pt x="807" y="514"/>
                    <a:pt x="810" y="512"/>
                  </a:cubicBezTo>
                  <a:cubicBezTo>
                    <a:pt x="813" y="510"/>
                    <a:pt x="809" y="506"/>
                    <a:pt x="809" y="499"/>
                  </a:cubicBezTo>
                  <a:cubicBezTo>
                    <a:pt x="808" y="493"/>
                    <a:pt x="812" y="492"/>
                    <a:pt x="812" y="490"/>
                  </a:cubicBezTo>
                  <a:cubicBezTo>
                    <a:pt x="812" y="487"/>
                    <a:pt x="809" y="487"/>
                    <a:pt x="806" y="489"/>
                  </a:cubicBezTo>
                  <a:cubicBezTo>
                    <a:pt x="803" y="491"/>
                    <a:pt x="803" y="486"/>
                    <a:pt x="800" y="487"/>
                  </a:cubicBezTo>
                  <a:cubicBezTo>
                    <a:pt x="797" y="487"/>
                    <a:pt x="787" y="486"/>
                    <a:pt x="787" y="482"/>
                  </a:cubicBezTo>
                  <a:cubicBezTo>
                    <a:pt x="786" y="477"/>
                    <a:pt x="783" y="480"/>
                    <a:pt x="781" y="475"/>
                  </a:cubicBezTo>
                  <a:cubicBezTo>
                    <a:pt x="780" y="471"/>
                    <a:pt x="776" y="474"/>
                    <a:pt x="776" y="471"/>
                  </a:cubicBezTo>
                  <a:cubicBezTo>
                    <a:pt x="776" y="468"/>
                    <a:pt x="774" y="467"/>
                    <a:pt x="771" y="467"/>
                  </a:cubicBezTo>
                  <a:cubicBezTo>
                    <a:pt x="768" y="467"/>
                    <a:pt x="767" y="463"/>
                    <a:pt x="763" y="463"/>
                  </a:cubicBezTo>
                  <a:cubicBezTo>
                    <a:pt x="759" y="462"/>
                    <a:pt x="754" y="466"/>
                    <a:pt x="752" y="467"/>
                  </a:cubicBezTo>
                  <a:cubicBezTo>
                    <a:pt x="750" y="468"/>
                    <a:pt x="744" y="463"/>
                    <a:pt x="742" y="465"/>
                  </a:cubicBezTo>
                  <a:cubicBezTo>
                    <a:pt x="739" y="467"/>
                    <a:pt x="739" y="464"/>
                    <a:pt x="733" y="462"/>
                  </a:cubicBezTo>
                  <a:cubicBezTo>
                    <a:pt x="726" y="460"/>
                    <a:pt x="718" y="460"/>
                    <a:pt x="718" y="462"/>
                  </a:cubicBezTo>
                  <a:cubicBezTo>
                    <a:pt x="717" y="464"/>
                    <a:pt x="712" y="465"/>
                    <a:pt x="713" y="470"/>
                  </a:cubicBezTo>
                  <a:cubicBezTo>
                    <a:pt x="714" y="475"/>
                    <a:pt x="719" y="474"/>
                    <a:pt x="720" y="478"/>
                  </a:cubicBezTo>
                  <a:cubicBezTo>
                    <a:pt x="721" y="481"/>
                    <a:pt x="718" y="480"/>
                    <a:pt x="717" y="483"/>
                  </a:cubicBezTo>
                  <a:cubicBezTo>
                    <a:pt x="717" y="487"/>
                    <a:pt x="714" y="486"/>
                    <a:pt x="714" y="489"/>
                  </a:cubicBezTo>
                  <a:cubicBezTo>
                    <a:pt x="714" y="491"/>
                    <a:pt x="716" y="490"/>
                    <a:pt x="717" y="495"/>
                  </a:cubicBezTo>
                  <a:cubicBezTo>
                    <a:pt x="719" y="499"/>
                    <a:pt x="721" y="499"/>
                    <a:pt x="722" y="505"/>
                  </a:cubicBezTo>
                  <a:cubicBezTo>
                    <a:pt x="723" y="511"/>
                    <a:pt x="720" y="510"/>
                    <a:pt x="717" y="511"/>
                  </a:cubicBezTo>
                  <a:cubicBezTo>
                    <a:pt x="715" y="511"/>
                    <a:pt x="718" y="514"/>
                    <a:pt x="714" y="518"/>
                  </a:cubicBezTo>
                  <a:cubicBezTo>
                    <a:pt x="711" y="522"/>
                    <a:pt x="708" y="527"/>
                    <a:pt x="710" y="529"/>
                  </a:cubicBezTo>
                  <a:cubicBezTo>
                    <a:pt x="713" y="532"/>
                    <a:pt x="723" y="536"/>
                    <a:pt x="727" y="543"/>
                  </a:cubicBezTo>
                  <a:cubicBezTo>
                    <a:pt x="731" y="549"/>
                    <a:pt x="731" y="560"/>
                    <a:pt x="730" y="567"/>
                  </a:cubicBezTo>
                  <a:cubicBezTo>
                    <a:pt x="729" y="575"/>
                    <a:pt x="720" y="577"/>
                    <a:pt x="714" y="583"/>
                  </a:cubicBezTo>
                  <a:cubicBezTo>
                    <a:pt x="708" y="590"/>
                    <a:pt x="701" y="589"/>
                    <a:pt x="698" y="589"/>
                  </a:cubicBezTo>
                  <a:cubicBezTo>
                    <a:pt x="695" y="589"/>
                    <a:pt x="697" y="595"/>
                    <a:pt x="701" y="600"/>
                  </a:cubicBezTo>
                  <a:cubicBezTo>
                    <a:pt x="705" y="605"/>
                    <a:pt x="702" y="606"/>
                    <a:pt x="704" y="611"/>
                  </a:cubicBezTo>
                  <a:cubicBezTo>
                    <a:pt x="706" y="616"/>
                    <a:pt x="704" y="620"/>
                    <a:pt x="707" y="625"/>
                  </a:cubicBezTo>
                  <a:cubicBezTo>
                    <a:pt x="711" y="629"/>
                    <a:pt x="709" y="631"/>
                    <a:pt x="705" y="634"/>
                  </a:cubicBezTo>
                  <a:cubicBezTo>
                    <a:pt x="701" y="637"/>
                    <a:pt x="706" y="636"/>
                    <a:pt x="707" y="640"/>
                  </a:cubicBezTo>
                  <a:cubicBezTo>
                    <a:pt x="707" y="644"/>
                    <a:pt x="705" y="642"/>
                    <a:pt x="702" y="639"/>
                  </a:cubicBezTo>
                  <a:cubicBezTo>
                    <a:pt x="698" y="637"/>
                    <a:pt x="695" y="644"/>
                    <a:pt x="695" y="646"/>
                  </a:cubicBezTo>
                  <a:cubicBezTo>
                    <a:pt x="695" y="649"/>
                    <a:pt x="688" y="643"/>
                    <a:pt x="686" y="643"/>
                  </a:cubicBezTo>
                  <a:cubicBezTo>
                    <a:pt x="684" y="643"/>
                    <a:pt x="686" y="639"/>
                    <a:pt x="682" y="635"/>
                  </a:cubicBezTo>
                  <a:cubicBezTo>
                    <a:pt x="677" y="632"/>
                    <a:pt x="674" y="631"/>
                    <a:pt x="674" y="627"/>
                  </a:cubicBezTo>
                  <a:cubicBezTo>
                    <a:pt x="674" y="624"/>
                    <a:pt x="666" y="621"/>
                    <a:pt x="666" y="617"/>
                  </a:cubicBezTo>
                  <a:cubicBezTo>
                    <a:pt x="666" y="613"/>
                    <a:pt x="667" y="603"/>
                    <a:pt x="665" y="600"/>
                  </a:cubicBezTo>
                  <a:cubicBezTo>
                    <a:pt x="664" y="597"/>
                    <a:pt x="665" y="594"/>
                    <a:pt x="667" y="591"/>
                  </a:cubicBezTo>
                  <a:cubicBezTo>
                    <a:pt x="668" y="588"/>
                    <a:pt x="665" y="584"/>
                    <a:pt x="660" y="584"/>
                  </a:cubicBezTo>
                  <a:cubicBezTo>
                    <a:pt x="656" y="584"/>
                    <a:pt x="650" y="583"/>
                    <a:pt x="643" y="583"/>
                  </a:cubicBezTo>
                  <a:cubicBezTo>
                    <a:pt x="637" y="584"/>
                    <a:pt x="634" y="583"/>
                    <a:pt x="632" y="581"/>
                  </a:cubicBezTo>
                  <a:cubicBezTo>
                    <a:pt x="630" y="579"/>
                    <a:pt x="624" y="575"/>
                    <a:pt x="616" y="573"/>
                  </a:cubicBezTo>
                  <a:cubicBezTo>
                    <a:pt x="608" y="571"/>
                    <a:pt x="605" y="567"/>
                    <a:pt x="604" y="565"/>
                  </a:cubicBezTo>
                  <a:cubicBezTo>
                    <a:pt x="603" y="563"/>
                    <a:pt x="596" y="561"/>
                    <a:pt x="594" y="559"/>
                  </a:cubicBezTo>
                  <a:cubicBezTo>
                    <a:pt x="592" y="557"/>
                    <a:pt x="585" y="555"/>
                    <a:pt x="582" y="556"/>
                  </a:cubicBezTo>
                  <a:cubicBezTo>
                    <a:pt x="579" y="556"/>
                    <a:pt x="571" y="550"/>
                    <a:pt x="567" y="550"/>
                  </a:cubicBezTo>
                  <a:cubicBezTo>
                    <a:pt x="562" y="550"/>
                    <a:pt x="552" y="555"/>
                    <a:pt x="550" y="555"/>
                  </a:cubicBezTo>
                  <a:cubicBezTo>
                    <a:pt x="548" y="555"/>
                    <a:pt x="550" y="551"/>
                    <a:pt x="551" y="549"/>
                  </a:cubicBezTo>
                  <a:cubicBezTo>
                    <a:pt x="553" y="548"/>
                    <a:pt x="548" y="540"/>
                    <a:pt x="546" y="535"/>
                  </a:cubicBezTo>
                  <a:cubicBezTo>
                    <a:pt x="545" y="530"/>
                    <a:pt x="543" y="525"/>
                    <a:pt x="538" y="525"/>
                  </a:cubicBezTo>
                  <a:cubicBezTo>
                    <a:pt x="533" y="526"/>
                    <a:pt x="527" y="523"/>
                    <a:pt x="526" y="522"/>
                  </a:cubicBezTo>
                  <a:cubicBezTo>
                    <a:pt x="524" y="521"/>
                    <a:pt x="524" y="507"/>
                    <a:pt x="525" y="501"/>
                  </a:cubicBezTo>
                  <a:cubicBezTo>
                    <a:pt x="526" y="495"/>
                    <a:pt x="533" y="486"/>
                    <a:pt x="533" y="482"/>
                  </a:cubicBezTo>
                  <a:cubicBezTo>
                    <a:pt x="533" y="479"/>
                    <a:pt x="537" y="477"/>
                    <a:pt x="541" y="476"/>
                  </a:cubicBezTo>
                  <a:cubicBezTo>
                    <a:pt x="545" y="475"/>
                    <a:pt x="542" y="468"/>
                    <a:pt x="545" y="467"/>
                  </a:cubicBezTo>
                  <a:cubicBezTo>
                    <a:pt x="549" y="467"/>
                    <a:pt x="549" y="465"/>
                    <a:pt x="550" y="462"/>
                  </a:cubicBezTo>
                  <a:cubicBezTo>
                    <a:pt x="551" y="459"/>
                    <a:pt x="555" y="461"/>
                    <a:pt x="553" y="459"/>
                  </a:cubicBezTo>
                  <a:cubicBezTo>
                    <a:pt x="550" y="456"/>
                    <a:pt x="552" y="455"/>
                    <a:pt x="558" y="455"/>
                  </a:cubicBezTo>
                  <a:cubicBezTo>
                    <a:pt x="564" y="455"/>
                    <a:pt x="572" y="453"/>
                    <a:pt x="571" y="448"/>
                  </a:cubicBezTo>
                  <a:cubicBezTo>
                    <a:pt x="570" y="442"/>
                    <a:pt x="555" y="446"/>
                    <a:pt x="555" y="441"/>
                  </a:cubicBezTo>
                  <a:cubicBezTo>
                    <a:pt x="555" y="437"/>
                    <a:pt x="536" y="436"/>
                    <a:pt x="537" y="434"/>
                  </a:cubicBezTo>
                  <a:cubicBezTo>
                    <a:pt x="538" y="431"/>
                    <a:pt x="556" y="436"/>
                    <a:pt x="563" y="438"/>
                  </a:cubicBezTo>
                  <a:cubicBezTo>
                    <a:pt x="569" y="441"/>
                    <a:pt x="571" y="440"/>
                    <a:pt x="576" y="440"/>
                  </a:cubicBezTo>
                  <a:cubicBezTo>
                    <a:pt x="581" y="440"/>
                    <a:pt x="578" y="433"/>
                    <a:pt x="579" y="430"/>
                  </a:cubicBezTo>
                  <a:cubicBezTo>
                    <a:pt x="580" y="428"/>
                    <a:pt x="590" y="435"/>
                    <a:pt x="596" y="433"/>
                  </a:cubicBezTo>
                  <a:cubicBezTo>
                    <a:pt x="601" y="432"/>
                    <a:pt x="607" y="420"/>
                    <a:pt x="612" y="417"/>
                  </a:cubicBezTo>
                  <a:cubicBezTo>
                    <a:pt x="616" y="413"/>
                    <a:pt x="612" y="410"/>
                    <a:pt x="603" y="411"/>
                  </a:cubicBezTo>
                  <a:cubicBezTo>
                    <a:pt x="594" y="412"/>
                    <a:pt x="588" y="408"/>
                    <a:pt x="583" y="405"/>
                  </a:cubicBezTo>
                  <a:cubicBezTo>
                    <a:pt x="578" y="401"/>
                    <a:pt x="579" y="398"/>
                    <a:pt x="584" y="398"/>
                  </a:cubicBezTo>
                  <a:cubicBezTo>
                    <a:pt x="589" y="399"/>
                    <a:pt x="602" y="409"/>
                    <a:pt x="607" y="409"/>
                  </a:cubicBezTo>
                  <a:cubicBezTo>
                    <a:pt x="611" y="410"/>
                    <a:pt x="620" y="400"/>
                    <a:pt x="624" y="397"/>
                  </a:cubicBezTo>
                  <a:cubicBezTo>
                    <a:pt x="628" y="394"/>
                    <a:pt x="620" y="393"/>
                    <a:pt x="617" y="391"/>
                  </a:cubicBezTo>
                  <a:cubicBezTo>
                    <a:pt x="614" y="388"/>
                    <a:pt x="622" y="387"/>
                    <a:pt x="626" y="387"/>
                  </a:cubicBezTo>
                  <a:cubicBezTo>
                    <a:pt x="630" y="387"/>
                    <a:pt x="632" y="390"/>
                    <a:pt x="633" y="392"/>
                  </a:cubicBezTo>
                  <a:cubicBezTo>
                    <a:pt x="635" y="394"/>
                    <a:pt x="642" y="391"/>
                    <a:pt x="645" y="391"/>
                  </a:cubicBezTo>
                  <a:cubicBezTo>
                    <a:pt x="649" y="391"/>
                    <a:pt x="645" y="385"/>
                    <a:pt x="639" y="383"/>
                  </a:cubicBezTo>
                  <a:cubicBezTo>
                    <a:pt x="633" y="381"/>
                    <a:pt x="639" y="376"/>
                    <a:pt x="641" y="380"/>
                  </a:cubicBezTo>
                  <a:cubicBezTo>
                    <a:pt x="643" y="383"/>
                    <a:pt x="647" y="383"/>
                    <a:pt x="649" y="387"/>
                  </a:cubicBezTo>
                  <a:cubicBezTo>
                    <a:pt x="652" y="392"/>
                    <a:pt x="653" y="389"/>
                    <a:pt x="658" y="387"/>
                  </a:cubicBezTo>
                  <a:cubicBezTo>
                    <a:pt x="663" y="385"/>
                    <a:pt x="666" y="382"/>
                    <a:pt x="669" y="379"/>
                  </a:cubicBezTo>
                  <a:cubicBezTo>
                    <a:pt x="671" y="376"/>
                    <a:pt x="672" y="380"/>
                    <a:pt x="675" y="375"/>
                  </a:cubicBezTo>
                  <a:cubicBezTo>
                    <a:pt x="678" y="370"/>
                    <a:pt x="674" y="366"/>
                    <a:pt x="670" y="363"/>
                  </a:cubicBezTo>
                  <a:cubicBezTo>
                    <a:pt x="666" y="360"/>
                    <a:pt x="670" y="357"/>
                    <a:pt x="666" y="355"/>
                  </a:cubicBezTo>
                  <a:cubicBezTo>
                    <a:pt x="662" y="353"/>
                    <a:pt x="661" y="349"/>
                    <a:pt x="666" y="350"/>
                  </a:cubicBezTo>
                  <a:cubicBezTo>
                    <a:pt x="671" y="351"/>
                    <a:pt x="675" y="349"/>
                    <a:pt x="677" y="346"/>
                  </a:cubicBezTo>
                  <a:cubicBezTo>
                    <a:pt x="680" y="342"/>
                    <a:pt x="670" y="342"/>
                    <a:pt x="674" y="339"/>
                  </a:cubicBezTo>
                  <a:cubicBezTo>
                    <a:pt x="679" y="337"/>
                    <a:pt x="675" y="334"/>
                    <a:pt x="671" y="334"/>
                  </a:cubicBezTo>
                  <a:cubicBezTo>
                    <a:pt x="666" y="334"/>
                    <a:pt x="662" y="332"/>
                    <a:pt x="662" y="328"/>
                  </a:cubicBezTo>
                  <a:cubicBezTo>
                    <a:pt x="662" y="324"/>
                    <a:pt x="654" y="327"/>
                    <a:pt x="649" y="325"/>
                  </a:cubicBezTo>
                  <a:cubicBezTo>
                    <a:pt x="645" y="322"/>
                    <a:pt x="634" y="323"/>
                    <a:pt x="632" y="323"/>
                  </a:cubicBezTo>
                  <a:cubicBezTo>
                    <a:pt x="629" y="323"/>
                    <a:pt x="629" y="334"/>
                    <a:pt x="633" y="334"/>
                  </a:cubicBezTo>
                  <a:cubicBezTo>
                    <a:pt x="636" y="334"/>
                    <a:pt x="639" y="338"/>
                    <a:pt x="636" y="339"/>
                  </a:cubicBezTo>
                  <a:cubicBezTo>
                    <a:pt x="633" y="341"/>
                    <a:pt x="637" y="345"/>
                    <a:pt x="634" y="344"/>
                  </a:cubicBezTo>
                  <a:cubicBezTo>
                    <a:pt x="632" y="344"/>
                    <a:pt x="628" y="343"/>
                    <a:pt x="627" y="349"/>
                  </a:cubicBezTo>
                  <a:cubicBezTo>
                    <a:pt x="626" y="356"/>
                    <a:pt x="626" y="358"/>
                    <a:pt x="621" y="361"/>
                  </a:cubicBezTo>
                  <a:cubicBezTo>
                    <a:pt x="617" y="363"/>
                    <a:pt x="620" y="353"/>
                    <a:pt x="616" y="354"/>
                  </a:cubicBezTo>
                  <a:cubicBezTo>
                    <a:pt x="612" y="354"/>
                    <a:pt x="612" y="362"/>
                    <a:pt x="615" y="362"/>
                  </a:cubicBezTo>
                  <a:cubicBezTo>
                    <a:pt x="618" y="363"/>
                    <a:pt x="618" y="366"/>
                    <a:pt x="619" y="369"/>
                  </a:cubicBezTo>
                  <a:cubicBezTo>
                    <a:pt x="620" y="373"/>
                    <a:pt x="614" y="370"/>
                    <a:pt x="611" y="375"/>
                  </a:cubicBezTo>
                  <a:cubicBezTo>
                    <a:pt x="609" y="379"/>
                    <a:pt x="608" y="373"/>
                    <a:pt x="605" y="370"/>
                  </a:cubicBezTo>
                  <a:cubicBezTo>
                    <a:pt x="601" y="367"/>
                    <a:pt x="597" y="362"/>
                    <a:pt x="597" y="358"/>
                  </a:cubicBezTo>
                  <a:cubicBezTo>
                    <a:pt x="598" y="355"/>
                    <a:pt x="599" y="354"/>
                    <a:pt x="602" y="353"/>
                  </a:cubicBezTo>
                  <a:cubicBezTo>
                    <a:pt x="605" y="353"/>
                    <a:pt x="602" y="350"/>
                    <a:pt x="602" y="346"/>
                  </a:cubicBezTo>
                  <a:cubicBezTo>
                    <a:pt x="602" y="341"/>
                    <a:pt x="598" y="343"/>
                    <a:pt x="594" y="338"/>
                  </a:cubicBezTo>
                  <a:cubicBezTo>
                    <a:pt x="590" y="333"/>
                    <a:pt x="586" y="333"/>
                    <a:pt x="584" y="335"/>
                  </a:cubicBezTo>
                  <a:cubicBezTo>
                    <a:pt x="582" y="338"/>
                    <a:pt x="583" y="342"/>
                    <a:pt x="580" y="343"/>
                  </a:cubicBezTo>
                  <a:cubicBezTo>
                    <a:pt x="576" y="345"/>
                    <a:pt x="578" y="352"/>
                    <a:pt x="575" y="352"/>
                  </a:cubicBezTo>
                  <a:cubicBezTo>
                    <a:pt x="572" y="353"/>
                    <a:pt x="573" y="340"/>
                    <a:pt x="571" y="339"/>
                  </a:cubicBezTo>
                  <a:cubicBezTo>
                    <a:pt x="568" y="338"/>
                    <a:pt x="569" y="335"/>
                    <a:pt x="572" y="334"/>
                  </a:cubicBezTo>
                  <a:cubicBezTo>
                    <a:pt x="576" y="334"/>
                    <a:pt x="578" y="330"/>
                    <a:pt x="575" y="330"/>
                  </a:cubicBezTo>
                  <a:cubicBezTo>
                    <a:pt x="572" y="330"/>
                    <a:pt x="566" y="326"/>
                    <a:pt x="564" y="325"/>
                  </a:cubicBezTo>
                  <a:cubicBezTo>
                    <a:pt x="562" y="324"/>
                    <a:pt x="558" y="329"/>
                    <a:pt x="555" y="327"/>
                  </a:cubicBezTo>
                  <a:cubicBezTo>
                    <a:pt x="553" y="325"/>
                    <a:pt x="556" y="320"/>
                    <a:pt x="556" y="318"/>
                  </a:cubicBezTo>
                  <a:cubicBezTo>
                    <a:pt x="556" y="315"/>
                    <a:pt x="560" y="319"/>
                    <a:pt x="562" y="315"/>
                  </a:cubicBezTo>
                  <a:cubicBezTo>
                    <a:pt x="565" y="312"/>
                    <a:pt x="555" y="312"/>
                    <a:pt x="555" y="308"/>
                  </a:cubicBezTo>
                  <a:cubicBezTo>
                    <a:pt x="555" y="304"/>
                    <a:pt x="548" y="303"/>
                    <a:pt x="545" y="302"/>
                  </a:cubicBezTo>
                  <a:cubicBezTo>
                    <a:pt x="543" y="301"/>
                    <a:pt x="547" y="295"/>
                    <a:pt x="546" y="292"/>
                  </a:cubicBezTo>
                  <a:cubicBezTo>
                    <a:pt x="545" y="290"/>
                    <a:pt x="535" y="281"/>
                    <a:pt x="531" y="282"/>
                  </a:cubicBezTo>
                  <a:cubicBezTo>
                    <a:pt x="527" y="283"/>
                    <a:pt x="526" y="277"/>
                    <a:pt x="529" y="277"/>
                  </a:cubicBezTo>
                  <a:cubicBezTo>
                    <a:pt x="531" y="277"/>
                    <a:pt x="533" y="276"/>
                    <a:pt x="537" y="271"/>
                  </a:cubicBezTo>
                  <a:cubicBezTo>
                    <a:pt x="541" y="266"/>
                    <a:pt x="542" y="265"/>
                    <a:pt x="539" y="264"/>
                  </a:cubicBezTo>
                  <a:cubicBezTo>
                    <a:pt x="536" y="263"/>
                    <a:pt x="534" y="260"/>
                    <a:pt x="539" y="260"/>
                  </a:cubicBezTo>
                  <a:cubicBezTo>
                    <a:pt x="545" y="260"/>
                    <a:pt x="554" y="264"/>
                    <a:pt x="557" y="262"/>
                  </a:cubicBezTo>
                  <a:cubicBezTo>
                    <a:pt x="560" y="259"/>
                    <a:pt x="569" y="245"/>
                    <a:pt x="573" y="239"/>
                  </a:cubicBezTo>
                  <a:cubicBezTo>
                    <a:pt x="577" y="234"/>
                    <a:pt x="570" y="234"/>
                    <a:pt x="561" y="234"/>
                  </a:cubicBezTo>
                  <a:cubicBezTo>
                    <a:pt x="552" y="235"/>
                    <a:pt x="550" y="231"/>
                    <a:pt x="543" y="230"/>
                  </a:cubicBezTo>
                  <a:cubicBezTo>
                    <a:pt x="535" y="230"/>
                    <a:pt x="521" y="232"/>
                    <a:pt x="519" y="234"/>
                  </a:cubicBezTo>
                  <a:cubicBezTo>
                    <a:pt x="517" y="236"/>
                    <a:pt x="523" y="238"/>
                    <a:pt x="522" y="241"/>
                  </a:cubicBezTo>
                  <a:cubicBezTo>
                    <a:pt x="522" y="243"/>
                    <a:pt x="517" y="239"/>
                    <a:pt x="515" y="240"/>
                  </a:cubicBezTo>
                  <a:cubicBezTo>
                    <a:pt x="513" y="241"/>
                    <a:pt x="516" y="244"/>
                    <a:pt x="515" y="253"/>
                  </a:cubicBezTo>
                  <a:cubicBezTo>
                    <a:pt x="514" y="262"/>
                    <a:pt x="517" y="262"/>
                    <a:pt x="519" y="266"/>
                  </a:cubicBezTo>
                  <a:cubicBezTo>
                    <a:pt x="522" y="269"/>
                    <a:pt x="521" y="273"/>
                    <a:pt x="521" y="279"/>
                  </a:cubicBezTo>
                  <a:cubicBezTo>
                    <a:pt x="521" y="284"/>
                    <a:pt x="516" y="284"/>
                    <a:pt x="514" y="285"/>
                  </a:cubicBezTo>
                  <a:cubicBezTo>
                    <a:pt x="513" y="286"/>
                    <a:pt x="519" y="288"/>
                    <a:pt x="518" y="292"/>
                  </a:cubicBezTo>
                  <a:cubicBezTo>
                    <a:pt x="517" y="295"/>
                    <a:pt x="512" y="290"/>
                    <a:pt x="509" y="291"/>
                  </a:cubicBezTo>
                  <a:cubicBezTo>
                    <a:pt x="506" y="292"/>
                    <a:pt x="503" y="300"/>
                    <a:pt x="506" y="303"/>
                  </a:cubicBezTo>
                  <a:cubicBezTo>
                    <a:pt x="510" y="306"/>
                    <a:pt x="511" y="305"/>
                    <a:pt x="508" y="309"/>
                  </a:cubicBezTo>
                  <a:cubicBezTo>
                    <a:pt x="506" y="312"/>
                    <a:pt x="503" y="317"/>
                    <a:pt x="509" y="321"/>
                  </a:cubicBezTo>
                  <a:cubicBezTo>
                    <a:pt x="515" y="326"/>
                    <a:pt x="526" y="326"/>
                    <a:pt x="532" y="329"/>
                  </a:cubicBezTo>
                  <a:cubicBezTo>
                    <a:pt x="538" y="333"/>
                    <a:pt x="529" y="331"/>
                    <a:pt x="532" y="335"/>
                  </a:cubicBezTo>
                  <a:cubicBezTo>
                    <a:pt x="534" y="339"/>
                    <a:pt x="528" y="341"/>
                    <a:pt x="528" y="344"/>
                  </a:cubicBezTo>
                  <a:cubicBezTo>
                    <a:pt x="528" y="347"/>
                    <a:pt x="531" y="346"/>
                    <a:pt x="534" y="340"/>
                  </a:cubicBezTo>
                  <a:cubicBezTo>
                    <a:pt x="537" y="335"/>
                    <a:pt x="539" y="342"/>
                    <a:pt x="539" y="346"/>
                  </a:cubicBezTo>
                  <a:cubicBezTo>
                    <a:pt x="538" y="351"/>
                    <a:pt x="534" y="348"/>
                    <a:pt x="531" y="353"/>
                  </a:cubicBezTo>
                  <a:cubicBezTo>
                    <a:pt x="528" y="358"/>
                    <a:pt x="525" y="359"/>
                    <a:pt x="520" y="358"/>
                  </a:cubicBezTo>
                  <a:cubicBezTo>
                    <a:pt x="515" y="357"/>
                    <a:pt x="518" y="364"/>
                    <a:pt x="520" y="369"/>
                  </a:cubicBezTo>
                  <a:cubicBezTo>
                    <a:pt x="522" y="373"/>
                    <a:pt x="519" y="374"/>
                    <a:pt x="514" y="373"/>
                  </a:cubicBezTo>
                  <a:cubicBezTo>
                    <a:pt x="508" y="371"/>
                    <a:pt x="505" y="368"/>
                    <a:pt x="508" y="364"/>
                  </a:cubicBezTo>
                  <a:cubicBezTo>
                    <a:pt x="511" y="359"/>
                    <a:pt x="513" y="354"/>
                    <a:pt x="509" y="355"/>
                  </a:cubicBezTo>
                  <a:cubicBezTo>
                    <a:pt x="506" y="355"/>
                    <a:pt x="499" y="355"/>
                    <a:pt x="496" y="351"/>
                  </a:cubicBezTo>
                  <a:cubicBezTo>
                    <a:pt x="494" y="348"/>
                    <a:pt x="498" y="349"/>
                    <a:pt x="505" y="350"/>
                  </a:cubicBezTo>
                  <a:cubicBezTo>
                    <a:pt x="511" y="351"/>
                    <a:pt x="506" y="345"/>
                    <a:pt x="511" y="345"/>
                  </a:cubicBezTo>
                  <a:cubicBezTo>
                    <a:pt x="516" y="345"/>
                    <a:pt x="519" y="348"/>
                    <a:pt x="524" y="344"/>
                  </a:cubicBezTo>
                  <a:cubicBezTo>
                    <a:pt x="528" y="341"/>
                    <a:pt x="521" y="333"/>
                    <a:pt x="517" y="335"/>
                  </a:cubicBezTo>
                  <a:cubicBezTo>
                    <a:pt x="514" y="336"/>
                    <a:pt x="508" y="337"/>
                    <a:pt x="508" y="334"/>
                  </a:cubicBezTo>
                  <a:cubicBezTo>
                    <a:pt x="508" y="330"/>
                    <a:pt x="514" y="333"/>
                    <a:pt x="518" y="332"/>
                  </a:cubicBezTo>
                  <a:cubicBezTo>
                    <a:pt x="521" y="331"/>
                    <a:pt x="516" y="327"/>
                    <a:pt x="511" y="328"/>
                  </a:cubicBezTo>
                  <a:cubicBezTo>
                    <a:pt x="506" y="329"/>
                    <a:pt x="502" y="330"/>
                    <a:pt x="498" y="325"/>
                  </a:cubicBezTo>
                  <a:cubicBezTo>
                    <a:pt x="494" y="321"/>
                    <a:pt x="487" y="319"/>
                    <a:pt x="485" y="328"/>
                  </a:cubicBezTo>
                  <a:cubicBezTo>
                    <a:pt x="484" y="338"/>
                    <a:pt x="477" y="333"/>
                    <a:pt x="474" y="336"/>
                  </a:cubicBezTo>
                  <a:cubicBezTo>
                    <a:pt x="471" y="339"/>
                    <a:pt x="477" y="342"/>
                    <a:pt x="484" y="342"/>
                  </a:cubicBezTo>
                  <a:cubicBezTo>
                    <a:pt x="491" y="342"/>
                    <a:pt x="496" y="348"/>
                    <a:pt x="492" y="348"/>
                  </a:cubicBezTo>
                  <a:cubicBezTo>
                    <a:pt x="489" y="348"/>
                    <a:pt x="491" y="353"/>
                    <a:pt x="487" y="351"/>
                  </a:cubicBezTo>
                  <a:cubicBezTo>
                    <a:pt x="484" y="350"/>
                    <a:pt x="480" y="351"/>
                    <a:pt x="483" y="354"/>
                  </a:cubicBezTo>
                  <a:cubicBezTo>
                    <a:pt x="485" y="357"/>
                    <a:pt x="482" y="359"/>
                    <a:pt x="482" y="362"/>
                  </a:cubicBezTo>
                  <a:cubicBezTo>
                    <a:pt x="482" y="365"/>
                    <a:pt x="477" y="362"/>
                    <a:pt x="471" y="361"/>
                  </a:cubicBezTo>
                  <a:cubicBezTo>
                    <a:pt x="466" y="361"/>
                    <a:pt x="456" y="363"/>
                    <a:pt x="449" y="364"/>
                  </a:cubicBezTo>
                  <a:cubicBezTo>
                    <a:pt x="442" y="366"/>
                    <a:pt x="435" y="363"/>
                    <a:pt x="432" y="360"/>
                  </a:cubicBezTo>
                  <a:cubicBezTo>
                    <a:pt x="429" y="357"/>
                    <a:pt x="425" y="357"/>
                    <a:pt x="420" y="357"/>
                  </a:cubicBezTo>
                  <a:cubicBezTo>
                    <a:pt x="415" y="357"/>
                    <a:pt x="416" y="352"/>
                    <a:pt x="410" y="352"/>
                  </a:cubicBezTo>
                  <a:cubicBezTo>
                    <a:pt x="403" y="352"/>
                    <a:pt x="405" y="346"/>
                    <a:pt x="404" y="343"/>
                  </a:cubicBezTo>
                  <a:cubicBezTo>
                    <a:pt x="403" y="340"/>
                    <a:pt x="390" y="341"/>
                    <a:pt x="385" y="344"/>
                  </a:cubicBezTo>
                  <a:cubicBezTo>
                    <a:pt x="381" y="347"/>
                    <a:pt x="371" y="346"/>
                    <a:pt x="369" y="351"/>
                  </a:cubicBezTo>
                  <a:cubicBezTo>
                    <a:pt x="366" y="357"/>
                    <a:pt x="371" y="356"/>
                    <a:pt x="374" y="356"/>
                  </a:cubicBezTo>
                  <a:cubicBezTo>
                    <a:pt x="378" y="356"/>
                    <a:pt x="377" y="351"/>
                    <a:pt x="384" y="352"/>
                  </a:cubicBezTo>
                  <a:cubicBezTo>
                    <a:pt x="391" y="353"/>
                    <a:pt x="396" y="345"/>
                    <a:pt x="399" y="348"/>
                  </a:cubicBezTo>
                  <a:cubicBezTo>
                    <a:pt x="402" y="351"/>
                    <a:pt x="387" y="357"/>
                    <a:pt x="381" y="358"/>
                  </a:cubicBezTo>
                  <a:cubicBezTo>
                    <a:pt x="374" y="359"/>
                    <a:pt x="376" y="364"/>
                    <a:pt x="382" y="373"/>
                  </a:cubicBezTo>
                  <a:cubicBezTo>
                    <a:pt x="388" y="383"/>
                    <a:pt x="379" y="377"/>
                    <a:pt x="379" y="382"/>
                  </a:cubicBezTo>
                  <a:cubicBezTo>
                    <a:pt x="379" y="386"/>
                    <a:pt x="368" y="380"/>
                    <a:pt x="372" y="379"/>
                  </a:cubicBezTo>
                  <a:cubicBezTo>
                    <a:pt x="377" y="377"/>
                    <a:pt x="375" y="373"/>
                    <a:pt x="371" y="370"/>
                  </a:cubicBezTo>
                  <a:cubicBezTo>
                    <a:pt x="367" y="367"/>
                    <a:pt x="365" y="370"/>
                    <a:pt x="365" y="366"/>
                  </a:cubicBezTo>
                  <a:cubicBezTo>
                    <a:pt x="366" y="363"/>
                    <a:pt x="361" y="367"/>
                    <a:pt x="358" y="364"/>
                  </a:cubicBezTo>
                  <a:cubicBezTo>
                    <a:pt x="354" y="361"/>
                    <a:pt x="353" y="359"/>
                    <a:pt x="348" y="361"/>
                  </a:cubicBezTo>
                  <a:cubicBezTo>
                    <a:pt x="343" y="364"/>
                    <a:pt x="338" y="363"/>
                    <a:pt x="327" y="365"/>
                  </a:cubicBezTo>
                  <a:cubicBezTo>
                    <a:pt x="317" y="367"/>
                    <a:pt x="297" y="366"/>
                    <a:pt x="294" y="363"/>
                  </a:cubicBezTo>
                  <a:cubicBezTo>
                    <a:pt x="290" y="359"/>
                    <a:pt x="303" y="353"/>
                    <a:pt x="307" y="354"/>
                  </a:cubicBezTo>
                  <a:cubicBezTo>
                    <a:pt x="310" y="355"/>
                    <a:pt x="308" y="350"/>
                    <a:pt x="302" y="345"/>
                  </a:cubicBezTo>
                  <a:cubicBezTo>
                    <a:pt x="297" y="341"/>
                    <a:pt x="284" y="338"/>
                    <a:pt x="284" y="341"/>
                  </a:cubicBezTo>
                  <a:cubicBezTo>
                    <a:pt x="284" y="344"/>
                    <a:pt x="277" y="341"/>
                    <a:pt x="268" y="339"/>
                  </a:cubicBezTo>
                  <a:cubicBezTo>
                    <a:pt x="258" y="338"/>
                    <a:pt x="257" y="334"/>
                    <a:pt x="251" y="334"/>
                  </a:cubicBezTo>
                  <a:cubicBezTo>
                    <a:pt x="245" y="334"/>
                    <a:pt x="236" y="332"/>
                    <a:pt x="229" y="327"/>
                  </a:cubicBezTo>
                  <a:cubicBezTo>
                    <a:pt x="222" y="321"/>
                    <a:pt x="206" y="323"/>
                    <a:pt x="204" y="328"/>
                  </a:cubicBezTo>
                  <a:cubicBezTo>
                    <a:pt x="202" y="333"/>
                    <a:pt x="196" y="332"/>
                    <a:pt x="191" y="332"/>
                  </a:cubicBezTo>
                  <a:cubicBezTo>
                    <a:pt x="185" y="332"/>
                    <a:pt x="193" y="326"/>
                    <a:pt x="191" y="325"/>
                  </a:cubicBezTo>
                  <a:cubicBezTo>
                    <a:pt x="188" y="324"/>
                    <a:pt x="191" y="317"/>
                    <a:pt x="187" y="316"/>
                  </a:cubicBezTo>
                  <a:cubicBezTo>
                    <a:pt x="183" y="316"/>
                    <a:pt x="180" y="333"/>
                    <a:pt x="172" y="332"/>
                  </a:cubicBezTo>
                  <a:cubicBezTo>
                    <a:pt x="165" y="332"/>
                    <a:pt x="161" y="314"/>
                    <a:pt x="155" y="310"/>
                  </a:cubicBezTo>
                  <a:cubicBezTo>
                    <a:pt x="149" y="305"/>
                    <a:pt x="143" y="305"/>
                    <a:pt x="148" y="312"/>
                  </a:cubicBezTo>
                  <a:cubicBezTo>
                    <a:pt x="154" y="319"/>
                    <a:pt x="144" y="314"/>
                    <a:pt x="144" y="318"/>
                  </a:cubicBezTo>
                  <a:cubicBezTo>
                    <a:pt x="145" y="323"/>
                    <a:pt x="136" y="328"/>
                    <a:pt x="136" y="326"/>
                  </a:cubicBezTo>
                  <a:cubicBezTo>
                    <a:pt x="136" y="323"/>
                    <a:pt x="131" y="320"/>
                    <a:pt x="125" y="327"/>
                  </a:cubicBezTo>
                  <a:cubicBezTo>
                    <a:pt x="119" y="334"/>
                    <a:pt x="115" y="333"/>
                    <a:pt x="114" y="331"/>
                  </a:cubicBezTo>
                  <a:cubicBezTo>
                    <a:pt x="114" y="328"/>
                    <a:pt x="96" y="337"/>
                    <a:pt x="97" y="340"/>
                  </a:cubicBezTo>
                  <a:cubicBezTo>
                    <a:pt x="98" y="343"/>
                    <a:pt x="94" y="346"/>
                    <a:pt x="89" y="345"/>
                  </a:cubicBezTo>
                  <a:cubicBezTo>
                    <a:pt x="85" y="345"/>
                    <a:pt x="88" y="341"/>
                    <a:pt x="92" y="339"/>
                  </a:cubicBezTo>
                  <a:cubicBezTo>
                    <a:pt x="96" y="337"/>
                    <a:pt x="108" y="328"/>
                    <a:pt x="114" y="327"/>
                  </a:cubicBezTo>
                  <a:cubicBezTo>
                    <a:pt x="120" y="326"/>
                    <a:pt x="131" y="321"/>
                    <a:pt x="132" y="318"/>
                  </a:cubicBezTo>
                  <a:cubicBezTo>
                    <a:pt x="132" y="315"/>
                    <a:pt x="126" y="318"/>
                    <a:pt x="122" y="317"/>
                  </a:cubicBezTo>
                  <a:cubicBezTo>
                    <a:pt x="118" y="316"/>
                    <a:pt x="111" y="321"/>
                    <a:pt x="104" y="324"/>
                  </a:cubicBezTo>
                  <a:cubicBezTo>
                    <a:pt x="97" y="327"/>
                    <a:pt x="90" y="326"/>
                    <a:pt x="92" y="330"/>
                  </a:cubicBezTo>
                  <a:cubicBezTo>
                    <a:pt x="94" y="334"/>
                    <a:pt x="85" y="329"/>
                    <a:pt x="84" y="332"/>
                  </a:cubicBezTo>
                  <a:cubicBezTo>
                    <a:pt x="82" y="335"/>
                    <a:pt x="79" y="332"/>
                    <a:pt x="81" y="330"/>
                  </a:cubicBezTo>
                  <a:cubicBezTo>
                    <a:pt x="84" y="329"/>
                    <a:pt x="75" y="326"/>
                    <a:pt x="75" y="328"/>
                  </a:cubicBezTo>
                  <a:cubicBezTo>
                    <a:pt x="75" y="329"/>
                    <a:pt x="74" y="332"/>
                    <a:pt x="68" y="332"/>
                  </a:cubicBezTo>
                  <a:cubicBezTo>
                    <a:pt x="62" y="332"/>
                    <a:pt x="56" y="336"/>
                    <a:pt x="60" y="339"/>
                  </a:cubicBezTo>
                  <a:cubicBezTo>
                    <a:pt x="64" y="342"/>
                    <a:pt x="66" y="343"/>
                    <a:pt x="64" y="345"/>
                  </a:cubicBezTo>
                  <a:cubicBezTo>
                    <a:pt x="62" y="347"/>
                    <a:pt x="56" y="340"/>
                    <a:pt x="47" y="341"/>
                  </a:cubicBezTo>
                  <a:cubicBezTo>
                    <a:pt x="38" y="342"/>
                    <a:pt x="21" y="331"/>
                    <a:pt x="21" y="329"/>
                  </a:cubicBezTo>
                  <a:cubicBezTo>
                    <a:pt x="21" y="326"/>
                    <a:pt x="9" y="328"/>
                    <a:pt x="0" y="327"/>
                  </a:cubicBezTo>
                  <a:cubicBezTo>
                    <a:pt x="0" y="500"/>
                    <a:pt x="0" y="500"/>
                    <a:pt x="0" y="500"/>
                  </a:cubicBezTo>
                  <a:cubicBezTo>
                    <a:pt x="0" y="500"/>
                    <a:pt x="4" y="503"/>
                    <a:pt x="6" y="501"/>
                  </a:cubicBezTo>
                  <a:cubicBezTo>
                    <a:pt x="8" y="499"/>
                    <a:pt x="11" y="502"/>
                    <a:pt x="16" y="499"/>
                  </a:cubicBezTo>
                  <a:cubicBezTo>
                    <a:pt x="22" y="496"/>
                    <a:pt x="24" y="502"/>
                    <a:pt x="24" y="505"/>
                  </a:cubicBezTo>
                  <a:cubicBezTo>
                    <a:pt x="24" y="507"/>
                    <a:pt x="32" y="512"/>
                    <a:pt x="35" y="516"/>
                  </a:cubicBezTo>
                  <a:cubicBezTo>
                    <a:pt x="39" y="520"/>
                    <a:pt x="40" y="524"/>
                    <a:pt x="44" y="522"/>
                  </a:cubicBezTo>
                  <a:cubicBezTo>
                    <a:pt x="48" y="519"/>
                    <a:pt x="54" y="518"/>
                    <a:pt x="54" y="514"/>
                  </a:cubicBezTo>
                  <a:cubicBezTo>
                    <a:pt x="54" y="509"/>
                    <a:pt x="70" y="509"/>
                    <a:pt x="70" y="514"/>
                  </a:cubicBezTo>
                  <a:cubicBezTo>
                    <a:pt x="70" y="520"/>
                    <a:pt x="85" y="527"/>
                    <a:pt x="94" y="542"/>
                  </a:cubicBezTo>
                  <a:cubicBezTo>
                    <a:pt x="103" y="557"/>
                    <a:pt x="101" y="561"/>
                    <a:pt x="114" y="566"/>
                  </a:cubicBezTo>
                  <a:cubicBezTo>
                    <a:pt x="127" y="571"/>
                    <a:pt x="126" y="573"/>
                    <a:pt x="125" y="578"/>
                  </a:cubicBezTo>
                  <a:cubicBezTo>
                    <a:pt x="123" y="582"/>
                    <a:pt x="132" y="584"/>
                    <a:pt x="127" y="588"/>
                  </a:cubicBezTo>
                  <a:cubicBezTo>
                    <a:pt x="125" y="589"/>
                    <a:pt x="122" y="591"/>
                    <a:pt x="119" y="593"/>
                  </a:cubicBezTo>
                  <a:cubicBezTo>
                    <a:pt x="120" y="595"/>
                    <a:pt x="122" y="597"/>
                    <a:pt x="124" y="599"/>
                  </a:cubicBezTo>
                  <a:cubicBezTo>
                    <a:pt x="127" y="602"/>
                    <a:pt x="119" y="602"/>
                    <a:pt x="121" y="604"/>
                  </a:cubicBezTo>
                  <a:cubicBezTo>
                    <a:pt x="124" y="606"/>
                    <a:pt x="121" y="610"/>
                    <a:pt x="123" y="612"/>
                  </a:cubicBezTo>
                  <a:cubicBezTo>
                    <a:pt x="126" y="615"/>
                    <a:pt x="130" y="614"/>
                    <a:pt x="133" y="612"/>
                  </a:cubicBezTo>
                  <a:cubicBezTo>
                    <a:pt x="136" y="610"/>
                    <a:pt x="138" y="615"/>
                    <a:pt x="135" y="618"/>
                  </a:cubicBezTo>
                  <a:cubicBezTo>
                    <a:pt x="133" y="622"/>
                    <a:pt x="138" y="625"/>
                    <a:pt x="140" y="622"/>
                  </a:cubicBezTo>
                  <a:cubicBezTo>
                    <a:pt x="142" y="619"/>
                    <a:pt x="147" y="627"/>
                    <a:pt x="149" y="628"/>
                  </a:cubicBezTo>
                  <a:cubicBezTo>
                    <a:pt x="152" y="629"/>
                    <a:pt x="154" y="633"/>
                    <a:pt x="150" y="633"/>
                  </a:cubicBezTo>
                  <a:cubicBezTo>
                    <a:pt x="146" y="633"/>
                    <a:pt x="147" y="639"/>
                    <a:pt x="150" y="640"/>
                  </a:cubicBezTo>
                  <a:cubicBezTo>
                    <a:pt x="152" y="640"/>
                    <a:pt x="152" y="643"/>
                    <a:pt x="152" y="646"/>
                  </a:cubicBezTo>
                  <a:cubicBezTo>
                    <a:pt x="152" y="648"/>
                    <a:pt x="161" y="651"/>
                    <a:pt x="164" y="650"/>
                  </a:cubicBezTo>
                  <a:cubicBezTo>
                    <a:pt x="167" y="649"/>
                    <a:pt x="170" y="652"/>
                    <a:pt x="172" y="655"/>
                  </a:cubicBezTo>
                  <a:cubicBezTo>
                    <a:pt x="173" y="658"/>
                    <a:pt x="179" y="660"/>
                    <a:pt x="182" y="658"/>
                  </a:cubicBezTo>
                  <a:cubicBezTo>
                    <a:pt x="184" y="656"/>
                    <a:pt x="185" y="661"/>
                    <a:pt x="186" y="665"/>
                  </a:cubicBezTo>
                  <a:cubicBezTo>
                    <a:pt x="186" y="668"/>
                    <a:pt x="191" y="666"/>
                    <a:pt x="194" y="666"/>
                  </a:cubicBezTo>
                  <a:cubicBezTo>
                    <a:pt x="197" y="666"/>
                    <a:pt x="199" y="670"/>
                    <a:pt x="201" y="669"/>
                  </a:cubicBezTo>
                  <a:cubicBezTo>
                    <a:pt x="206" y="667"/>
                    <a:pt x="207" y="675"/>
                    <a:pt x="210" y="680"/>
                  </a:cubicBezTo>
                  <a:cubicBezTo>
                    <a:pt x="520" y="678"/>
                    <a:pt x="520" y="678"/>
                    <a:pt x="520" y="678"/>
                  </a:cubicBezTo>
                  <a:cubicBezTo>
                    <a:pt x="520" y="678"/>
                    <a:pt x="521" y="670"/>
                    <a:pt x="524" y="673"/>
                  </a:cubicBezTo>
                  <a:cubicBezTo>
                    <a:pt x="528" y="676"/>
                    <a:pt x="525" y="680"/>
                    <a:pt x="529" y="682"/>
                  </a:cubicBezTo>
                  <a:cubicBezTo>
                    <a:pt x="533" y="683"/>
                    <a:pt x="536" y="686"/>
                    <a:pt x="539" y="685"/>
                  </a:cubicBezTo>
                  <a:cubicBezTo>
                    <a:pt x="541" y="684"/>
                    <a:pt x="545" y="681"/>
                    <a:pt x="549" y="685"/>
                  </a:cubicBezTo>
                  <a:cubicBezTo>
                    <a:pt x="553" y="690"/>
                    <a:pt x="556" y="686"/>
                    <a:pt x="558" y="689"/>
                  </a:cubicBezTo>
                  <a:cubicBezTo>
                    <a:pt x="561" y="692"/>
                    <a:pt x="565" y="694"/>
                    <a:pt x="568" y="691"/>
                  </a:cubicBezTo>
                  <a:cubicBezTo>
                    <a:pt x="570" y="688"/>
                    <a:pt x="580" y="691"/>
                    <a:pt x="584" y="693"/>
                  </a:cubicBezTo>
                  <a:cubicBezTo>
                    <a:pt x="590" y="688"/>
                    <a:pt x="594" y="679"/>
                    <a:pt x="599" y="679"/>
                  </a:cubicBezTo>
                  <a:cubicBezTo>
                    <a:pt x="605" y="679"/>
                    <a:pt x="622" y="681"/>
                    <a:pt x="623" y="689"/>
                  </a:cubicBezTo>
                  <a:cubicBezTo>
                    <a:pt x="624" y="698"/>
                    <a:pt x="634" y="690"/>
                    <a:pt x="635" y="698"/>
                  </a:cubicBezTo>
                  <a:cubicBezTo>
                    <a:pt x="636" y="704"/>
                    <a:pt x="642" y="710"/>
                    <a:pt x="641" y="713"/>
                  </a:cubicBezTo>
                  <a:cubicBezTo>
                    <a:pt x="643" y="714"/>
                    <a:pt x="645" y="716"/>
                    <a:pt x="648" y="718"/>
                  </a:cubicBezTo>
                  <a:cubicBezTo>
                    <a:pt x="651" y="717"/>
                    <a:pt x="659" y="718"/>
                    <a:pt x="665" y="720"/>
                  </a:cubicBezTo>
                  <a:cubicBezTo>
                    <a:pt x="672" y="723"/>
                    <a:pt x="682" y="717"/>
                    <a:pt x="686" y="726"/>
                  </a:cubicBezTo>
                  <a:cubicBezTo>
                    <a:pt x="689" y="734"/>
                    <a:pt x="697" y="740"/>
                    <a:pt x="690" y="741"/>
                  </a:cubicBezTo>
                  <a:cubicBezTo>
                    <a:pt x="683" y="742"/>
                    <a:pt x="675" y="733"/>
                    <a:pt x="675" y="738"/>
                  </a:cubicBezTo>
                  <a:cubicBezTo>
                    <a:pt x="676" y="743"/>
                    <a:pt x="672" y="740"/>
                    <a:pt x="672" y="748"/>
                  </a:cubicBezTo>
                  <a:cubicBezTo>
                    <a:pt x="672" y="755"/>
                    <a:pt x="667" y="766"/>
                    <a:pt x="664" y="765"/>
                  </a:cubicBezTo>
                  <a:cubicBezTo>
                    <a:pt x="664" y="765"/>
                    <a:pt x="664" y="765"/>
                    <a:pt x="664" y="765"/>
                  </a:cubicBezTo>
                  <a:cubicBezTo>
                    <a:pt x="663" y="768"/>
                    <a:pt x="663" y="771"/>
                    <a:pt x="665" y="774"/>
                  </a:cubicBezTo>
                  <a:cubicBezTo>
                    <a:pt x="669" y="771"/>
                    <a:pt x="675" y="766"/>
                    <a:pt x="679" y="767"/>
                  </a:cubicBezTo>
                  <a:cubicBezTo>
                    <a:pt x="687" y="767"/>
                    <a:pt x="689" y="772"/>
                    <a:pt x="694" y="768"/>
                  </a:cubicBezTo>
                  <a:cubicBezTo>
                    <a:pt x="699" y="765"/>
                    <a:pt x="700" y="763"/>
                    <a:pt x="701" y="766"/>
                  </a:cubicBezTo>
                  <a:cubicBezTo>
                    <a:pt x="701" y="766"/>
                    <a:pt x="701" y="766"/>
                    <a:pt x="701" y="767"/>
                  </a:cubicBezTo>
                  <a:cubicBezTo>
                    <a:pt x="703" y="766"/>
                    <a:pt x="704" y="765"/>
                    <a:pt x="704" y="764"/>
                  </a:cubicBezTo>
                  <a:cubicBezTo>
                    <a:pt x="704" y="763"/>
                    <a:pt x="704" y="761"/>
                    <a:pt x="703" y="759"/>
                  </a:cubicBezTo>
                  <a:cubicBezTo>
                    <a:pt x="698" y="760"/>
                    <a:pt x="697" y="760"/>
                    <a:pt x="695" y="757"/>
                  </a:cubicBezTo>
                  <a:cubicBezTo>
                    <a:pt x="693" y="752"/>
                    <a:pt x="710" y="747"/>
                    <a:pt x="718" y="748"/>
                  </a:cubicBezTo>
                  <a:cubicBezTo>
                    <a:pt x="726" y="749"/>
                    <a:pt x="731" y="744"/>
                    <a:pt x="734" y="747"/>
                  </a:cubicBezTo>
                  <a:cubicBezTo>
                    <a:pt x="739" y="743"/>
                    <a:pt x="747" y="736"/>
                    <a:pt x="749" y="736"/>
                  </a:cubicBezTo>
                  <a:cubicBezTo>
                    <a:pt x="752" y="736"/>
                    <a:pt x="788" y="735"/>
                    <a:pt x="788" y="735"/>
                  </a:cubicBezTo>
                  <a:cubicBezTo>
                    <a:pt x="788" y="735"/>
                    <a:pt x="800" y="728"/>
                    <a:pt x="802" y="721"/>
                  </a:cubicBezTo>
                  <a:cubicBezTo>
                    <a:pt x="803" y="714"/>
                    <a:pt x="811" y="697"/>
                    <a:pt x="816" y="701"/>
                  </a:cubicBezTo>
                  <a:cubicBezTo>
                    <a:pt x="821" y="704"/>
                    <a:pt x="831" y="702"/>
                    <a:pt x="831" y="705"/>
                  </a:cubicBezTo>
                  <a:cubicBezTo>
                    <a:pt x="831" y="708"/>
                    <a:pt x="828" y="719"/>
                    <a:pt x="841" y="736"/>
                  </a:cubicBezTo>
                  <a:cubicBezTo>
                    <a:pt x="845" y="733"/>
                    <a:pt x="850" y="731"/>
                    <a:pt x="852" y="731"/>
                  </a:cubicBezTo>
                  <a:cubicBezTo>
                    <a:pt x="857" y="732"/>
                    <a:pt x="864" y="726"/>
                    <a:pt x="866" y="722"/>
                  </a:cubicBezTo>
                  <a:cubicBezTo>
                    <a:pt x="868" y="718"/>
                    <a:pt x="870" y="725"/>
                    <a:pt x="866" y="727"/>
                  </a:cubicBezTo>
                  <a:cubicBezTo>
                    <a:pt x="862" y="728"/>
                    <a:pt x="870" y="731"/>
                    <a:pt x="877" y="731"/>
                  </a:cubicBezTo>
                  <a:cubicBezTo>
                    <a:pt x="884" y="730"/>
                    <a:pt x="873" y="733"/>
                    <a:pt x="868" y="733"/>
                  </a:cubicBezTo>
                  <a:cubicBezTo>
                    <a:pt x="863" y="733"/>
                    <a:pt x="861" y="733"/>
                    <a:pt x="854" y="740"/>
                  </a:cubicBezTo>
                  <a:cubicBezTo>
                    <a:pt x="847" y="747"/>
                    <a:pt x="848" y="749"/>
                    <a:pt x="852" y="753"/>
                  </a:cubicBezTo>
                  <a:cubicBezTo>
                    <a:pt x="856" y="756"/>
                    <a:pt x="862" y="755"/>
                    <a:pt x="867" y="750"/>
                  </a:cubicBezTo>
                  <a:cubicBezTo>
                    <a:pt x="873" y="745"/>
                    <a:pt x="872" y="741"/>
                    <a:pt x="878" y="741"/>
                  </a:cubicBezTo>
                  <a:cubicBezTo>
                    <a:pt x="883" y="741"/>
                    <a:pt x="898" y="736"/>
                    <a:pt x="904" y="734"/>
                  </a:cubicBezTo>
                  <a:cubicBezTo>
                    <a:pt x="910" y="732"/>
                    <a:pt x="906" y="731"/>
                    <a:pt x="906" y="728"/>
                  </a:cubicBezTo>
                  <a:cubicBezTo>
                    <a:pt x="906" y="725"/>
                    <a:pt x="917" y="725"/>
                    <a:pt x="921" y="723"/>
                  </a:cubicBezTo>
                  <a:cubicBezTo>
                    <a:pt x="925" y="720"/>
                    <a:pt x="920" y="718"/>
                    <a:pt x="917" y="718"/>
                  </a:cubicBezTo>
                  <a:close/>
                  <a:moveTo>
                    <a:pt x="266" y="394"/>
                  </a:moveTo>
                  <a:cubicBezTo>
                    <a:pt x="260" y="402"/>
                    <a:pt x="257" y="403"/>
                    <a:pt x="251" y="402"/>
                  </a:cubicBezTo>
                  <a:cubicBezTo>
                    <a:pt x="244" y="401"/>
                    <a:pt x="240" y="404"/>
                    <a:pt x="243" y="407"/>
                  </a:cubicBezTo>
                  <a:cubicBezTo>
                    <a:pt x="246" y="409"/>
                    <a:pt x="247" y="411"/>
                    <a:pt x="240" y="413"/>
                  </a:cubicBezTo>
                  <a:cubicBezTo>
                    <a:pt x="233" y="414"/>
                    <a:pt x="228" y="420"/>
                    <a:pt x="225" y="419"/>
                  </a:cubicBezTo>
                  <a:cubicBezTo>
                    <a:pt x="223" y="418"/>
                    <a:pt x="237" y="408"/>
                    <a:pt x="234" y="405"/>
                  </a:cubicBezTo>
                  <a:cubicBezTo>
                    <a:pt x="230" y="402"/>
                    <a:pt x="220" y="410"/>
                    <a:pt x="220" y="413"/>
                  </a:cubicBezTo>
                  <a:cubicBezTo>
                    <a:pt x="220" y="417"/>
                    <a:pt x="214" y="417"/>
                    <a:pt x="210" y="417"/>
                  </a:cubicBezTo>
                  <a:cubicBezTo>
                    <a:pt x="206" y="416"/>
                    <a:pt x="201" y="413"/>
                    <a:pt x="205" y="412"/>
                  </a:cubicBezTo>
                  <a:cubicBezTo>
                    <a:pt x="209" y="412"/>
                    <a:pt x="206" y="408"/>
                    <a:pt x="211" y="406"/>
                  </a:cubicBezTo>
                  <a:cubicBezTo>
                    <a:pt x="217" y="404"/>
                    <a:pt x="210" y="401"/>
                    <a:pt x="212" y="399"/>
                  </a:cubicBezTo>
                  <a:cubicBezTo>
                    <a:pt x="214" y="397"/>
                    <a:pt x="224" y="401"/>
                    <a:pt x="224" y="397"/>
                  </a:cubicBezTo>
                  <a:cubicBezTo>
                    <a:pt x="225" y="393"/>
                    <a:pt x="214" y="390"/>
                    <a:pt x="210" y="392"/>
                  </a:cubicBezTo>
                  <a:cubicBezTo>
                    <a:pt x="207" y="394"/>
                    <a:pt x="198" y="400"/>
                    <a:pt x="188" y="396"/>
                  </a:cubicBezTo>
                  <a:cubicBezTo>
                    <a:pt x="185" y="394"/>
                    <a:pt x="213" y="391"/>
                    <a:pt x="218" y="387"/>
                  </a:cubicBezTo>
                  <a:cubicBezTo>
                    <a:pt x="223" y="382"/>
                    <a:pt x="244" y="377"/>
                    <a:pt x="246" y="381"/>
                  </a:cubicBezTo>
                  <a:cubicBezTo>
                    <a:pt x="248" y="385"/>
                    <a:pt x="235" y="388"/>
                    <a:pt x="241" y="392"/>
                  </a:cubicBezTo>
                  <a:cubicBezTo>
                    <a:pt x="247" y="395"/>
                    <a:pt x="258" y="393"/>
                    <a:pt x="260" y="389"/>
                  </a:cubicBezTo>
                  <a:cubicBezTo>
                    <a:pt x="262" y="385"/>
                    <a:pt x="273" y="386"/>
                    <a:pt x="266" y="394"/>
                  </a:cubicBezTo>
                  <a:close/>
                  <a:moveTo>
                    <a:pt x="329" y="474"/>
                  </a:moveTo>
                  <a:cubicBezTo>
                    <a:pt x="322" y="481"/>
                    <a:pt x="322" y="479"/>
                    <a:pt x="315" y="480"/>
                  </a:cubicBezTo>
                  <a:cubicBezTo>
                    <a:pt x="309" y="482"/>
                    <a:pt x="314" y="488"/>
                    <a:pt x="306" y="489"/>
                  </a:cubicBezTo>
                  <a:cubicBezTo>
                    <a:pt x="298" y="490"/>
                    <a:pt x="278" y="490"/>
                    <a:pt x="275" y="486"/>
                  </a:cubicBezTo>
                  <a:cubicBezTo>
                    <a:pt x="274" y="484"/>
                    <a:pt x="286" y="485"/>
                    <a:pt x="287" y="482"/>
                  </a:cubicBezTo>
                  <a:cubicBezTo>
                    <a:pt x="288" y="479"/>
                    <a:pt x="291" y="473"/>
                    <a:pt x="296" y="473"/>
                  </a:cubicBezTo>
                  <a:cubicBezTo>
                    <a:pt x="301" y="473"/>
                    <a:pt x="300" y="467"/>
                    <a:pt x="292" y="463"/>
                  </a:cubicBezTo>
                  <a:cubicBezTo>
                    <a:pt x="284" y="459"/>
                    <a:pt x="304" y="456"/>
                    <a:pt x="308" y="463"/>
                  </a:cubicBezTo>
                  <a:cubicBezTo>
                    <a:pt x="313" y="469"/>
                    <a:pt x="321" y="473"/>
                    <a:pt x="326" y="469"/>
                  </a:cubicBezTo>
                  <a:cubicBezTo>
                    <a:pt x="330" y="464"/>
                    <a:pt x="356" y="452"/>
                    <a:pt x="356" y="458"/>
                  </a:cubicBezTo>
                  <a:cubicBezTo>
                    <a:pt x="356" y="464"/>
                    <a:pt x="337" y="468"/>
                    <a:pt x="329" y="474"/>
                  </a:cubicBezTo>
                  <a:close/>
                  <a:moveTo>
                    <a:pt x="503" y="656"/>
                  </a:moveTo>
                  <a:cubicBezTo>
                    <a:pt x="498" y="657"/>
                    <a:pt x="504" y="642"/>
                    <a:pt x="494" y="636"/>
                  </a:cubicBezTo>
                  <a:cubicBezTo>
                    <a:pt x="482" y="630"/>
                    <a:pt x="477" y="618"/>
                    <a:pt x="477" y="611"/>
                  </a:cubicBezTo>
                  <a:cubicBezTo>
                    <a:pt x="477" y="605"/>
                    <a:pt x="487" y="602"/>
                    <a:pt x="491" y="607"/>
                  </a:cubicBezTo>
                  <a:cubicBezTo>
                    <a:pt x="495" y="612"/>
                    <a:pt x="501" y="632"/>
                    <a:pt x="504" y="639"/>
                  </a:cubicBezTo>
                  <a:cubicBezTo>
                    <a:pt x="508" y="645"/>
                    <a:pt x="508" y="656"/>
                    <a:pt x="503" y="656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1" name="Freeform 125"/>
            <p:cNvSpPr>
              <a:spLocks noEditPoints="1"/>
            </p:cNvSpPr>
            <p:nvPr/>
          </p:nvSpPr>
          <p:spPr bwMode="auto">
            <a:xfrm>
              <a:off x="1463076" y="1888017"/>
              <a:ext cx="2617474" cy="1607253"/>
            </a:xfrm>
            <a:custGeom>
              <a:avLst/>
              <a:gdLst/>
              <a:ahLst/>
              <a:cxnLst>
                <a:cxn ang="0">
                  <a:pos x="350" y="230"/>
                </a:cxn>
                <a:cxn ang="0">
                  <a:pos x="306" y="35"/>
                </a:cxn>
                <a:cxn ang="0">
                  <a:pos x="185" y="21"/>
                </a:cxn>
                <a:cxn ang="0">
                  <a:pos x="135" y="10"/>
                </a:cxn>
                <a:cxn ang="0">
                  <a:pos x="93" y="21"/>
                </a:cxn>
                <a:cxn ang="0">
                  <a:pos x="19" y="59"/>
                </a:cxn>
                <a:cxn ang="0">
                  <a:pos x="71" y="103"/>
                </a:cxn>
                <a:cxn ang="0">
                  <a:pos x="17" y="106"/>
                </a:cxn>
                <a:cxn ang="0">
                  <a:pos x="59" y="136"/>
                </a:cxn>
                <a:cxn ang="0">
                  <a:pos x="43" y="158"/>
                </a:cxn>
                <a:cxn ang="0">
                  <a:pos x="45" y="219"/>
                </a:cxn>
                <a:cxn ang="0">
                  <a:pos x="96" y="236"/>
                </a:cxn>
                <a:cxn ang="0">
                  <a:pos x="102" y="269"/>
                </a:cxn>
                <a:cxn ang="0">
                  <a:pos x="84" y="287"/>
                </a:cxn>
                <a:cxn ang="0">
                  <a:pos x="147" y="250"/>
                </a:cxn>
                <a:cxn ang="0">
                  <a:pos x="173" y="213"/>
                </a:cxn>
                <a:cxn ang="0">
                  <a:pos x="191" y="201"/>
                </a:cxn>
                <a:cxn ang="0">
                  <a:pos x="226" y="215"/>
                </a:cxn>
                <a:cxn ang="0">
                  <a:pos x="248" y="202"/>
                </a:cxn>
                <a:cxn ang="0">
                  <a:pos x="276" y="213"/>
                </a:cxn>
                <a:cxn ang="0">
                  <a:pos x="340" y="232"/>
                </a:cxn>
                <a:cxn ang="0">
                  <a:pos x="375" y="248"/>
                </a:cxn>
                <a:cxn ang="0">
                  <a:pos x="376" y="261"/>
                </a:cxn>
                <a:cxn ang="0">
                  <a:pos x="389" y="263"/>
                </a:cxn>
                <a:cxn ang="0">
                  <a:pos x="401" y="274"/>
                </a:cxn>
                <a:cxn ang="0">
                  <a:pos x="396" y="300"/>
                </a:cxn>
                <a:cxn ang="0">
                  <a:pos x="421" y="299"/>
                </a:cxn>
                <a:cxn ang="0">
                  <a:pos x="15" y="313"/>
                </a:cxn>
                <a:cxn ang="0">
                  <a:pos x="178" y="240"/>
                </a:cxn>
                <a:cxn ang="0">
                  <a:pos x="177" y="256"/>
                </a:cxn>
                <a:cxn ang="0">
                  <a:pos x="25" y="219"/>
                </a:cxn>
                <a:cxn ang="0">
                  <a:pos x="1094" y="443"/>
                </a:cxn>
                <a:cxn ang="0">
                  <a:pos x="1010" y="472"/>
                </a:cxn>
                <a:cxn ang="0">
                  <a:pos x="970" y="473"/>
                </a:cxn>
                <a:cxn ang="0">
                  <a:pos x="926" y="471"/>
                </a:cxn>
                <a:cxn ang="0">
                  <a:pos x="954" y="426"/>
                </a:cxn>
                <a:cxn ang="0">
                  <a:pos x="902" y="410"/>
                </a:cxn>
                <a:cxn ang="0">
                  <a:pos x="864" y="397"/>
                </a:cxn>
                <a:cxn ang="0">
                  <a:pos x="516" y="388"/>
                </a:cxn>
                <a:cxn ang="0">
                  <a:pos x="510" y="395"/>
                </a:cxn>
                <a:cxn ang="0">
                  <a:pos x="501" y="436"/>
                </a:cxn>
                <a:cxn ang="0">
                  <a:pos x="513" y="539"/>
                </a:cxn>
                <a:cxn ang="0">
                  <a:pos x="557" y="590"/>
                </a:cxn>
                <a:cxn ang="0">
                  <a:pos x="647" y="625"/>
                </a:cxn>
                <a:cxn ang="0">
                  <a:pos x="724" y="647"/>
                </a:cxn>
                <a:cxn ang="0">
                  <a:pos x="783" y="685"/>
                </a:cxn>
                <a:cxn ang="0">
                  <a:pos x="818" y="658"/>
                </a:cxn>
                <a:cxn ang="0">
                  <a:pos x="862" y="644"/>
                </a:cxn>
                <a:cxn ang="0">
                  <a:pos x="889" y="641"/>
                </a:cxn>
                <a:cxn ang="0">
                  <a:pos x="944" y="645"/>
                </a:cxn>
                <a:cxn ang="0">
                  <a:pos x="983" y="699"/>
                </a:cxn>
                <a:cxn ang="0">
                  <a:pos x="994" y="608"/>
                </a:cxn>
                <a:cxn ang="0">
                  <a:pos x="1036" y="571"/>
                </a:cxn>
                <a:cxn ang="0">
                  <a:pos x="1032" y="539"/>
                </a:cxn>
                <a:cxn ang="0">
                  <a:pos x="1049" y="541"/>
                </a:cxn>
                <a:cxn ang="0">
                  <a:pos x="1088" y="499"/>
                </a:cxn>
                <a:cxn ang="0">
                  <a:pos x="1102" y="475"/>
                </a:cxn>
                <a:cxn ang="0">
                  <a:pos x="1137" y="413"/>
                </a:cxn>
              </a:cxnLst>
              <a:rect l="0" t="0" r="r" b="b"/>
              <a:pathLst>
                <a:path w="1147" h="705">
                  <a:moveTo>
                    <a:pt x="431" y="286"/>
                  </a:moveTo>
                  <a:cubicBezTo>
                    <a:pt x="432" y="281"/>
                    <a:pt x="433" y="279"/>
                    <a:pt x="420" y="274"/>
                  </a:cubicBezTo>
                  <a:cubicBezTo>
                    <a:pt x="407" y="269"/>
                    <a:pt x="409" y="265"/>
                    <a:pt x="400" y="250"/>
                  </a:cubicBezTo>
                  <a:cubicBezTo>
                    <a:pt x="391" y="235"/>
                    <a:pt x="376" y="228"/>
                    <a:pt x="376" y="222"/>
                  </a:cubicBezTo>
                  <a:cubicBezTo>
                    <a:pt x="376" y="217"/>
                    <a:pt x="360" y="217"/>
                    <a:pt x="360" y="222"/>
                  </a:cubicBezTo>
                  <a:cubicBezTo>
                    <a:pt x="360" y="226"/>
                    <a:pt x="354" y="227"/>
                    <a:pt x="350" y="230"/>
                  </a:cubicBezTo>
                  <a:cubicBezTo>
                    <a:pt x="346" y="232"/>
                    <a:pt x="345" y="228"/>
                    <a:pt x="341" y="224"/>
                  </a:cubicBezTo>
                  <a:cubicBezTo>
                    <a:pt x="338" y="220"/>
                    <a:pt x="330" y="215"/>
                    <a:pt x="330" y="213"/>
                  </a:cubicBezTo>
                  <a:cubicBezTo>
                    <a:pt x="330" y="210"/>
                    <a:pt x="328" y="204"/>
                    <a:pt x="322" y="207"/>
                  </a:cubicBezTo>
                  <a:cubicBezTo>
                    <a:pt x="317" y="210"/>
                    <a:pt x="314" y="207"/>
                    <a:pt x="312" y="209"/>
                  </a:cubicBezTo>
                  <a:cubicBezTo>
                    <a:pt x="310" y="211"/>
                    <a:pt x="306" y="208"/>
                    <a:pt x="306" y="208"/>
                  </a:cubicBezTo>
                  <a:cubicBezTo>
                    <a:pt x="306" y="35"/>
                    <a:pt x="306" y="35"/>
                    <a:pt x="306" y="35"/>
                  </a:cubicBezTo>
                  <a:cubicBezTo>
                    <a:pt x="304" y="35"/>
                    <a:pt x="302" y="34"/>
                    <a:pt x="301" y="34"/>
                  </a:cubicBezTo>
                  <a:cubicBezTo>
                    <a:pt x="294" y="31"/>
                    <a:pt x="283" y="26"/>
                    <a:pt x="277" y="27"/>
                  </a:cubicBezTo>
                  <a:cubicBezTo>
                    <a:pt x="271" y="29"/>
                    <a:pt x="260" y="30"/>
                    <a:pt x="256" y="28"/>
                  </a:cubicBezTo>
                  <a:cubicBezTo>
                    <a:pt x="252" y="26"/>
                    <a:pt x="246" y="24"/>
                    <a:pt x="238" y="26"/>
                  </a:cubicBezTo>
                  <a:cubicBezTo>
                    <a:pt x="230" y="27"/>
                    <a:pt x="225" y="21"/>
                    <a:pt x="214" y="19"/>
                  </a:cubicBezTo>
                  <a:cubicBezTo>
                    <a:pt x="204" y="16"/>
                    <a:pt x="189" y="19"/>
                    <a:pt x="185" y="21"/>
                  </a:cubicBezTo>
                  <a:cubicBezTo>
                    <a:pt x="182" y="22"/>
                    <a:pt x="183" y="17"/>
                    <a:pt x="178" y="17"/>
                  </a:cubicBezTo>
                  <a:cubicBezTo>
                    <a:pt x="174" y="18"/>
                    <a:pt x="177" y="15"/>
                    <a:pt x="175" y="12"/>
                  </a:cubicBezTo>
                  <a:cubicBezTo>
                    <a:pt x="172" y="8"/>
                    <a:pt x="160" y="11"/>
                    <a:pt x="155" y="12"/>
                  </a:cubicBezTo>
                  <a:cubicBezTo>
                    <a:pt x="151" y="12"/>
                    <a:pt x="149" y="10"/>
                    <a:pt x="150" y="7"/>
                  </a:cubicBezTo>
                  <a:cubicBezTo>
                    <a:pt x="150" y="5"/>
                    <a:pt x="146" y="6"/>
                    <a:pt x="144" y="9"/>
                  </a:cubicBezTo>
                  <a:cubicBezTo>
                    <a:pt x="142" y="12"/>
                    <a:pt x="137" y="12"/>
                    <a:pt x="135" y="10"/>
                  </a:cubicBezTo>
                  <a:cubicBezTo>
                    <a:pt x="133" y="8"/>
                    <a:pt x="139" y="8"/>
                    <a:pt x="140" y="5"/>
                  </a:cubicBezTo>
                  <a:cubicBezTo>
                    <a:pt x="140" y="3"/>
                    <a:pt x="133" y="2"/>
                    <a:pt x="131" y="1"/>
                  </a:cubicBezTo>
                  <a:cubicBezTo>
                    <a:pt x="128" y="0"/>
                    <a:pt x="124" y="4"/>
                    <a:pt x="119" y="8"/>
                  </a:cubicBezTo>
                  <a:cubicBezTo>
                    <a:pt x="114" y="13"/>
                    <a:pt x="106" y="13"/>
                    <a:pt x="101" y="12"/>
                  </a:cubicBezTo>
                  <a:cubicBezTo>
                    <a:pt x="96" y="12"/>
                    <a:pt x="90" y="13"/>
                    <a:pt x="91" y="15"/>
                  </a:cubicBezTo>
                  <a:cubicBezTo>
                    <a:pt x="91" y="18"/>
                    <a:pt x="97" y="18"/>
                    <a:pt x="93" y="21"/>
                  </a:cubicBezTo>
                  <a:cubicBezTo>
                    <a:pt x="90" y="25"/>
                    <a:pt x="88" y="17"/>
                    <a:pt x="85" y="20"/>
                  </a:cubicBezTo>
                  <a:cubicBezTo>
                    <a:pt x="81" y="24"/>
                    <a:pt x="71" y="24"/>
                    <a:pt x="68" y="23"/>
                  </a:cubicBezTo>
                  <a:cubicBezTo>
                    <a:pt x="66" y="23"/>
                    <a:pt x="58" y="32"/>
                    <a:pt x="55" y="34"/>
                  </a:cubicBezTo>
                  <a:cubicBezTo>
                    <a:pt x="53" y="37"/>
                    <a:pt x="57" y="39"/>
                    <a:pt x="50" y="46"/>
                  </a:cubicBezTo>
                  <a:cubicBezTo>
                    <a:pt x="44" y="54"/>
                    <a:pt x="26" y="52"/>
                    <a:pt x="22" y="52"/>
                  </a:cubicBezTo>
                  <a:cubicBezTo>
                    <a:pt x="18" y="52"/>
                    <a:pt x="21" y="56"/>
                    <a:pt x="19" y="59"/>
                  </a:cubicBezTo>
                  <a:cubicBezTo>
                    <a:pt x="17" y="62"/>
                    <a:pt x="21" y="64"/>
                    <a:pt x="31" y="67"/>
                  </a:cubicBezTo>
                  <a:cubicBezTo>
                    <a:pt x="42" y="70"/>
                    <a:pt x="49" y="83"/>
                    <a:pt x="50" y="87"/>
                  </a:cubicBezTo>
                  <a:cubicBezTo>
                    <a:pt x="51" y="90"/>
                    <a:pt x="64" y="86"/>
                    <a:pt x="69" y="87"/>
                  </a:cubicBezTo>
                  <a:cubicBezTo>
                    <a:pt x="74" y="88"/>
                    <a:pt x="68" y="95"/>
                    <a:pt x="73" y="97"/>
                  </a:cubicBezTo>
                  <a:cubicBezTo>
                    <a:pt x="77" y="99"/>
                    <a:pt x="83" y="96"/>
                    <a:pt x="85" y="99"/>
                  </a:cubicBezTo>
                  <a:cubicBezTo>
                    <a:pt x="86" y="103"/>
                    <a:pt x="76" y="99"/>
                    <a:pt x="71" y="103"/>
                  </a:cubicBezTo>
                  <a:cubicBezTo>
                    <a:pt x="66" y="107"/>
                    <a:pt x="64" y="109"/>
                    <a:pt x="62" y="106"/>
                  </a:cubicBezTo>
                  <a:cubicBezTo>
                    <a:pt x="60" y="103"/>
                    <a:pt x="51" y="105"/>
                    <a:pt x="47" y="105"/>
                  </a:cubicBezTo>
                  <a:cubicBezTo>
                    <a:pt x="43" y="106"/>
                    <a:pt x="47" y="100"/>
                    <a:pt x="47" y="98"/>
                  </a:cubicBezTo>
                  <a:cubicBezTo>
                    <a:pt x="47" y="95"/>
                    <a:pt x="41" y="93"/>
                    <a:pt x="33" y="98"/>
                  </a:cubicBezTo>
                  <a:cubicBezTo>
                    <a:pt x="25" y="103"/>
                    <a:pt x="28" y="101"/>
                    <a:pt x="27" y="105"/>
                  </a:cubicBezTo>
                  <a:cubicBezTo>
                    <a:pt x="26" y="109"/>
                    <a:pt x="22" y="103"/>
                    <a:pt x="17" y="106"/>
                  </a:cubicBezTo>
                  <a:cubicBezTo>
                    <a:pt x="12" y="109"/>
                    <a:pt x="3" y="111"/>
                    <a:pt x="2" y="115"/>
                  </a:cubicBezTo>
                  <a:cubicBezTo>
                    <a:pt x="0" y="118"/>
                    <a:pt x="13" y="120"/>
                    <a:pt x="18" y="121"/>
                  </a:cubicBezTo>
                  <a:cubicBezTo>
                    <a:pt x="23" y="122"/>
                    <a:pt x="12" y="125"/>
                    <a:pt x="16" y="127"/>
                  </a:cubicBezTo>
                  <a:cubicBezTo>
                    <a:pt x="20" y="128"/>
                    <a:pt x="18" y="132"/>
                    <a:pt x="25" y="135"/>
                  </a:cubicBezTo>
                  <a:cubicBezTo>
                    <a:pt x="31" y="138"/>
                    <a:pt x="45" y="135"/>
                    <a:pt x="49" y="135"/>
                  </a:cubicBezTo>
                  <a:cubicBezTo>
                    <a:pt x="52" y="135"/>
                    <a:pt x="56" y="139"/>
                    <a:pt x="59" y="136"/>
                  </a:cubicBezTo>
                  <a:cubicBezTo>
                    <a:pt x="62" y="133"/>
                    <a:pt x="73" y="124"/>
                    <a:pt x="79" y="129"/>
                  </a:cubicBezTo>
                  <a:cubicBezTo>
                    <a:pt x="85" y="134"/>
                    <a:pt x="73" y="134"/>
                    <a:pt x="76" y="137"/>
                  </a:cubicBezTo>
                  <a:cubicBezTo>
                    <a:pt x="79" y="140"/>
                    <a:pt x="82" y="148"/>
                    <a:pt x="77" y="152"/>
                  </a:cubicBezTo>
                  <a:cubicBezTo>
                    <a:pt x="71" y="156"/>
                    <a:pt x="66" y="153"/>
                    <a:pt x="63" y="153"/>
                  </a:cubicBezTo>
                  <a:cubicBezTo>
                    <a:pt x="60" y="153"/>
                    <a:pt x="62" y="158"/>
                    <a:pt x="57" y="162"/>
                  </a:cubicBezTo>
                  <a:cubicBezTo>
                    <a:pt x="52" y="166"/>
                    <a:pt x="49" y="158"/>
                    <a:pt x="43" y="158"/>
                  </a:cubicBezTo>
                  <a:cubicBezTo>
                    <a:pt x="37" y="158"/>
                    <a:pt x="38" y="166"/>
                    <a:pt x="38" y="170"/>
                  </a:cubicBezTo>
                  <a:cubicBezTo>
                    <a:pt x="39" y="173"/>
                    <a:pt x="29" y="169"/>
                    <a:pt x="27" y="178"/>
                  </a:cubicBezTo>
                  <a:cubicBezTo>
                    <a:pt x="25" y="187"/>
                    <a:pt x="15" y="179"/>
                    <a:pt x="22" y="188"/>
                  </a:cubicBezTo>
                  <a:cubicBezTo>
                    <a:pt x="28" y="197"/>
                    <a:pt x="27" y="191"/>
                    <a:pt x="32" y="195"/>
                  </a:cubicBezTo>
                  <a:cubicBezTo>
                    <a:pt x="37" y="198"/>
                    <a:pt x="26" y="204"/>
                    <a:pt x="31" y="205"/>
                  </a:cubicBezTo>
                  <a:cubicBezTo>
                    <a:pt x="36" y="206"/>
                    <a:pt x="42" y="215"/>
                    <a:pt x="45" y="219"/>
                  </a:cubicBezTo>
                  <a:cubicBezTo>
                    <a:pt x="49" y="222"/>
                    <a:pt x="53" y="217"/>
                    <a:pt x="59" y="217"/>
                  </a:cubicBezTo>
                  <a:cubicBezTo>
                    <a:pt x="64" y="216"/>
                    <a:pt x="61" y="209"/>
                    <a:pt x="64" y="212"/>
                  </a:cubicBezTo>
                  <a:cubicBezTo>
                    <a:pt x="67" y="215"/>
                    <a:pt x="72" y="223"/>
                    <a:pt x="69" y="225"/>
                  </a:cubicBezTo>
                  <a:cubicBezTo>
                    <a:pt x="66" y="227"/>
                    <a:pt x="68" y="233"/>
                    <a:pt x="68" y="236"/>
                  </a:cubicBezTo>
                  <a:cubicBezTo>
                    <a:pt x="67" y="239"/>
                    <a:pt x="79" y="238"/>
                    <a:pt x="80" y="234"/>
                  </a:cubicBezTo>
                  <a:cubicBezTo>
                    <a:pt x="81" y="231"/>
                    <a:pt x="90" y="230"/>
                    <a:pt x="96" y="236"/>
                  </a:cubicBezTo>
                  <a:cubicBezTo>
                    <a:pt x="101" y="241"/>
                    <a:pt x="103" y="242"/>
                    <a:pt x="103" y="238"/>
                  </a:cubicBezTo>
                  <a:cubicBezTo>
                    <a:pt x="103" y="233"/>
                    <a:pt x="107" y="228"/>
                    <a:pt x="107" y="232"/>
                  </a:cubicBezTo>
                  <a:cubicBezTo>
                    <a:pt x="108" y="236"/>
                    <a:pt x="112" y="237"/>
                    <a:pt x="120" y="233"/>
                  </a:cubicBezTo>
                  <a:cubicBezTo>
                    <a:pt x="127" y="230"/>
                    <a:pt x="124" y="234"/>
                    <a:pt x="120" y="239"/>
                  </a:cubicBezTo>
                  <a:cubicBezTo>
                    <a:pt x="114" y="245"/>
                    <a:pt x="120" y="256"/>
                    <a:pt x="116" y="257"/>
                  </a:cubicBezTo>
                  <a:cubicBezTo>
                    <a:pt x="112" y="258"/>
                    <a:pt x="109" y="268"/>
                    <a:pt x="102" y="269"/>
                  </a:cubicBezTo>
                  <a:cubicBezTo>
                    <a:pt x="96" y="269"/>
                    <a:pt x="85" y="282"/>
                    <a:pt x="83" y="284"/>
                  </a:cubicBezTo>
                  <a:cubicBezTo>
                    <a:pt x="82" y="286"/>
                    <a:pt x="68" y="280"/>
                    <a:pt x="66" y="285"/>
                  </a:cubicBezTo>
                  <a:cubicBezTo>
                    <a:pt x="64" y="291"/>
                    <a:pt x="55" y="295"/>
                    <a:pt x="57" y="298"/>
                  </a:cubicBezTo>
                  <a:cubicBezTo>
                    <a:pt x="59" y="299"/>
                    <a:pt x="70" y="293"/>
                    <a:pt x="71" y="290"/>
                  </a:cubicBezTo>
                  <a:cubicBezTo>
                    <a:pt x="71" y="287"/>
                    <a:pt x="73" y="288"/>
                    <a:pt x="75" y="290"/>
                  </a:cubicBezTo>
                  <a:cubicBezTo>
                    <a:pt x="77" y="292"/>
                    <a:pt x="82" y="289"/>
                    <a:pt x="84" y="287"/>
                  </a:cubicBezTo>
                  <a:cubicBezTo>
                    <a:pt x="86" y="285"/>
                    <a:pt x="90" y="286"/>
                    <a:pt x="92" y="286"/>
                  </a:cubicBezTo>
                  <a:cubicBezTo>
                    <a:pt x="95" y="286"/>
                    <a:pt x="96" y="283"/>
                    <a:pt x="102" y="282"/>
                  </a:cubicBezTo>
                  <a:cubicBezTo>
                    <a:pt x="109" y="281"/>
                    <a:pt x="108" y="279"/>
                    <a:pt x="109" y="275"/>
                  </a:cubicBezTo>
                  <a:cubicBezTo>
                    <a:pt x="111" y="272"/>
                    <a:pt x="127" y="264"/>
                    <a:pt x="130" y="264"/>
                  </a:cubicBezTo>
                  <a:cubicBezTo>
                    <a:pt x="133" y="263"/>
                    <a:pt x="131" y="258"/>
                    <a:pt x="134" y="258"/>
                  </a:cubicBezTo>
                  <a:cubicBezTo>
                    <a:pt x="137" y="257"/>
                    <a:pt x="142" y="253"/>
                    <a:pt x="147" y="250"/>
                  </a:cubicBezTo>
                  <a:cubicBezTo>
                    <a:pt x="151" y="246"/>
                    <a:pt x="152" y="248"/>
                    <a:pt x="155" y="247"/>
                  </a:cubicBezTo>
                  <a:cubicBezTo>
                    <a:pt x="158" y="245"/>
                    <a:pt x="156" y="239"/>
                    <a:pt x="159" y="238"/>
                  </a:cubicBezTo>
                  <a:cubicBezTo>
                    <a:pt x="162" y="238"/>
                    <a:pt x="165" y="235"/>
                    <a:pt x="165" y="233"/>
                  </a:cubicBezTo>
                  <a:cubicBezTo>
                    <a:pt x="165" y="230"/>
                    <a:pt x="157" y="230"/>
                    <a:pt x="156" y="228"/>
                  </a:cubicBezTo>
                  <a:cubicBezTo>
                    <a:pt x="155" y="226"/>
                    <a:pt x="162" y="220"/>
                    <a:pt x="165" y="220"/>
                  </a:cubicBezTo>
                  <a:cubicBezTo>
                    <a:pt x="168" y="220"/>
                    <a:pt x="172" y="217"/>
                    <a:pt x="173" y="213"/>
                  </a:cubicBezTo>
                  <a:cubicBezTo>
                    <a:pt x="173" y="209"/>
                    <a:pt x="177" y="209"/>
                    <a:pt x="180" y="205"/>
                  </a:cubicBezTo>
                  <a:cubicBezTo>
                    <a:pt x="183" y="202"/>
                    <a:pt x="183" y="199"/>
                    <a:pt x="186" y="198"/>
                  </a:cubicBezTo>
                  <a:cubicBezTo>
                    <a:pt x="189" y="198"/>
                    <a:pt x="192" y="194"/>
                    <a:pt x="196" y="192"/>
                  </a:cubicBezTo>
                  <a:cubicBezTo>
                    <a:pt x="199" y="190"/>
                    <a:pt x="196" y="194"/>
                    <a:pt x="202" y="194"/>
                  </a:cubicBezTo>
                  <a:cubicBezTo>
                    <a:pt x="209" y="195"/>
                    <a:pt x="208" y="201"/>
                    <a:pt x="203" y="199"/>
                  </a:cubicBezTo>
                  <a:cubicBezTo>
                    <a:pt x="198" y="196"/>
                    <a:pt x="195" y="197"/>
                    <a:pt x="191" y="201"/>
                  </a:cubicBezTo>
                  <a:cubicBezTo>
                    <a:pt x="186" y="205"/>
                    <a:pt x="190" y="206"/>
                    <a:pt x="186" y="211"/>
                  </a:cubicBezTo>
                  <a:cubicBezTo>
                    <a:pt x="183" y="216"/>
                    <a:pt x="183" y="219"/>
                    <a:pt x="187" y="219"/>
                  </a:cubicBezTo>
                  <a:cubicBezTo>
                    <a:pt x="192" y="220"/>
                    <a:pt x="187" y="223"/>
                    <a:pt x="183" y="224"/>
                  </a:cubicBezTo>
                  <a:cubicBezTo>
                    <a:pt x="179" y="226"/>
                    <a:pt x="182" y="228"/>
                    <a:pt x="188" y="228"/>
                  </a:cubicBezTo>
                  <a:cubicBezTo>
                    <a:pt x="193" y="228"/>
                    <a:pt x="202" y="220"/>
                    <a:pt x="210" y="216"/>
                  </a:cubicBezTo>
                  <a:cubicBezTo>
                    <a:pt x="218" y="212"/>
                    <a:pt x="224" y="216"/>
                    <a:pt x="226" y="215"/>
                  </a:cubicBezTo>
                  <a:cubicBezTo>
                    <a:pt x="228" y="214"/>
                    <a:pt x="224" y="211"/>
                    <a:pt x="226" y="209"/>
                  </a:cubicBezTo>
                  <a:cubicBezTo>
                    <a:pt x="229" y="208"/>
                    <a:pt x="223" y="207"/>
                    <a:pt x="221" y="203"/>
                  </a:cubicBezTo>
                  <a:cubicBezTo>
                    <a:pt x="220" y="198"/>
                    <a:pt x="224" y="201"/>
                    <a:pt x="225" y="197"/>
                  </a:cubicBezTo>
                  <a:cubicBezTo>
                    <a:pt x="226" y="193"/>
                    <a:pt x="229" y="195"/>
                    <a:pt x="231" y="197"/>
                  </a:cubicBezTo>
                  <a:cubicBezTo>
                    <a:pt x="234" y="198"/>
                    <a:pt x="237" y="195"/>
                    <a:pt x="240" y="200"/>
                  </a:cubicBezTo>
                  <a:cubicBezTo>
                    <a:pt x="242" y="204"/>
                    <a:pt x="244" y="198"/>
                    <a:pt x="248" y="202"/>
                  </a:cubicBezTo>
                  <a:cubicBezTo>
                    <a:pt x="252" y="205"/>
                    <a:pt x="248" y="204"/>
                    <a:pt x="243" y="205"/>
                  </a:cubicBezTo>
                  <a:cubicBezTo>
                    <a:pt x="239" y="206"/>
                    <a:pt x="241" y="212"/>
                    <a:pt x="245" y="209"/>
                  </a:cubicBezTo>
                  <a:cubicBezTo>
                    <a:pt x="248" y="207"/>
                    <a:pt x="251" y="205"/>
                    <a:pt x="254" y="208"/>
                  </a:cubicBezTo>
                  <a:cubicBezTo>
                    <a:pt x="257" y="210"/>
                    <a:pt x="258" y="209"/>
                    <a:pt x="260" y="207"/>
                  </a:cubicBezTo>
                  <a:cubicBezTo>
                    <a:pt x="263" y="204"/>
                    <a:pt x="263" y="207"/>
                    <a:pt x="263" y="209"/>
                  </a:cubicBezTo>
                  <a:cubicBezTo>
                    <a:pt x="263" y="211"/>
                    <a:pt x="268" y="212"/>
                    <a:pt x="276" y="213"/>
                  </a:cubicBezTo>
                  <a:cubicBezTo>
                    <a:pt x="283" y="214"/>
                    <a:pt x="297" y="212"/>
                    <a:pt x="300" y="212"/>
                  </a:cubicBezTo>
                  <a:cubicBezTo>
                    <a:pt x="304" y="212"/>
                    <a:pt x="302" y="217"/>
                    <a:pt x="310" y="219"/>
                  </a:cubicBezTo>
                  <a:cubicBezTo>
                    <a:pt x="318" y="220"/>
                    <a:pt x="320" y="211"/>
                    <a:pt x="324" y="214"/>
                  </a:cubicBezTo>
                  <a:cubicBezTo>
                    <a:pt x="328" y="218"/>
                    <a:pt x="324" y="219"/>
                    <a:pt x="322" y="221"/>
                  </a:cubicBezTo>
                  <a:cubicBezTo>
                    <a:pt x="319" y="224"/>
                    <a:pt x="324" y="224"/>
                    <a:pt x="327" y="225"/>
                  </a:cubicBezTo>
                  <a:cubicBezTo>
                    <a:pt x="330" y="227"/>
                    <a:pt x="337" y="229"/>
                    <a:pt x="340" y="232"/>
                  </a:cubicBezTo>
                  <a:cubicBezTo>
                    <a:pt x="344" y="235"/>
                    <a:pt x="346" y="239"/>
                    <a:pt x="354" y="243"/>
                  </a:cubicBezTo>
                  <a:cubicBezTo>
                    <a:pt x="362" y="247"/>
                    <a:pt x="354" y="233"/>
                    <a:pt x="360" y="237"/>
                  </a:cubicBezTo>
                  <a:cubicBezTo>
                    <a:pt x="366" y="242"/>
                    <a:pt x="364" y="237"/>
                    <a:pt x="369" y="242"/>
                  </a:cubicBezTo>
                  <a:cubicBezTo>
                    <a:pt x="374" y="246"/>
                    <a:pt x="372" y="240"/>
                    <a:pt x="370" y="232"/>
                  </a:cubicBezTo>
                  <a:cubicBezTo>
                    <a:pt x="368" y="225"/>
                    <a:pt x="372" y="230"/>
                    <a:pt x="375" y="233"/>
                  </a:cubicBezTo>
                  <a:cubicBezTo>
                    <a:pt x="377" y="237"/>
                    <a:pt x="377" y="244"/>
                    <a:pt x="375" y="248"/>
                  </a:cubicBezTo>
                  <a:cubicBezTo>
                    <a:pt x="374" y="253"/>
                    <a:pt x="366" y="249"/>
                    <a:pt x="367" y="246"/>
                  </a:cubicBezTo>
                  <a:cubicBezTo>
                    <a:pt x="368" y="244"/>
                    <a:pt x="360" y="245"/>
                    <a:pt x="359" y="248"/>
                  </a:cubicBezTo>
                  <a:cubicBezTo>
                    <a:pt x="359" y="252"/>
                    <a:pt x="365" y="259"/>
                    <a:pt x="369" y="259"/>
                  </a:cubicBezTo>
                  <a:cubicBezTo>
                    <a:pt x="373" y="260"/>
                    <a:pt x="370" y="266"/>
                    <a:pt x="372" y="267"/>
                  </a:cubicBezTo>
                  <a:cubicBezTo>
                    <a:pt x="376" y="268"/>
                    <a:pt x="375" y="275"/>
                    <a:pt x="377" y="274"/>
                  </a:cubicBezTo>
                  <a:cubicBezTo>
                    <a:pt x="379" y="273"/>
                    <a:pt x="379" y="265"/>
                    <a:pt x="376" y="261"/>
                  </a:cubicBezTo>
                  <a:cubicBezTo>
                    <a:pt x="374" y="258"/>
                    <a:pt x="375" y="253"/>
                    <a:pt x="378" y="254"/>
                  </a:cubicBezTo>
                  <a:cubicBezTo>
                    <a:pt x="381" y="255"/>
                    <a:pt x="378" y="260"/>
                    <a:pt x="380" y="262"/>
                  </a:cubicBezTo>
                  <a:cubicBezTo>
                    <a:pt x="381" y="264"/>
                    <a:pt x="383" y="260"/>
                    <a:pt x="386" y="258"/>
                  </a:cubicBezTo>
                  <a:cubicBezTo>
                    <a:pt x="390" y="256"/>
                    <a:pt x="385" y="250"/>
                    <a:pt x="386" y="247"/>
                  </a:cubicBezTo>
                  <a:cubicBezTo>
                    <a:pt x="387" y="244"/>
                    <a:pt x="391" y="250"/>
                    <a:pt x="393" y="255"/>
                  </a:cubicBezTo>
                  <a:cubicBezTo>
                    <a:pt x="394" y="260"/>
                    <a:pt x="389" y="260"/>
                    <a:pt x="389" y="263"/>
                  </a:cubicBezTo>
                  <a:cubicBezTo>
                    <a:pt x="389" y="266"/>
                    <a:pt x="384" y="264"/>
                    <a:pt x="383" y="266"/>
                  </a:cubicBezTo>
                  <a:cubicBezTo>
                    <a:pt x="381" y="267"/>
                    <a:pt x="382" y="277"/>
                    <a:pt x="384" y="278"/>
                  </a:cubicBezTo>
                  <a:cubicBezTo>
                    <a:pt x="386" y="278"/>
                    <a:pt x="387" y="269"/>
                    <a:pt x="389" y="274"/>
                  </a:cubicBezTo>
                  <a:cubicBezTo>
                    <a:pt x="390" y="278"/>
                    <a:pt x="395" y="268"/>
                    <a:pt x="396" y="272"/>
                  </a:cubicBezTo>
                  <a:cubicBezTo>
                    <a:pt x="397" y="276"/>
                    <a:pt x="403" y="281"/>
                    <a:pt x="405" y="280"/>
                  </a:cubicBezTo>
                  <a:cubicBezTo>
                    <a:pt x="408" y="279"/>
                    <a:pt x="404" y="274"/>
                    <a:pt x="401" y="274"/>
                  </a:cubicBezTo>
                  <a:cubicBezTo>
                    <a:pt x="397" y="274"/>
                    <a:pt x="398" y="268"/>
                    <a:pt x="401" y="268"/>
                  </a:cubicBezTo>
                  <a:cubicBezTo>
                    <a:pt x="404" y="268"/>
                    <a:pt x="410" y="276"/>
                    <a:pt x="410" y="279"/>
                  </a:cubicBezTo>
                  <a:cubicBezTo>
                    <a:pt x="410" y="282"/>
                    <a:pt x="407" y="282"/>
                    <a:pt x="404" y="285"/>
                  </a:cubicBezTo>
                  <a:cubicBezTo>
                    <a:pt x="401" y="288"/>
                    <a:pt x="398" y="280"/>
                    <a:pt x="394" y="280"/>
                  </a:cubicBezTo>
                  <a:cubicBezTo>
                    <a:pt x="391" y="280"/>
                    <a:pt x="394" y="285"/>
                    <a:pt x="396" y="289"/>
                  </a:cubicBezTo>
                  <a:cubicBezTo>
                    <a:pt x="397" y="292"/>
                    <a:pt x="392" y="297"/>
                    <a:pt x="396" y="300"/>
                  </a:cubicBezTo>
                  <a:cubicBezTo>
                    <a:pt x="400" y="303"/>
                    <a:pt x="399" y="298"/>
                    <a:pt x="400" y="296"/>
                  </a:cubicBezTo>
                  <a:cubicBezTo>
                    <a:pt x="401" y="294"/>
                    <a:pt x="404" y="297"/>
                    <a:pt x="406" y="298"/>
                  </a:cubicBezTo>
                  <a:cubicBezTo>
                    <a:pt x="408" y="300"/>
                    <a:pt x="409" y="294"/>
                    <a:pt x="409" y="292"/>
                  </a:cubicBezTo>
                  <a:cubicBezTo>
                    <a:pt x="409" y="290"/>
                    <a:pt x="412" y="291"/>
                    <a:pt x="414" y="294"/>
                  </a:cubicBezTo>
                  <a:cubicBezTo>
                    <a:pt x="416" y="297"/>
                    <a:pt x="417" y="291"/>
                    <a:pt x="420" y="291"/>
                  </a:cubicBezTo>
                  <a:cubicBezTo>
                    <a:pt x="423" y="292"/>
                    <a:pt x="421" y="297"/>
                    <a:pt x="421" y="299"/>
                  </a:cubicBezTo>
                  <a:cubicBezTo>
                    <a:pt x="421" y="302"/>
                    <a:pt x="426" y="297"/>
                    <a:pt x="425" y="300"/>
                  </a:cubicBezTo>
                  <a:cubicBezTo>
                    <a:pt x="425" y="300"/>
                    <a:pt x="425" y="301"/>
                    <a:pt x="425" y="301"/>
                  </a:cubicBezTo>
                  <a:cubicBezTo>
                    <a:pt x="428" y="299"/>
                    <a:pt x="431" y="297"/>
                    <a:pt x="433" y="296"/>
                  </a:cubicBezTo>
                  <a:cubicBezTo>
                    <a:pt x="438" y="292"/>
                    <a:pt x="429" y="290"/>
                    <a:pt x="431" y="286"/>
                  </a:cubicBezTo>
                  <a:close/>
                  <a:moveTo>
                    <a:pt x="9" y="321"/>
                  </a:moveTo>
                  <a:cubicBezTo>
                    <a:pt x="15" y="319"/>
                    <a:pt x="17" y="316"/>
                    <a:pt x="15" y="313"/>
                  </a:cubicBezTo>
                  <a:cubicBezTo>
                    <a:pt x="12" y="310"/>
                    <a:pt x="4" y="323"/>
                    <a:pt x="9" y="321"/>
                  </a:cubicBezTo>
                  <a:close/>
                  <a:moveTo>
                    <a:pt x="51" y="299"/>
                  </a:moveTo>
                  <a:cubicBezTo>
                    <a:pt x="46" y="297"/>
                    <a:pt x="31" y="305"/>
                    <a:pt x="36" y="306"/>
                  </a:cubicBezTo>
                  <a:cubicBezTo>
                    <a:pt x="40" y="307"/>
                    <a:pt x="41" y="303"/>
                    <a:pt x="45" y="303"/>
                  </a:cubicBezTo>
                  <a:cubicBezTo>
                    <a:pt x="49" y="303"/>
                    <a:pt x="57" y="301"/>
                    <a:pt x="51" y="299"/>
                  </a:cubicBezTo>
                  <a:close/>
                  <a:moveTo>
                    <a:pt x="178" y="240"/>
                  </a:moveTo>
                  <a:cubicBezTo>
                    <a:pt x="178" y="237"/>
                    <a:pt x="174" y="237"/>
                    <a:pt x="169" y="243"/>
                  </a:cubicBezTo>
                  <a:cubicBezTo>
                    <a:pt x="164" y="249"/>
                    <a:pt x="160" y="252"/>
                    <a:pt x="159" y="255"/>
                  </a:cubicBezTo>
                  <a:cubicBezTo>
                    <a:pt x="159" y="257"/>
                    <a:pt x="153" y="254"/>
                    <a:pt x="151" y="258"/>
                  </a:cubicBezTo>
                  <a:cubicBezTo>
                    <a:pt x="149" y="261"/>
                    <a:pt x="152" y="269"/>
                    <a:pt x="156" y="266"/>
                  </a:cubicBezTo>
                  <a:cubicBezTo>
                    <a:pt x="159" y="264"/>
                    <a:pt x="160" y="266"/>
                    <a:pt x="162" y="266"/>
                  </a:cubicBezTo>
                  <a:cubicBezTo>
                    <a:pt x="164" y="266"/>
                    <a:pt x="174" y="259"/>
                    <a:pt x="177" y="256"/>
                  </a:cubicBezTo>
                  <a:cubicBezTo>
                    <a:pt x="179" y="252"/>
                    <a:pt x="173" y="251"/>
                    <a:pt x="172" y="249"/>
                  </a:cubicBezTo>
                  <a:cubicBezTo>
                    <a:pt x="172" y="247"/>
                    <a:pt x="178" y="247"/>
                    <a:pt x="180" y="245"/>
                  </a:cubicBezTo>
                  <a:cubicBezTo>
                    <a:pt x="183" y="244"/>
                    <a:pt x="178" y="243"/>
                    <a:pt x="178" y="240"/>
                  </a:cubicBezTo>
                  <a:close/>
                  <a:moveTo>
                    <a:pt x="19" y="210"/>
                  </a:moveTo>
                  <a:cubicBezTo>
                    <a:pt x="18" y="206"/>
                    <a:pt x="8" y="210"/>
                    <a:pt x="9" y="214"/>
                  </a:cubicBezTo>
                  <a:cubicBezTo>
                    <a:pt x="10" y="218"/>
                    <a:pt x="20" y="220"/>
                    <a:pt x="25" y="219"/>
                  </a:cubicBezTo>
                  <a:cubicBezTo>
                    <a:pt x="28" y="217"/>
                    <a:pt x="30" y="213"/>
                    <a:pt x="27" y="211"/>
                  </a:cubicBezTo>
                  <a:cubicBezTo>
                    <a:pt x="24" y="208"/>
                    <a:pt x="19" y="214"/>
                    <a:pt x="19" y="210"/>
                  </a:cubicBezTo>
                  <a:close/>
                  <a:moveTo>
                    <a:pt x="1137" y="413"/>
                  </a:moveTo>
                  <a:cubicBezTo>
                    <a:pt x="1137" y="410"/>
                    <a:pt x="1127" y="412"/>
                    <a:pt x="1122" y="409"/>
                  </a:cubicBezTo>
                  <a:cubicBezTo>
                    <a:pt x="1117" y="405"/>
                    <a:pt x="1109" y="422"/>
                    <a:pt x="1108" y="429"/>
                  </a:cubicBezTo>
                  <a:cubicBezTo>
                    <a:pt x="1106" y="436"/>
                    <a:pt x="1094" y="443"/>
                    <a:pt x="1094" y="443"/>
                  </a:cubicBezTo>
                  <a:cubicBezTo>
                    <a:pt x="1094" y="443"/>
                    <a:pt x="1058" y="444"/>
                    <a:pt x="1055" y="444"/>
                  </a:cubicBezTo>
                  <a:cubicBezTo>
                    <a:pt x="1053" y="444"/>
                    <a:pt x="1045" y="451"/>
                    <a:pt x="1040" y="455"/>
                  </a:cubicBezTo>
                  <a:cubicBezTo>
                    <a:pt x="1040" y="455"/>
                    <a:pt x="1040" y="455"/>
                    <a:pt x="1040" y="456"/>
                  </a:cubicBezTo>
                  <a:cubicBezTo>
                    <a:pt x="1044" y="462"/>
                    <a:pt x="1031" y="466"/>
                    <a:pt x="1018" y="467"/>
                  </a:cubicBezTo>
                  <a:cubicBezTo>
                    <a:pt x="1015" y="467"/>
                    <a:pt x="1012" y="467"/>
                    <a:pt x="1009" y="467"/>
                  </a:cubicBezTo>
                  <a:cubicBezTo>
                    <a:pt x="1010" y="469"/>
                    <a:pt x="1010" y="471"/>
                    <a:pt x="1010" y="472"/>
                  </a:cubicBezTo>
                  <a:cubicBezTo>
                    <a:pt x="1010" y="473"/>
                    <a:pt x="1009" y="474"/>
                    <a:pt x="1007" y="475"/>
                  </a:cubicBezTo>
                  <a:cubicBezTo>
                    <a:pt x="1005" y="479"/>
                    <a:pt x="989" y="486"/>
                    <a:pt x="981" y="491"/>
                  </a:cubicBezTo>
                  <a:cubicBezTo>
                    <a:pt x="971" y="496"/>
                    <a:pt x="958" y="493"/>
                    <a:pt x="958" y="486"/>
                  </a:cubicBezTo>
                  <a:cubicBezTo>
                    <a:pt x="958" y="478"/>
                    <a:pt x="965" y="480"/>
                    <a:pt x="967" y="483"/>
                  </a:cubicBezTo>
                  <a:cubicBezTo>
                    <a:pt x="967" y="484"/>
                    <a:pt x="969" y="483"/>
                    <a:pt x="971" y="482"/>
                  </a:cubicBezTo>
                  <a:cubicBezTo>
                    <a:pt x="969" y="479"/>
                    <a:pt x="969" y="476"/>
                    <a:pt x="970" y="473"/>
                  </a:cubicBezTo>
                  <a:cubicBezTo>
                    <a:pt x="967" y="472"/>
                    <a:pt x="971" y="460"/>
                    <a:pt x="965" y="459"/>
                  </a:cubicBezTo>
                  <a:cubicBezTo>
                    <a:pt x="959" y="457"/>
                    <a:pt x="952" y="467"/>
                    <a:pt x="953" y="461"/>
                  </a:cubicBezTo>
                  <a:cubicBezTo>
                    <a:pt x="954" y="454"/>
                    <a:pt x="963" y="449"/>
                    <a:pt x="958" y="440"/>
                  </a:cubicBezTo>
                  <a:cubicBezTo>
                    <a:pt x="952" y="432"/>
                    <a:pt x="942" y="432"/>
                    <a:pt x="940" y="438"/>
                  </a:cubicBezTo>
                  <a:cubicBezTo>
                    <a:pt x="938" y="445"/>
                    <a:pt x="931" y="442"/>
                    <a:pt x="929" y="447"/>
                  </a:cubicBezTo>
                  <a:cubicBezTo>
                    <a:pt x="926" y="452"/>
                    <a:pt x="924" y="463"/>
                    <a:pt x="926" y="471"/>
                  </a:cubicBezTo>
                  <a:cubicBezTo>
                    <a:pt x="928" y="479"/>
                    <a:pt x="925" y="483"/>
                    <a:pt x="918" y="487"/>
                  </a:cubicBezTo>
                  <a:cubicBezTo>
                    <a:pt x="910" y="492"/>
                    <a:pt x="906" y="480"/>
                    <a:pt x="909" y="466"/>
                  </a:cubicBezTo>
                  <a:cubicBezTo>
                    <a:pt x="911" y="456"/>
                    <a:pt x="917" y="446"/>
                    <a:pt x="912" y="446"/>
                  </a:cubicBezTo>
                  <a:cubicBezTo>
                    <a:pt x="907" y="446"/>
                    <a:pt x="918" y="434"/>
                    <a:pt x="929" y="432"/>
                  </a:cubicBezTo>
                  <a:cubicBezTo>
                    <a:pt x="939" y="429"/>
                    <a:pt x="952" y="430"/>
                    <a:pt x="952" y="427"/>
                  </a:cubicBezTo>
                  <a:cubicBezTo>
                    <a:pt x="952" y="426"/>
                    <a:pt x="953" y="426"/>
                    <a:pt x="954" y="426"/>
                  </a:cubicBezTo>
                  <a:cubicBezTo>
                    <a:pt x="951" y="424"/>
                    <a:pt x="949" y="422"/>
                    <a:pt x="947" y="421"/>
                  </a:cubicBezTo>
                  <a:cubicBezTo>
                    <a:pt x="947" y="422"/>
                    <a:pt x="947" y="422"/>
                    <a:pt x="946" y="423"/>
                  </a:cubicBezTo>
                  <a:cubicBezTo>
                    <a:pt x="942" y="426"/>
                    <a:pt x="943" y="419"/>
                    <a:pt x="935" y="419"/>
                  </a:cubicBezTo>
                  <a:cubicBezTo>
                    <a:pt x="928" y="419"/>
                    <a:pt x="920" y="426"/>
                    <a:pt x="914" y="423"/>
                  </a:cubicBezTo>
                  <a:cubicBezTo>
                    <a:pt x="908" y="420"/>
                    <a:pt x="911" y="416"/>
                    <a:pt x="906" y="416"/>
                  </a:cubicBezTo>
                  <a:cubicBezTo>
                    <a:pt x="900" y="416"/>
                    <a:pt x="910" y="405"/>
                    <a:pt x="902" y="410"/>
                  </a:cubicBezTo>
                  <a:cubicBezTo>
                    <a:pt x="894" y="414"/>
                    <a:pt x="882" y="425"/>
                    <a:pt x="876" y="420"/>
                  </a:cubicBezTo>
                  <a:cubicBezTo>
                    <a:pt x="871" y="415"/>
                    <a:pt x="866" y="422"/>
                    <a:pt x="862" y="418"/>
                  </a:cubicBezTo>
                  <a:cubicBezTo>
                    <a:pt x="858" y="414"/>
                    <a:pt x="876" y="403"/>
                    <a:pt x="884" y="403"/>
                  </a:cubicBezTo>
                  <a:cubicBezTo>
                    <a:pt x="886" y="403"/>
                    <a:pt x="888" y="402"/>
                    <a:pt x="890" y="401"/>
                  </a:cubicBezTo>
                  <a:cubicBezTo>
                    <a:pt x="886" y="399"/>
                    <a:pt x="876" y="396"/>
                    <a:pt x="874" y="399"/>
                  </a:cubicBezTo>
                  <a:cubicBezTo>
                    <a:pt x="871" y="402"/>
                    <a:pt x="867" y="400"/>
                    <a:pt x="864" y="397"/>
                  </a:cubicBezTo>
                  <a:cubicBezTo>
                    <a:pt x="862" y="394"/>
                    <a:pt x="859" y="398"/>
                    <a:pt x="855" y="393"/>
                  </a:cubicBezTo>
                  <a:cubicBezTo>
                    <a:pt x="851" y="389"/>
                    <a:pt x="847" y="392"/>
                    <a:pt x="845" y="393"/>
                  </a:cubicBezTo>
                  <a:cubicBezTo>
                    <a:pt x="842" y="394"/>
                    <a:pt x="839" y="391"/>
                    <a:pt x="835" y="390"/>
                  </a:cubicBezTo>
                  <a:cubicBezTo>
                    <a:pt x="831" y="388"/>
                    <a:pt x="834" y="384"/>
                    <a:pt x="830" y="381"/>
                  </a:cubicBezTo>
                  <a:cubicBezTo>
                    <a:pt x="827" y="378"/>
                    <a:pt x="826" y="386"/>
                    <a:pt x="826" y="386"/>
                  </a:cubicBezTo>
                  <a:cubicBezTo>
                    <a:pt x="516" y="388"/>
                    <a:pt x="516" y="388"/>
                    <a:pt x="516" y="388"/>
                  </a:cubicBezTo>
                  <a:cubicBezTo>
                    <a:pt x="516" y="388"/>
                    <a:pt x="516" y="389"/>
                    <a:pt x="517" y="389"/>
                  </a:cubicBezTo>
                  <a:cubicBezTo>
                    <a:pt x="521" y="393"/>
                    <a:pt x="518" y="396"/>
                    <a:pt x="519" y="401"/>
                  </a:cubicBezTo>
                  <a:cubicBezTo>
                    <a:pt x="520" y="406"/>
                    <a:pt x="519" y="412"/>
                    <a:pt x="515" y="412"/>
                  </a:cubicBezTo>
                  <a:cubicBezTo>
                    <a:pt x="512" y="412"/>
                    <a:pt x="511" y="408"/>
                    <a:pt x="514" y="407"/>
                  </a:cubicBezTo>
                  <a:cubicBezTo>
                    <a:pt x="517" y="405"/>
                    <a:pt x="515" y="400"/>
                    <a:pt x="512" y="400"/>
                  </a:cubicBezTo>
                  <a:cubicBezTo>
                    <a:pt x="511" y="400"/>
                    <a:pt x="510" y="398"/>
                    <a:pt x="510" y="395"/>
                  </a:cubicBezTo>
                  <a:cubicBezTo>
                    <a:pt x="505" y="397"/>
                    <a:pt x="499" y="396"/>
                    <a:pt x="492" y="395"/>
                  </a:cubicBezTo>
                  <a:cubicBezTo>
                    <a:pt x="492" y="396"/>
                    <a:pt x="493" y="396"/>
                    <a:pt x="493" y="396"/>
                  </a:cubicBezTo>
                  <a:cubicBezTo>
                    <a:pt x="493" y="399"/>
                    <a:pt x="494" y="406"/>
                    <a:pt x="498" y="411"/>
                  </a:cubicBezTo>
                  <a:cubicBezTo>
                    <a:pt x="502" y="417"/>
                    <a:pt x="500" y="420"/>
                    <a:pt x="503" y="422"/>
                  </a:cubicBezTo>
                  <a:cubicBezTo>
                    <a:pt x="507" y="424"/>
                    <a:pt x="507" y="426"/>
                    <a:pt x="503" y="426"/>
                  </a:cubicBezTo>
                  <a:cubicBezTo>
                    <a:pt x="500" y="425"/>
                    <a:pt x="502" y="428"/>
                    <a:pt x="501" y="436"/>
                  </a:cubicBezTo>
                  <a:cubicBezTo>
                    <a:pt x="500" y="443"/>
                    <a:pt x="500" y="459"/>
                    <a:pt x="499" y="464"/>
                  </a:cubicBezTo>
                  <a:cubicBezTo>
                    <a:pt x="499" y="468"/>
                    <a:pt x="493" y="476"/>
                    <a:pt x="496" y="481"/>
                  </a:cubicBezTo>
                  <a:cubicBezTo>
                    <a:pt x="500" y="486"/>
                    <a:pt x="502" y="493"/>
                    <a:pt x="500" y="499"/>
                  </a:cubicBezTo>
                  <a:cubicBezTo>
                    <a:pt x="498" y="506"/>
                    <a:pt x="499" y="509"/>
                    <a:pt x="501" y="514"/>
                  </a:cubicBezTo>
                  <a:cubicBezTo>
                    <a:pt x="504" y="519"/>
                    <a:pt x="502" y="527"/>
                    <a:pt x="505" y="529"/>
                  </a:cubicBezTo>
                  <a:cubicBezTo>
                    <a:pt x="508" y="531"/>
                    <a:pt x="511" y="534"/>
                    <a:pt x="513" y="539"/>
                  </a:cubicBezTo>
                  <a:cubicBezTo>
                    <a:pt x="516" y="543"/>
                    <a:pt x="519" y="540"/>
                    <a:pt x="519" y="545"/>
                  </a:cubicBezTo>
                  <a:cubicBezTo>
                    <a:pt x="520" y="549"/>
                    <a:pt x="520" y="550"/>
                    <a:pt x="524" y="552"/>
                  </a:cubicBezTo>
                  <a:cubicBezTo>
                    <a:pt x="528" y="554"/>
                    <a:pt x="525" y="558"/>
                    <a:pt x="525" y="561"/>
                  </a:cubicBezTo>
                  <a:cubicBezTo>
                    <a:pt x="525" y="563"/>
                    <a:pt x="530" y="568"/>
                    <a:pt x="537" y="573"/>
                  </a:cubicBezTo>
                  <a:cubicBezTo>
                    <a:pt x="543" y="579"/>
                    <a:pt x="538" y="584"/>
                    <a:pt x="543" y="584"/>
                  </a:cubicBezTo>
                  <a:cubicBezTo>
                    <a:pt x="547" y="584"/>
                    <a:pt x="552" y="587"/>
                    <a:pt x="557" y="590"/>
                  </a:cubicBezTo>
                  <a:cubicBezTo>
                    <a:pt x="561" y="593"/>
                    <a:pt x="563" y="591"/>
                    <a:pt x="566" y="592"/>
                  </a:cubicBezTo>
                  <a:cubicBezTo>
                    <a:pt x="569" y="592"/>
                    <a:pt x="575" y="599"/>
                    <a:pt x="577" y="604"/>
                  </a:cubicBezTo>
                  <a:cubicBezTo>
                    <a:pt x="577" y="606"/>
                    <a:pt x="578" y="609"/>
                    <a:pt x="579" y="611"/>
                  </a:cubicBezTo>
                  <a:cubicBezTo>
                    <a:pt x="605" y="608"/>
                    <a:pt x="605" y="608"/>
                    <a:pt x="605" y="608"/>
                  </a:cubicBezTo>
                  <a:cubicBezTo>
                    <a:pt x="605" y="608"/>
                    <a:pt x="613" y="613"/>
                    <a:pt x="618" y="614"/>
                  </a:cubicBezTo>
                  <a:cubicBezTo>
                    <a:pt x="622" y="615"/>
                    <a:pt x="647" y="625"/>
                    <a:pt x="647" y="625"/>
                  </a:cubicBezTo>
                  <a:cubicBezTo>
                    <a:pt x="679" y="624"/>
                    <a:pt x="679" y="624"/>
                    <a:pt x="679" y="624"/>
                  </a:cubicBezTo>
                  <a:cubicBezTo>
                    <a:pt x="683" y="619"/>
                    <a:pt x="683" y="619"/>
                    <a:pt x="683" y="619"/>
                  </a:cubicBezTo>
                  <a:cubicBezTo>
                    <a:pt x="700" y="619"/>
                    <a:pt x="700" y="619"/>
                    <a:pt x="700" y="619"/>
                  </a:cubicBezTo>
                  <a:cubicBezTo>
                    <a:pt x="700" y="619"/>
                    <a:pt x="711" y="630"/>
                    <a:pt x="713" y="631"/>
                  </a:cubicBezTo>
                  <a:cubicBezTo>
                    <a:pt x="715" y="632"/>
                    <a:pt x="720" y="637"/>
                    <a:pt x="720" y="640"/>
                  </a:cubicBezTo>
                  <a:cubicBezTo>
                    <a:pt x="720" y="643"/>
                    <a:pt x="722" y="646"/>
                    <a:pt x="724" y="647"/>
                  </a:cubicBezTo>
                  <a:cubicBezTo>
                    <a:pt x="727" y="648"/>
                    <a:pt x="736" y="654"/>
                    <a:pt x="737" y="654"/>
                  </a:cubicBezTo>
                  <a:cubicBezTo>
                    <a:pt x="739" y="653"/>
                    <a:pt x="741" y="643"/>
                    <a:pt x="746" y="643"/>
                  </a:cubicBezTo>
                  <a:cubicBezTo>
                    <a:pt x="751" y="644"/>
                    <a:pt x="764" y="647"/>
                    <a:pt x="766" y="655"/>
                  </a:cubicBezTo>
                  <a:cubicBezTo>
                    <a:pt x="768" y="662"/>
                    <a:pt x="775" y="668"/>
                    <a:pt x="777" y="670"/>
                  </a:cubicBezTo>
                  <a:cubicBezTo>
                    <a:pt x="779" y="672"/>
                    <a:pt x="778" y="676"/>
                    <a:pt x="779" y="679"/>
                  </a:cubicBezTo>
                  <a:cubicBezTo>
                    <a:pt x="781" y="681"/>
                    <a:pt x="781" y="685"/>
                    <a:pt x="783" y="685"/>
                  </a:cubicBezTo>
                  <a:cubicBezTo>
                    <a:pt x="785" y="685"/>
                    <a:pt x="794" y="691"/>
                    <a:pt x="798" y="691"/>
                  </a:cubicBezTo>
                  <a:cubicBezTo>
                    <a:pt x="800" y="691"/>
                    <a:pt x="801" y="692"/>
                    <a:pt x="803" y="693"/>
                  </a:cubicBezTo>
                  <a:cubicBezTo>
                    <a:pt x="804" y="684"/>
                    <a:pt x="794" y="682"/>
                    <a:pt x="800" y="678"/>
                  </a:cubicBezTo>
                  <a:cubicBezTo>
                    <a:pt x="806" y="674"/>
                    <a:pt x="800" y="670"/>
                    <a:pt x="803" y="668"/>
                  </a:cubicBezTo>
                  <a:cubicBezTo>
                    <a:pt x="806" y="666"/>
                    <a:pt x="811" y="664"/>
                    <a:pt x="811" y="661"/>
                  </a:cubicBezTo>
                  <a:cubicBezTo>
                    <a:pt x="811" y="658"/>
                    <a:pt x="814" y="658"/>
                    <a:pt x="818" y="658"/>
                  </a:cubicBezTo>
                  <a:cubicBezTo>
                    <a:pt x="822" y="659"/>
                    <a:pt x="829" y="652"/>
                    <a:pt x="829" y="649"/>
                  </a:cubicBezTo>
                  <a:cubicBezTo>
                    <a:pt x="828" y="646"/>
                    <a:pt x="829" y="646"/>
                    <a:pt x="834" y="647"/>
                  </a:cubicBezTo>
                  <a:cubicBezTo>
                    <a:pt x="839" y="648"/>
                    <a:pt x="838" y="641"/>
                    <a:pt x="841" y="642"/>
                  </a:cubicBezTo>
                  <a:cubicBezTo>
                    <a:pt x="844" y="643"/>
                    <a:pt x="847" y="645"/>
                    <a:pt x="847" y="643"/>
                  </a:cubicBezTo>
                  <a:cubicBezTo>
                    <a:pt x="847" y="640"/>
                    <a:pt x="850" y="641"/>
                    <a:pt x="852" y="644"/>
                  </a:cubicBezTo>
                  <a:cubicBezTo>
                    <a:pt x="855" y="647"/>
                    <a:pt x="861" y="648"/>
                    <a:pt x="862" y="644"/>
                  </a:cubicBezTo>
                  <a:cubicBezTo>
                    <a:pt x="862" y="641"/>
                    <a:pt x="866" y="644"/>
                    <a:pt x="869" y="648"/>
                  </a:cubicBezTo>
                  <a:cubicBezTo>
                    <a:pt x="872" y="651"/>
                    <a:pt x="874" y="650"/>
                    <a:pt x="879" y="650"/>
                  </a:cubicBezTo>
                  <a:cubicBezTo>
                    <a:pt x="883" y="651"/>
                    <a:pt x="883" y="649"/>
                    <a:pt x="884" y="646"/>
                  </a:cubicBezTo>
                  <a:cubicBezTo>
                    <a:pt x="884" y="643"/>
                    <a:pt x="889" y="653"/>
                    <a:pt x="894" y="653"/>
                  </a:cubicBezTo>
                  <a:cubicBezTo>
                    <a:pt x="898" y="654"/>
                    <a:pt x="895" y="650"/>
                    <a:pt x="891" y="648"/>
                  </a:cubicBezTo>
                  <a:cubicBezTo>
                    <a:pt x="888" y="645"/>
                    <a:pt x="892" y="644"/>
                    <a:pt x="889" y="641"/>
                  </a:cubicBezTo>
                  <a:cubicBezTo>
                    <a:pt x="886" y="639"/>
                    <a:pt x="893" y="636"/>
                    <a:pt x="899" y="636"/>
                  </a:cubicBezTo>
                  <a:cubicBezTo>
                    <a:pt x="905" y="637"/>
                    <a:pt x="904" y="638"/>
                    <a:pt x="907" y="635"/>
                  </a:cubicBezTo>
                  <a:cubicBezTo>
                    <a:pt x="909" y="631"/>
                    <a:pt x="911" y="635"/>
                    <a:pt x="911" y="638"/>
                  </a:cubicBezTo>
                  <a:cubicBezTo>
                    <a:pt x="911" y="641"/>
                    <a:pt x="921" y="636"/>
                    <a:pt x="926" y="636"/>
                  </a:cubicBezTo>
                  <a:cubicBezTo>
                    <a:pt x="931" y="636"/>
                    <a:pt x="936" y="640"/>
                    <a:pt x="937" y="643"/>
                  </a:cubicBezTo>
                  <a:cubicBezTo>
                    <a:pt x="937" y="646"/>
                    <a:pt x="941" y="648"/>
                    <a:pt x="944" y="645"/>
                  </a:cubicBezTo>
                  <a:cubicBezTo>
                    <a:pt x="948" y="641"/>
                    <a:pt x="951" y="638"/>
                    <a:pt x="955" y="641"/>
                  </a:cubicBezTo>
                  <a:cubicBezTo>
                    <a:pt x="958" y="645"/>
                    <a:pt x="962" y="649"/>
                    <a:pt x="966" y="654"/>
                  </a:cubicBezTo>
                  <a:cubicBezTo>
                    <a:pt x="970" y="658"/>
                    <a:pt x="964" y="663"/>
                    <a:pt x="966" y="666"/>
                  </a:cubicBezTo>
                  <a:cubicBezTo>
                    <a:pt x="969" y="670"/>
                    <a:pt x="966" y="674"/>
                    <a:pt x="971" y="678"/>
                  </a:cubicBezTo>
                  <a:cubicBezTo>
                    <a:pt x="976" y="681"/>
                    <a:pt x="972" y="688"/>
                    <a:pt x="976" y="689"/>
                  </a:cubicBezTo>
                  <a:cubicBezTo>
                    <a:pt x="980" y="690"/>
                    <a:pt x="983" y="697"/>
                    <a:pt x="983" y="699"/>
                  </a:cubicBezTo>
                  <a:cubicBezTo>
                    <a:pt x="984" y="702"/>
                    <a:pt x="991" y="705"/>
                    <a:pt x="992" y="701"/>
                  </a:cubicBezTo>
                  <a:cubicBezTo>
                    <a:pt x="992" y="696"/>
                    <a:pt x="996" y="691"/>
                    <a:pt x="997" y="687"/>
                  </a:cubicBezTo>
                  <a:cubicBezTo>
                    <a:pt x="997" y="683"/>
                    <a:pt x="994" y="669"/>
                    <a:pt x="991" y="665"/>
                  </a:cubicBezTo>
                  <a:cubicBezTo>
                    <a:pt x="987" y="660"/>
                    <a:pt x="991" y="659"/>
                    <a:pt x="987" y="654"/>
                  </a:cubicBezTo>
                  <a:cubicBezTo>
                    <a:pt x="983" y="649"/>
                    <a:pt x="981" y="639"/>
                    <a:pt x="981" y="632"/>
                  </a:cubicBezTo>
                  <a:cubicBezTo>
                    <a:pt x="981" y="624"/>
                    <a:pt x="990" y="612"/>
                    <a:pt x="994" y="608"/>
                  </a:cubicBezTo>
                  <a:cubicBezTo>
                    <a:pt x="999" y="605"/>
                    <a:pt x="1003" y="607"/>
                    <a:pt x="1004" y="603"/>
                  </a:cubicBezTo>
                  <a:cubicBezTo>
                    <a:pt x="1005" y="599"/>
                    <a:pt x="1011" y="594"/>
                    <a:pt x="1014" y="594"/>
                  </a:cubicBezTo>
                  <a:cubicBezTo>
                    <a:pt x="1017" y="594"/>
                    <a:pt x="1020" y="594"/>
                    <a:pt x="1020" y="591"/>
                  </a:cubicBezTo>
                  <a:cubicBezTo>
                    <a:pt x="1021" y="588"/>
                    <a:pt x="1026" y="584"/>
                    <a:pt x="1032" y="583"/>
                  </a:cubicBezTo>
                  <a:cubicBezTo>
                    <a:pt x="1039" y="582"/>
                    <a:pt x="1035" y="578"/>
                    <a:pt x="1033" y="575"/>
                  </a:cubicBezTo>
                  <a:cubicBezTo>
                    <a:pt x="1032" y="572"/>
                    <a:pt x="1035" y="569"/>
                    <a:pt x="1036" y="571"/>
                  </a:cubicBezTo>
                  <a:cubicBezTo>
                    <a:pt x="1037" y="573"/>
                    <a:pt x="1041" y="574"/>
                    <a:pt x="1044" y="572"/>
                  </a:cubicBezTo>
                  <a:cubicBezTo>
                    <a:pt x="1046" y="570"/>
                    <a:pt x="1052" y="565"/>
                    <a:pt x="1047" y="565"/>
                  </a:cubicBezTo>
                  <a:cubicBezTo>
                    <a:pt x="1041" y="565"/>
                    <a:pt x="1040" y="563"/>
                    <a:pt x="1043" y="561"/>
                  </a:cubicBezTo>
                  <a:cubicBezTo>
                    <a:pt x="1046" y="560"/>
                    <a:pt x="1044" y="554"/>
                    <a:pt x="1039" y="554"/>
                  </a:cubicBezTo>
                  <a:cubicBezTo>
                    <a:pt x="1035" y="553"/>
                    <a:pt x="1036" y="551"/>
                    <a:pt x="1039" y="548"/>
                  </a:cubicBezTo>
                  <a:cubicBezTo>
                    <a:pt x="1042" y="545"/>
                    <a:pt x="1035" y="541"/>
                    <a:pt x="1032" y="539"/>
                  </a:cubicBezTo>
                  <a:cubicBezTo>
                    <a:pt x="1028" y="536"/>
                    <a:pt x="1034" y="535"/>
                    <a:pt x="1036" y="535"/>
                  </a:cubicBezTo>
                  <a:cubicBezTo>
                    <a:pt x="1039" y="534"/>
                    <a:pt x="1037" y="523"/>
                    <a:pt x="1038" y="520"/>
                  </a:cubicBezTo>
                  <a:cubicBezTo>
                    <a:pt x="1039" y="517"/>
                    <a:pt x="1043" y="517"/>
                    <a:pt x="1042" y="520"/>
                  </a:cubicBezTo>
                  <a:cubicBezTo>
                    <a:pt x="1040" y="523"/>
                    <a:pt x="1037" y="527"/>
                    <a:pt x="1041" y="531"/>
                  </a:cubicBezTo>
                  <a:cubicBezTo>
                    <a:pt x="1044" y="535"/>
                    <a:pt x="1045" y="539"/>
                    <a:pt x="1044" y="544"/>
                  </a:cubicBezTo>
                  <a:cubicBezTo>
                    <a:pt x="1042" y="550"/>
                    <a:pt x="1045" y="549"/>
                    <a:pt x="1049" y="541"/>
                  </a:cubicBezTo>
                  <a:cubicBezTo>
                    <a:pt x="1052" y="534"/>
                    <a:pt x="1053" y="527"/>
                    <a:pt x="1050" y="526"/>
                  </a:cubicBezTo>
                  <a:cubicBezTo>
                    <a:pt x="1048" y="526"/>
                    <a:pt x="1048" y="518"/>
                    <a:pt x="1051" y="522"/>
                  </a:cubicBezTo>
                  <a:cubicBezTo>
                    <a:pt x="1054" y="525"/>
                    <a:pt x="1055" y="526"/>
                    <a:pt x="1059" y="521"/>
                  </a:cubicBezTo>
                  <a:cubicBezTo>
                    <a:pt x="1063" y="517"/>
                    <a:pt x="1068" y="509"/>
                    <a:pt x="1065" y="507"/>
                  </a:cubicBezTo>
                  <a:cubicBezTo>
                    <a:pt x="1062" y="505"/>
                    <a:pt x="1066" y="504"/>
                    <a:pt x="1071" y="504"/>
                  </a:cubicBezTo>
                  <a:cubicBezTo>
                    <a:pt x="1076" y="504"/>
                    <a:pt x="1087" y="501"/>
                    <a:pt x="1088" y="499"/>
                  </a:cubicBezTo>
                  <a:cubicBezTo>
                    <a:pt x="1090" y="494"/>
                    <a:pt x="1070" y="502"/>
                    <a:pt x="1070" y="499"/>
                  </a:cubicBezTo>
                  <a:cubicBezTo>
                    <a:pt x="1070" y="496"/>
                    <a:pt x="1083" y="493"/>
                    <a:pt x="1089" y="493"/>
                  </a:cubicBezTo>
                  <a:cubicBezTo>
                    <a:pt x="1094" y="493"/>
                    <a:pt x="1092" y="485"/>
                    <a:pt x="1094" y="488"/>
                  </a:cubicBezTo>
                  <a:cubicBezTo>
                    <a:pt x="1097" y="492"/>
                    <a:pt x="1100" y="491"/>
                    <a:pt x="1104" y="489"/>
                  </a:cubicBezTo>
                  <a:cubicBezTo>
                    <a:pt x="1107" y="487"/>
                    <a:pt x="1104" y="481"/>
                    <a:pt x="1101" y="480"/>
                  </a:cubicBezTo>
                  <a:cubicBezTo>
                    <a:pt x="1097" y="479"/>
                    <a:pt x="1103" y="477"/>
                    <a:pt x="1102" y="475"/>
                  </a:cubicBezTo>
                  <a:cubicBezTo>
                    <a:pt x="1101" y="472"/>
                    <a:pt x="1105" y="463"/>
                    <a:pt x="1109" y="462"/>
                  </a:cubicBezTo>
                  <a:cubicBezTo>
                    <a:pt x="1114" y="461"/>
                    <a:pt x="1112" y="458"/>
                    <a:pt x="1116" y="458"/>
                  </a:cubicBezTo>
                  <a:cubicBezTo>
                    <a:pt x="1120" y="458"/>
                    <a:pt x="1121" y="454"/>
                    <a:pt x="1124" y="450"/>
                  </a:cubicBezTo>
                  <a:cubicBezTo>
                    <a:pt x="1128" y="447"/>
                    <a:pt x="1133" y="456"/>
                    <a:pt x="1138" y="451"/>
                  </a:cubicBezTo>
                  <a:cubicBezTo>
                    <a:pt x="1140" y="448"/>
                    <a:pt x="1143" y="446"/>
                    <a:pt x="1147" y="444"/>
                  </a:cubicBezTo>
                  <a:cubicBezTo>
                    <a:pt x="1134" y="427"/>
                    <a:pt x="1137" y="416"/>
                    <a:pt x="1137" y="413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2" name="Freeform 126"/>
            <p:cNvSpPr>
              <a:spLocks noEditPoints="1"/>
            </p:cNvSpPr>
            <p:nvPr/>
          </p:nvSpPr>
          <p:spPr bwMode="auto">
            <a:xfrm>
              <a:off x="5575978" y="2939934"/>
              <a:ext cx="329790" cy="235023"/>
            </a:xfrm>
            <a:custGeom>
              <a:avLst/>
              <a:gdLst/>
              <a:ahLst/>
              <a:cxnLst>
                <a:cxn ang="0">
                  <a:pos x="143" y="18"/>
                </a:cxn>
                <a:cxn ang="0">
                  <a:pos x="132" y="18"/>
                </a:cxn>
                <a:cxn ang="0">
                  <a:pos x="118" y="15"/>
                </a:cxn>
                <a:cxn ang="0">
                  <a:pos x="113" y="13"/>
                </a:cxn>
                <a:cxn ang="0">
                  <a:pos x="104" y="14"/>
                </a:cxn>
                <a:cxn ang="0">
                  <a:pos x="93" y="9"/>
                </a:cxn>
                <a:cxn ang="0">
                  <a:pos x="87" y="6"/>
                </a:cxn>
                <a:cxn ang="0">
                  <a:pos x="67" y="4"/>
                </a:cxn>
                <a:cxn ang="0">
                  <a:pos x="30" y="3"/>
                </a:cxn>
                <a:cxn ang="0">
                  <a:pos x="16" y="0"/>
                </a:cxn>
                <a:cxn ang="0">
                  <a:pos x="7" y="6"/>
                </a:cxn>
                <a:cxn ang="0">
                  <a:pos x="5" y="14"/>
                </a:cxn>
                <a:cxn ang="0">
                  <a:pos x="7" y="25"/>
                </a:cxn>
                <a:cxn ang="0">
                  <a:pos x="10" y="23"/>
                </a:cxn>
                <a:cxn ang="0">
                  <a:pos x="14" y="24"/>
                </a:cxn>
                <a:cxn ang="0">
                  <a:pos x="21" y="25"/>
                </a:cxn>
                <a:cxn ang="0">
                  <a:pos x="25" y="25"/>
                </a:cxn>
                <a:cxn ang="0">
                  <a:pos x="32" y="27"/>
                </a:cxn>
                <a:cxn ang="0">
                  <a:pos x="35" y="31"/>
                </a:cxn>
                <a:cxn ang="0">
                  <a:pos x="27" y="38"/>
                </a:cxn>
                <a:cxn ang="0">
                  <a:pos x="28" y="48"/>
                </a:cxn>
                <a:cxn ang="0">
                  <a:pos x="26" y="56"/>
                </a:cxn>
                <a:cxn ang="0">
                  <a:pos x="23" y="60"/>
                </a:cxn>
                <a:cxn ang="0">
                  <a:pos x="27" y="66"/>
                </a:cxn>
                <a:cxn ang="0">
                  <a:pos x="24" y="73"/>
                </a:cxn>
                <a:cxn ang="0">
                  <a:pos x="26" y="78"/>
                </a:cxn>
                <a:cxn ang="0">
                  <a:pos x="22" y="85"/>
                </a:cxn>
                <a:cxn ang="0">
                  <a:pos x="23" y="89"/>
                </a:cxn>
                <a:cxn ang="0">
                  <a:pos x="29" y="89"/>
                </a:cxn>
                <a:cxn ang="0">
                  <a:pos x="43" y="102"/>
                </a:cxn>
                <a:cxn ang="0">
                  <a:pos x="46" y="99"/>
                </a:cxn>
                <a:cxn ang="0">
                  <a:pos x="52" y="98"/>
                </a:cxn>
                <a:cxn ang="0">
                  <a:pos x="63" y="94"/>
                </a:cxn>
                <a:cxn ang="0">
                  <a:pos x="77" y="94"/>
                </a:cxn>
                <a:cxn ang="0">
                  <a:pos x="85" y="90"/>
                </a:cxn>
                <a:cxn ang="0">
                  <a:pos x="94" y="84"/>
                </a:cxn>
                <a:cxn ang="0">
                  <a:pos x="98" y="76"/>
                </a:cxn>
                <a:cxn ang="0">
                  <a:pos x="106" y="67"/>
                </a:cxn>
                <a:cxn ang="0">
                  <a:pos x="107" y="51"/>
                </a:cxn>
                <a:cxn ang="0">
                  <a:pos x="116" y="40"/>
                </a:cxn>
                <a:cxn ang="0">
                  <a:pos x="126" y="34"/>
                </a:cxn>
                <a:cxn ang="0">
                  <a:pos x="139" y="28"/>
                </a:cxn>
                <a:cxn ang="0">
                  <a:pos x="143" y="18"/>
                </a:cxn>
                <a:cxn ang="0">
                  <a:pos x="144" y="55"/>
                </a:cxn>
                <a:cxn ang="0">
                  <a:pos x="134" y="58"/>
                </a:cxn>
                <a:cxn ang="0">
                  <a:pos x="144" y="55"/>
                </a:cxn>
              </a:cxnLst>
              <a:rect l="0" t="0" r="r" b="b"/>
              <a:pathLst>
                <a:path w="145" h="103">
                  <a:moveTo>
                    <a:pt x="143" y="18"/>
                  </a:moveTo>
                  <a:cubicBezTo>
                    <a:pt x="139" y="18"/>
                    <a:pt x="135" y="18"/>
                    <a:pt x="132" y="18"/>
                  </a:cubicBezTo>
                  <a:cubicBezTo>
                    <a:pt x="128" y="17"/>
                    <a:pt x="120" y="17"/>
                    <a:pt x="118" y="15"/>
                  </a:cubicBezTo>
                  <a:cubicBezTo>
                    <a:pt x="116" y="12"/>
                    <a:pt x="113" y="11"/>
                    <a:pt x="113" y="13"/>
                  </a:cubicBezTo>
                  <a:cubicBezTo>
                    <a:pt x="113" y="16"/>
                    <a:pt x="107" y="16"/>
                    <a:pt x="104" y="14"/>
                  </a:cubicBezTo>
                  <a:cubicBezTo>
                    <a:pt x="101" y="12"/>
                    <a:pt x="96" y="10"/>
                    <a:pt x="93" y="9"/>
                  </a:cubicBezTo>
                  <a:cubicBezTo>
                    <a:pt x="92" y="8"/>
                    <a:pt x="89" y="7"/>
                    <a:pt x="87" y="6"/>
                  </a:cubicBezTo>
                  <a:cubicBezTo>
                    <a:pt x="83" y="6"/>
                    <a:pt x="74" y="3"/>
                    <a:pt x="67" y="4"/>
                  </a:cubicBezTo>
                  <a:cubicBezTo>
                    <a:pt x="60" y="4"/>
                    <a:pt x="39" y="3"/>
                    <a:pt x="30" y="3"/>
                  </a:cubicBezTo>
                  <a:cubicBezTo>
                    <a:pt x="22" y="4"/>
                    <a:pt x="21" y="0"/>
                    <a:pt x="16" y="0"/>
                  </a:cubicBezTo>
                  <a:cubicBezTo>
                    <a:pt x="12" y="0"/>
                    <a:pt x="14" y="5"/>
                    <a:pt x="7" y="6"/>
                  </a:cubicBezTo>
                  <a:cubicBezTo>
                    <a:pt x="0" y="6"/>
                    <a:pt x="0" y="10"/>
                    <a:pt x="5" y="14"/>
                  </a:cubicBezTo>
                  <a:cubicBezTo>
                    <a:pt x="7" y="16"/>
                    <a:pt x="7" y="20"/>
                    <a:pt x="7" y="25"/>
                  </a:cubicBezTo>
                  <a:cubicBezTo>
                    <a:pt x="8" y="25"/>
                    <a:pt x="9" y="24"/>
                    <a:pt x="10" y="23"/>
                  </a:cubicBezTo>
                  <a:cubicBezTo>
                    <a:pt x="12" y="21"/>
                    <a:pt x="14" y="21"/>
                    <a:pt x="14" y="24"/>
                  </a:cubicBezTo>
                  <a:cubicBezTo>
                    <a:pt x="14" y="26"/>
                    <a:pt x="18" y="25"/>
                    <a:pt x="21" y="25"/>
                  </a:cubicBezTo>
                  <a:cubicBezTo>
                    <a:pt x="23" y="25"/>
                    <a:pt x="22" y="27"/>
                    <a:pt x="25" y="25"/>
                  </a:cubicBezTo>
                  <a:cubicBezTo>
                    <a:pt x="28" y="23"/>
                    <a:pt x="32" y="24"/>
                    <a:pt x="32" y="27"/>
                  </a:cubicBezTo>
                  <a:cubicBezTo>
                    <a:pt x="32" y="29"/>
                    <a:pt x="38" y="28"/>
                    <a:pt x="35" y="31"/>
                  </a:cubicBezTo>
                  <a:cubicBezTo>
                    <a:pt x="31" y="34"/>
                    <a:pt x="27" y="35"/>
                    <a:pt x="27" y="38"/>
                  </a:cubicBezTo>
                  <a:cubicBezTo>
                    <a:pt x="27" y="40"/>
                    <a:pt x="31" y="45"/>
                    <a:pt x="28" y="48"/>
                  </a:cubicBezTo>
                  <a:cubicBezTo>
                    <a:pt x="25" y="51"/>
                    <a:pt x="29" y="56"/>
                    <a:pt x="26" y="56"/>
                  </a:cubicBezTo>
                  <a:cubicBezTo>
                    <a:pt x="23" y="56"/>
                    <a:pt x="20" y="57"/>
                    <a:pt x="23" y="60"/>
                  </a:cubicBezTo>
                  <a:cubicBezTo>
                    <a:pt x="27" y="64"/>
                    <a:pt x="29" y="66"/>
                    <a:pt x="27" y="66"/>
                  </a:cubicBezTo>
                  <a:cubicBezTo>
                    <a:pt x="24" y="66"/>
                    <a:pt x="23" y="71"/>
                    <a:pt x="24" y="73"/>
                  </a:cubicBezTo>
                  <a:cubicBezTo>
                    <a:pt x="25" y="74"/>
                    <a:pt x="31" y="77"/>
                    <a:pt x="26" y="78"/>
                  </a:cubicBezTo>
                  <a:cubicBezTo>
                    <a:pt x="22" y="79"/>
                    <a:pt x="22" y="83"/>
                    <a:pt x="22" y="85"/>
                  </a:cubicBezTo>
                  <a:cubicBezTo>
                    <a:pt x="22" y="86"/>
                    <a:pt x="22" y="87"/>
                    <a:pt x="23" y="89"/>
                  </a:cubicBezTo>
                  <a:cubicBezTo>
                    <a:pt x="25" y="88"/>
                    <a:pt x="27" y="88"/>
                    <a:pt x="29" y="89"/>
                  </a:cubicBezTo>
                  <a:cubicBezTo>
                    <a:pt x="34" y="91"/>
                    <a:pt x="37" y="103"/>
                    <a:pt x="43" y="102"/>
                  </a:cubicBezTo>
                  <a:cubicBezTo>
                    <a:pt x="46" y="102"/>
                    <a:pt x="44" y="100"/>
                    <a:pt x="46" y="99"/>
                  </a:cubicBezTo>
                  <a:cubicBezTo>
                    <a:pt x="47" y="97"/>
                    <a:pt x="50" y="98"/>
                    <a:pt x="52" y="98"/>
                  </a:cubicBezTo>
                  <a:cubicBezTo>
                    <a:pt x="55" y="98"/>
                    <a:pt x="56" y="94"/>
                    <a:pt x="63" y="94"/>
                  </a:cubicBezTo>
                  <a:cubicBezTo>
                    <a:pt x="69" y="94"/>
                    <a:pt x="73" y="94"/>
                    <a:pt x="77" y="94"/>
                  </a:cubicBezTo>
                  <a:cubicBezTo>
                    <a:pt x="81" y="94"/>
                    <a:pt x="84" y="93"/>
                    <a:pt x="85" y="90"/>
                  </a:cubicBezTo>
                  <a:cubicBezTo>
                    <a:pt x="86" y="87"/>
                    <a:pt x="89" y="84"/>
                    <a:pt x="94" y="84"/>
                  </a:cubicBezTo>
                  <a:cubicBezTo>
                    <a:pt x="98" y="83"/>
                    <a:pt x="98" y="78"/>
                    <a:pt x="98" y="76"/>
                  </a:cubicBezTo>
                  <a:cubicBezTo>
                    <a:pt x="98" y="73"/>
                    <a:pt x="106" y="69"/>
                    <a:pt x="106" y="67"/>
                  </a:cubicBezTo>
                  <a:cubicBezTo>
                    <a:pt x="107" y="65"/>
                    <a:pt x="102" y="57"/>
                    <a:pt x="107" y="51"/>
                  </a:cubicBezTo>
                  <a:cubicBezTo>
                    <a:pt x="111" y="44"/>
                    <a:pt x="116" y="43"/>
                    <a:pt x="116" y="40"/>
                  </a:cubicBezTo>
                  <a:cubicBezTo>
                    <a:pt x="116" y="36"/>
                    <a:pt x="121" y="35"/>
                    <a:pt x="126" y="34"/>
                  </a:cubicBezTo>
                  <a:cubicBezTo>
                    <a:pt x="132" y="33"/>
                    <a:pt x="134" y="30"/>
                    <a:pt x="139" y="28"/>
                  </a:cubicBezTo>
                  <a:cubicBezTo>
                    <a:pt x="143" y="26"/>
                    <a:pt x="144" y="23"/>
                    <a:pt x="143" y="18"/>
                  </a:cubicBezTo>
                  <a:close/>
                  <a:moveTo>
                    <a:pt x="144" y="55"/>
                  </a:moveTo>
                  <a:cubicBezTo>
                    <a:pt x="143" y="49"/>
                    <a:pt x="132" y="56"/>
                    <a:pt x="134" y="58"/>
                  </a:cubicBezTo>
                  <a:cubicBezTo>
                    <a:pt x="139" y="61"/>
                    <a:pt x="145" y="60"/>
                    <a:pt x="144" y="55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3" name="Freeform 127"/>
            <p:cNvSpPr>
              <a:spLocks noEditPoints="1"/>
            </p:cNvSpPr>
            <p:nvPr/>
          </p:nvSpPr>
          <p:spPr bwMode="auto">
            <a:xfrm>
              <a:off x="6328432" y="3000585"/>
              <a:ext cx="163000" cy="202803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65" y="2"/>
                </a:cxn>
                <a:cxn ang="0">
                  <a:pos x="61" y="5"/>
                </a:cxn>
                <a:cxn ang="0">
                  <a:pos x="49" y="3"/>
                </a:cxn>
                <a:cxn ang="0">
                  <a:pos x="34" y="3"/>
                </a:cxn>
                <a:cxn ang="0">
                  <a:pos x="33" y="3"/>
                </a:cxn>
                <a:cxn ang="0">
                  <a:pos x="23" y="8"/>
                </a:cxn>
                <a:cxn ang="0">
                  <a:pos x="18" y="11"/>
                </a:cxn>
                <a:cxn ang="0">
                  <a:pos x="10" y="12"/>
                </a:cxn>
                <a:cxn ang="0">
                  <a:pos x="6" y="19"/>
                </a:cxn>
                <a:cxn ang="0">
                  <a:pos x="3" y="23"/>
                </a:cxn>
                <a:cxn ang="0">
                  <a:pos x="0" y="29"/>
                </a:cxn>
                <a:cxn ang="0">
                  <a:pos x="0" y="29"/>
                </a:cxn>
                <a:cxn ang="0">
                  <a:pos x="6" y="39"/>
                </a:cxn>
                <a:cxn ang="0">
                  <a:pos x="14" y="42"/>
                </a:cxn>
                <a:cxn ang="0">
                  <a:pos x="25" y="45"/>
                </a:cxn>
                <a:cxn ang="0">
                  <a:pos x="13" y="46"/>
                </a:cxn>
                <a:cxn ang="0">
                  <a:pos x="15" y="56"/>
                </a:cxn>
                <a:cxn ang="0">
                  <a:pos x="21" y="64"/>
                </a:cxn>
                <a:cxn ang="0">
                  <a:pos x="31" y="69"/>
                </a:cxn>
                <a:cxn ang="0">
                  <a:pos x="29" y="57"/>
                </a:cxn>
                <a:cxn ang="0">
                  <a:pos x="37" y="57"/>
                </a:cxn>
                <a:cxn ang="0">
                  <a:pos x="32" y="53"/>
                </a:cxn>
                <a:cxn ang="0">
                  <a:pos x="36" y="50"/>
                </a:cxn>
                <a:cxn ang="0">
                  <a:pos x="44" y="49"/>
                </a:cxn>
                <a:cxn ang="0">
                  <a:pos x="40" y="40"/>
                </a:cxn>
                <a:cxn ang="0">
                  <a:pos x="31" y="41"/>
                </a:cxn>
                <a:cxn ang="0">
                  <a:pos x="35" y="35"/>
                </a:cxn>
                <a:cxn ang="0">
                  <a:pos x="26" y="22"/>
                </a:cxn>
                <a:cxn ang="0">
                  <a:pos x="31" y="19"/>
                </a:cxn>
                <a:cxn ang="0">
                  <a:pos x="40" y="20"/>
                </a:cxn>
                <a:cxn ang="0">
                  <a:pos x="43" y="12"/>
                </a:cxn>
                <a:cxn ang="0">
                  <a:pos x="49" y="14"/>
                </a:cxn>
                <a:cxn ang="0">
                  <a:pos x="58" y="10"/>
                </a:cxn>
                <a:cxn ang="0">
                  <a:pos x="65" y="13"/>
                </a:cxn>
                <a:cxn ang="0">
                  <a:pos x="68" y="9"/>
                </a:cxn>
                <a:cxn ang="0">
                  <a:pos x="71" y="4"/>
                </a:cxn>
                <a:cxn ang="0">
                  <a:pos x="70" y="0"/>
                </a:cxn>
                <a:cxn ang="0">
                  <a:pos x="61" y="84"/>
                </a:cxn>
                <a:cxn ang="0">
                  <a:pos x="43" y="82"/>
                </a:cxn>
                <a:cxn ang="0">
                  <a:pos x="36" y="85"/>
                </a:cxn>
                <a:cxn ang="0">
                  <a:pos x="53" y="89"/>
                </a:cxn>
                <a:cxn ang="0">
                  <a:pos x="68" y="84"/>
                </a:cxn>
                <a:cxn ang="0">
                  <a:pos x="61" y="84"/>
                </a:cxn>
              </a:cxnLst>
              <a:rect l="0" t="0" r="r" b="b"/>
              <a:pathLst>
                <a:path w="71" h="89">
                  <a:moveTo>
                    <a:pt x="70" y="0"/>
                  </a:moveTo>
                  <a:cubicBezTo>
                    <a:pt x="68" y="0"/>
                    <a:pt x="64" y="1"/>
                    <a:pt x="65" y="2"/>
                  </a:cubicBezTo>
                  <a:cubicBezTo>
                    <a:pt x="66" y="4"/>
                    <a:pt x="63" y="5"/>
                    <a:pt x="61" y="5"/>
                  </a:cubicBezTo>
                  <a:cubicBezTo>
                    <a:pt x="61" y="5"/>
                    <a:pt x="51" y="4"/>
                    <a:pt x="49" y="3"/>
                  </a:cubicBezTo>
                  <a:cubicBezTo>
                    <a:pt x="47" y="2"/>
                    <a:pt x="38" y="2"/>
                    <a:pt x="34" y="3"/>
                  </a:cubicBezTo>
                  <a:cubicBezTo>
                    <a:pt x="34" y="3"/>
                    <a:pt x="33" y="3"/>
                    <a:pt x="33" y="3"/>
                  </a:cubicBezTo>
                  <a:cubicBezTo>
                    <a:pt x="32" y="5"/>
                    <a:pt x="24" y="9"/>
                    <a:pt x="23" y="8"/>
                  </a:cubicBezTo>
                  <a:cubicBezTo>
                    <a:pt x="21" y="7"/>
                    <a:pt x="21" y="11"/>
                    <a:pt x="18" y="11"/>
                  </a:cubicBezTo>
                  <a:cubicBezTo>
                    <a:pt x="15" y="12"/>
                    <a:pt x="10" y="11"/>
                    <a:pt x="10" y="12"/>
                  </a:cubicBezTo>
                  <a:cubicBezTo>
                    <a:pt x="10" y="14"/>
                    <a:pt x="8" y="17"/>
                    <a:pt x="6" y="19"/>
                  </a:cubicBezTo>
                  <a:cubicBezTo>
                    <a:pt x="4" y="21"/>
                    <a:pt x="6" y="23"/>
                    <a:pt x="3" y="23"/>
                  </a:cubicBezTo>
                  <a:cubicBezTo>
                    <a:pt x="1" y="23"/>
                    <a:pt x="1" y="26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4" y="31"/>
                    <a:pt x="7" y="35"/>
                    <a:pt x="6" y="39"/>
                  </a:cubicBezTo>
                  <a:cubicBezTo>
                    <a:pt x="6" y="43"/>
                    <a:pt x="12" y="45"/>
                    <a:pt x="14" y="42"/>
                  </a:cubicBezTo>
                  <a:cubicBezTo>
                    <a:pt x="17" y="39"/>
                    <a:pt x="25" y="43"/>
                    <a:pt x="25" y="45"/>
                  </a:cubicBezTo>
                  <a:cubicBezTo>
                    <a:pt x="25" y="47"/>
                    <a:pt x="17" y="43"/>
                    <a:pt x="13" y="46"/>
                  </a:cubicBezTo>
                  <a:cubicBezTo>
                    <a:pt x="8" y="50"/>
                    <a:pt x="16" y="53"/>
                    <a:pt x="15" y="56"/>
                  </a:cubicBezTo>
                  <a:cubicBezTo>
                    <a:pt x="14" y="59"/>
                    <a:pt x="17" y="64"/>
                    <a:pt x="21" y="64"/>
                  </a:cubicBezTo>
                  <a:cubicBezTo>
                    <a:pt x="25" y="64"/>
                    <a:pt x="29" y="70"/>
                    <a:pt x="31" y="69"/>
                  </a:cubicBezTo>
                  <a:cubicBezTo>
                    <a:pt x="34" y="68"/>
                    <a:pt x="28" y="59"/>
                    <a:pt x="29" y="57"/>
                  </a:cubicBezTo>
                  <a:cubicBezTo>
                    <a:pt x="30" y="56"/>
                    <a:pt x="35" y="60"/>
                    <a:pt x="37" y="57"/>
                  </a:cubicBezTo>
                  <a:cubicBezTo>
                    <a:pt x="39" y="54"/>
                    <a:pt x="35" y="52"/>
                    <a:pt x="32" y="53"/>
                  </a:cubicBezTo>
                  <a:cubicBezTo>
                    <a:pt x="28" y="53"/>
                    <a:pt x="32" y="48"/>
                    <a:pt x="36" y="50"/>
                  </a:cubicBezTo>
                  <a:cubicBezTo>
                    <a:pt x="40" y="53"/>
                    <a:pt x="42" y="50"/>
                    <a:pt x="44" y="49"/>
                  </a:cubicBezTo>
                  <a:cubicBezTo>
                    <a:pt x="46" y="49"/>
                    <a:pt x="47" y="42"/>
                    <a:pt x="40" y="40"/>
                  </a:cubicBezTo>
                  <a:cubicBezTo>
                    <a:pt x="34" y="39"/>
                    <a:pt x="35" y="45"/>
                    <a:pt x="31" y="41"/>
                  </a:cubicBezTo>
                  <a:cubicBezTo>
                    <a:pt x="27" y="36"/>
                    <a:pt x="35" y="38"/>
                    <a:pt x="35" y="35"/>
                  </a:cubicBezTo>
                  <a:cubicBezTo>
                    <a:pt x="35" y="31"/>
                    <a:pt x="29" y="26"/>
                    <a:pt x="26" y="22"/>
                  </a:cubicBezTo>
                  <a:cubicBezTo>
                    <a:pt x="23" y="18"/>
                    <a:pt x="30" y="16"/>
                    <a:pt x="31" y="19"/>
                  </a:cubicBezTo>
                  <a:cubicBezTo>
                    <a:pt x="33" y="22"/>
                    <a:pt x="38" y="21"/>
                    <a:pt x="40" y="20"/>
                  </a:cubicBezTo>
                  <a:cubicBezTo>
                    <a:pt x="43" y="19"/>
                    <a:pt x="37" y="14"/>
                    <a:pt x="43" y="12"/>
                  </a:cubicBezTo>
                  <a:cubicBezTo>
                    <a:pt x="48" y="10"/>
                    <a:pt x="48" y="13"/>
                    <a:pt x="49" y="14"/>
                  </a:cubicBezTo>
                  <a:cubicBezTo>
                    <a:pt x="51" y="14"/>
                    <a:pt x="53" y="10"/>
                    <a:pt x="58" y="10"/>
                  </a:cubicBezTo>
                  <a:cubicBezTo>
                    <a:pt x="61" y="10"/>
                    <a:pt x="63" y="11"/>
                    <a:pt x="65" y="13"/>
                  </a:cubicBezTo>
                  <a:cubicBezTo>
                    <a:pt x="67" y="12"/>
                    <a:pt x="68" y="11"/>
                    <a:pt x="68" y="9"/>
                  </a:cubicBezTo>
                  <a:cubicBezTo>
                    <a:pt x="68" y="8"/>
                    <a:pt x="71" y="7"/>
                    <a:pt x="71" y="4"/>
                  </a:cubicBezTo>
                  <a:cubicBezTo>
                    <a:pt x="71" y="3"/>
                    <a:pt x="71" y="1"/>
                    <a:pt x="70" y="0"/>
                  </a:cubicBezTo>
                  <a:close/>
                  <a:moveTo>
                    <a:pt x="61" y="84"/>
                  </a:moveTo>
                  <a:cubicBezTo>
                    <a:pt x="58" y="82"/>
                    <a:pt x="46" y="85"/>
                    <a:pt x="43" y="82"/>
                  </a:cubicBezTo>
                  <a:cubicBezTo>
                    <a:pt x="40" y="79"/>
                    <a:pt x="34" y="84"/>
                    <a:pt x="36" y="85"/>
                  </a:cubicBezTo>
                  <a:cubicBezTo>
                    <a:pt x="40" y="85"/>
                    <a:pt x="46" y="89"/>
                    <a:pt x="53" y="89"/>
                  </a:cubicBezTo>
                  <a:cubicBezTo>
                    <a:pt x="59" y="89"/>
                    <a:pt x="68" y="86"/>
                    <a:pt x="68" y="84"/>
                  </a:cubicBezTo>
                  <a:cubicBezTo>
                    <a:pt x="68" y="83"/>
                    <a:pt x="64" y="85"/>
                    <a:pt x="61" y="84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4" name="Freeform 128"/>
            <p:cNvSpPr/>
            <p:nvPr/>
          </p:nvSpPr>
          <p:spPr bwMode="auto">
            <a:xfrm>
              <a:off x="6631687" y="3176852"/>
              <a:ext cx="66338" cy="41698"/>
            </a:xfrm>
            <a:custGeom>
              <a:avLst/>
              <a:gdLst/>
              <a:ahLst/>
              <a:cxnLst>
                <a:cxn ang="0">
                  <a:pos x="20" y="11"/>
                </a:cxn>
                <a:cxn ang="0">
                  <a:pos x="26" y="4"/>
                </a:cxn>
                <a:cxn ang="0">
                  <a:pos x="25" y="2"/>
                </a:cxn>
                <a:cxn ang="0">
                  <a:pos x="9" y="7"/>
                </a:cxn>
                <a:cxn ang="0">
                  <a:pos x="4" y="15"/>
                </a:cxn>
                <a:cxn ang="0">
                  <a:pos x="20" y="11"/>
                </a:cxn>
              </a:cxnLst>
              <a:rect l="0" t="0" r="r" b="b"/>
              <a:pathLst>
                <a:path w="29" h="18">
                  <a:moveTo>
                    <a:pt x="20" y="11"/>
                  </a:moveTo>
                  <a:cubicBezTo>
                    <a:pt x="19" y="10"/>
                    <a:pt x="22" y="6"/>
                    <a:pt x="26" y="4"/>
                  </a:cubicBezTo>
                  <a:cubicBezTo>
                    <a:pt x="29" y="3"/>
                    <a:pt x="28" y="0"/>
                    <a:pt x="25" y="2"/>
                  </a:cubicBezTo>
                  <a:cubicBezTo>
                    <a:pt x="23" y="4"/>
                    <a:pt x="17" y="7"/>
                    <a:pt x="9" y="7"/>
                  </a:cubicBezTo>
                  <a:cubicBezTo>
                    <a:pt x="2" y="7"/>
                    <a:pt x="0" y="12"/>
                    <a:pt x="4" y="15"/>
                  </a:cubicBezTo>
                  <a:cubicBezTo>
                    <a:pt x="10" y="18"/>
                    <a:pt x="20" y="13"/>
                    <a:pt x="20" y="11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5" name="Freeform 129"/>
            <p:cNvSpPr/>
            <p:nvPr/>
          </p:nvSpPr>
          <p:spPr bwMode="auto">
            <a:xfrm>
              <a:off x="5191225" y="2102190"/>
              <a:ext cx="276721" cy="140256"/>
            </a:xfrm>
            <a:custGeom>
              <a:avLst/>
              <a:gdLst/>
              <a:ahLst/>
              <a:cxnLst>
                <a:cxn ang="0">
                  <a:pos x="102" y="44"/>
                </a:cxn>
                <a:cxn ang="0">
                  <a:pos x="111" y="36"/>
                </a:cxn>
                <a:cxn ang="0">
                  <a:pos x="120" y="28"/>
                </a:cxn>
                <a:cxn ang="0">
                  <a:pos x="114" y="19"/>
                </a:cxn>
                <a:cxn ang="0">
                  <a:pos x="108" y="13"/>
                </a:cxn>
                <a:cxn ang="0">
                  <a:pos x="106" y="6"/>
                </a:cxn>
                <a:cxn ang="0">
                  <a:pos x="98" y="7"/>
                </a:cxn>
                <a:cxn ang="0">
                  <a:pos x="87" y="2"/>
                </a:cxn>
                <a:cxn ang="0">
                  <a:pos x="86" y="8"/>
                </a:cxn>
                <a:cxn ang="0">
                  <a:pos x="79" y="9"/>
                </a:cxn>
                <a:cxn ang="0">
                  <a:pos x="75" y="9"/>
                </a:cxn>
                <a:cxn ang="0">
                  <a:pos x="68" y="10"/>
                </a:cxn>
                <a:cxn ang="0">
                  <a:pos x="62" y="8"/>
                </a:cxn>
                <a:cxn ang="0">
                  <a:pos x="55" y="13"/>
                </a:cxn>
                <a:cxn ang="0">
                  <a:pos x="50" y="11"/>
                </a:cxn>
                <a:cxn ang="0">
                  <a:pos x="45" y="14"/>
                </a:cxn>
                <a:cxn ang="0">
                  <a:pos x="44" y="20"/>
                </a:cxn>
                <a:cxn ang="0">
                  <a:pos x="36" y="23"/>
                </a:cxn>
                <a:cxn ang="0">
                  <a:pos x="33" y="14"/>
                </a:cxn>
                <a:cxn ang="0">
                  <a:pos x="16" y="3"/>
                </a:cxn>
                <a:cxn ang="0">
                  <a:pos x="18" y="9"/>
                </a:cxn>
                <a:cxn ang="0">
                  <a:pos x="14" y="9"/>
                </a:cxn>
                <a:cxn ang="0">
                  <a:pos x="6" y="11"/>
                </a:cxn>
                <a:cxn ang="0">
                  <a:pos x="1" y="19"/>
                </a:cxn>
                <a:cxn ang="0">
                  <a:pos x="12" y="22"/>
                </a:cxn>
                <a:cxn ang="0">
                  <a:pos x="25" y="22"/>
                </a:cxn>
                <a:cxn ang="0">
                  <a:pos x="23" y="27"/>
                </a:cxn>
                <a:cxn ang="0">
                  <a:pos x="17" y="30"/>
                </a:cxn>
                <a:cxn ang="0">
                  <a:pos x="4" y="34"/>
                </a:cxn>
                <a:cxn ang="0">
                  <a:pos x="21" y="34"/>
                </a:cxn>
                <a:cxn ang="0">
                  <a:pos x="25" y="38"/>
                </a:cxn>
                <a:cxn ang="0">
                  <a:pos x="28" y="42"/>
                </a:cxn>
                <a:cxn ang="0">
                  <a:pos x="24" y="47"/>
                </a:cxn>
                <a:cxn ang="0">
                  <a:pos x="19" y="51"/>
                </a:cxn>
                <a:cxn ang="0">
                  <a:pos x="33" y="50"/>
                </a:cxn>
                <a:cxn ang="0">
                  <a:pos x="53" y="59"/>
                </a:cxn>
                <a:cxn ang="0">
                  <a:pos x="73" y="54"/>
                </a:cxn>
                <a:cxn ang="0">
                  <a:pos x="87" y="49"/>
                </a:cxn>
                <a:cxn ang="0">
                  <a:pos x="102" y="44"/>
                </a:cxn>
              </a:cxnLst>
              <a:rect l="0" t="0" r="r" b="b"/>
              <a:pathLst>
                <a:path w="121" h="61">
                  <a:moveTo>
                    <a:pt x="102" y="44"/>
                  </a:moveTo>
                  <a:cubicBezTo>
                    <a:pt x="109" y="43"/>
                    <a:pt x="108" y="36"/>
                    <a:pt x="111" y="36"/>
                  </a:cubicBezTo>
                  <a:cubicBezTo>
                    <a:pt x="114" y="37"/>
                    <a:pt x="118" y="31"/>
                    <a:pt x="120" y="28"/>
                  </a:cubicBezTo>
                  <a:cubicBezTo>
                    <a:pt x="121" y="25"/>
                    <a:pt x="118" y="19"/>
                    <a:pt x="114" y="19"/>
                  </a:cubicBezTo>
                  <a:cubicBezTo>
                    <a:pt x="110" y="19"/>
                    <a:pt x="107" y="16"/>
                    <a:pt x="108" y="13"/>
                  </a:cubicBezTo>
                  <a:cubicBezTo>
                    <a:pt x="109" y="11"/>
                    <a:pt x="106" y="8"/>
                    <a:pt x="106" y="6"/>
                  </a:cubicBezTo>
                  <a:cubicBezTo>
                    <a:pt x="106" y="5"/>
                    <a:pt x="101" y="6"/>
                    <a:pt x="98" y="7"/>
                  </a:cubicBezTo>
                  <a:cubicBezTo>
                    <a:pt x="95" y="7"/>
                    <a:pt x="90" y="0"/>
                    <a:pt x="87" y="2"/>
                  </a:cubicBezTo>
                  <a:cubicBezTo>
                    <a:pt x="85" y="3"/>
                    <a:pt x="87" y="6"/>
                    <a:pt x="86" y="8"/>
                  </a:cubicBezTo>
                  <a:cubicBezTo>
                    <a:pt x="85" y="10"/>
                    <a:pt x="79" y="7"/>
                    <a:pt x="79" y="9"/>
                  </a:cubicBezTo>
                  <a:cubicBezTo>
                    <a:pt x="79" y="11"/>
                    <a:pt x="77" y="12"/>
                    <a:pt x="75" y="9"/>
                  </a:cubicBezTo>
                  <a:cubicBezTo>
                    <a:pt x="73" y="7"/>
                    <a:pt x="68" y="8"/>
                    <a:pt x="68" y="10"/>
                  </a:cubicBezTo>
                  <a:cubicBezTo>
                    <a:pt x="68" y="12"/>
                    <a:pt x="66" y="10"/>
                    <a:pt x="62" y="8"/>
                  </a:cubicBezTo>
                  <a:cubicBezTo>
                    <a:pt x="59" y="6"/>
                    <a:pt x="55" y="11"/>
                    <a:pt x="55" y="13"/>
                  </a:cubicBezTo>
                  <a:cubicBezTo>
                    <a:pt x="55" y="16"/>
                    <a:pt x="54" y="16"/>
                    <a:pt x="50" y="11"/>
                  </a:cubicBezTo>
                  <a:cubicBezTo>
                    <a:pt x="47" y="5"/>
                    <a:pt x="44" y="11"/>
                    <a:pt x="45" y="14"/>
                  </a:cubicBezTo>
                  <a:cubicBezTo>
                    <a:pt x="47" y="17"/>
                    <a:pt x="46" y="21"/>
                    <a:pt x="44" y="20"/>
                  </a:cubicBezTo>
                  <a:cubicBezTo>
                    <a:pt x="41" y="18"/>
                    <a:pt x="38" y="21"/>
                    <a:pt x="36" y="23"/>
                  </a:cubicBezTo>
                  <a:cubicBezTo>
                    <a:pt x="35" y="25"/>
                    <a:pt x="30" y="16"/>
                    <a:pt x="33" y="14"/>
                  </a:cubicBezTo>
                  <a:cubicBezTo>
                    <a:pt x="37" y="12"/>
                    <a:pt x="21" y="3"/>
                    <a:pt x="16" y="3"/>
                  </a:cubicBezTo>
                  <a:cubicBezTo>
                    <a:pt x="11" y="3"/>
                    <a:pt x="15" y="6"/>
                    <a:pt x="18" y="9"/>
                  </a:cubicBezTo>
                  <a:cubicBezTo>
                    <a:pt x="21" y="12"/>
                    <a:pt x="16" y="11"/>
                    <a:pt x="14" y="9"/>
                  </a:cubicBezTo>
                  <a:cubicBezTo>
                    <a:pt x="12" y="6"/>
                    <a:pt x="8" y="8"/>
                    <a:pt x="6" y="11"/>
                  </a:cubicBezTo>
                  <a:cubicBezTo>
                    <a:pt x="4" y="15"/>
                    <a:pt x="1" y="17"/>
                    <a:pt x="1" y="19"/>
                  </a:cubicBezTo>
                  <a:cubicBezTo>
                    <a:pt x="0" y="21"/>
                    <a:pt x="6" y="24"/>
                    <a:pt x="12" y="22"/>
                  </a:cubicBezTo>
                  <a:cubicBezTo>
                    <a:pt x="17" y="19"/>
                    <a:pt x="23" y="19"/>
                    <a:pt x="25" y="22"/>
                  </a:cubicBezTo>
                  <a:cubicBezTo>
                    <a:pt x="28" y="24"/>
                    <a:pt x="20" y="25"/>
                    <a:pt x="23" y="27"/>
                  </a:cubicBezTo>
                  <a:cubicBezTo>
                    <a:pt x="26" y="29"/>
                    <a:pt x="24" y="31"/>
                    <a:pt x="17" y="30"/>
                  </a:cubicBezTo>
                  <a:cubicBezTo>
                    <a:pt x="11" y="30"/>
                    <a:pt x="3" y="32"/>
                    <a:pt x="4" y="34"/>
                  </a:cubicBezTo>
                  <a:cubicBezTo>
                    <a:pt x="6" y="36"/>
                    <a:pt x="21" y="32"/>
                    <a:pt x="21" y="34"/>
                  </a:cubicBezTo>
                  <a:cubicBezTo>
                    <a:pt x="21" y="36"/>
                    <a:pt x="21" y="40"/>
                    <a:pt x="25" y="38"/>
                  </a:cubicBezTo>
                  <a:cubicBezTo>
                    <a:pt x="29" y="37"/>
                    <a:pt x="26" y="41"/>
                    <a:pt x="28" y="42"/>
                  </a:cubicBezTo>
                  <a:cubicBezTo>
                    <a:pt x="30" y="43"/>
                    <a:pt x="30" y="47"/>
                    <a:pt x="24" y="47"/>
                  </a:cubicBezTo>
                  <a:cubicBezTo>
                    <a:pt x="19" y="48"/>
                    <a:pt x="16" y="49"/>
                    <a:pt x="19" y="51"/>
                  </a:cubicBezTo>
                  <a:cubicBezTo>
                    <a:pt x="21" y="54"/>
                    <a:pt x="27" y="52"/>
                    <a:pt x="33" y="50"/>
                  </a:cubicBezTo>
                  <a:cubicBezTo>
                    <a:pt x="39" y="49"/>
                    <a:pt x="47" y="56"/>
                    <a:pt x="53" y="59"/>
                  </a:cubicBezTo>
                  <a:cubicBezTo>
                    <a:pt x="60" y="61"/>
                    <a:pt x="72" y="58"/>
                    <a:pt x="73" y="54"/>
                  </a:cubicBezTo>
                  <a:cubicBezTo>
                    <a:pt x="74" y="51"/>
                    <a:pt x="83" y="52"/>
                    <a:pt x="87" y="49"/>
                  </a:cubicBezTo>
                  <a:cubicBezTo>
                    <a:pt x="91" y="47"/>
                    <a:pt x="96" y="44"/>
                    <a:pt x="102" y="44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6" name="Freeform 130"/>
            <p:cNvSpPr/>
            <p:nvPr/>
          </p:nvSpPr>
          <p:spPr bwMode="auto">
            <a:xfrm>
              <a:off x="5547550" y="2553282"/>
              <a:ext cx="117511" cy="128884"/>
            </a:xfrm>
            <a:custGeom>
              <a:avLst/>
              <a:gdLst/>
              <a:ahLst/>
              <a:cxnLst>
                <a:cxn ang="0">
                  <a:pos x="45" y="17"/>
                </a:cxn>
                <a:cxn ang="0">
                  <a:pos x="42" y="14"/>
                </a:cxn>
                <a:cxn ang="0">
                  <a:pos x="35" y="16"/>
                </a:cxn>
                <a:cxn ang="0">
                  <a:pos x="28" y="15"/>
                </a:cxn>
                <a:cxn ang="0">
                  <a:pos x="31" y="8"/>
                </a:cxn>
                <a:cxn ang="0">
                  <a:pos x="34" y="2"/>
                </a:cxn>
                <a:cxn ang="0">
                  <a:pos x="32" y="1"/>
                </a:cxn>
                <a:cxn ang="0">
                  <a:pos x="21" y="4"/>
                </a:cxn>
                <a:cxn ang="0">
                  <a:pos x="26" y="9"/>
                </a:cxn>
                <a:cxn ang="0">
                  <a:pos x="17" y="14"/>
                </a:cxn>
                <a:cxn ang="0">
                  <a:pos x="5" y="14"/>
                </a:cxn>
                <a:cxn ang="0">
                  <a:pos x="6" y="22"/>
                </a:cxn>
                <a:cxn ang="0">
                  <a:pos x="12" y="30"/>
                </a:cxn>
                <a:cxn ang="0">
                  <a:pos x="9" y="40"/>
                </a:cxn>
                <a:cxn ang="0">
                  <a:pos x="1" y="47"/>
                </a:cxn>
                <a:cxn ang="0">
                  <a:pos x="12" y="56"/>
                </a:cxn>
                <a:cxn ang="0">
                  <a:pos x="32" y="48"/>
                </a:cxn>
                <a:cxn ang="0">
                  <a:pos x="46" y="45"/>
                </a:cxn>
                <a:cxn ang="0">
                  <a:pos x="46" y="19"/>
                </a:cxn>
                <a:cxn ang="0">
                  <a:pos x="45" y="17"/>
                </a:cxn>
              </a:cxnLst>
              <a:rect l="0" t="0" r="r" b="b"/>
              <a:pathLst>
                <a:path w="51" h="56">
                  <a:moveTo>
                    <a:pt x="45" y="17"/>
                  </a:moveTo>
                  <a:cubicBezTo>
                    <a:pt x="44" y="16"/>
                    <a:pt x="43" y="15"/>
                    <a:pt x="42" y="14"/>
                  </a:cubicBezTo>
                  <a:cubicBezTo>
                    <a:pt x="37" y="9"/>
                    <a:pt x="36" y="13"/>
                    <a:pt x="35" y="16"/>
                  </a:cubicBezTo>
                  <a:cubicBezTo>
                    <a:pt x="35" y="19"/>
                    <a:pt x="31" y="15"/>
                    <a:pt x="28" y="15"/>
                  </a:cubicBezTo>
                  <a:cubicBezTo>
                    <a:pt x="25" y="14"/>
                    <a:pt x="29" y="9"/>
                    <a:pt x="31" y="8"/>
                  </a:cubicBezTo>
                  <a:cubicBezTo>
                    <a:pt x="32" y="7"/>
                    <a:pt x="33" y="5"/>
                    <a:pt x="34" y="2"/>
                  </a:cubicBezTo>
                  <a:cubicBezTo>
                    <a:pt x="33" y="2"/>
                    <a:pt x="33" y="2"/>
                    <a:pt x="32" y="1"/>
                  </a:cubicBezTo>
                  <a:cubicBezTo>
                    <a:pt x="28" y="0"/>
                    <a:pt x="21" y="0"/>
                    <a:pt x="21" y="4"/>
                  </a:cubicBezTo>
                  <a:cubicBezTo>
                    <a:pt x="21" y="8"/>
                    <a:pt x="26" y="6"/>
                    <a:pt x="26" y="9"/>
                  </a:cubicBezTo>
                  <a:cubicBezTo>
                    <a:pt x="26" y="12"/>
                    <a:pt x="21" y="11"/>
                    <a:pt x="17" y="14"/>
                  </a:cubicBezTo>
                  <a:cubicBezTo>
                    <a:pt x="13" y="16"/>
                    <a:pt x="9" y="12"/>
                    <a:pt x="5" y="14"/>
                  </a:cubicBezTo>
                  <a:cubicBezTo>
                    <a:pt x="1" y="16"/>
                    <a:pt x="9" y="18"/>
                    <a:pt x="6" y="22"/>
                  </a:cubicBezTo>
                  <a:cubicBezTo>
                    <a:pt x="3" y="27"/>
                    <a:pt x="7" y="26"/>
                    <a:pt x="12" y="30"/>
                  </a:cubicBezTo>
                  <a:cubicBezTo>
                    <a:pt x="17" y="34"/>
                    <a:pt x="9" y="35"/>
                    <a:pt x="9" y="40"/>
                  </a:cubicBezTo>
                  <a:cubicBezTo>
                    <a:pt x="9" y="44"/>
                    <a:pt x="2" y="44"/>
                    <a:pt x="1" y="47"/>
                  </a:cubicBezTo>
                  <a:cubicBezTo>
                    <a:pt x="0" y="50"/>
                    <a:pt x="6" y="56"/>
                    <a:pt x="12" y="56"/>
                  </a:cubicBezTo>
                  <a:cubicBezTo>
                    <a:pt x="16" y="56"/>
                    <a:pt x="26" y="54"/>
                    <a:pt x="32" y="48"/>
                  </a:cubicBezTo>
                  <a:cubicBezTo>
                    <a:pt x="37" y="43"/>
                    <a:pt x="40" y="48"/>
                    <a:pt x="46" y="45"/>
                  </a:cubicBezTo>
                  <a:cubicBezTo>
                    <a:pt x="51" y="43"/>
                    <a:pt x="48" y="23"/>
                    <a:pt x="46" y="19"/>
                  </a:cubicBezTo>
                  <a:cubicBezTo>
                    <a:pt x="45" y="18"/>
                    <a:pt x="45" y="18"/>
                    <a:pt x="45" y="17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7" name="Freeform 131"/>
            <p:cNvSpPr>
              <a:spLocks noEditPoints="1"/>
            </p:cNvSpPr>
            <p:nvPr/>
          </p:nvSpPr>
          <p:spPr bwMode="auto">
            <a:xfrm>
              <a:off x="5604409" y="2341004"/>
              <a:ext cx="261558" cy="398023"/>
            </a:xfrm>
            <a:custGeom>
              <a:avLst/>
              <a:gdLst/>
              <a:ahLst/>
              <a:cxnLst>
                <a:cxn ang="0">
                  <a:pos x="9" y="95"/>
                </a:cxn>
                <a:cxn ang="0">
                  <a:pos x="3" y="108"/>
                </a:cxn>
                <a:cxn ang="0">
                  <a:pos x="17" y="107"/>
                </a:cxn>
                <a:cxn ang="0">
                  <a:pos x="29" y="105"/>
                </a:cxn>
                <a:cxn ang="0">
                  <a:pos x="114" y="134"/>
                </a:cxn>
                <a:cxn ang="0">
                  <a:pos x="97" y="127"/>
                </a:cxn>
                <a:cxn ang="0">
                  <a:pos x="93" y="115"/>
                </a:cxn>
                <a:cxn ang="0">
                  <a:pos x="77" y="88"/>
                </a:cxn>
                <a:cxn ang="0">
                  <a:pos x="59" y="80"/>
                </a:cxn>
                <a:cxn ang="0">
                  <a:pos x="72" y="53"/>
                </a:cxn>
                <a:cxn ang="0">
                  <a:pos x="47" y="49"/>
                </a:cxn>
                <a:cxn ang="0">
                  <a:pos x="57" y="33"/>
                </a:cxn>
                <a:cxn ang="0">
                  <a:pos x="40" y="37"/>
                </a:cxn>
                <a:cxn ang="0">
                  <a:pos x="28" y="54"/>
                </a:cxn>
                <a:cxn ang="0">
                  <a:pos x="18" y="55"/>
                </a:cxn>
                <a:cxn ang="0">
                  <a:pos x="22" y="70"/>
                </a:cxn>
                <a:cxn ang="0">
                  <a:pos x="19" y="83"/>
                </a:cxn>
                <a:cxn ang="0">
                  <a:pos x="32" y="87"/>
                </a:cxn>
                <a:cxn ang="0">
                  <a:pos x="39" y="86"/>
                </a:cxn>
                <a:cxn ang="0">
                  <a:pos x="51" y="96"/>
                </a:cxn>
                <a:cxn ang="0">
                  <a:pos x="56" y="106"/>
                </a:cxn>
                <a:cxn ang="0">
                  <a:pos x="58" y="121"/>
                </a:cxn>
                <a:cxn ang="0">
                  <a:pos x="43" y="123"/>
                </a:cxn>
                <a:cxn ang="0">
                  <a:pos x="46" y="134"/>
                </a:cxn>
                <a:cxn ang="0">
                  <a:pos x="40" y="147"/>
                </a:cxn>
                <a:cxn ang="0">
                  <a:pos x="58" y="150"/>
                </a:cxn>
                <a:cxn ang="0">
                  <a:pos x="47" y="154"/>
                </a:cxn>
                <a:cxn ang="0">
                  <a:pos x="41" y="167"/>
                </a:cxn>
                <a:cxn ang="0">
                  <a:pos x="54" y="164"/>
                </a:cxn>
                <a:cxn ang="0">
                  <a:pos x="71" y="160"/>
                </a:cxn>
                <a:cxn ang="0">
                  <a:pos x="93" y="160"/>
                </a:cxn>
                <a:cxn ang="0">
                  <a:pos x="104" y="151"/>
                </a:cxn>
                <a:cxn ang="0">
                  <a:pos x="114" y="134"/>
                </a:cxn>
                <a:cxn ang="0">
                  <a:pos x="21" y="40"/>
                </a:cxn>
                <a:cxn ang="0">
                  <a:pos x="78" y="14"/>
                </a:cxn>
                <a:cxn ang="0">
                  <a:pos x="78" y="14"/>
                </a:cxn>
              </a:cxnLst>
              <a:rect l="0" t="0" r="r" b="b"/>
              <a:pathLst>
                <a:path w="114" h="174">
                  <a:moveTo>
                    <a:pt x="23" y="92"/>
                  </a:moveTo>
                  <a:cubicBezTo>
                    <a:pt x="18" y="88"/>
                    <a:pt x="13" y="95"/>
                    <a:pt x="9" y="95"/>
                  </a:cubicBezTo>
                  <a:cubicBezTo>
                    <a:pt x="8" y="98"/>
                    <a:pt x="7" y="100"/>
                    <a:pt x="6" y="101"/>
                  </a:cubicBezTo>
                  <a:cubicBezTo>
                    <a:pt x="4" y="102"/>
                    <a:pt x="0" y="107"/>
                    <a:pt x="3" y="108"/>
                  </a:cubicBezTo>
                  <a:cubicBezTo>
                    <a:pt x="6" y="108"/>
                    <a:pt x="10" y="112"/>
                    <a:pt x="10" y="109"/>
                  </a:cubicBezTo>
                  <a:cubicBezTo>
                    <a:pt x="11" y="106"/>
                    <a:pt x="12" y="102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1" y="108"/>
                    <a:pt x="26" y="108"/>
                    <a:pt x="29" y="105"/>
                  </a:cubicBezTo>
                  <a:cubicBezTo>
                    <a:pt x="32" y="102"/>
                    <a:pt x="27" y="97"/>
                    <a:pt x="23" y="92"/>
                  </a:cubicBezTo>
                  <a:close/>
                  <a:moveTo>
                    <a:pt x="114" y="134"/>
                  </a:moveTo>
                  <a:cubicBezTo>
                    <a:pt x="114" y="129"/>
                    <a:pt x="103" y="125"/>
                    <a:pt x="102" y="128"/>
                  </a:cubicBezTo>
                  <a:cubicBezTo>
                    <a:pt x="101" y="131"/>
                    <a:pt x="98" y="130"/>
                    <a:pt x="97" y="127"/>
                  </a:cubicBezTo>
                  <a:cubicBezTo>
                    <a:pt x="95" y="124"/>
                    <a:pt x="98" y="121"/>
                    <a:pt x="96" y="121"/>
                  </a:cubicBezTo>
                  <a:cubicBezTo>
                    <a:pt x="95" y="121"/>
                    <a:pt x="92" y="117"/>
                    <a:pt x="93" y="115"/>
                  </a:cubicBezTo>
                  <a:cubicBezTo>
                    <a:pt x="93" y="113"/>
                    <a:pt x="90" y="103"/>
                    <a:pt x="84" y="101"/>
                  </a:cubicBezTo>
                  <a:cubicBezTo>
                    <a:pt x="79" y="100"/>
                    <a:pt x="78" y="92"/>
                    <a:pt x="77" y="88"/>
                  </a:cubicBezTo>
                  <a:cubicBezTo>
                    <a:pt x="76" y="83"/>
                    <a:pt x="72" y="86"/>
                    <a:pt x="69" y="82"/>
                  </a:cubicBezTo>
                  <a:cubicBezTo>
                    <a:pt x="66" y="78"/>
                    <a:pt x="62" y="80"/>
                    <a:pt x="59" y="80"/>
                  </a:cubicBezTo>
                  <a:cubicBezTo>
                    <a:pt x="57" y="80"/>
                    <a:pt x="59" y="76"/>
                    <a:pt x="63" y="73"/>
                  </a:cubicBezTo>
                  <a:cubicBezTo>
                    <a:pt x="67" y="70"/>
                    <a:pt x="72" y="56"/>
                    <a:pt x="72" y="53"/>
                  </a:cubicBezTo>
                  <a:cubicBezTo>
                    <a:pt x="72" y="50"/>
                    <a:pt x="54" y="51"/>
                    <a:pt x="51" y="52"/>
                  </a:cubicBezTo>
                  <a:cubicBezTo>
                    <a:pt x="48" y="54"/>
                    <a:pt x="44" y="50"/>
                    <a:pt x="47" y="49"/>
                  </a:cubicBezTo>
                  <a:cubicBezTo>
                    <a:pt x="50" y="47"/>
                    <a:pt x="56" y="42"/>
                    <a:pt x="56" y="39"/>
                  </a:cubicBezTo>
                  <a:cubicBezTo>
                    <a:pt x="55" y="37"/>
                    <a:pt x="60" y="35"/>
                    <a:pt x="57" y="33"/>
                  </a:cubicBezTo>
                  <a:cubicBezTo>
                    <a:pt x="55" y="30"/>
                    <a:pt x="54" y="35"/>
                    <a:pt x="52" y="37"/>
                  </a:cubicBezTo>
                  <a:cubicBezTo>
                    <a:pt x="50" y="39"/>
                    <a:pt x="45" y="38"/>
                    <a:pt x="40" y="37"/>
                  </a:cubicBezTo>
                  <a:cubicBezTo>
                    <a:pt x="35" y="36"/>
                    <a:pt x="33" y="44"/>
                    <a:pt x="33" y="47"/>
                  </a:cubicBezTo>
                  <a:cubicBezTo>
                    <a:pt x="33" y="50"/>
                    <a:pt x="27" y="52"/>
                    <a:pt x="28" y="54"/>
                  </a:cubicBezTo>
                  <a:cubicBezTo>
                    <a:pt x="29" y="57"/>
                    <a:pt x="27" y="59"/>
                    <a:pt x="25" y="58"/>
                  </a:cubicBezTo>
                  <a:cubicBezTo>
                    <a:pt x="24" y="56"/>
                    <a:pt x="22" y="52"/>
                    <a:pt x="18" y="55"/>
                  </a:cubicBezTo>
                  <a:cubicBezTo>
                    <a:pt x="15" y="58"/>
                    <a:pt x="22" y="61"/>
                    <a:pt x="27" y="62"/>
                  </a:cubicBezTo>
                  <a:cubicBezTo>
                    <a:pt x="31" y="62"/>
                    <a:pt x="23" y="65"/>
                    <a:pt x="22" y="70"/>
                  </a:cubicBezTo>
                  <a:cubicBezTo>
                    <a:pt x="22" y="75"/>
                    <a:pt x="28" y="73"/>
                    <a:pt x="28" y="76"/>
                  </a:cubicBezTo>
                  <a:cubicBezTo>
                    <a:pt x="29" y="79"/>
                    <a:pt x="19" y="80"/>
                    <a:pt x="19" y="83"/>
                  </a:cubicBezTo>
                  <a:cubicBezTo>
                    <a:pt x="19" y="86"/>
                    <a:pt x="25" y="82"/>
                    <a:pt x="27" y="80"/>
                  </a:cubicBezTo>
                  <a:cubicBezTo>
                    <a:pt x="30" y="79"/>
                    <a:pt x="26" y="88"/>
                    <a:pt x="32" y="87"/>
                  </a:cubicBezTo>
                  <a:cubicBezTo>
                    <a:pt x="38" y="86"/>
                    <a:pt x="36" y="78"/>
                    <a:pt x="38" y="78"/>
                  </a:cubicBezTo>
                  <a:cubicBezTo>
                    <a:pt x="40" y="79"/>
                    <a:pt x="37" y="83"/>
                    <a:pt x="39" y="86"/>
                  </a:cubicBezTo>
                  <a:cubicBezTo>
                    <a:pt x="41" y="90"/>
                    <a:pt x="35" y="95"/>
                    <a:pt x="35" y="97"/>
                  </a:cubicBezTo>
                  <a:cubicBezTo>
                    <a:pt x="35" y="100"/>
                    <a:pt x="47" y="100"/>
                    <a:pt x="51" y="96"/>
                  </a:cubicBezTo>
                  <a:cubicBezTo>
                    <a:pt x="55" y="92"/>
                    <a:pt x="57" y="96"/>
                    <a:pt x="54" y="99"/>
                  </a:cubicBezTo>
                  <a:cubicBezTo>
                    <a:pt x="52" y="102"/>
                    <a:pt x="53" y="105"/>
                    <a:pt x="56" y="106"/>
                  </a:cubicBezTo>
                  <a:cubicBezTo>
                    <a:pt x="59" y="107"/>
                    <a:pt x="61" y="108"/>
                    <a:pt x="59" y="110"/>
                  </a:cubicBezTo>
                  <a:cubicBezTo>
                    <a:pt x="58" y="113"/>
                    <a:pt x="59" y="118"/>
                    <a:pt x="58" y="121"/>
                  </a:cubicBezTo>
                  <a:cubicBezTo>
                    <a:pt x="57" y="123"/>
                    <a:pt x="47" y="123"/>
                    <a:pt x="47" y="121"/>
                  </a:cubicBezTo>
                  <a:cubicBezTo>
                    <a:pt x="46" y="119"/>
                    <a:pt x="42" y="121"/>
                    <a:pt x="43" y="123"/>
                  </a:cubicBezTo>
                  <a:cubicBezTo>
                    <a:pt x="44" y="125"/>
                    <a:pt x="39" y="128"/>
                    <a:pt x="40" y="130"/>
                  </a:cubicBezTo>
                  <a:cubicBezTo>
                    <a:pt x="40" y="132"/>
                    <a:pt x="46" y="132"/>
                    <a:pt x="46" y="134"/>
                  </a:cubicBezTo>
                  <a:cubicBezTo>
                    <a:pt x="47" y="137"/>
                    <a:pt x="42" y="140"/>
                    <a:pt x="36" y="142"/>
                  </a:cubicBezTo>
                  <a:cubicBezTo>
                    <a:pt x="29" y="144"/>
                    <a:pt x="37" y="149"/>
                    <a:pt x="40" y="147"/>
                  </a:cubicBezTo>
                  <a:cubicBezTo>
                    <a:pt x="43" y="144"/>
                    <a:pt x="42" y="148"/>
                    <a:pt x="47" y="148"/>
                  </a:cubicBezTo>
                  <a:cubicBezTo>
                    <a:pt x="51" y="148"/>
                    <a:pt x="54" y="152"/>
                    <a:pt x="58" y="150"/>
                  </a:cubicBezTo>
                  <a:cubicBezTo>
                    <a:pt x="63" y="148"/>
                    <a:pt x="63" y="150"/>
                    <a:pt x="59" y="153"/>
                  </a:cubicBezTo>
                  <a:cubicBezTo>
                    <a:pt x="56" y="155"/>
                    <a:pt x="50" y="152"/>
                    <a:pt x="47" y="154"/>
                  </a:cubicBezTo>
                  <a:cubicBezTo>
                    <a:pt x="44" y="156"/>
                    <a:pt x="30" y="169"/>
                    <a:pt x="33" y="172"/>
                  </a:cubicBezTo>
                  <a:cubicBezTo>
                    <a:pt x="34" y="174"/>
                    <a:pt x="36" y="169"/>
                    <a:pt x="41" y="167"/>
                  </a:cubicBezTo>
                  <a:cubicBezTo>
                    <a:pt x="46" y="165"/>
                    <a:pt x="47" y="169"/>
                    <a:pt x="49" y="169"/>
                  </a:cubicBezTo>
                  <a:cubicBezTo>
                    <a:pt x="52" y="169"/>
                    <a:pt x="52" y="163"/>
                    <a:pt x="54" y="164"/>
                  </a:cubicBezTo>
                  <a:cubicBezTo>
                    <a:pt x="56" y="164"/>
                    <a:pt x="58" y="162"/>
                    <a:pt x="62" y="163"/>
                  </a:cubicBezTo>
                  <a:cubicBezTo>
                    <a:pt x="66" y="163"/>
                    <a:pt x="69" y="162"/>
                    <a:pt x="71" y="160"/>
                  </a:cubicBezTo>
                  <a:cubicBezTo>
                    <a:pt x="73" y="159"/>
                    <a:pt x="79" y="164"/>
                    <a:pt x="80" y="162"/>
                  </a:cubicBezTo>
                  <a:cubicBezTo>
                    <a:pt x="82" y="161"/>
                    <a:pt x="89" y="160"/>
                    <a:pt x="93" y="160"/>
                  </a:cubicBezTo>
                  <a:cubicBezTo>
                    <a:pt x="97" y="160"/>
                    <a:pt x="106" y="156"/>
                    <a:pt x="109" y="154"/>
                  </a:cubicBezTo>
                  <a:cubicBezTo>
                    <a:pt x="111" y="151"/>
                    <a:pt x="107" y="151"/>
                    <a:pt x="104" y="151"/>
                  </a:cubicBezTo>
                  <a:cubicBezTo>
                    <a:pt x="100" y="152"/>
                    <a:pt x="101" y="148"/>
                    <a:pt x="105" y="145"/>
                  </a:cubicBezTo>
                  <a:cubicBezTo>
                    <a:pt x="108" y="141"/>
                    <a:pt x="114" y="139"/>
                    <a:pt x="114" y="134"/>
                  </a:cubicBezTo>
                  <a:close/>
                  <a:moveTo>
                    <a:pt x="14" y="50"/>
                  </a:moveTo>
                  <a:cubicBezTo>
                    <a:pt x="18" y="50"/>
                    <a:pt x="23" y="42"/>
                    <a:pt x="21" y="40"/>
                  </a:cubicBezTo>
                  <a:cubicBezTo>
                    <a:pt x="19" y="38"/>
                    <a:pt x="10" y="50"/>
                    <a:pt x="14" y="50"/>
                  </a:cubicBezTo>
                  <a:close/>
                  <a:moveTo>
                    <a:pt x="78" y="14"/>
                  </a:moveTo>
                  <a:cubicBezTo>
                    <a:pt x="81" y="11"/>
                    <a:pt x="84" y="0"/>
                    <a:pt x="80" y="1"/>
                  </a:cubicBezTo>
                  <a:cubicBezTo>
                    <a:pt x="76" y="3"/>
                    <a:pt x="77" y="15"/>
                    <a:pt x="78" y="1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8" name="Freeform 132"/>
            <p:cNvSpPr>
              <a:spLocks noEditPoints="1"/>
            </p:cNvSpPr>
            <p:nvPr/>
          </p:nvSpPr>
          <p:spPr bwMode="auto">
            <a:xfrm>
              <a:off x="5604409" y="2341004"/>
              <a:ext cx="261558" cy="398023"/>
            </a:xfrm>
            <a:custGeom>
              <a:avLst/>
              <a:gdLst/>
              <a:ahLst/>
              <a:cxnLst>
                <a:cxn ang="0">
                  <a:pos x="9" y="95"/>
                </a:cxn>
                <a:cxn ang="0">
                  <a:pos x="3" y="108"/>
                </a:cxn>
                <a:cxn ang="0">
                  <a:pos x="17" y="107"/>
                </a:cxn>
                <a:cxn ang="0">
                  <a:pos x="29" y="105"/>
                </a:cxn>
                <a:cxn ang="0">
                  <a:pos x="114" y="134"/>
                </a:cxn>
                <a:cxn ang="0">
                  <a:pos x="97" y="127"/>
                </a:cxn>
                <a:cxn ang="0">
                  <a:pos x="93" y="115"/>
                </a:cxn>
                <a:cxn ang="0">
                  <a:pos x="77" y="88"/>
                </a:cxn>
                <a:cxn ang="0">
                  <a:pos x="59" y="80"/>
                </a:cxn>
                <a:cxn ang="0">
                  <a:pos x="72" y="53"/>
                </a:cxn>
                <a:cxn ang="0">
                  <a:pos x="47" y="49"/>
                </a:cxn>
                <a:cxn ang="0">
                  <a:pos x="57" y="33"/>
                </a:cxn>
                <a:cxn ang="0">
                  <a:pos x="40" y="37"/>
                </a:cxn>
                <a:cxn ang="0">
                  <a:pos x="28" y="54"/>
                </a:cxn>
                <a:cxn ang="0">
                  <a:pos x="18" y="55"/>
                </a:cxn>
                <a:cxn ang="0">
                  <a:pos x="22" y="70"/>
                </a:cxn>
                <a:cxn ang="0">
                  <a:pos x="19" y="83"/>
                </a:cxn>
                <a:cxn ang="0">
                  <a:pos x="32" y="87"/>
                </a:cxn>
                <a:cxn ang="0">
                  <a:pos x="39" y="86"/>
                </a:cxn>
                <a:cxn ang="0">
                  <a:pos x="51" y="96"/>
                </a:cxn>
                <a:cxn ang="0">
                  <a:pos x="56" y="106"/>
                </a:cxn>
                <a:cxn ang="0">
                  <a:pos x="58" y="121"/>
                </a:cxn>
                <a:cxn ang="0">
                  <a:pos x="43" y="123"/>
                </a:cxn>
                <a:cxn ang="0">
                  <a:pos x="46" y="134"/>
                </a:cxn>
                <a:cxn ang="0">
                  <a:pos x="40" y="147"/>
                </a:cxn>
                <a:cxn ang="0">
                  <a:pos x="58" y="150"/>
                </a:cxn>
                <a:cxn ang="0">
                  <a:pos x="47" y="154"/>
                </a:cxn>
                <a:cxn ang="0">
                  <a:pos x="41" y="167"/>
                </a:cxn>
                <a:cxn ang="0">
                  <a:pos x="54" y="164"/>
                </a:cxn>
                <a:cxn ang="0">
                  <a:pos x="71" y="160"/>
                </a:cxn>
                <a:cxn ang="0">
                  <a:pos x="93" y="160"/>
                </a:cxn>
                <a:cxn ang="0">
                  <a:pos x="104" y="151"/>
                </a:cxn>
                <a:cxn ang="0">
                  <a:pos x="114" y="134"/>
                </a:cxn>
                <a:cxn ang="0">
                  <a:pos x="21" y="40"/>
                </a:cxn>
                <a:cxn ang="0">
                  <a:pos x="78" y="14"/>
                </a:cxn>
                <a:cxn ang="0">
                  <a:pos x="78" y="14"/>
                </a:cxn>
              </a:cxnLst>
              <a:rect l="0" t="0" r="r" b="b"/>
              <a:pathLst>
                <a:path w="114" h="174">
                  <a:moveTo>
                    <a:pt x="23" y="92"/>
                  </a:moveTo>
                  <a:cubicBezTo>
                    <a:pt x="18" y="88"/>
                    <a:pt x="13" y="95"/>
                    <a:pt x="9" y="95"/>
                  </a:cubicBezTo>
                  <a:cubicBezTo>
                    <a:pt x="8" y="98"/>
                    <a:pt x="7" y="100"/>
                    <a:pt x="6" y="101"/>
                  </a:cubicBezTo>
                  <a:cubicBezTo>
                    <a:pt x="4" y="102"/>
                    <a:pt x="0" y="107"/>
                    <a:pt x="3" y="108"/>
                  </a:cubicBezTo>
                  <a:cubicBezTo>
                    <a:pt x="6" y="108"/>
                    <a:pt x="10" y="112"/>
                    <a:pt x="10" y="109"/>
                  </a:cubicBezTo>
                  <a:cubicBezTo>
                    <a:pt x="11" y="106"/>
                    <a:pt x="12" y="102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1" y="108"/>
                    <a:pt x="26" y="108"/>
                    <a:pt x="29" y="105"/>
                  </a:cubicBezTo>
                  <a:cubicBezTo>
                    <a:pt x="32" y="102"/>
                    <a:pt x="27" y="97"/>
                    <a:pt x="23" y="92"/>
                  </a:cubicBezTo>
                  <a:close/>
                  <a:moveTo>
                    <a:pt x="114" y="134"/>
                  </a:moveTo>
                  <a:cubicBezTo>
                    <a:pt x="114" y="129"/>
                    <a:pt x="103" y="125"/>
                    <a:pt x="102" y="128"/>
                  </a:cubicBezTo>
                  <a:cubicBezTo>
                    <a:pt x="101" y="131"/>
                    <a:pt x="98" y="130"/>
                    <a:pt x="97" y="127"/>
                  </a:cubicBezTo>
                  <a:cubicBezTo>
                    <a:pt x="95" y="124"/>
                    <a:pt x="98" y="121"/>
                    <a:pt x="96" y="121"/>
                  </a:cubicBezTo>
                  <a:cubicBezTo>
                    <a:pt x="95" y="121"/>
                    <a:pt x="92" y="117"/>
                    <a:pt x="93" y="115"/>
                  </a:cubicBezTo>
                  <a:cubicBezTo>
                    <a:pt x="93" y="113"/>
                    <a:pt x="90" y="103"/>
                    <a:pt x="84" y="101"/>
                  </a:cubicBezTo>
                  <a:cubicBezTo>
                    <a:pt x="79" y="100"/>
                    <a:pt x="78" y="92"/>
                    <a:pt x="77" y="88"/>
                  </a:cubicBezTo>
                  <a:cubicBezTo>
                    <a:pt x="76" y="83"/>
                    <a:pt x="72" y="86"/>
                    <a:pt x="69" y="82"/>
                  </a:cubicBezTo>
                  <a:cubicBezTo>
                    <a:pt x="66" y="78"/>
                    <a:pt x="62" y="80"/>
                    <a:pt x="59" y="80"/>
                  </a:cubicBezTo>
                  <a:cubicBezTo>
                    <a:pt x="57" y="80"/>
                    <a:pt x="59" y="76"/>
                    <a:pt x="63" y="73"/>
                  </a:cubicBezTo>
                  <a:cubicBezTo>
                    <a:pt x="67" y="70"/>
                    <a:pt x="72" y="56"/>
                    <a:pt x="72" y="53"/>
                  </a:cubicBezTo>
                  <a:cubicBezTo>
                    <a:pt x="72" y="50"/>
                    <a:pt x="54" y="51"/>
                    <a:pt x="51" y="52"/>
                  </a:cubicBezTo>
                  <a:cubicBezTo>
                    <a:pt x="48" y="54"/>
                    <a:pt x="44" y="50"/>
                    <a:pt x="47" y="49"/>
                  </a:cubicBezTo>
                  <a:cubicBezTo>
                    <a:pt x="50" y="47"/>
                    <a:pt x="56" y="42"/>
                    <a:pt x="56" y="39"/>
                  </a:cubicBezTo>
                  <a:cubicBezTo>
                    <a:pt x="55" y="37"/>
                    <a:pt x="60" y="35"/>
                    <a:pt x="57" y="33"/>
                  </a:cubicBezTo>
                  <a:cubicBezTo>
                    <a:pt x="55" y="30"/>
                    <a:pt x="54" y="35"/>
                    <a:pt x="52" y="37"/>
                  </a:cubicBezTo>
                  <a:cubicBezTo>
                    <a:pt x="50" y="39"/>
                    <a:pt x="45" y="38"/>
                    <a:pt x="40" y="37"/>
                  </a:cubicBezTo>
                  <a:cubicBezTo>
                    <a:pt x="35" y="36"/>
                    <a:pt x="33" y="44"/>
                    <a:pt x="33" y="47"/>
                  </a:cubicBezTo>
                  <a:cubicBezTo>
                    <a:pt x="33" y="50"/>
                    <a:pt x="27" y="52"/>
                    <a:pt x="28" y="54"/>
                  </a:cubicBezTo>
                  <a:cubicBezTo>
                    <a:pt x="29" y="57"/>
                    <a:pt x="27" y="59"/>
                    <a:pt x="25" y="58"/>
                  </a:cubicBezTo>
                  <a:cubicBezTo>
                    <a:pt x="24" y="56"/>
                    <a:pt x="22" y="52"/>
                    <a:pt x="18" y="55"/>
                  </a:cubicBezTo>
                  <a:cubicBezTo>
                    <a:pt x="15" y="58"/>
                    <a:pt x="22" y="61"/>
                    <a:pt x="27" y="62"/>
                  </a:cubicBezTo>
                  <a:cubicBezTo>
                    <a:pt x="31" y="62"/>
                    <a:pt x="23" y="65"/>
                    <a:pt x="22" y="70"/>
                  </a:cubicBezTo>
                  <a:cubicBezTo>
                    <a:pt x="22" y="75"/>
                    <a:pt x="28" y="73"/>
                    <a:pt x="28" y="76"/>
                  </a:cubicBezTo>
                  <a:cubicBezTo>
                    <a:pt x="29" y="79"/>
                    <a:pt x="19" y="80"/>
                    <a:pt x="19" y="83"/>
                  </a:cubicBezTo>
                  <a:cubicBezTo>
                    <a:pt x="19" y="86"/>
                    <a:pt x="25" y="82"/>
                    <a:pt x="27" y="80"/>
                  </a:cubicBezTo>
                  <a:cubicBezTo>
                    <a:pt x="30" y="79"/>
                    <a:pt x="26" y="88"/>
                    <a:pt x="32" y="87"/>
                  </a:cubicBezTo>
                  <a:cubicBezTo>
                    <a:pt x="38" y="86"/>
                    <a:pt x="36" y="78"/>
                    <a:pt x="38" y="78"/>
                  </a:cubicBezTo>
                  <a:cubicBezTo>
                    <a:pt x="40" y="79"/>
                    <a:pt x="37" y="83"/>
                    <a:pt x="39" y="86"/>
                  </a:cubicBezTo>
                  <a:cubicBezTo>
                    <a:pt x="41" y="90"/>
                    <a:pt x="35" y="95"/>
                    <a:pt x="35" y="97"/>
                  </a:cubicBezTo>
                  <a:cubicBezTo>
                    <a:pt x="35" y="100"/>
                    <a:pt x="47" y="100"/>
                    <a:pt x="51" y="96"/>
                  </a:cubicBezTo>
                  <a:cubicBezTo>
                    <a:pt x="55" y="92"/>
                    <a:pt x="57" y="96"/>
                    <a:pt x="54" y="99"/>
                  </a:cubicBezTo>
                  <a:cubicBezTo>
                    <a:pt x="52" y="102"/>
                    <a:pt x="53" y="105"/>
                    <a:pt x="56" y="106"/>
                  </a:cubicBezTo>
                  <a:cubicBezTo>
                    <a:pt x="59" y="107"/>
                    <a:pt x="61" y="108"/>
                    <a:pt x="59" y="110"/>
                  </a:cubicBezTo>
                  <a:cubicBezTo>
                    <a:pt x="58" y="113"/>
                    <a:pt x="59" y="118"/>
                    <a:pt x="58" y="121"/>
                  </a:cubicBezTo>
                  <a:cubicBezTo>
                    <a:pt x="57" y="123"/>
                    <a:pt x="47" y="123"/>
                    <a:pt x="47" y="121"/>
                  </a:cubicBezTo>
                  <a:cubicBezTo>
                    <a:pt x="46" y="119"/>
                    <a:pt x="42" y="121"/>
                    <a:pt x="43" y="123"/>
                  </a:cubicBezTo>
                  <a:cubicBezTo>
                    <a:pt x="44" y="125"/>
                    <a:pt x="39" y="128"/>
                    <a:pt x="40" y="130"/>
                  </a:cubicBezTo>
                  <a:cubicBezTo>
                    <a:pt x="40" y="132"/>
                    <a:pt x="46" y="132"/>
                    <a:pt x="46" y="134"/>
                  </a:cubicBezTo>
                  <a:cubicBezTo>
                    <a:pt x="47" y="137"/>
                    <a:pt x="42" y="140"/>
                    <a:pt x="36" y="142"/>
                  </a:cubicBezTo>
                  <a:cubicBezTo>
                    <a:pt x="29" y="144"/>
                    <a:pt x="37" y="149"/>
                    <a:pt x="40" y="147"/>
                  </a:cubicBezTo>
                  <a:cubicBezTo>
                    <a:pt x="43" y="144"/>
                    <a:pt x="42" y="148"/>
                    <a:pt x="47" y="148"/>
                  </a:cubicBezTo>
                  <a:cubicBezTo>
                    <a:pt x="51" y="148"/>
                    <a:pt x="54" y="152"/>
                    <a:pt x="58" y="150"/>
                  </a:cubicBezTo>
                  <a:cubicBezTo>
                    <a:pt x="63" y="148"/>
                    <a:pt x="63" y="150"/>
                    <a:pt x="59" y="153"/>
                  </a:cubicBezTo>
                  <a:cubicBezTo>
                    <a:pt x="56" y="155"/>
                    <a:pt x="50" y="152"/>
                    <a:pt x="47" y="154"/>
                  </a:cubicBezTo>
                  <a:cubicBezTo>
                    <a:pt x="44" y="156"/>
                    <a:pt x="30" y="169"/>
                    <a:pt x="33" y="172"/>
                  </a:cubicBezTo>
                  <a:cubicBezTo>
                    <a:pt x="34" y="174"/>
                    <a:pt x="36" y="169"/>
                    <a:pt x="41" y="167"/>
                  </a:cubicBezTo>
                  <a:cubicBezTo>
                    <a:pt x="46" y="165"/>
                    <a:pt x="47" y="169"/>
                    <a:pt x="49" y="169"/>
                  </a:cubicBezTo>
                  <a:cubicBezTo>
                    <a:pt x="52" y="169"/>
                    <a:pt x="52" y="163"/>
                    <a:pt x="54" y="164"/>
                  </a:cubicBezTo>
                  <a:cubicBezTo>
                    <a:pt x="56" y="164"/>
                    <a:pt x="58" y="162"/>
                    <a:pt x="62" y="163"/>
                  </a:cubicBezTo>
                  <a:cubicBezTo>
                    <a:pt x="66" y="163"/>
                    <a:pt x="69" y="162"/>
                    <a:pt x="71" y="160"/>
                  </a:cubicBezTo>
                  <a:cubicBezTo>
                    <a:pt x="73" y="159"/>
                    <a:pt x="79" y="164"/>
                    <a:pt x="80" y="162"/>
                  </a:cubicBezTo>
                  <a:cubicBezTo>
                    <a:pt x="82" y="161"/>
                    <a:pt x="89" y="160"/>
                    <a:pt x="93" y="160"/>
                  </a:cubicBezTo>
                  <a:cubicBezTo>
                    <a:pt x="97" y="160"/>
                    <a:pt x="106" y="156"/>
                    <a:pt x="109" y="154"/>
                  </a:cubicBezTo>
                  <a:cubicBezTo>
                    <a:pt x="111" y="151"/>
                    <a:pt x="107" y="151"/>
                    <a:pt x="104" y="151"/>
                  </a:cubicBezTo>
                  <a:cubicBezTo>
                    <a:pt x="100" y="152"/>
                    <a:pt x="101" y="148"/>
                    <a:pt x="105" y="145"/>
                  </a:cubicBezTo>
                  <a:cubicBezTo>
                    <a:pt x="108" y="141"/>
                    <a:pt x="114" y="139"/>
                    <a:pt x="114" y="134"/>
                  </a:cubicBezTo>
                  <a:close/>
                  <a:moveTo>
                    <a:pt x="14" y="50"/>
                  </a:moveTo>
                  <a:cubicBezTo>
                    <a:pt x="18" y="50"/>
                    <a:pt x="23" y="42"/>
                    <a:pt x="21" y="40"/>
                  </a:cubicBezTo>
                  <a:cubicBezTo>
                    <a:pt x="19" y="38"/>
                    <a:pt x="10" y="50"/>
                    <a:pt x="14" y="50"/>
                  </a:cubicBezTo>
                  <a:close/>
                  <a:moveTo>
                    <a:pt x="78" y="14"/>
                  </a:moveTo>
                  <a:cubicBezTo>
                    <a:pt x="81" y="11"/>
                    <a:pt x="84" y="0"/>
                    <a:pt x="80" y="1"/>
                  </a:cubicBezTo>
                  <a:cubicBezTo>
                    <a:pt x="76" y="3"/>
                    <a:pt x="77" y="15"/>
                    <a:pt x="78" y="14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9" name="Freeform 133"/>
            <p:cNvSpPr>
              <a:spLocks noEditPoints="1"/>
            </p:cNvSpPr>
            <p:nvPr/>
          </p:nvSpPr>
          <p:spPr bwMode="auto">
            <a:xfrm>
              <a:off x="6025176" y="2456621"/>
              <a:ext cx="123198" cy="117511"/>
            </a:xfrm>
            <a:custGeom>
              <a:avLst/>
              <a:gdLst/>
              <a:ahLst/>
              <a:cxnLst>
                <a:cxn ang="0">
                  <a:pos x="27" y="20"/>
                </a:cxn>
                <a:cxn ang="0">
                  <a:pos x="27" y="12"/>
                </a:cxn>
                <a:cxn ang="0">
                  <a:pos x="28" y="2"/>
                </a:cxn>
                <a:cxn ang="0">
                  <a:pos x="20" y="7"/>
                </a:cxn>
                <a:cxn ang="0">
                  <a:pos x="13" y="10"/>
                </a:cxn>
                <a:cxn ang="0">
                  <a:pos x="14" y="15"/>
                </a:cxn>
                <a:cxn ang="0">
                  <a:pos x="7" y="12"/>
                </a:cxn>
                <a:cxn ang="0">
                  <a:pos x="2" y="20"/>
                </a:cxn>
                <a:cxn ang="0">
                  <a:pos x="2" y="33"/>
                </a:cxn>
                <a:cxn ang="0">
                  <a:pos x="6" y="43"/>
                </a:cxn>
                <a:cxn ang="0">
                  <a:pos x="8" y="48"/>
                </a:cxn>
                <a:cxn ang="0">
                  <a:pos x="18" y="49"/>
                </a:cxn>
                <a:cxn ang="0">
                  <a:pos x="22" y="48"/>
                </a:cxn>
                <a:cxn ang="0">
                  <a:pos x="18" y="42"/>
                </a:cxn>
                <a:cxn ang="0">
                  <a:pos x="24" y="44"/>
                </a:cxn>
                <a:cxn ang="0">
                  <a:pos x="32" y="43"/>
                </a:cxn>
                <a:cxn ang="0">
                  <a:pos x="28" y="36"/>
                </a:cxn>
                <a:cxn ang="0">
                  <a:pos x="22" y="36"/>
                </a:cxn>
                <a:cxn ang="0">
                  <a:pos x="26" y="29"/>
                </a:cxn>
                <a:cxn ang="0">
                  <a:pos x="33" y="25"/>
                </a:cxn>
                <a:cxn ang="0">
                  <a:pos x="27" y="20"/>
                </a:cxn>
                <a:cxn ang="0">
                  <a:pos x="53" y="30"/>
                </a:cxn>
                <a:cxn ang="0">
                  <a:pos x="49" y="32"/>
                </a:cxn>
                <a:cxn ang="0">
                  <a:pos x="45" y="30"/>
                </a:cxn>
                <a:cxn ang="0">
                  <a:pos x="38" y="33"/>
                </a:cxn>
                <a:cxn ang="0">
                  <a:pos x="42" y="43"/>
                </a:cxn>
                <a:cxn ang="0">
                  <a:pos x="39" y="46"/>
                </a:cxn>
                <a:cxn ang="0">
                  <a:pos x="42" y="51"/>
                </a:cxn>
                <a:cxn ang="0">
                  <a:pos x="50" y="42"/>
                </a:cxn>
                <a:cxn ang="0">
                  <a:pos x="53" y="30"/>
                </a:cxn>
              </a:cxnLst>
              <a:rect l="0" t="0" r="r" b="b"/>
              <a:pathLst>
                <a:path w="54" h="52">
                  <a:moveTo>
                    <a:pt x="27" y="20"/>
                  </a:moveTo>
                  <a:cubicBezTo>
                    <a:pt x="26" y="19"/>
                    <a:pt x="25" y="13"/>
                    <a:pt x="27" y="12"/>
                  </a:cubicBezTo>
                  <a:cubicBezTo>
                    <a:pt x="29" y="10"/>
                    <a:pt x="30" y="4"/>
                    <a:pt x="28" y="2"/>
                  </a:cubicBezTo>
                  <a:cubicBezTo>
                    <a:pt x="27" y="0"/>
                    <a:pt x="21" y="2"/>
                    <a:pt x="20" y="7"/>
                  </a:cubicBezTo>
                  <a:cubicBezTo>
                    <a:pt x="20" y="11"/>
                    <a:pt x="15" y="9"/>
                    <a:pt x="13" y="10"/>
                  </a:cubicBezTo>
                  <a:cubicBezTo>
                    <a:pt x="12" y="11"/>
                    <a:pt x="16" y="13"/>
                    <a:pt x="14" y="15"/>
                  </a:cubicBezTo>
                  <a:cubicBezTo>
                    <a:pt x="12" y="17"/>
                    <a:pt x="11" y="12"/>
                    <a:pt x="7" y="12"/>
                  </a:cubicBezTo>
                  <a:cubicBezTo>
                    <a:pt x="4" y="11"/>
                    <a:pt x="4" y="17"/>
                    <a:pt x="2" y="20"/>
                  </a:cubicBezTo>
                  <a:cubicBezTo>
                    <a:pt x="0" y="23"/>
                    <a:pt x="1" y="29"/>
                    <a:pt x="2" y="33"/>
                  </a:cubicBezTo>
                  <a:cubicBezTo>
                    <a:pt x="2" y="37"/>
                    <a:pt x="7" y="39"/>
                    <a:pt x="6" y="43"/>
                  </a:cubicBezTo>
                  <a:cubicBezTo>
                    <a:pt x="5" y="44"/>
                    <a:pt x="7" y="46"/>
                    <a:pt x="8" y="48"/>
                  </a:cubicBezTo>
                  <a:cubicBezTo>
                    <a:pt x="12" y="48"/>
                    <a:pt x="16" y="48"/>
                    <a:pt x="18" y="49"/>
                  </a:cubicBezTo>
                  <a:cubicBezTo>
                    <a:pt x="19" y="49"/>
                    <a:pt x="20" y="49"/>
                    <a:pt x="22" y="48"/>
                  </a:cubicBezTo>
                  <a:cubicBezTo>
                    <a:pt x="21" y="46"/>
                    <a:pt x="17" y="44"/>
                    <a:pt x="18" y="42"/>
                  </a:cubicBezTo>
                  <a:cubicBezTo>
                    <a:pt x="18" y="40"/>
                    <a:pt x="21" y="42"/>
                    <a:pt x="24" y="44"/>
                  </a:cubicBezTo>
                  <a:cubicBezTo>
                    <a:pt x="26" y="46"/>
                    <a:pt x="31" y="46"/>
                    <a:pt x="32" y="43"/>
                  </a:cubicBezTo>
                  <a:cubicBezTo>
                    <a:pt x="32" y="42"/>
                    <a:pt x="31" y="35"/>
                    <a:pt x="28" y="36"/>
                  </a:cubicBezTo>
                  <a:cubicBezTo>
                    <a:pt x="24" y="38"/>
                    <a:pt x="24" y="37"/>
                    <a:pt x="22" y="36"/>
                  </a:cubicBezTo>
                  <a:cubicBezTo>
                    <a:pt x="21" y="34"/>
                    <a:pt x="25" y="31"/>
                    <a:pt x="26" y="29"/>
                  </a:cubicBezTo>
                  <a:cubicBezTo>
                    <a:pt x="26" y="26"/>
                    <a:pt x="32" y="27"/>
                    <a:pt x="33" y="25"/>
                  </a:cubicBezTo>
                  <a:cubicBezTo>
                    <a:pt x="34" y="23"/>
                    <a:pt x="29" y="20"/>
                    <a:pt x="27" y="20"/>
                  </a:cubicBezTo>
                  <a:close/>
                  <a:moveTo>
                    <a:pt x="53" y="30"/>
                  </a:moveTo>
                  <a:cubicBezTo>
                    <a:pt x="51" y="29"/>
                    <a:pt x="50" y="32"/>
                    <a:pt x="49" y="32"/>
                  </a:cubicBezTo>
                  <a:cubicBezTo>
                    <a:pt x="47" y="33"/>
                    <a:pt x="46" y="26"/>
                    <a:pt x="45" y="30"/>
                  </a:cubicBezTo>
                  <a:cubicBezTo>
                    <a:pt x="44" y="33"/>
                    <a:pt x="41" y="28"/>
                    <a:pt x="38" y="33"/>
                  </a:cubicBezTo>
                  <a:cubicBezTo>
                    <a:pt x="34" y="38"/>
                    <a:pt x="40" y="42"/>
                    <a:pt x="42" y="43"/>
                  </a:cubicBezTo>
                  <a:cubicBezTo>
                    <a:pt x="44" y="45"/>
                    <a:pt x="42" y="47"/>
                    <a:pt x="39" y="46"/>
                  </a:cubicBezTo>
                  <a:cubicBezTo>
                    <a:pt x="36" y="46"/>
                    <a:pt x="38" y="51"/>
                    <a:pt x="42" y="51"/>
                  </a:cubicBezTo>
                  <a:cubicBezTo>
                    <a:pt x="46" y="52"/>
                    <a:pt x="50" y="44"/>
                    <a:pt x="50" y="42"/>
                  </a:cubicBezTo>
                  <a:cubicBezTo>
                    <a:pt x="49" y="40"/>
                    <a:pt x="54" y="31"/>
                    <a:pt x="53" y="30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0" name="Freeform 134"/>
            <p:cNvSpPr>
              <a:spLocks noEditPoints="1"/>
            </p:cNvSpPr>
            <p:nvPr/>
          </p:nvSpPr>
          <p:spPr bwMode="auto">
            <a:xfrm>
              <a:off x="6110466" y="1986574"/>
              <a:ext cx="318418" cy="562918"/>
            </a:xfrm>
            <a:custGeom>
              <a:avLst/>
              <a:gdLst/>
              <a:ahLst/>
              <a:cxnLst>
                <a:cxn ang="0">
                  <a:pos x="137" y="53"/>
                </a:cxn>
                <a:cxn ang="0">
                  <a:pos x="135" y="33"/>
                </a:cxn>
                <a:cxn ang="0">
                  <a:pos x="118" y="12"/>
                </a:cxn>
                <a:cxn ang="0">
                  <a:pos x="98" y="11"/>
                </a:cxn>
                <a:cxn ang="0">
                  <a:pos x="79" y="11"/>
                </a:cxn>
                <a:cxn ang="0">
                  <a:pos x="68" y="23"/>
                </a:cxn>
                <a:cxn ang="0">
                  <a:pos x="56" y="37"/>
                </a:cxn>
                <a:cxn ang="0">
                  <a:pos x="47" y="51"/>
                </a:cxn>
                <a:cxn ang="0">
                  <a:pos x="37" y="60"/>
                </a:cxn>
                <a:cxn ang="0">
                  <a:pos x="29" y="85"/>
                </a:cxn>
                <a:cxn ang="0">
                  <a:pos x="31" y="97"/>
                </a:cxn>
                <a:cxn ang="0">
                  <a:pos x="12" y="105"/>
                </a:cxn>
                <a:cxn ang="0">
                  <a:pos x="11" y="127"/>
                </a:cxn>
                <a:cxn ang="0">
                  <a:pos x="18" y="146"/>
                </a:cxn>
                <a:cxn ang="0">
                  <a:pos x="15" y="157"/>
                </a:cxn>
                <a:cxn ang="0">
                  <a:pos x="8" y="171"/>
                </a:cxn>
                <a:cxn ang="0">
                  <a:pos x="3" y="187"/>
                </a:cxn>
                <a:cxn ang="0">
                  <a:pos x="0" y="188"/>
                </a:cxn>
                <a:cxn ang="0">
                  <a:pos x="9" y="211"/>
                </a:cxn>
                <a:cxn ang="0">
                  <a:pos x="17" y="230"/>
                </a:cxn>
                <a:cxn ang="0">
                  <a:pos x="20" y="244"/>
                </a:cxn>
                <a:cxn ang="0">
                  <a:pos x="33" y="238"/>
                </a:cxn>
                <a:cxn ang="0">
                  <a:pos x="46" y="233"/>
                </a:cxn>
                <a:cxn ang="0">
                  <a:pos x="57" y="230"/>
                </a:cxn>
                <a:cxn ang="0">
                  <a:pos x="59" y="220"/>
                </a:cxn>
                <a:cxn ang="0">
                  <a:pos x="61" y="196"/>
                </a:cxn>
                <a:cxn ang="0">
                  <a:pos x="77" y="179"/>
                </a:cxn>
                <a:cxn ang="0">
                  <a:pos x="73" y="158"/>
                </a:cxn>
                <a:cxn ang="0">
                  <a:pos x="64" y="144"/>
                </a:cxn>
                <a:cxn ang="0">
                  <a:pos x="71" y="124"/>
                </a:cxn>
                <a:cxn ang="0">
                  <a:pos x="84" y="110"/>
                </a:cxn>
                <a:cxn ang="0">
                  <a:pos x="112" y="91"/>
                </a:cxn>
                <a:cxn ang="0">
                  <a:pos x="115" y="71"/>
                </a:cxn>
                <a:cxn ang="0">
                  <a:pos x="134" y="64"/>
                </a:cxn>
                <a:cxn ang="0">
                  <a:pos x="139" y="58"/>
                </a:cxn>
                <a:cxn ang="0">
                  <a:pos x="75" y="220"/>
                </a:cxn>
              </a:cxnLst>
              <a:rect l="0" t="0" r="r" b="b"/>
              <a:pathLst>
                <a:path w="140" h="247">
                  <a:moveTo>
                    <a:pt x="139" y="58"/>
                  </a:moveTo>
                  <a:cubicBezTo>
                    <a:pt x="137" y="57"/>
                    <a:pt x="134" y="53"/>
                    <a:pt x="137" y="53"/>
                  </a:cubicBezTo>
                  <a:cubicBezTo>
                    <a:pt x="139" y="53"/>
                    <a:pt x="140" y="44"/>
                    <a:pt x="137" y="43"/>
                  </a:cubicBezTo>
                  <a:cubicBezTo>
                    <a:pt x="134" y="41"/>
                    <a:pt x="137" y="34"/>
                    <a:pt x="135" y="33"/>
                  </a:cubicBezTo>
                  <a:cubicBezTo>
                    <a:pt x="132" y="31"/>
                    <a:pt x="134" y="26"/>
                    <a:pt x="134" y="22"/>
                  </a:cubicBezTo>
                  <a:cubicBezTo>
                    <a:pt x="135" y="18"/>
                    <a:pt x="124" y="15"/>
                    <a:pt x="118" y="12"/>
                  </a:cubicBezTo>
                  <a:cubicBezTo>
                    <a:pt x="112" y="10"/>
                    <a:pt x="109" y="5"/>
                    <a:pt x="105" y="3"/>
                  </a:cubicBezTo>
                  <a:cubicBezTo>
                    <a:pt x="100" y="0"/>
                    <a:pt x="98" y="7"/>
                    <a:pt x="98" y="11"/>
                  </a:cubicBezTo>
                  <a:cubicBezTo>
                    <a:pt x="98" y="16"/>
                    <a:pt x="94" y="16"/>
                    <a:pt x="91" y="13"/>
                  </a:cubicBezTo>
                  <a:cubicBezTo>
                    <a:pt x="87" y="11"/>
                    <a:pt x="84" y="13"/>
                    <a:pt x="79" y="11"/>
                  </a:cubicBezTo>
                  <a:cubicBezTo>
                    <a:pt x="74" y="9"/>
                    <a:pt x="76" y="16"/>
                    <a:pt x="76" y="19"/>
                  </a:cubicBezTo>
                  <a:cubicBezTo>
                    <a:pt x="76" y="23"/>
                    <a:pt x="71" y="23"/>
                    <a:pt x="68" y="23"/>
                  </a:cubicBezTo>
                  <a:cubicBezTo>
                    <a:pt x="64" y="23"/>
                    <a:pt x="59" y="25"/>
                    <a:pt x="59" y="29"/>
                  </a:cubicBezTo>
                  <a:cubicBezTo>
                    <a:pt x="59" y="33"/>
                    <a:pt x="54" y="35"/>
                    <a:pt x="56" y="37"/>
                  </a:cubicBezTo>
                  <a:cubicBezTo>
                    <a:pt x="57" y="39"/>
                    <a:pt x="55" y="41"/>
                    <a:pt x="53" y="43"/>
                  </a:cubicBezTo>
                  <a:cubicBezTo>
                    <a:pt x="51" y="44"/>
                    <a:pt x="49" y="50"/>
                    <a:pt x="47" y="51"/>
                  </a:cubicBezTo>
                  <a:cubicBezTo>
                    <a:pt x="46" y="53"/>
                    <a:pt x="48" y="56"/>
                    <a:pt x="45" y="58"/>
                  </a:cubicBezTo>
                  <a:cubicBezTo>
                    <a:pt x="42" y="60"/>
                    <a:pt x="38" y="58"/>
                    <a:pt x="37" y="60"/>
                  </a:cubicBezTo>
                  <a:cubicBezTo>
                    <a:pt x="35" y="62"/>
                    <a:pt x="37" y="65"/>
                    <a:pt x="36" y="70"/>
                  </a:cubicBezTo>
                  <a:cubicBezTo>
                    <a:pt x="36" y="75"/>
                    <a:pt x="32" y="80"/>
                    <a:pt x="29" y="85"/>
                  </a:cubicBezTo>
                  <a:cubicBezTo>
                    <a:pt x="25" y="89"/>
                    <a:pt x="30" y="90"/>
                    <a:pt x="31" y="91"/>
                  </a:cubicBezTo>
                  <a:cubicBezTo>
                    <a:pt x="33" y="91"/>
                    <a:pt x="33" y="94"/>
                    <a:pt x="31" y="97"/>
                  </a:cubicBezTo>
                  <a:cubicBezTo>
                    <a:pt x="30" y="100"/>
                    <a:pt x="26" y="98"/>
                    <a:pt x="24" y="97"/>
                  </a:cubicBezTo>
                  <a:cubicBezTo>
                    <a:pt x="22" y="97"/>
                    <a:pt x="16" y="100"/>
                    <a:pt x="12" y="105"/>
                  </a:cubicBezTo>
                  <a:cubicBezTo>
                    <a:pt x="9" y="110"/>
                    <a:pt x="10" y="114"/>
                    <a:pt x="11" y="116"/>
                  </a:cubicBezTo>
                  <a:cubicBezTo>
                    <a:pt x="12" y="119"/>
                    <a:pt x="9" y="122"/>
                    <a:pt x="11" y="127"/>
                  </a:cubicBezTo>
                  <a:cubicBezTo>
                    <a:pt x="14" y="133"/>
                    <a:pt x="10" y="134"/>
                    <a:pt x="11" y="138"/>
                  </a:cubicBezTo>
                  <a:cubicBezTo>
                    <a:pt x="11" y="142"/>
                    <a:pt x="18" y="142"/>
                    <a:pt x="18" y="146"/>
                  </a:cubicBezTo>
                  <a:cubicBezTo>
                    <a:pt x="19" y="151"/>
                    <a:pt x="16" y="152"/>
                    <a:pt x="14" y="152"/>
                  </a:cubicBezTo>
                  <a:cubicBezTo>
                    <a:pt x="12" y="152"/>
                    <a:pt x="12" y="156"/>
                    <a:pt x="15" y="157"/>
                  </a:cubicBezTo>
                  <a:cubicBezTo>
                    <a:pt x="17" y="159"/>
                    <a:pt x="16" y="166"/>
                    <a:pt x="15" y="168"/>
                  </a:cubicBezTo>
                  <a:cubicBezTo>
                    <a:pt x="14" y="170"/>
                    <a:pt x="7" y="168"/>
                    <a:pt x="8" y="171"/>
                  </a:cubicBezTo>
                  <a:cubicBezTo>
                    <a:pt x="8" y="174"/>
                    <a:pt x="6" y="178"/>
                    <a:pt x="6" y="180"/>
                  </a:cubicBezTo>
                  <a:cubicBezTo>
                    <a:pt x="6" y="182"/>
                    <a:pt x="6" y="189"/>
                    <a:pt x="3" y="187"/>
                  </a:cubicBezTo>
                  <a:cubicBezTo>
                    <a:pt x="3" y="187"/>
                    <a:pt x="1" y="187"/>
                    <a:pt x="0" y="187"/>
                  </a:cubicBezTo>
                  <a:cubicBezTo>
                    <a:pt x="0" y="187"/>
                    <a:pt x="0" y="188"/>
                    <a:pt x="0" y="188"/>
                  </a:cubicBezTo>
                  <a:cubicBezTo>
                    <a:pt x="0" y="192"/>
                    <a:pt x="1" y="196"/>
                    <a:pt x="5" y="199"/>
                  </a:cubicBezTo>
                  <a:cubicBezTo>
                    <a:pt x="9" y="202"/>
                    <a:pt x="6" y="207"/>
                    <a:pt x="9" y="211"/>
                  </a:cubicBezTo>
                  <a:cubicBezTo>
                    <a:pt x="12" y="215"/>
                    <a:pt x="11" y="218"/>
                    <a:pt x="15" y="221"/>
                  </a:cubicBezTo>
                  <a:cubicBezTo>
                    <a:pt x="18" y="224"/>
                    <a:pt x="18" y="226"/>
                    <a:pt x="17" y="230"/>
                  </a:cubicBezTo>
                  <a:cubicBezTo>
                    <a:pt x="15" y="234"/>
                    <a:pt x="20" y="233"/>
                    <a:pt x="20" y="235"/>
                  </a:cubicBezTo>
                  <a:cubicBezTo>
                    <a:pt x="20" y="237"/>
                    <a:pt x="19" y="242"/>
                    <a:pt x="20" y="244"/>
                  </a:cubicBezTo>
                  <a:cubicBezTo>
                    <a:pt x="21" y="247"/>
                    <a:pt x="24" y="244"/>
                    <a:pt x="29" y="244"/>
                  </a:cubicBezTo>
                  <a:cubicBezTo>
                    <a:pt x="34" y="244"/>
                    <a:pt x="33" y="241"/>
                    <a:pt x="33" y="238"/>
                  </a:cubicBezTo>
                  <a:cubicBezTo>
                    <a:pt x="33" y="234"/>
                    <a:pt x="36" y="236"/>
                    <a:pt x="37" y="234"/>
                  </a:cubicBezTo>
                  <a:cubicBezTo>
                    <a:pt x="37" y="232"/>
                    <a:pt x="42" y="231"/>
                    <a:pt x="46" y="233"/>
                  </a:cubicBezTo>
                  <a:cubicBezTo>
                    <a:pt x="50" y="235"/>
                    <a:pt x="52" y="232"/>
                    <a:pt x="53" y="228"/>
                  </a:cubicBezTo>
                  <a:cubicBezTo>
                    <a:pt x="53" y="224"/>
                    <a:pt x="55" y="229"/>
                    <a:pt x="57" y="230"/>
                  </a:cubicBezTo>
                  <a:cubicBezTo>
                    <a:pt x="58" y="230"/>
                    <a:pt x="61" y="223"/>
                    <a:pt x="63" y="219"/>
                  </a:cubicBezTo>
                  <a:cubicBezTo>
                    <a:pt x="65" y="214"/>
                    <a:pt x="63" y="215"/>
                    <a:pt x="59" y="220"/>
                  </a:cubicBezTo>
                  <a:cubicBezTo>
                    <a:pt x="55" y="224"/>
                    <a:pt x="57" y="215"/>
                    <a:pt x="59" y="212"/>
                  </a:cubicBezTo>
                  <a:cubicBezTo>
                    <a:pt x="60" y="208"/>
                    <a:pt x="60" y="198"/>
                    <a:pt x="61" y="196"/>
                  </a:cubicBezTo>
                  <a:cubicBezTo>
                    <a:pt x="61" y="193"/>
                    <a:pt x="62" y="190"/>
                    <a:pt x="67" y="189"/>
                  </a:cubicBezTo>
                  <a:cubicBezTo>
                    <a:pt x="72" y="188"/>
                    <a:pt x="78" y="182"/>
                    <a:pt x="77" y="179"/>
                  </a:cubicBezTo>
                  <a:cubicBezTo>
                    <a:pt x="76" y="177"/>
                    <a:pt x="84" y="173"/>
                    <a:pt x="84" y="170"/>
                  </a:cubicBezTo>
                  <a:cubicBezTo>
                    <a:pt x="84" y="168"/>
                    <a:pt x="76" y="160"/>
                    <a:pt x="73" y="158"/>
                  </a:cubicBezTo>
                  <a:cubicBezTo>
                    <a:pt x="70" y="157"/>
                    <a:pt x="65" y="158"/>
                    <a:pt x="65" y="156"/>
                  </a:cubicBezTo>
                  <a:cubicBezTo>
                    <a:pt x="66" y="154"/>
                    <a:pt x="64" y="147"/>
                    <a:pt x="64" y="144"/>
                  </a:cubicBezTo>
                  <a:cubicBezTo>
                    <a:pt x="63" y="140"/>
                    <a:pt x="68" y="136"/>
                    <a:pt x="68" y="133"/>
                  </a:cubicBezTo>
                  <a:cubicBezTo>
                    <a:pt x="68" y="129"/>
                    <a:pt x="68" y="125"/>
                    <a:pt x="71" y="124"/>
                  </a:cubicBezTo>
                  <a:cubicBezTo>
                    <a:pt x="74" y="123"/>
                    <a:pt x="72" y="120"/>
                    <a:pt x="76" y="119"/>
                  </a:cubicBezTo>
                  <a:cubicBezTo>
                    <a:pt x="80" y="118"/>
                    <a:pt x="80" y="112"/>
                    <a:pt x="84" y="110"/>
                  </a:cubicBezTo>
                  <a:cubicBezTo>
                    <a:pt x="89" y="108"/>
                    <a:pt x="89" y="107"/>
                    <a:pt x="95" y="104"/>
                  </a:cubicBezTo>
                  <a:cubicBezTo>
                    <a:pt x="101" y="101"/>
                    <a:pt x="110" y="94"/>
                    <a:pt x="112" y="91"/>
                  </a:cubicBezTo>
                  <a:cubicBezTo>
                    <a:pt x="114" y="87"/>
                    <a:pt x="106" y="84"/>
                    <a:pt x="111" y="80"/>
                  </a:cubicBezTo>
                  <a:cubicBezTo>
                    <a:pt x="116" y="76"/>
                    <a:pt x="112" y="72"/>
                    <a:pt x="115" y="71"/>
                  </a:cubicBezTo>
                  <a:cubicBezTo>
                    <a:pt x="119" y="69"/>
                    <a:pt x="120" y="68"/>
                    <a:pt x="123" y="65"/>
                  </a:cubicBezTo>
                  <a:cubicBezTo>
                    <a:pt x="125" y="62"/>
                    <a:pt x="128" y="65"/>
                    <a:pt x="134" y="64"/>
                  </a:cubicBezTo>
                  <a:cubicBezTo>
                    <a:pt x="137" y="63"/>
                    <a:pt x="139" y="63"/>
                    <a:pt x="140" y="64"/>
                  </a:cubicBezTo>
                  <a:cubicBezTo>
                    <a:pt x="140" y="61"/>
                    <a:pt x="140" y="59"/>
                    <a:pt x="139" y="58"/>
                  </a:cubicBezTo>
                  <a:close/>
                  <a:moveTo>
                    <a:pt x="83" y="205"/>
                  </a:moveTo>
                  <a:cubicBezTo>
                    <a:pt x="76" y="205"/>
                    <a:pt x="73" y="218"/>
                    <a:pt x="75" y="220"/>
                  </a:cubicBezTo>
                  <a:cubicBezTo>
                    <a:pt x="76" y="221"/>
                    <a:pt x="89" y="205"/>
                    <a:pt x="83" y="205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1" name="Freeform 135"/>
            <p:cNvSpPr>
              <a:spLocks noEditPoints="1"/>
            </p:cNvSpPr>
            <p:nvPr/>
          </p:nvSpPr>
          <p:spPr bwMode="auto">
            <a:xfrm>
              <a:off x="6372024" y="2382702"/>
              <a:ext cx="163000" cy="79605"/>
            </a:xfrm>
            <a:custGeom>
              <a:avLst/>
              <a:gdLst/>
              <a:ahLst/>
              <a:cxnLst>
                <a:cxn ang="0">
                  <a:pos x="66" y="10"/>
                </a:cxn>
                <a:cxn ang="0">
                  <a:pos x="69" y="2"/>
                </a:cxn>
                <a:cxn ang="0">
                  <a:pos x="66" y="4"/>
                </a:cxn>
                <a:cxn ang="0">
                  <a:pos x="45" y="1"/>
                </a:cxn>
                <a:cxn ang="0">
                  <a:pos x="24" y="6"/>
                </a:cxn>
                <a:cxn ang="0">
                  <a:pos x="17" y="12"/>
                </a:cxn>
                <a:cxn ang="0">
                  <a:pos x="19" y="19"/>
                </a:cxn>
                <a:cxn ang="0">
                  <a:pos x="26" y="23"/>
                </a:cxn>
                <a:cxn ang="0">
                  <a:pos x="28" y="28"/>
                </a:cxn>
                <a:cxn ang="0">
                  <a:pos x="28" y="28"/>
                </a:cxn>
                <a:cxn ang="0">
                  <a:pos x="40" y="28"/>
                </a:cxn>
                <a:cxn ang="0">
                  <a:pos x="52" y="34"/>
                </a:cxn>
                <a:cxn ang="0">
                  <a:pos x="62" y="35"/>
                </a:cxn>
                <a:cxn ang="0">
                  <a:pos x="63" y="32"/>
                </a:cxn>
                <a:cxn ang="0">
                  <a:pos x="66" y="28"/>
                </a:cxn>
                <a:cxn ang="0">
                  <a:pos x="63" y="22"/>
                </a:cxn>
                <a:cxn ang="0">
                  <a:pos x="63" y="16"/>
                </a:cxn>
                <a:cxn ang="0">
                  <a:pos x="66" y="10"/>
                </a:cxn>
                <a:cxn ang="0">
                  <a:pos x="7" y="18"/>
                </a:cxn>
                <a:cxn ang="0">
                  <a:pos x="3" y="28"/>
                </a:cxn>
                <a:cxn ang="0">
                  <a:pos x="15" y="20"/>
                </a:cxn>
                <a:cxn ang="0">
                  <a:pos x="7" y="18"/>
                </a:cxn>
                <a:cxn ang="0">
                  <a:pos x="12" y="13"/>
                </a:cxn>
                <a:cxn ang="0">
                  <a:pos x="5" y="14"/>
                </a:cxn>
                <a:cxn ang="0">
                  <a:pos x="12" y="13"/>
                </a:cxn>
              </a:cxnLst>
              <a:rect l="0" t="0" r="r" b="b"/>
              <a:pathLst>
                <a:path w="71" h="35">
                  <a:moveTo>
                    <a:pt x="66" y="10"/>
                  </a:moveTo>
                  <a:cubicBezTo>
                    <a:pt x="68" y="7"/>
                    <a:pt x="71" y="6"/>
                    <a:pt x="69" y="2"/>
                  </a:cubicBezTo>
                  <a:cubicBezTo>
                    <a:pt x="68" y="3"/>
                    <a:pt x="67" y="3"/>
                    <a:pt x="66" y="4"/>
                  </a:cubicBezTo>
                  <a:cubicBezTo>
                    <a:pt x="61" y="5"/>
                    <a:pt x="51" y="0"/>
                    <a:pt x="45" y="1"/>
                  </a:cubicBezTo>
                  <a:cubicBezTo>
                    <a:pt x="39" y="3"/>
                    <a:pt x="27" y="3"/>
                    <a:pt x="24" y="6"/>
                  </a:cubicBezTo>
                  <a:cubicBezTo>
                    <a:pt x="21" y="9"/>
                    <a:pt x="14" y="9"/>
                    <a:pt x="17" y="12"/>
                  </a:cubicBezTo>
                  <a:cubicBezTo>
                    <a:pt x="20" y="15"/>
                    <a:pt x="17" y="16"/>
                    <a:pt x="19" y="19"/>
                  </a:cubicBezTo>
                  <a:cubicBezTo>
                    <a:pt x="22" y="22"/>
                    <a:pt x="23" y="24"/>
                    <a:pt x="26" y="23"/>
                  </a:cubicBezTo>
                  <a:cubicBezTo>
                    <a:pt x="29" y="22"/>
                    <a:pt x="32" y="24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4" y="27"/>
                    <a:pt x="39" y="27"/>
                    <a:pt x="40" y="28"/>
                  </a:cubicBezTo>
                  <a:cubicBezTo>
                    <a:pt x="42" y="29"/>
                    <a:pt x="50" y="35"/>
                    <a:pt x="52" y="34"/>
                  </a:cubicBezTo>
                  <a:cubicBezTo>
                    <a:pt x="53" y="34"/>
                    <a:pt x="58" y="34"/>
                    <a:pt x="62" y="35"/>
                  </a:cubicBezTo>
                  <a:cubicBezTo>
                    <a:pt x="62" y="34"/>
                    <a:pt x="62" y="32"/>
                    <a:pt x="63" y="32"/>
                  </a:cubicBezTo>
                  <a:cubicBezTo>
                    <a:pt x="64" y="31"/>
                    <a:pt x="68" y="31"/>
                    <a:pt x="66" y="28"/>
                  </a:cubicBezTo>
                  <a:cubicBezTo>
                    <a:pt x="64" y="26"/>
                    <a:pt x="64" y="25"/>
                    <a:pt x="63" y="22"/>
                  </a:cubicBezTo>
                  <a:cubicBezTo>
                    <a:pt x="63" y="19"/>
                    <a:pt x="62" y="18"/>
                    <a:pt x="63" y="16"/>
                  </a:cubicBezTo>
                  <a:cubicBezTo>
                    <a:pt x="63" y="14"/>
                    <a:pt x="65" y="13"/>
                    <a:pt x="66" y="10"/>
                  </a:cubicBezTo>
                  <a:close/>
                  <a:moveTo>
                    <a:pt x="7" y="18"/>
                  </a:moveTo>
                  <a:cubicBezTo>
                    <a:pt x="1" y="20"/>
                    <a:pt x="0" y="28"/>
                    <a:pt x="3" y="28"/>
                  </a:cubicBezTo>
                  <a:cubicBezTo>
                    <a:pt x="6" y="28"/>
                    <a:pt x="13" y="22"/>
                    <a:pt x="15" y="20"/>
                  </a:cubicBezTo>
                  <a:cubicBezTo>
                    <a:pt x="16" y="18"/>
                    <a:pt x="13" y="16"/>
                    <a:pt x="7" y="18"/>
                  </a:cubicBezTo>
                  <a:close/>
                  <a:moveTo>
                    <a:pt x="12" y="13"/>
                  </a:moveTo>
                  <a:cubicBezTo>
                    <a:pt x="14" y="11"/>
                    <a:pt x="3" y="12"/>
                    <a:pt x="5" y="14"/>
                  </a:cubicBezTo>
                  <a:cubicBezTo>
                    <a:pt x="7" y="16"/>
                    <a:pt x="11" y="16"/>
                    <a:pt x="12" y="13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2" name="Freeform 136"/>
            <p:cNvSpPr/>
            <p:nvPr/>
          </p:nvSpPr>
          <p:spPr bwMode="auto">
            <a:xfrm>
              <a:off x="6671490" y="4022176"/>
              <a:ext cx="206593" cy="252082"/>
            </a:xfrm>
            <a:custGeom>
              <a:avLst/>
              <a:gdLst/>
              <a:ahLst/>
              <a:cxnLst>
                <a:cxn ang="0">
                  <a:pos x="80" y="25"/>
                </a:cxn>
                <a:cxn ang="0">
                  <a:pos x="85" y="17"/>
                </a:cxn>
                <a:cxn ang="0">
                  <a:pos x="91" y="9"/>
                </a:cxn>
                <a:cxn ang="0">
                  <a:pos x="85" y="11"/>
                </a:cxn>
                <a:cxn ang="0">
                  <a:pos x="80" y="8"/>
                </a:cxn>
                <a:cxn ang="0">
                  <a:pos x="70" y="10"/>
                </a:cxn>
                <a:cxn ang="0">
                  <a:pos x="62" y="16"/>
                </a:cxn>
                <a:cxn ang="0">
                  <a:pos x="49" y="14"/>
                </a:cxn>
                <a:cxn ang="0">
                  <a:pos x="36" y="7"/>
                </a:cxn>
                <a:cxn ang="0">
                  <a:pos x="25" y="4"/>
                </a:cxn>
                <a:cxn ang="0">
                  <a:pos x="18" y="1"/>
                </a:cxn>
                <a:cxn ang="0">
                  <a:pos x="12" y="0"/>
                </a:cxn>
                <a:cxn ang="0">
                  <a:pos x="3" y="6"/>
                </a:cxn>
                <a:cxn ang="0">
                  <a:pos x="1" y="8"/>
                </a:cxn>
                <a:cxn ang="0">
                  <a:pos x="6" y="13"/>
                </a:cxn>
                <a:cxn ang="0">
                  <a:pos x="7" y="21"/>
                </a:cxn>
                <a:cxn ang="0">
                  <a:pos x="12" y="25"/>
                </a:cxn>
                <a:cxn ang="0">
                  <a:pos x="11" y="34"/>
                </a:cxn>
                <a:cxn ang="0">
                  <a:pos x="4" y="47"/>
                </a:cxn>
                <a:cxn ang="0">
                  <a:pos x="1" y="54"/>
                </a:cxn>
                <a:cxn ang="0">
                  <a:pos x="8" y="59"/>
                </a:cxn>
                <a:cxn ang="0">
                  <a:pos x="0" y="66"/>
                </a:cxn>
                <a:cxn ang="0">
                  <a:pos x="0" y="67"/>
                </a:cxn>
                <a:cxn ang="0">
                  <a:pos x="43" y="90"/>
                </a:cxn>
                <a:cxn ang="0">
                  <a:pos x="42" y="96"/>
                </a:cxn>
                <a:cxn ang="0">
                  <a:pos x="61" y="110"/>
                </a:cxn>
                <a:cxn ang="0">
                  <a:pos x="72" y="85"/>
                </a:cxn>
                <a:cxn ang="0">
                  <a:pos x="79" y="80"/>
                </a:cxn>
                <a:cxn ang="0">
                  <a:pos x="85" y="76"/>
                </a:cxn>
                <a:cxn ang="0">
                  <a:pos x="86" y="74"/>
                </a:cxn>
                <a:cxn ang="0">
                  <a:pos x="81" y="65"/>
                </a:cxn>
                <a:cxn ang="0">
                  <a:pos x="80" y="25"/>
                </a:cxn>
              </a:cxnLst>
              <a:rect l="0" t="0" r="r" b="b"/>
              <a:pathLst>
                <a:path w="91" h="110">
                  <a:moveTo>
                    <a:pt x="80" y="25"/>
                  </a:moveTo>
                  <a:cubicBezTo>
                    <a:pt x="85" y="17"/>
                    <a:pt x="85" y="17"/>
                    <a:pt x="85" y="17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88" y="10"/>
                    <a:pt x="86" y="10"/>
                    <a:pt x="85" y="11"/>
                  </a:cubicBezTo>
                  <a:cubicBezTo>
                    <a:pt x="83" y="12"/>
                    <a:pt x="80" y="10"/>
                    <a:pt x="80" y="8"/>
                  </a:cubicBezTo>
                  <a:cubicBezTo>
                    <a:pt x="79" y="7"/>
                    <a:pt x="74" y="8"/>
                    <a:pt x="70" y="10"/>
                  </a:cubicBezTo>
                  <a:cubicBezTo>
                    <a:pt x="66" y="13"/>
                    <a:pt x="64" y="17"/>
                    <a:pt x="62" y="16"/>
                  </a:cubicBezTo>
                  <a:cubicBezTo>
                    <a:pt x="61" y="15"/>
                    <a:pt x="52" y="14"/>
                    <a:pt x="49" y="14"/>
                  </a:cubicBezTo>
                  <a:cubicBezTo>
                    <a:pt x="47" y="14"/>
                    <a:pt x="39" y="9"/>
                    <a:pt x="36" y="7"/>
                  </a:cubicBezTo>
                  <a:cubicBezTo>
                    <a:pt x="34" y="4"/>
                    <a:pt x="27" y="5"/>
                    <a:pt x="25" y="4"/>
                  </a:cubicBezTo>
                  <a:cubicBezTo>
                    <a:pt x="23" y="3"/>
                    <a:pt x="20" y="3"/>
                    <a:pt x="18" y="1"/>
                  </a:cubicBezTo>
                  <a:cubicBezTo>
                    <a:pt x="17" y="0"/>
                    <a:pt x="14" y="0"/>
                    <a:pt x="12" y="0"/>
                  </a:cubicBezTo>
                  <a:cubicBezTo>
                    <a:pt x="9" y="1"/>
                    <a:pt x="3" y="4"/>
                    <a:pt x="3" y="6"/>
                  </a:cubicBezTo>
                  <a:cubicBezTo>
                    <a:pt x="2" y="7"/>
                    <a:pt x="2" y="8"/>
                    <a:pt x="1" y="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30"/>
                    <a:pt x="11" y="34"/>
                  </a:cubicBezTo>
                  <a:cubicBezTo>
                    <a:pt x="11" y="39"/>
                    <a:pt x="7" y="45"/>
                    <a:pt x="4" y="47"/>
                  </a:cubicBezTo>
                  <a:cubicBezTo>
                    <a:pt x="3" y="48"/>
                    <a:pt x="2" y="51"/>
                    <a:pt x="1" y="54"/>
                  </a:cubicBezTo>
                  <a:cubicBezTo>
                    <a:pt x="5" y="56"/>
                    <a:pt x="8" y="57"/>
                    <a:pt x="8" y="59"/>
                  </a:cubicBezTo>
                  <a:cubicBezTo>
                    <a:pt x="8" y="61"/>
                    <a:pt x="0" y="60"/>
                    <a:pt x="0" y="66"/>
                  </a:cubicBezTo>
                  <a:cubicBezTo>
                    <a:pt x="0" y="66"/>
                    <a:pt x="0" y="67"/>
                    <a:pt x="0" y="67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42" y="96"/>
                    <a:pt x="42" y="96"/>
                    <a:pt x="42" y="96"/>
                  </a:cubicBezTo>
                  <a:cubicBezTo>
                    <a:pt x="42" y="96"/>
                    <a:pt x="52" y="103"/>
                    <a:pt x="61" y="110"/>
                  </a:cubicBezTo>
                  <a:cubicBezTo>
                    <a:pt x="65" y="99"/>
                    <a:pt x="71" y="88"/>
                    <a:pt x="72" y="85"/>
                  </a:cubicBezTo>
                  <a:cubicBezTo>
                    <a:pt x="75" y="82"/>
                    <a:pt x="77" y="82"/>
                    <a:pt x="79" y="80"/>
                  </a:cubicBezTo>
                  <a:cubicBezTo>
                    <a:pt x="81" y="77"/>
                    <a:pt x="82" y="81"/>
                    <a:pt x="85" y="76"/>
                  </a:cubicBezTo>
                  <a:cubicBezTo>
                    <a:pt x="86" y="75"/>
                    <a:pt x="86" y="75"/>
                    <a:pt x="86" y="74"/>
                  </a:cubicBezTo>
                  <a:cubicBezTo>
                    <a:pt x="81" y="65"/>
                    <a:pt x="81" y="65"/>
                    <a:pt x="81" y="65"/>
                  </a:cubicBezTo>
                  <a:lnTo>
                    <a:pt x="80" y="25"/>
                  </a:ln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3" name="Freeform 137"/>
            <p:cNvSpPr/>
            <p:nvPr/>
          </p:nvSpPr>
          <p:spPr bwMode="auto">
            <a:xfrm>
              <a:off x="6557768" y="4041129"/>
              <a:ext cx="140256" cy="145942"/>
            </a:xfrm>
            <a:custGeom>
              <a:avLst/>
              <a:gdLst/>
              <a:ahLst/>
              <a:cxnLst>
                <a:cxn ang="0">
                  <a:pos x="57" y="13"/>
                </a:cxn>
                <a:cxn ang="0">
                  <a:pos x="56" y="5"/>
                </a:cxn>
                <a:cxn ang="0">
                  <a:pos x="51" y="0"/>
                </a:cxn>
                <a:cxn ang="0">
                  <a:pos x="47" y="4"/>
                </a:cxn>
                <a:cxn ang="0">
                  <a:pos x="40" y="4"/>
                </a:cxn>
                <a:cxn ang="0">
                  <a:pos x="32" y="7"/>
                </a:cxn>
                <a:cxn ang="0">
                  <a:pos x="25" y="5"/>
                </a:cxn>
                <a:cxn ang="0">
                  <a:pos x="17" y="7"/>
                </a:cxn>
                <a:cxn ang="0">
                  <a:pos x="16" y="17"/>
                </a:cxn>
                <a:cxn ang="0">
                  <a:pos x="19" y="22"/>
                </a:cxn>
                <a:cxn ang="0">
                  <a:pos x="16" y="28"/>
                </a:cxn>
                <a:cxn ang="0">
                  <a:pos x="11" y="31"/>
                </a:cxn>
                <a:cxn ang="0">
                  <a:pos x="7" y="38"/>
                </a:cxn>
                <a:cxn ang="0">
                  <a:pos x="4" y="46"/>
                </a:cxn>
                <a:cxn ang="0">
                  <a:pos x="2" y="55"/>
                </a:cxn>
                <a:cxn ang="0">
                  <a:pos x="0" y="63"/>
                </a:cxn>
                <a:cxn ang="0">
                  <a:pos x="6" y="62"/>
                </a:cxn>
                <a:cxn ang="0">
                  <a:pos x="18" y="59"/>
                </a:cxn>
                <a:cxn ang="0">
                  <a:pos x="27" y="58"/>
                </a:cxn>
                <a:cxn ang="0">
                  <a:pos x="36" y="46"/>
                </a:cxn>
                <a:cxn ang="0">
                  <a:pos x="51" y="46"/>
                </a:cxn>
                <a:cxn ang="0">
                  <a:pos x="54" y="39"/>
                </a:cxn>
                <a:cxn ang="0">
                  <a:pos x="61" y="26"/>
                </a:cxn>
                <a:cxn ang="0">
                  <a:pos x="62" y="17"/>
                </a:cxn>
                <a:cxn ang="0">
                  <a:pos x="57" y="13"/>
                </a:cxn>
              </a:cxnLst>
              <a:rect l="0" t="0" r="r" b="b"/>
              <a:pathLst>
                <a:path w="62" h="64">
                  <a:moveTo>
                    <a:pt x="57" y="13"/>
                  </a:moveTo>
                  <a:cubicBezTo>
                    <a:pt x="56" y="5"/>
                    <a:pt x="56" y="5"/>
                    <a:pt x="56" y="5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1"/>
                    <a:pt x="48" y="3"/>
                    <a:pt x="47" y="4"/>
                  </a:cubicBezTo>
                  <a:cubicBezTo>
                    <a:pt x="47" y="6"/>
                    <a:pt x="42" y="5"/>
                    <a:pt x="40" y="4"/>
                  </a:cubicBezTo>
                  <a:cubicBezTo>
                    <a:pt x="38" y="3"/>
                    <a:pt x="33" y="6"/>
                    <a:pt x="32" y="7"/>
                  </a:cubicBezTo>
                  <a:cubicBezTo>
                    <a:pt x="31" y="9"/>
                    <a:pt x="28" y="4"/>
                    <a:pt x="25" y="5"/>
                  </a:cubicBezTo>
                  <a:cubicBezTo>
                    <a:pt x="23" y="5"/>
                    <a:pt x="17" y="7"/>
                    <a:pt x="17" y="7"/>
                  </a:cubicBezTo>
                  <a:cubicBezTo>
                    <a:pt x="17" y="7"/>
                    <a:pt x="16" y="14"/>
                    <a:pt x="16" y="17"/>
                  </a:cubicBezTo>
                  <a:cubicBezTo>
                    <a:pt x="16" y="20"/>
                    <a:pt x="19" y="20"/>
                    <a:pt x="19" y="22"/>
                  </a:cubicBezTo>
                  <a:cubicBezTo>
                    <a:pt x="19" y="25"/>
                    <a:pt x="16" y="27"/>
                    <a:pt x="16" y="28"/>
                  </a:cubicBezTo>
                  <a:cubicBezTo>
                    <a:pt x="16" y="30"/>
                    <a:pt x="14" y="31"/>
                    <a:pt x="11" y="31"/>
                  </a:cubicBezTo>
                  <a:cubicBezTo>
                    <a:pt x="9" y="32"/>
                    <a:pt x="9" y="36"/>
                    <a:pt x="7" y="38"/>
                  </a:cubicBezTo>
                  <a:cubicBezTo>
                    <a:pt x="5" y="39"/>
                    <a:pt x="6" y="43"/>
                    <a:pt x="4" y="46"/>
                  </a:cubicBezTo>
                  <a:cubicBezTo>
                    <a:pt x="3" y="48"/>
                    <a:pt x="2" y="52"/>
                    <a:pt x="2" y="55"/>
                  </a:cubicBezTo>
                  <a:cubicBezTo>
                    <a:pt x="2" y="58"/>
                    <a:pt x="2" y="62"/>
                    <a:pt x="0" y="63"/>
                  </a:cubicBezTo>
                  <a:cubicBezTo>
                    <a:pt x="4" y="64"/>
                    <a:pt x="5" y="63"/>
                    <a:pt x="6" y="62"/>
                  </a:cubicBezTo>
                  <a:cubicBezTo>
                    <a:pt x="8" y="61"/>
                    <a:pt x="18" y="59"/>
                    <a:pt x="18" y="59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9" y="52"/>
                    <a:pt x="32" y="47"/>
                    <a:pt x="36" y="46"/>
                  </a:cubicBezTo>
                  <a:cubicBezTo>
                    <a:pt x="40" y="45"/>
                    <a:pt x="46" y="45"/>
                    <a:pt x="51" y="46"/>
                  </a:cubicBezTo>
                  <a:cubicBezTo>
                    <a:pt x="52" y="43"/>
                    <a:pt x="53" y="40"/>
                    <a:pt x="54" y="39"/>
                  </a:cubicBezTo>
                  <a:cubicBezTo>
                    <a:pt x="57" y="37"/>
                    <a:pt x="61" y="31"/>
                    <a:pt x="61" y="26"/>
                  </a:cubicBezTo>
                  <a:cubicBezTo>
                    <a:pt x="62" y="22"/>
                    <a:pt x="62" y="17"/>
                    <a:pt x="62" y="17"/>
                  </a:cubicBezTo>
                  <a:lnTo>
                    <a:pt x="57" y="13"/>
                  </a:ln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" name="Freeform 138"/>
            <p:cNvSpPr/>
            <p:nvPr/>
          </p:nvSpPr>
          <p:spPr bwMode="auto">
            <a:xfrm>
              <a:off x="7251466" y="2883072"/>
              <a:ext cx="456779" cy="263454"/>
            </a:xfrm>
            <a:custGeom>
              <a:avLst/>
              <a:gdLst/>
              <a:ahLst/>
              <a:cxnLst>
                <a:cxn ang="0">
                  <a:pos x="194" y="65"/>
                </a:cxn>
                <a:cxn ang="0">
                  <a:pos x="179" y="58"/>
                </a:cxn>
                <a:cxn ang="0">
                  <a:pos x="170" y="59"/>
                </a:cxn>
                <a:cxn ang="0">
                  <a:pos x="159" y="55"/>
                </a:cxn>
                <a:cxn ang="0">
                  <a:pos x="148" y="64"/>
                </a:cxn>
                <a:cxn ang="0">
                  <a:pos x="142" y="66"/>
                </a:cxn>
                <a:cxn ang="0">
                  <a:pos x="133" y="60"/>
                </a:cxn>
                <a:cxn ang="0">
                  <a:pos x="123" y="58"/>
                </a:cxn>
                <a:cxn ang="0">
                  <a:pos x="117" y="46"/>
                </a:cxn>
                <a:cxn ang="0">
                  <a:pos x="114" y="35"/>
                </a:cxn>
                <a:cxn ang="0">
                  <a:pos x="105" y="29"/>
                </a:cxn>
                <a:cxn ang="0">
                  <a:pos x="83" y="28"/>
                </a:cxn>
                <a:cxn ang="0">
                  <a:pos x="68" y="29"/>
                </a:cxn>
                <a:cxn ang="0">
                  <a:pos x="55" y="14"/>
                </a:cxn>
                <a:cxn ang="0">
                  <a:pos x="51" y="19"/>
                </a:cxn>
                <a:cxn ang="0">
                  <a:pos x="38" y="17"/>
                </a:cxn>
                <a:cxn ang="0">
                  <a:pos x="36" y="1"/>
                </a:cxn>
                <a:cxn ang="0">
                  <a:pos x="32" y="17"/>
                </a:cxn>
                <a:cxn ang="0">
                  <a:pos x="30" y="0"/>
                </a:cxn>
                <a:cxn ang="0">
                  <a:pos x="2" y="7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8" y="59"/>
                </a:cxn>
                <a:cxn ang="0">
                  <a:pos x="12" y="54"/>
                </a:cxn>
                <a:cxn ang="0">
                  <a:pos x="20" y="48"/>
                </a:cxn>
                <a:cxn ang="0">
                  <a:pos x="24" y="44"/>
                </a:cxn>
                <a:cxn ang="0">
                  <a:pos x="29" y="41"/>
                </a:cxn>
                <a:cxn ang="0">
                  <a:pos x="37" y="43"/>
                </a:cxn>
                <a:cxn ang="0">
                  <a:pos x="45" y="46"/>
                </a:cxn>
                <a:cxn ang="0">
                  <a:pos x="49" y="58"/>
                </a:cxn>
                <a:cxn ang="0">
                  <a:pos x="66" y="60"/>
                </a:cxn>
                <a:cxn ang="0">
                  <a:pos x="71" y="68"/>
                </a:cxn>
                <a:cxn ang="0">
                  <a:pos x="76" y="77"/>
                </a:cxn>
                <a:cxn ang="0">
                  <a:pos x="87" y="85"/>
                </a:cxn>
                <a:cxn ang="0">
                  <a:pos x="100" y="93"/>
                </a:cxn>
                <a:cxn ang="0">
                  <a:pos x="112" y="101"/>
                </a:cxn>
                <a:cxn ang="0">
                  <a:pos x="122" y="104"/>
                </a:cxn>
                <a:cxn ang="0">
                  <a:pos x="123" y="111"/>
                </a:cxn>
                <a:cxn ang="0">
                  <a:pos x="124" y="111"/>
                </a:cxn>
                <a:cxn ang="0">
                  <a:pos x="133" y="114"/>
                </a:cxn>
                <a:cxn ang="0">
                  <a:pos x="137" y="116"/>
                </a:cxn>
                <a:cxn ang="0">
                  <a:pos x="142" y="105"/>
                </a:cxn>
                <a:cxn ang="0">
                  <a:pos x="141" y="95"/>
                </a:cxn>
                <a:cxn ang="0">
                  <a:pos x="134" y="86"/>
                </a:cxn>
                <a:cxn ang="0">
                  <a:pos x="144" y="82"/>
                </a:cxn>
                <a:cxn ang="0">
                  <a:pos x="148" y="76"/>
                </a:cxn>
                <a:cxn ang="0">
                  <a:pos x="153" y="70"/>
                </a:cxn>
                <a:cxn ang="0">
                  <a:pos x="162" y="68"/>
                </a:cxn>
                <a:cxn ang="0">
                  <a:pos x="170" y="66"/>
                </a:cxn>
                <a:cxn ang="0">
                  <a:pos x="166" y="75"/>
                </a:cxn>
                <a:cxn ang="0">
                  <a:pos x="179" y="73"/>
                </a:cxn>
                <a:cxn ang="0">
                  <a:pos x="189" y="71"/>
                </a:cxn>
                <a:cxn ang="0">
                  <a:pos x="194" y="65"/>
                </a:cxn>
              </a:cxnLst>
              <a:rect l="0" t="0" r="r" b="b"/>
              <a:pathLst>
                <a:path w="200" h="116">
                  <a:moveTo>
                    <a:pt x="194" y="65"/>
                  </a:moveTo>
                  <a:cubicBezTo>
                    <a:pt x="189" y="61"/>
                    <a:pt x="180" y="55"/>
                    <a:pt x="179" y="58"/>
                  </a:cubicBezTo>
                  <a:cubicBezTo>
                    <a:pt x="178" y="61"/>
                    <a:pt x="172" y="61"/>
                    <a:pt x="170" y="59"/>
                  </a:cubicBezTo>
                  <a:cubicBezTo>
                    <a:pt x="168" y="56"/>
                    <a:pt x="166" y="53"/>
                    <a:pt x="159" y="55"/>
                  </a:cubicBezTo>
                  <a:cubicBezTo>
                    <a:pt x="152" y="58"/>
                    <a:pt x="148" y="62"/>
                    <a:pt x="148" y="64"/>
                  </a:cubicBezTo>
                  <a:cubicBezTo>
                    <a:pt x="147" y="67"/>
                    <a:pt x="143" y="70"/>
                    <a:pt x="142" y="66"/>
                  </a:cubicBezTo>
                  <a:cubicBezTo>
                    <a:pt x="142" y="63"/>
                    <a:pt x="136" y="61"/>
                    <a:pt x="133" y="60"/>
                  </a:cubicBezTo>
                  <a:cubicBezTo>
                    <a:pt x="129" y="59"/>
                    <a:pt x="124" y="61"/>
                    <a:pt x="123" y="58"/>
                  </a:cubicBezTo>
                  <a:cubicBezTo>
                    <a:pt x="123" y="54"/>
                    <a:pt x="117" y="50"/>
                    <a:pt x="117" y="46"/>
                  </a:cubicBezTo>
                  <a:cubicBezTo>
                    <a:pt x="116" y="42"/>
                    <a:pt x="118" y="36"/>
                    <a:pt x="114" y="35"/>
                  </a:cubicBezTo>
                  <a:cubicBezTo>
                    <a:pt x="111" y="35"/>
                    <a:pt x="108" y="29"/>
                    <a:pt x="105" y="29"/>
                  </a:cubicBezTo>
                  <a:cubicBezTo>
                    <a:pt x="102" y="29"/>
                    <a:pt x="85" y="29"/>
                    <a:pt x="83" y="28"/>
                  </a:cubicBezTo>
                  <a:cubicBezTo>
                    <a:pt x="80" y="27"/>
                    <a:pt x="69" y="31"/>
                    <a:pt x="68" y="29"/>
                  </a:cubicBezTo>
                  <a:cubicBezTo>
                    <a:pt x="67" y="27"/>
                    <a:pt x="59" y="18"/>
                    <a:pt x="55" y="14"/>
                  </a:cubicBezTo>
                  <a:cubicBezTo>
                    <a:pt x="54" y="16"/>
                    <a:pt x="53" y="18"/>
                    <a:pt x="51" y="19"/>
                  </a:cubicBezTo>
                  <a:cubicBezTo>
                    <a:pt x="43" y="25"/>
                    <a:pt x="35" y="24"/>
                    <a:pt x="38" y="17"/>
                  </a:cubicBezTo>
                  <a:cubicBezTo>
                    <a:pt x="40" y="10"/>
                    <a:pt x="41" y="1"/>
                    <a:pt x="36" y="1"/>
                  </a:cubicBezTo>
                  <a:cubicBezTo>
                    <a:pt x="32" y="1"/>
                    <a:pt x="35" y="16"/>
                    <a:pt x="32" y="17"/>
                  </a:cubicBezTo>
                  <a:cubicBezTo>
                    <a:pt x="29" y="18"/>
                    <a:pt x="28" y="6"/>
                    <a:pt x="30" y="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3" y="59"/>
                    <a:pt x="6" y="59"/>
                    <a:pt x="8" y="59"/>
                  </a:cubicBezTo>
                  <a:cubicBezTo>
                    <a:pt x="12" y="60"/>
                    <a:pt x="12" y="56"/>
                    <a:pt x="12" y="54"/>
                  </a:cubicBezTo>
                  <a:cubicBezTo>
                    <a:pt x="12" y="52"/>
                    <a:pt x="17" y="48"/>
                    <a:pt x="20" y="48"/>
                  </a:cubicBezTo>
                  <a:cubicBezTo>
                    <a:pt x="23" y="48"/>
                    <a:pt x="23" y="44"/>
                    <a:pt x="24" y="44"/>
                  </a:cubicBezTo>
                  <a:cubicBezTo>
                    <a:pt x="25" y="44"/>
                    <a:pt x="28" y="43"/>
                    <a:pt x="29" y="41"/>
                  </a:cubicBezTo>
                  <a:cubicBezTo>
                    <a:pt x="30" y="40"/>
                    <a:pt x="35" y="42"/>
                    <a:pt x="37" y="43"/>
                  </a:cubicBezTo>
                  <a:cubicBezTo>
                    <a:pt x="38" y="45"/>
                    <a:pt x="42" y="46"/>
                    <a:pt x="45" y="46"/>
                  </a:cubicBezTo>
                  <a:cubicBezTo>
                    <a:pt x="48" y="47"/>
                    <a:pt x="49" y="56"/>
                    <a:pt x="49" y="58"/>
                  </a:cubicBezTo>
                  <a:cubicBezTo>
                    <a:pt x="49" y="60"/>
                    <a:pt x="64" y="60"/>
                    <a:pt x="66" y="60"/>
                  </a:cubicBezTo>
                  <a:cubicBezTo>
                    <a:pt x="68" y="61"/>
                    <a:pt x="68" y="65"/>
                    <a:pt x="71" y="68"/>
                  </a:cubicBezTo>
                  <a:cubicBezTo>
                    <a:pt x="73" y="71"/>
                    <a:pt x="75" y="75"/>
                    <a:pt x="76" y="77"/>
                  </a:cubicBezTo>
                  <a:cubicBezTo>
                    <a:pt x="77" y="79"/>
                    <a:pt x="85" y="82"/>
                    <a:pt x="87" y="85"/>
                  </a:cubicBezTo>
                  <a:cubicBezTo>
                    <a:pt x="89" y="88"/>
                    <a:pt x="95" y="91"/>
                    <a:pt x="100" y="93"/>
                  </a:cubicBezTo>
                  <a:cubicBezTo>
                    <a:pt x="105" y="95"/>
                    <a:pt x="109" y="101"/>
                    <a:pt x="112" y="101"/>
                  </a:cubicBezTo>
                  <a:cubicBezTo>
                    <a:pt x="114" y="100"/>
                    <a:pt x="122" y="104"/>
                    <a:pt x="122" y="104"/>
                  </a:cubicBezTo>
                  <a:cubicBezTo>
                    <a:pt x="123" y="111"/>
                    <a:pt x="123" y="111"/>
                    <a:pt x="123" y="111"/>
                  </a:cubicBezTo>
                  <a:cubicBezTo>
                    <a:pt x="123" y="111"/>
                    <a:pt x="123" y="111"/>
                    <a:pt x="124" y="111"/>
                  </a:cubicBezTo>
                  <a:cubicBezTo>
                    <a:pt x="128" y="110"/>
                    <a:pt x="130" y="114"/>
                    <a:pt x="133" y="114"/>
                  </a:cubicBezTo>
                  <a:cubicBezTo>
                    <a:pt x="134" y="114"/>
                    <a:pt x="136" y="115"/>
                    <a:pt x="137" y="116"/>
                  </a:cubicBezTo>
                  <a:cubicBezTo>
                    <a:pt x="137" y="110"/>
                    <a:pt x="139" y="107"/>
                    <a:pt x="142" y="105"/>
                  </a:cubicBezTo>
                  <a:cubicBezTo>
                    <a:pt x="145" y="102"/>
                    <a:pt x="140" y="98"/>
                    <a:pt x="141" y="95"/>
                  </a:cubicBezTo>
                  <a:cubicBezTo>
                    <a:pt x="141" y="91"/>
                    <a:pt x="133" y="89"/>
                    <a:pt x="134" y="86"/>
                  </a:cubicBezTo>
                  <a:cubicBezTo>
                    <a:pt x="134" y="83"/>
                    <a:pt x="141" y="83"/>
                    <a:pt x="144" y="82"/>
                  </a:cubicBezTo>
                  <a:cubicBezTo>
                    <a:pt x="147" y="81"/>
                    <a:pt x="145" y="76"/>
                    <a:pt x="148" y="76"/>
                  </a:cubicBezTo>
                  <a:cubicBezTo>
                    <a:pt x="151" y="76"/>
                    <a:pt x="152" y="73"/>
                    <a:pt x="153" y="70"/>
                  </a:cubicBezTo>
                  <a:cubicBezTo>
                    <a:pt x="154" y="67"/>
                    <a:pt x="159" y="70"/>
                    <a:pt x="162" y="68"/>
                  </a:cubicBezTo>
                  <a:cubicBezTo>
                    <a:pt x="165" y="66"/>
                    <a:pt x="169" y="64"/>
                    <a:pt x="170" y="66"/>
                  </a:cubicBezTo>
                  <a:cubicBezTo>
                    <a:pt x="170" y="67"/>
                    <a:pt x="167" y="73"/>
                    <a:pt x="166" y="75"/>
                  </a:cubicBezTo>
                  <a:cubicBezTo>
                    <a:pt x="170" y="75"/>
                    <a:pt x="177" y="74"/>
                    <a:pt x="179" y="73"/>
                  </a:cubicBezTo>
                  <a:cubicBezTo>
                    <a:pt x="180" y="71"/>
                    <a:pt x="187" y="75"/>
                    <a:pt x="189" y="71"/>
                  </a:cubicBezTo>
                  <a:cubicBezTo>
                    <a:pt x="192" y="67"/>
                    <a:pt x="200" y="70"/>
                    <a:pt x="194" y="65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5" name="Freeform 139"/>
            <p:cNvSpPr>
              <a:spLocks noEditPoints="1"/>
            </p:cNvSpPr>
            <p:nvPr/>
          </p:nvSpPr>
          <p:spPr bwMode="auto">
            <a:xfrm>
              <a:off x="5945572" y="1393330"/>
              <a:ext cx="667162" cy="1053812"/>
            </a:xfrm>
            <a:custGeom>
              <a:avLst/>
              <a:gdLst/>
              <a:ahLst/>
              <a:cxnLst>
                <a:cxn ang="0">
                  <a:pos x="276" y="242"/>
                </a:cxn>
                <a:cxn ang="0">
                  <a:pos x="277" y="228"/>
                </a:cxn>
                <a:cxn ang="0">
                  <a:pos x="261" y="226"/>
                </a:cxn>
                <a:cxn ang="0">
                  <a:pos x="243" y="225"/>
                </a:cxn>
                <a:cxn ang="0">
                  <a:pos x="234" y="224"/>
                </a:cxn>
                <a:cxn ang="0">
                  <a:pos x="216" y="228"/>
                </a:cxn>
                <a:cxn ang="0">
                  <a:pos x="202" y="243"/>
                </a:cxn>
                <a:cxn ang="0">
                  <a:pos x="202" y="226"/>
                </a:cxn>
                <a:cxn ang="0">
                  <a:pos x="182" y="238"/>
                </a:cxn>
                <a:cxn ang="0">
                  <a:pos x="174" y="242"/>
                </a:cxn>
                <a:cxn ang="0">
                  <a:pos x="165" y="240"/>
                </a:cxn>
                <a:cxn ang="0">
                  <a:pos x="150" y="251"/>
                </a:cxn>
                <a:cxn ang="0">
                  <a:pos x="139" y="260"/>
                </a:cxn>
                <a:cxn ang="0">
                  <a:pos x="129" y="265"/>
                </a:cxn>
                <a:cxn ang="0">
                  <a:pos x="112" y="269"/>
                </a:cxn>
                <a:cxn ang="0">
                  <a:pos x="105" y="279"/>
                </a:cxn>
                <a:cxn ang="0">
                  <a:pos x="129" y="279"/>
                </a:cxn>
                <a:cxn ang="0">
                  <a:pos x="111" y="292"/>
                </a:cxn>
                <a:cxn ang="0">
                  <a:pos x="86" y="319"/>
                </a:cxn>
                <a:cxn ang="0">
                  <a:pos x="70" y="341"/>
                </a:cxn>
                <a:cxn ang="0">
                  <a:pos x="56" y="361"/>
                </a:cxn>
                <a:cxn ang="0">
                  <a:pos x="36" y="374"/>
                </a:cxn>
                <a:cxn ang="0">
                  <a:pos x="16" y="387"/>
                </a:cxn>
                <a:cxn ang="0">
                  <a:pos x="6" y="404"/>
                </a:cxn>
                <a:cxn ang="0">
                  <a:pos x="2" y="425"/>
                </a:cxn>
                <a:cxn ang="0">
                  <a:pos x="12" y="432"/>
                </a:cxn>
                <a:cxn ang="0">
                  <a:pos x="10" y="440"/>
                </a:cxn>
                <a:cxn ang="0">
                  <a:pos x="20" y="458"/>
                </a:cxn>
                <a:cxn ang="0">
                  <a:pos x="65" y="436"/>
                </a:cxn>
                <a:cxn ang="0">
                  <a:pos x="78" y="440"/>
                </a:cxn>
                <a:cxn ang="0">
                  <a:pos x="86" y="412"/>
                </a:cxn>
                <a:cxn ang="0">
                  <a:pos x="83" y="376"/>
                </a:cxn>
                <a:cxn ang="0">
                  <a:pos x="103" y="351"/>
                </a:cxn>
                <a:cxn ang="0">
                  <a:pos x="117" y="318"/>
                </a:cxn>
                <a:cxn ang="0">
                  <a:pos x="131" y="289"/>
                </a:cxn>
                <a:cxn ang="0">
                  <a:pos x="163" y="273"/>
                </a:cxn>
                <a:cxn ang="0">
                  <a:pos x="185" y="258"/>
                </a:cxn>
                <a:cxn ang="0">
                  <a:pos x="225" y="270"/>
                </a:cxn>
                <a:cxn ang="0">
                  <a:pos x="250" y="243"/>
                </a:cxn>
                <a:cxn ang="0">
                  <a:pos x="276" y="255"/>
                </a:cxn>
                <a:cxn ang="0">
                  <a:pos x="81" y="34"/>
                </a:cxn>
                <a:cxn ang="0">
                  <a:pos x="108" y="49"/>
                </a:cxn>
                <a:cxn ang="0">
                  <a:pos x="129" y="54"/>
                </a:cxn>
                <a:cxn ang="0">
                  <a:pos x="131" y="69"/>
                </a:cxn>
                <a:cxn ang="0">
                  <a:pos x="111" y="87"/>
                </a:cxn>
                <a:cxn ang="0">
                  <a:pos x="133" y="96"/>
                </a:cxn>
                <a:cxn ang="0">
                  <a:pos x="160" y="52"/>
                </a:cxn>
                <a:cxn ang="0">
                  <a:pos x="181" y="63"/>
                </a:cxn>
                <a:cxn ang="0">
                  <a:pos x="210" y="75"/>
                </a:cxn>
                <a:cxn ang="0">
                  <a:pos x="201" y="60"/>
                </a:cxn>
                <a:cxn ang="0">
                  <a:pos x="176" y="39"/>
                </a:cxn>
                <a:cxn ang="0">
                  <a:pos x="150" y="26"/>
                </a:cxn>
                <a:cxn ang="0">
                  <a:pos x="126" y="12"/>
                </a:cxn>
                <a:cxn ang="0">
                  <a:pos x="117" y="26"/>
                </a:cxn>
                <a:cxn ang="0">
                  <a:pos x="93" y="24"/>
                </a:cxn>
                <a:cxn ang="0">
                  <a:pos x="78" y="19"/>
                </a:cxn>
                <a:cxn ang="0">
                  <a:pos x="71" y="54"/>
                </a:cxn>
                <a:cxn ang="0">
                  <a:pos x="71" y="54"/>
                </a:cxn>
                <a:cxn ang="0">
                  <a:pos x="167" y="27"/>
                </a:cxn>
                <a:cxn ang="0">
                  <a:pos x="234" y="25"/>
                </a:cxn>
                <a:cxn ang="0">
                  <a:pos x="204" y="10"/>
                </a:cxn>
                <a:cxn ang="0">
                  <a:pos x="177" y="8"/>
                </a:cxn>
                <a:cxn ang="0">
                  <a:pos x="158" y="10"/>
                </a:cxn>
              </a:cxnLst>
              <a:rect l="0" t="0" r="r" b="b"/>
              <a:pathLst>
                <a:path w="292" h="462">
                  <a:moveTo>
                    <a:pt x="283" y="247"/>
                  </a:moveTo>
                  <a:cubicBezTo>
                    <a:pt x="282" y="250"/>
                    <a:pt x="278" y="249"/>
                    <a:pt x="278" y="247"/>
                  </a:cubicBezTo>
                  <a:cubicBezTo>
                    <a:pt x="278" y="244"/>
                    <a:pt x="271" y="242"/>
                    <a:pt x="270" y="241"/>
                  </a:cubicBezTo>
                  <a:cubicBezTo>
                    <a:pt x="270" y="240"/>
                    <a:pt x="273" y="240"/>
                    <a:pt x="276" y="242"/>
                  </a:cubicBezTo>
                  <a:cubicBezTo>
                    <a:pt x="279" y="243"/>
                    <a:pt x="281" y="242"/>
                    <a:pt x="284" y="239"/>
                  </a:cubicBezTo>
                  <a:cubicBezTo>
                    <a:pt x="287" y="236"/>
                    <a:pt x="291" y="239"/>
                    <a:pt x="291" y="236"/>
                  </a:cubicBezTo>
                  <a:cubicBezTo>
                    <a:pt x="292" y="234"/>
                    <a:pt x="286" y="232"/>
                    <a:pt x="285" y="231"/>
                  </a:cubicBezTo>
                  <a:cubicBezTo>
                    <a:pt x="284" y="229"/>
                    <a:pt x="281" y="227"/>
                    <a:pt x="277" y="228"/>
                  </a:cubicBezTo>
                  <a:cubicBezTo>
                    <a:pt x="273" y="228"/>
                    <a:pt x="273" y="227"/>
                    <a:pt x="271" y="225"/>
                  </a:cubicBezTo>
                  <a:cubicBezTo>
                    <a:pt x="269" y="223"/>
                    <a:pt x="262" y="226"/>
                    <a:pt x="262" y="231"/>
                  </a:cubicBezTo>
                  <a:cubicBezTo>
                    <a:pt x="262" y="236"/>
                    <a:pt x="258" y="234"/>
                    <a:pt x="259" y="232"/>
                  </a:cubicBezTo>
                  <a:cubicBezTo>
                    <a:pt x="261" y="229"/>
                    <a:pt x="257" y="226"/>
                    <a:pt x="261" y="226"/>
                  </a:cubicBezTo>
                  <a:cubicBezTo>
                    <a:pt x="264" y="225"/>
                    <a:pt x="262" y="220"/>
                    <a:pt x="256" y="219"/>
                  </a:cubicBezTo>
                  <a:cubicBezTo>
                    <a:pt x="250" y="219"/>
                    <a:pt x="248" y="224"/>
                    <a:pt x="249" y="226"/>
                  </a:cubicBezTo>
                  <a:cubicBezTo>
                    <a:pt x="251" y="227"/>
                    <a:pt x="245" y="234"/>
                    <a:pt x="242" y="234"/>
                  </a:cubicBezTo>
                  <a:cubicBezTo>
                    <a:pt x="240" y="234"/>
                    <a:pt x="243" y="228"/>
                    <a:pt x="243" y="225"/>
                  </a:cubicBezTo>
                  <a:cubicBezTo>
                    <a:pt x="242" y="222"/>
                    <a:pt x="240" y="223"/>
                    <a:pt x="235" y="229"/>
                  </a:cubicBezTo>
                  <a:cubicBezTo>
                    <a:pt x="231" y="234"/>
                    <a:pt x="227" y="239"/>
                    <a:pt x="225" y="239"/>
                  </a:cubicBezTo>
                  <a:cubicBezTo>
                    <a:pt x="222" y="240"/>
                    <a:pt x="222" y="235"/>
                    <a:pt x="227" y="232"/>
                  </a:cubicBezTo>
                  <a:cubicBezTo>
                    <a:pt x="231" y="230"/>
                    <a:pt x="231" y="224"/>
                    <a:pt x="234" y="224"/>
                  </a:cubicBezTo>
                  <a:cubicBezTo>
                    <a:pt x="237" y="224"/>
                    <a:pt x="237" y="220"/>
                    <a:pt x="233" y="219"/>
                  </a:cubicBezTo>
                  <a:cubicBezTo>
                    <a:pt x="228" y="218"/>
                    <a:pt x="228" y="223"/>
                    <a:pt x="226" y="224"/>
                  </a:cubicBezTo>
                  <a:cubicBezTo>
                    <a:pt x="225" y="226"/>
                    <a:pt x="218" y="222"/>
                    <a:pt x="218" y="223"/>
                  </a:cubicBezTo>
                  <a:cubicBezTo>
                    <a:pt x="219" y="225"/>
                    <a:pt x="215" y="225"/>
                    <a:pt x="216" y="228"/>
                  </a:cubicBezTo>
                  <a:cubicBezTo>
                    <a:pt x="218" y="230"/>
                    <a:pt x="216" y="232"/>
                    <a:pt x="214" y="229"/>
                  </a:cubicBezTo>
                  <a:cubicBezTo>
                    <a:pt x="212" y="226"/>
                    <a:pt x="208" y="229"/>
                    <a:pt x="206" y="232"/>
                  </a:cubicBezTo>
                  <a:cubicBezTo>
                    <a:pt x="204" y="235"/>
                    <a:pt x="201" y="235"/>
                    <a:pt x="203" y="236"/>
                  </a:cubicBezTo>
                  <a:cubicBezTo>
                    <a:pt x="205" y="237"/>
                    <a:pt x="205" y="242"/>
                    <a:pt x="202" y="243"/>
                  </a:cubicBezTo>
                  <a:cubicBezTo>
                    <a:pt x="199" y="244"/>
                    <a:pt x="200" y="235"/>
                    <a:pt x="198" y="235"/>
                  </a:cubicBezTo>
                  <a:cubicBezTo>
                    <a:pt x="196" y="236"/>
                    <a:pt x="197" y="231"/>
                    <a:pt x="200" y="231"/>
                  </a:cubicBezTo>
                  <a:cubicBezTo>
                    <a:pt x="204" y="231"/>
                    <a:pt x="207" y="226"/>
                    <a:pt x="206" y="225"/>
                  </a:cubicBezTo>
                  <a:cubicBezTo>
                    <a:pt x="206" y="223"/>
                    <a:pt x="202" y="224"/>
                    <a:pt x="202" y="226"/>
                  </a:cubicBezTo>
                  <a:cubicBezTo>
                    <a:pt x="202" y="229"/>
                    <a:pt x="197" y="228"/>
                    <a:pt x="193" y="228"/>
                  </a:cubicBezTo>
                  <a:cubicBezTo>
                    <a:pt x="189" y="228"/>
                    <a:pt x="189" y="233"/>
                    <a:pt x="194" y="236"/>
                  </a:cubicBezTo>
                  <a:cubicBezTo>
                    <a:pt x="199" y="238"/>
                    <a:pt x="193" y="240"/>
                    <a:pt x="191" y="238"/>
                  </a:cubicBezTo>
                  <a:cubicBezTo>
                    <a:pt x="188" y="236"/>
                    <a:pt x="185" y="237"/>
                    <a:pt x="182" y="238"/>
                  </a:cubicBezTo>
                  <a:cubicBezTo>
                    <a:pt x="180" y="239"/>
                    <a:pt x="188" y="242"/>
                    <a:pt x="189" y="244"/>
                  </a:cubicBezTo>
                  <a:cubicBezTo>
                    <a:pt x="189" y="245"/>
                    <a:pt x="184" y="242"/>
                    <a:pt x="183" y="243"/>
                  </a:cubicBezTo>
                  <a:cubicBezTo>
                    <a:pt x="182" y="244"/>
                    <a:pt x="178" y="242"/>
                    <a:pt x="177" y="239"/>
                  </a:cubicBezTo>
                  <a:cubicBezTo>
                    <a:pt x="177" y="237"/>
                    <a:pt x="169" y="241"/>
                    <a:pt x="174" y="242"/>
                  </a:cubicBezTo>
                  <a:cubicBezTo>
                    <a:pt x="178" y="243"/>
                    <a:pt x="176" y="245"/>
                    <a:pt x="176" y="249"/>
                  </a:cubicBezTo>
                  <a:cubicBezTo>
                    <a:pt x="176" y="253"/>
                    <a:pt x="171" y="250"/>
                    <a:pt x="172" y="247"/>
                  </a:cubicBezTo>
                  <a:cubicBezTo>
                    <a:pt x="173" y="243"/>
                    <a:pt x="169" y="244"/>
                    <a:pt x="166" y="246"/>
                  </a:cubicBezTo>
                  <a:cubicBezTo>
                    <a:pt x="163" y="248"/>
                    <a:pt x="167" y="242"/>
                    <a:pt x="165" y="240"/>
                  </a:cubicBezTo>
                  <a:cubicBezTo>
                    <a:pt x="164" y="237"/>
                    <a:pt x="161" y="240"/>
                    <a:pt x="157" y="240"/>
                  </a:cubicBezTo>
                  <a:cubicBezTo>
                    <a:pt x="154" y="241"/>
                    <a:pt x="152" y="241"/>
                    <a:pt x="154" y="243"/>
                  </a:cubicBezTo>
                  <a:cubicBezTo>
                    <a:pt x="156" y="246"/>
                    <a:pt x="156" y="249"/>
                    <a:pt x="153" y="249"/>
                  </a:cubicBezTo>
                  <a:cubicBezTo>
                    <a:pt x="150" y="248"/>
                    <a:pt x="149" y="249"/>
                    <a:pt x="150" y="251"/>
                  </a:cubicBezTo>
                  <a:cubicBezTo>
                    <a:pt x="150" y="254"/>
                    <a:pt x="146" y="254"/>
                    <a:pt x="146" y="252"/>
                  </a:cubicBezTo>
                  <a:cubicBezTo>
                    <a:pt x="145" y="249"/>
                    <a:pt x="140" y="250"/>
                    <a:pt x="138" y="253"/>
                  </a:cubicBezTo>
                  <a:cubicBezTo>
                    <a:pt x="136" y="255"/>
                    <a:pt x="132" y="257"/>
                    <a:pt x="132" y="260"/>
                  </a:cubicBezTo>
                  <a:cubicBezTo>
                    <a:pt x="133" y="263"/>
                    <a:pt x="136" y="259"/>
                    <a:pt x="139" y="260"/>
                  </a:cubicBezTo>
                  <a:cubicBezTo>
                    <a:pt x="142" y="261"/>
                    <a:pt x="139" y="262"/>
                    <a:pt x="141" y="264"/>
                  </a:cubicBezTo>
                  <a:cubicBezTo>
                    <a:pt x="142" y="265"/>
                    <a:pt x="142" y="269"/>
                    <a:pt x="140" y="267"/>
                  </a:cubicBezTo>
                  <a:cubicBezTo>
                    <a:pt x="137" y="265"/>
                    <a:pt x="134" y="264"/>
                    <a:pt x="134" y="268"/>
                  </a:cubicBezTo>
                  <a:cubicBezTo>
                    <a:pt x="133" y="271"/>
                    <a:pt x="131" y="267"/>
                    <a:pt x="129" y="265"/>
                  </a:cubicBezTo>
                  <a:cubicBezTo>
                    <a:pt x="127" y="262"/>
                    <a:pt x="125" y="269"/>
                    <a:pt x="123" y="268"/>
                  </a:cubicBezTo>
                  <a:cubicBezTo>
                    <a:pt x="121" y="266"/>
                    <a:pt x="127" y="261"/>
                    <a:pt x="125" y="258"/>
                  </a:cubicBezTo>
                  <a:cubicBezTo>
                    <a:pt x="124" y="256"/>
                    <a:pt x="123" y="260"/>
                    <a:pt x="119" y="264"/>
                  </a:cubicBezTo>
                  <a:cubicBezTo>
                    <a:pt x="115" y="267"/>
                    <a:pt x="110" y="267"/>
                    <a:pt x="112" y="269"/>
                  </a:cubicBezTo>
                  <a:cubicBezTo>
                    <a:pt x="113" y="271"/>
                    <a:pt x="108" y="272"/>
                    <a:pt x="107" y="275"/>
                  </a:cubicBezTo>
                  <a:cubicBezTo>
                    <a:pt x="106" y="278"/>
                    <a:pt x="98" y="279"/>
                    <a:pt x="93" y="283"/>
                  </a:cubicBezTo>
                  <a:cubicBezTo>
                    <a:pt x="88" y="286"/>
                    <a:pt x="94" y="286"/>
                    <a:pt x="97" y="283"/>
                  </a:cubicBezTo>
                  <a:cubicBezTo>
                    <a:pt x="100" y="280"/>
                    <a:pt x="101" y="282"/>
                    <a:pt x="105" y="279"/>
                  </a:cubicBezTo>
                  <a:cubicBezTo>
                    <a:pt x="110" y="276"/>
                    <a:pt x="114" y="274"/>
                    <a:pt x="116" y="275"/>
                  </a:cubicBezTo>
                  <a:cubicBezTo>
                    <a:pt x="118" y="276"/>
                    <a:pt x="121" y="277"/>
                    <a:pt x="123" y="274"/>
                  </a:cubicBezTo>
                  <a:cubicBezTo>
                    <a:pt x="125" y="271"/>
                    <a:pt x="128" y="272"/>
                    <a:pt x="130" y="273"/>
                  </a:cubicBezTo>
                  <a:cubicBezTo>
                    <a:pt x="132" y="275"/>
                    <a:pt x="126" y="277"/>
                    <a:pt x="129" y="279"/>
                  </a:cubicBezTo>
                  <a:cubicBezTo>
                    <a:pt x="131" y="282"/>
                    <a:pt x="126" y="284"/>
                    <a:pt x="126" y="281"/>
                  </a:cubicBezTo>
                  <a:cubicBezTo>
                    <a:pt x="126" y="279"/>
                    <a:pt x="122" y="277"/>
                    <a:pt x="121" y="279"/>
                  </a:cubicBezTo>
                  <a:cubicBezTo>
                    <a:pt x="120" y="281"/>
                    <a:pt x="118" y="284"/>
                    <a:pt x="116" y="284"/>
                  </a:cubicBezTo>
                  <a:cubicBezTo>
                    <a:pt x="114" y="284"/>
                    <a:pt x="111" y="288"/>
                    <a:pt x="111" y="292"/>
                  </a:cubicBezTo>
                  <a:cubicBezTo>
                    <a:pt x="111" y="296"/>
                    <a:pt x="107" y="292"/>
                    <a:pt x="107" y="295"/>
                  </a:cubicBezTo>
                  <a:cubicBezTo>
                    <a:pt x="107" y="299"/>
                    <a:pt x="101" y="305"/>
                    <a:pt x="97" y="310"/>
                  </a:cubicBezTo>
                  <a:cubicBezTo>
                    <a:pt x="92" y="314"/>
                    <a:pt x="96" y="315"/>
                    <a:pt x="95" y="318"/>
                  </a:cubicBezTo>
                  <a:cubicBezTo>
                    <a:pt x="93" y="321"/>
                    <a:pt x="88" y="318"/>
                    <a:pt x="86" y="319"/>
                  </a:cubicBezTo>
                  <a:cubicBezTo>
                    <a:pt x="84" y="321"/>
                    <a:pt x="87" y="328"/>
                    <a:pt x="85" y="330"/>
                  </a:cubicBezTo>
                  <a:cubicBezTo>
                    <a:pt x="82" y="332"/>
                    <a:pt x="85" y="335"/>
                    <a:pt x="85" y="337"/>
                  </a:cubicBezTo>
                  <a:cubicBezTo>
                    <a:pt x="85" y="340"/>
                    <a:pt x="78" y="336"/>
                    <a:pt x="78" y="338"/>
                  </a:cubicBezTo>
                  <a:cubicBezTo>
                    <a:pt x="77" y="341"/>
                    <a:pt x="71" y="340"/>
                    <a:pt x="70" y="341"/>
                  </a:cubicBezTo>
                  <a:cubicBezTo>
                    <a:pt x="68" y="342"/>
                    <a:pt x="73" y="346"/>
                    <a:pt x="76" y="348"/>
                  </a:cubicBezTo>
                  <a:cubicBezTo>
                    <a:pt x="79" y="350"/>
                    <a:pt x="73" y="352"/>
                    <a:pt x="73" y="349"/>
                  </a:cubicBezTo>
                  <a:cubicBezTo>
                    <a:pt x="72" y="347"/>
                    <a:pt x="68" y="351"/>
                    <a:pt x="63" y="353"/>
                  </a:cubicBezTo>
                  <a:cubicBezTo>
                    <a:pt x="57" y="356"/>
                    <a:pt x="60" y="360"/>
                    <a:pt x="56" y="361"/>
                  </a:cubicBezTo>
                  <a:cubicBezTo>
                    <a:pt x="52" y="361"/>
                    <a:pt x="53" y="367"/>
                    <a:pt x="50" y="369"/>
                  </a:cubicBezTo>
                  <a:cubicBezTo>
                    <a:pt x="47" y="371"/>
                    <a:pt x="48" y="364"/>
                    <a:pt x="44" y="364"/>
                  </a:cubicBezTo>
                  <a:cubicBezTo>
                    <a:pt x="40" y="364"/>
                    <a:pt x="40" y="367"/>
                    <a:pt x="43" y="371"/>
                  </a:cubicBezTo>
                  <a:cubicBezTo>
                    <a:pt x="45" y="374"/>
                    <a:pt x="39" y="371"/>
                    <a:pt x="36" y="374"/>
                  </a:cubicBezTo>
                  <a:cubicBezTo>
                    <a:pt x="34" y="377"/>
                    <a:pt x="27" y="376"/>
                    <a:pt x="26" y="378"/>
                  </a:cubicBezTo>
                  <a:cubicBezTo>
                    <a:pt x="24" y="381"/>
                    <a:pt x="31" y="381"/>
                    <a:pt x="32" y="383"/>
                  </a:cubicBezTo>
                  <a:cubicBezTo>
                    <a:pt x="33" y="385"/>
                    <a:pt x="26" y="384"/>
                    <a:pt x="22" y="383"/>
                  </a:cubicBezTo>
                  <a:cubicBezTo>
                    <a:pt x="18" y="382"/>
                    <a:pt x="19" y="388"/>
                    <a:pt x="16" y="387"/>
                  </a:cubicBezTo>
                  <a:cubicBezTo>
                    <a:pt x="13" y="386"/>
                    <a:pt x="8" y="390"/>
                    <a:pt x="11" y="392"/>
                  </a:cubicBezTo>
                  <a:cubicBezTo>
                    <a:pt x="13" y="395"/>
                    <a:pt x="9" y="395"/>
                    <a:pt x="7" y="393"/>
                  </a:cubicBezTo>
                  <a:cubicBezTo>
                    <a:pt x="4" y="392"/>
                    <a:pt x="2" y="396"/>
                    <a:pt x="1" y="398"/>
                  </a:cubicBezTo>
                  <a:cubicBezTo>
                    <a:pt x="1" y="401"/>
                    <a:pt x="6" y="403"/>
                    <a:pt x="6" y="404"/>
                  </a:cubicBezTo>
                  <a:cubicBezTo>
                    <a:pt x="6" y="405"/>
                    <a:pt x="1" y="408"/>
                    <a:pt x="4" y="408"/>
                  </a:cubicBezTo>
                  <a:cubicBezTo>
                    <a:pt x="7" y="409"/>
                    <a:pt x="5" y="412"/>
                    <a:pt x="3" y="412"/>
                  </a:cubicBezTo>
                  <a:cubicBezTo>
                    <a:pt x="1" y="413"/>
                    <a:pt x="1" y="415"/>
                    <a:pt x="3" y="418"/>
                  </a:cubicBezTo>
                  <a:cubicBezTo>
                    <a:pt x="5" y="420"/>
                    <a:pt x="0" y="421"/>
                    <a:pt x="2" y="425"/>
                  </a:cubicBezTo>
                  <a:cubicBezTo>
                    <a:pt x="5" y="428"/>
                    <a:pt x="7" y="424"/>
                    <a:pt x="8" y="426"/>
                  </a:cubicBezTo>
                  <a:cubicBezTo>
                    <a:pt x="9" y="429"/>
                    <a:pt x="13" y="427"/>
                    <a:pt x="16" y="423"/>
                  </a:cubicBezTo>
                  <a:cubicBezTo>
                    <a:pt x="20" y="420"/>
                    <a:pt x="21" y="427"/>
                    <a:pt x="18" y="427"/>
                  </a:cubicBezTo>
                  <a:cubicBezTo>
                    <a:pt x="15" y="427"/>
                    <a:pt x="12" y="429"/>
                    <a:pt x="12" y="432"/>
                  </a:cubicBezTo>
                  <a:cubicBezTo>
                    <a:pt x="13" y="435"/>
                    <a:pt x="8" y="434"/>
                    <a:pt x="8" y="430"/>
                  </a:cubicBezTo>
                  <a:cubicBezTo>
                    <a:pt x="8" y="427"/>
                    <a:pt x="2" y="431"/>
                    <a:pt x="4" y="434"/>
                  </a:cubicBezTo>
                  <a:cubicBezTo>
                    <a:pt x="6" y="436"/>
                    <a:pt x="3" y="438"/>
                    <a:pt x="3" y="440"/>
                  </a:cubicBezTo>
                  <a:cubicBezTo>
                    <a:pt x="3" y="443"/>
                    <a:pt x="8" y="442"/>
                    <a:pt x="10" y="440"/>
                  </a:cubicBezTo>
                  <a:cubicBezTo>
                    <a:pt x="11" y="437"/>
                    <a:pt x="14" y="437"/>
                    <a:pt x="16" y="440"/>
                  </a:cubicBezTo>
                  <a:cubicBezTo>
                    <a:pt x="17" y="443"/>
                    <a:pt x="13" y="441"/>
                    <a:pt x="13" y="445"/>
                  </a:cubicBezTo>
                  <a:cubicBezTo>
                    <a:pt x="13" y="449"/>
                    <a:pt x="10" y="445"/>
                    <a:pt x="8" y="448"/>
                  </a:cubicBezTo>
                  <a:cubicBezTo>
                    <a:pt x="6" y="451"/>
                    <a:pt x="17" y="457"/>
                    <a:pt x="20" y="458"/>
                  </a:cubicBezTo>
                  <a:cubicBezTo>
                    <a:pt x="23" y="458"/>
                    <a:pt x="26" y="462"/>
                    <a:pt x="33" y="461"/>
                  </a:cubicBezTo>
                  <a:cubicBezTo>
                    <a:pt x="40" y="460"/>
                    <a:pt x="52" y="448"/>
                    <a:pt x="54" y="446"/>
                  </a:cubicBezTo>
                  <a:cubicBezTo>
                    <a:pt x="56" y="443"/>
                    <a:pt x="59" y="446"/>
                    <a:pt x="62" y="444"/>
                  </a:cubicBezTo>
                  <a:cubicBezTo>
                    <a:pt x="64" y="442"/>
                    <a:pt x="63" y="437"/>
                    <a:pt x="65" y="436"/>
                  </a:cubicBezTo>
                  <a:cubicBezTo>
                    <a:pt x="67" y="435"/>
                    <a:pt x="68" y="441"/>
                    <a:pt x="69" y="442"/>
                  </a:cubicBezTo>
                  <a:cubicBezTo>
                    <a:pt x="71" y="442"/>
                    <a:pt x="72" y="444"/>
                    <a:pt x="72" y="447"/>
                  </a:cubicBezTo>
                  <a:cubicBezTo>
                    <a:pt x="73" y="447"/>
                    <a:pt x="75" y="447"/>
                    <a:pt x="75" y="447"/>
                  </a:cubicBezTo>
                  <a:cubicBezTo>
                    <a:pt x="78" y="449"/>
                    <a:pt x="78" y="442"/>
                    <a:pt x="78" y="440"/>
                  </a:cubicBezTo>
                  <a:cubicBezTo>
                    <a:pt x="78" y="438"/>
                    <a:pt x="80" y="434"/>
                    <a:pt x="80" y="431"/>
                  </a:cubicBezTo>
                  <a:cubicBezTo>
                    <a:pt x="79" y="428"/>
                    <a:pt x="86" y="430"/>
                    <a:pt x="87" y="428"/>
                  </a:cubicBezTo>
                  <a:cubicBezTo>
                    <a:pt x="88" y="426"/>
                    <a:pt x="89" y="419"/>
                    <a:pt x="87" y="417"/>
                  </a:cubicBezTo>
                  <a:cubicBezTo>
                    <a:pt x="84" y="416"/>
                    <a:pt x="84" y="412"/>
                    <a:pt x="86" y="412"/>
                  </a:cubicBezTo>
                  <a:cubicBezTo>
                    <a:pt x="88" y="412"/>
                    <a:pt x="91" y="411"/>
                    <a:pt x="90" y="406"/>
                  </a:cubicBezTo>
                  <a:cubicBezTo>
                    <a:pt x="90" y="402"/>
                    <a:pt x="83" y="402"/>
                    <a:pt x="83" y="398"/>
                  </a:cubicBezTo>
                  <a:cubicBezTo>
                    <a:pt x="82" y="394"/>
                    <a:pt x="86" y="393"/>
                    <a:pt x="83" y="387"/>
                  </a:cubicBezTo>
                  <a:cubicBezTo>
                    <a:pt x="81" y="382"/>
                    <a:pt x="84" y="379"/>
                    <a:pt x="83" y="376"/>
                  </a:cubicBezTo>
                  <a:cubicBezTo>
                    <a:pt x="82" y="374"/>
                    <a:pt x="81" y="370"/>
                    <a:pt x="84" y="365"/>
                  </a:cubicBezTo>
                  <a:cubicBezTo>
                    <a:pt x="88" y="360"/>
                    <a:pt x="94" y="357"/>
                    <a:pt x="96" y="357"/>
                  </a:cubicBezTo>
                  <a:cubicBezTo>
                    <a:pt x="98" y="358"/>
                    <a:pt x="102" y="360"/>
                    <a:pt x="103" y="357"/>
                  </a:cubicBezTo>
                  <a:cubicBezTo>
                    <a:pt x="105" y="354"/>
                    <a:pt x="105" y="351"/>
                    <a:pt x="103" y="351"/>
                  </a:cubicBezTo>
                  <a:cubicBezTo>
                    <a:pt x="102" y="350"/>
                    <a:pt x="97" y="349"/>
                    <a:pt x="101" y="345"/>
                  </a:cubicBezTo>
                  <a:cubicBezTo>
                    <a:pt x="104" y="340"/>
                    <a:pt x="108" y="335"/>
                    <a:pt x="108" y="330"/>
                  </a:cubicBezTo>
                  <a:cubicBezTo>
                    <a:pt x="109" y="325"/>
                    <a:pt x="107" y="322"/>
                    <a:pt x="109" y="320"/>
                  </a:cubicBezTo>
                  <a:cubicBezTo>
                    <a:pt x="110" y="318"/>
                    <a:pt x="114" y="320"/>
                    <a:pt x="117" y="318"/>
                  </a:cubicBezTo>
                  <a:cubicBezTo>
                    <a:pt x="120" y="316"/>
                    <a:pt x="118" y="313"/>
                    <a:pt x="119" y="311"/>
                  </a:cubicBezTo>
                  <a:cubicBezTo>
                    <a:pt x="121" y="310"/>
                    <a:pt x="123" y="304"/>
                    <a:pt x="125" y="303"/>
                  </a:cubicBezTo>
                  <a:cubicBezTo>
                    <a:pt x="127" y="301"/>
                    <a:pt x="129" y="299"/>
                    <a:pt x="128" y="297"/>
                  </a:cubicBezTo>
                  <a:cubicBezTo>
                    <a:pt x="126" y="295"/>
                    <a:pt x="131" y="293"/>
                    <a:pt x="131" y="289"/>
                  </a:cubicBezTo>
                  <a:cubicBezTo>
                    <a:pt x="131" y="285"/>
                    <a:pt x="136" y="283"/>
                    <a:pt x="140" y="283"/>
                  </a:cubicBezTo>
                  <a:cubicBezTo>
                    <a:pt x="143" y="283"/>
                    <a:pt x="148" y="283"/>
                    <a:pt x="148" y="279"/>
                  </a:cubicBezTo>
                  <a:cubicBezTo>
                    <a:pt x="148" y="276"/>
                    <a:pt x="146" y="269"/>
                    <a:pt x="151" y="271"/>
                  </a:cubicBezTo>
                  <a:cubicBezTo>
                    <a:pt x="156" y="273"/>
                    <a:pt x="159" y="271"/>
                    <a:pt x="163" y="273"/>
                  </a:cubicBezTo>
                  <a:cubicBezTo>
                    <a:pt x="166" y="276"/>
                    <a:pt x="170" y="276"/>
                    <a:pt x="170" y="271"/>
                  </a:cubicBezTo>
                  <a:cubicBezTo>
                    <a:pt x="170" y="267"/>
                    <a:pt x="172" y="260"/>
                    <a:pt x="177" y="263"/>
                  </a:cubicBezTo>
                  <a:cubicBezTo>
                    <a:pt x="177" y="263"/>
                    <a:pt x="177" y="263"/>
                    <a:pt x="178" y="263"/>
                  </a:cubicBezTo>
                  <a:cubicBezTo>
                    <a:pt x="179" y="260"/>
                    <a:pt x="182" y="258"/>
                    <a:pt x="185" y="258"/>
                  </a:cubicBezTo>
                  <a:cubicBezTo>
                    <a:pt x="189" y="258"/>
                    <a:pt x="192" y="266"/>
                    <a:pt x="197" y="267"/>
                  </a:cubicBezTo>
                  <a:cubicBezTo>
                    <a:pt x="203" y="268"/>
                    <a:pt x="208" y="270"/>
                    <a:pt x="210" y="268"/>
                  </a:cubicBezTo>
                  <a:cubicBezTo>
                    <a:pt x="211" y="265"/>
                    <a:pt x="215" y="269"/>
                    <a:pt x="218" y="268"/>
                  </a:cubicBezTo>
                  <a:cubicBezTo>
                    <a:pt x="222" y="267"/>
                    <a:pt x="222" y="274"/>
                    <a:pt x="225" y="270"/>
                  </a:cubicBezTo>
                  <a:cubicBezTo>
                    <a:pt x="228" y="265"/>
                    <a:pt x="224" y="263"/>
                    <a:pt x="230" y="263"/>
                  </a:cubicBezTo>
                  <a:cubicBezTo>
                    <a:pt x="235" y="264"/>
                    <a:pt x="232" y="257"/>
                    <a:pt x="232" y="254"/>
                  </a:cubicBezTo>
                  <a:cubicBezTo>
                    <a:pt x="232" y="250"/>
                    <a:pt x="239" y="249"/>
                    <a:pt x="239" y="246"/>
                  </a:cubicBezTo>
                  <a:cubicBezTo>
                    <a:pt x="239" y="243"/>
                    <a:pt x="248" y="246"/>
                    <a:pt x="250" y="243"/>
                  </a:cubicBezTo>
                  <a:cubicBezTo>
                    <a:pt x="252" y="241"/>
                    <a:pt x="257" y="240"/>
                    <a:pt x="259" y="243"/>
                  </a:cubicBezTo>
                  <a:cubicBezTo>
                    <a:pt x="261" y="247"/>
                    <a:pt x="270" y="248"/>
                    <a:pt x="271" y="251"/>
                  </a:cubicBezTo>
                  <a:cubicBezTo>
                    <a:pt x="271" y="253"/>
                    <a:pt x="271" y="255"/>
                    <a:pt x="271" y="258"/>
                  </a:cubicBezTo>
                  <a:cubicBezTo>
                    <a:pt x="272" y="256"/>
                    <a:pt x="274" y="255"/>
                    <a:pt x="276" y="255"/>
                  </a:cubicBezTo>
                  <a:cubicBezTo>
                    <a:pt x="279" y="255"/>
                    <a:pt x="282" y="250"/>
                    <a:pt x="285" y="251"/>
                  </a:cubicBezTo>
                  <a:cubicBezTo>
                    <a:pt x="288" y="251"/>
                    <a:pt x="290" y="251"/>
                    <a:pt x="291" y="247"/>
                  </a:cubicBezTo>
                  <a:cubicBezTo>
                    <a:pt x="288" y="245"/>
                    <a:pt x="283" y="245"/>
                    <a:pt x="283" y="247"/>
                  </a:cubicBezTo>
                  <a:close/>
                  <a:moveTo>
                    <a:pt x="81" y="34"/>
                  </a:moveTo>
                  <a:cubicBezTo>
                    <a:pt x="86" y="35"/>
                    <a:pt x="76" y="40"/>
                    <a:pt x="75" y="45"/>
                  </a:cubicBezTo>
                  <a:cubicBezTo>
                    <a:pt x="73" y="49"/>
                    <a:pt x="82" y="54"/>
                    <a:pt x="86" y="57"/>
                  </a:cubicBezTo>
                  <a:cubicBezTo>
                    <a:pt x="90" y="61"/>
                    <a:pt x="99" y="60"/>
                    <a:pt x="102" y="58"/>
                  </a:cubicBezTo>
                  <a:cubicBezTo>
                    <a:pt x="105" y="56"/>
                    <a:pt x="104" y="49"/>
                    <a:pt x="108" y="49"/>
                  </a:cubicBezTo>
                  <a:cubicBezTo>
                    <a:pt x="113" y="50"/>
                    <a:pt x="110" y="46"/>
                    <a:pt x="114" y="44"/>
                  </a:cubicBezTo>
                  <a:cubicBezTo>
                    <a:pt x="117" y="43"/>
                    <a:pt x="118" y="48"/>
                    <a:pt x="115" y="51"/>
                  </a:cubicBezTo>
                  <a:cubicBezTo>
                    <a:pt x="112" y="55"/>
                    <a:pt x="120" y="54"/>
                    <a:pt x="125" y="50"/>
                  </a:cubicBezTo>
                  <a:cubicBezTo>
                    <a:pt x="129" y="46"/>
                    <a:pt x="130" y="50"/>
                    <a:pt x="129" y="54"/>
                  </a:cubicBezTo>
                  <a:cubicBezTo>
                    <a:pt x="128" y="58"/>
                    <a:pt x="119" y="56"/>
                    <a:pt x="116" y="60"/>
                  </a:cubicBezTo>
                  <a:cubicBezTo>
                    <a:pt x="112" y="65"/>
                    <a:pt x="102" y="61"/>
                    <a:pt x="98" y="66"/>
                  </a:cubicBezTo>
                  <a:cubicBezTo>
                    <a:pt x="93" y="71"/>
                    <a:pt x="102" y="71"/>
                    <a:pt x="108" y="70"/>
                  </a:cubicBezTo>
                  <a:cubicBezTo>
                    <a:pt x="114" y="69"/>
                    <a:pt x="126" y="68"/>
                    <a:pt x="131" y="69"/>
                  </a:cubicBezTo>
                  <a:cubicBezTo>
                    <a:pt x="135" y="70"/>
                    <a:pt x="128" y="72"/>
                    <a:pt x="120" y="72"/>
                  </a:cubicBezTo>
                  <a:cubicBezTo>
                    <a:pt x="113" y="72"/>
                    <a:pt x="110" y="74"/>
                    <a:pt x="111" y="76"/>
                  </a:cubicBezTo>
                  <a:cubicBezTo>
                    <a:pt x="111" y="78"/>
                    <a:pt x="100" y="74"/>
                    <a:pt x="100" y="78"/>
                  </a:cubicBezTo>
                  <a:cubicBezTo>
                    <a:pt x="99" y="83"/>
                    <a:pt x="110" y="84"/>
                    <a:pt x="111" y="87"/>
                  </a:cubicBezTo>
                  <a:cubicBezTo>
                    <a:pt x="112" y="90"/>
                    <a:pt x="119" y="87"/>
                    <a:pt x="122" y="88"/>
                  </a:cubicBezTo>
                  <a:cubicBezTo>
                    <a:pt x="125" y="89"/>
                    <a:pt x="117" y="91"/>
                    <a:pt x="116" y="93"/>
                  </a:cubicBezTo>
                  <a:cubicBezTo>
                    <a:pt x="115" y="94"/>
                    <a:pt x="124" y="96"/>
                    <a:pt x="126" y="98"/>
                  </a:cubicBezTo>
                  <a:cubicBezTo>
                    <a:pt x="127" y="101"/>
                    <a:pt x="133" y="99"/>
                    <a:pt x="133" y="96"/>
                  </a:cubicBezTo>
                  <a:cubicBezTo>
                    <a:pt x="133" y="91"/>
                    <a:pt x="139" y="78"/>
                    <a:pt x="146" y="76"/>
                  </a:cubicBezTo>
                  <a:cubicBezTo>
                    <a:pt x="154" y="73"/>
                    <a:pt x="149" y="70"/>
                    <a:pt x="150" y="66"/>
                  </a:cubicBezTo>
                  <a:cubicBezTo>
                    <a:pt x="151" y="62"/>
                    <a:pt x="157" y="65"/>
                    <a:pt x="156" y="62"/>
                  </a:cubicBezTo>
                  <a:cubicBezTo>
                    <a:pt x="154" y="58"/>
                    <a:pt x="155" y="57"/>
                    <a:pt x="160" y="52"/>
                  </a:cubicBezTo>
                  <a:cubicBezTo>
                    <a:pt x="164" y="48"/>
                    <a:pt x="167" y="51"/>
                    <a:pt x="173" y="48"/>
                  </a:cubicBezTo>
                  <a:cubicBezTo>
                    <a:pt x="179" y="46"/>
                    <a:pt x="182" y="50"/>
                    <a:pt x="175" y="51"/>
                  </a:cubicBezTo>
                  <a:cubicBezTo>
                    <a:pt x="170" y="51"/>
                    <a:pt x="173" y="58"/>
                    <a:pt x="177" y="59"/>
                  </a:cubicBezTo>
                  <a:cubicBezTo>
                    <a:pt x="182" y="61"/>
                    <a:pt x="178" y="63"/>
                    <a:pt x="181" y="63"/>
                  </a:cubicBezTo>
                  <a:cubicBezTo>
                    <a:pt x="185" y="64"/>
                    <a:pt x="184" y="69"/>
                    <a:pt x="179" y="74"/>
                  </a:cubicBezTo>
                  <a:cubicBezTo>
                    <a:pt x="175" y="79"/>
                    <a:pt x="180" y="80"/>
                    <a:pt x="190" y="76"/>
                  </a:cubicBezTo>
                  <a:cubicBezTo>
                    <a:pt x="199" y="73"/>
                    <a:pt x="193" y="79"/>
                    <a:pt x="196" y="82"/>
                  </a:cubicBezTo>
                  <a:cubicBezTo>
                    <a:pt x="199" y="85"/>
                    <a:pt x="206" y="80"/>
                    <a:pt x="210" y="75"/>
                  </a:cubicBezTo>
                  <a:cubicBezTo>
                    <a:pt x="214" y="71"/>
                    <a:pt x="220" y="71"/>
                    <a:pt x="220" y="69"/>
                  </a:cubicBezTo>
                  <a:cubicBezTo>
                    <a:pt x="220" y="66"/>
                    <a:pt x="216" y="65"/>
                    <a:pt x="212" y="67"/>
                  </a:cubicBezTo>
                  <a:cubicBezTo>
                    <a:pt x="209" y="68"/>
                    <a:pt x="200" y="67"/>
                    <a:pt x="203" y="65"/>
                  </a:cubicBezTo>
                  <a:cubicBezTo>
                    <a:pt x="206" y="62"/>
                    <a:pt x="205" y="60"/>
                    <a:pt x="201" y="60"/>
                  </a:cubicBezTo>
                  <a:cubicBezTo>
                    <a:pt x="196" y="61"/>
                    <a:pt x="188" y="58"/>
                    <a:pt x="192" y="57"/>
                  </a:cubicBezTo>
                  <a:cubicBezTo>
                    <a:pt x="196" y="55"/>
                    <a:pt x="189" y="50"/>
                    <a:pt x="186" y="51"/>
                  </a:cubicBezTo>
                  <a:cubicBezTo>
                    <a:pt x="182" y="51"/>
                    <a:pt x="183" y="47"/>
                    <a:pt x="184" y="44"/>
                  </a:cubicBezTo>
                  <a:cubicBezTo>
                    <a:pt x="184" y="41"/>
                    <a:pt x="174" y="40"/>
                    <a:pt x="176" y="39"/>
                  </a:cubicBezTo>
                  <a:cubicBezTo>
                    <a:pt x="178" y="38"/>
                    <a:pt x="171" y="36"/>
                    <a:pt x="170" y="38"/>
                  </a:cubicBezTo>
                  <a:cubicBezTo>
                    <a:pt x="168" y="40"/>
                    <a:pt x="165" y="39"/>
                    <a:pt x="165" y="36"/>
                  </a:cubicBezTo>
                  <a:cubicBezTo>
                    <a:pt x="165" y="33"/>
                    <a:pt x="158" y="34"/>
                    <a:pt x="155" y="34"/>
                  </a:cubicBezTo>
                  <a:cubicBezTo>
                    <a:pt x="152" y="35"/>
                    <a:pt x="153" y="28"/>
                    <a:pt x="150" y="26"/>
                  </a:cubicBezTo>
                  <a:cubicBezTo>
                    <a:pt x="147" y="23"/>
                    <a:pt x="143" y="30"/>
                    <a:pt x="141" y="30"/>
                  </a:cubicBezTo>
                  <a:cubicBezTo>
                    <a:pt x="139" y="29"/>
                    <a:pt x="143" y="25"/>
                    <a:pt x="144" y="22"/>
                  </a:cubicBezTo>
                  <a:cubicBezTo>
                    <a:pt x="145" y="19"/>
                    <a:pt x="134" y="15"/>
                    <a:pt x="132" y="18"/>
                  </a:cubicBezTo>
                  <a:cubicBezTo>
                    <a:pt x="131" y="21"/>
                    <a:pt x="129" y="13"/>
                    <a:pt x="126" y="12"/>
                  </a:cubicBezTo>
                  <a:cubicBezTo>
                    <a:pt x="124" y="12"/>
                    <a:pt x="126" y="17"/>
                    <a:pt x="124" y="18"/>
                  </a:cubicBezTo>
                  <a:cubicBezTo>
                    <a:pt x="121" y="18"/>
                    <a:pt x="118" y="21"/>
                    <a:pt x="122" y="23"/>
                  </a:cubicBezTo>
                  <a:cubicBezTo>
                    <a:pt x="126" y="26"/>
                    <a:pt x="130" y="38"/>
                    <a:pt x="129" y="40"/>
                  </a:cubicBezTo>
                  <a:cubicBezTo>
                    <a:pt x="129" y="42"/>
                    <a:pt x="117" y="31"/>
                    <a:pt x="117" y="26"/>
                  </a:cubicBezTo>
                  <a:cubicBezTo>
                    <a:pt x="116" y="21"/>
                    <a:pt x="110" y="16"/>
                    <a:pt x="109" y="20"/>
                  </a:cubicBezTo>
                  <a:cubicBezTo>
                    <a:pt x="107" y="24"/>
                    <a:pt x="103" y="25"/>
                    <a:pt x="104" y="29"/>
                  </a:cubicBezTo>
                  <a:cubicBezTo>
                    <a:pt x="106" y="33"/>
                    <a:pt x="101" y="34"/>
                    <a:pt x="101" y="31"/>
                  </a:cubicBezTo>
                  <a:cubicBezTo>
                    <a:pt x="101" y="28"/>
                    <a:pt x="95" y="25"/>
                    <a:pt x="93" y="24"/>
                  </a:cubicBezTo>
                  <a:cubicBezTo>
                    <a:pt x="91" y="24"/>
                    <a:pt x="99" y="23"/>
                    <a:pt x="102" y="21"/>
                  </a:cubicBezTo>
                  <a:cubicBezTo>
                    <a:pt x="106" y="19"/>
                    <a:pt x="99" y="17"/>
                    <a:pt x="96" y="19"/>
                  </a:cubicBezTo>
                  <a:cubicBezTo>
                    <a:pt x="93" y="21"/>
                    <a:pt x="88" y="17"/>
                    <a:pt x="86" y="20"/>
                  </a:cubicBezTo>
                  <a:cubicBezTo>
                    <a:pt x="84" y="23"/>
                    <a:pt x="82" y="20"/>
                    <a:pt x="78" y="19"/>
                  </a:cubicBezTo>
                  <a:cubicBezTo>
                    <a:pt x="75" y="19"/>
                    <a:pt x="72" y="24"/>
                    <a:pt x="69" y="23"/>
                  </a:cubicBezTo>
                  <a:cubicBezTo>
                    <a:pt x="67" y="22"/>
                    <a:pt x="65" y="28"/>
                    <a:pt x="69" y="35"/>
                  </a:cubicBezTo>
                  <a:cubicBezTo>
                    <a:pt x="73" y="41"/>
                    <a:pt x="76" y="33"/>
                    <a:pt x="81" y="34"/>
                  </a:cubicBezTo>
                  <a:close/>
                  <a:moveTo>
                    <a:pt x="71" y="54"/>
                  </a:moveTo>
                  <a:cubicBezTo>
                    <a:pt x="74" y="55"/>
                    <a:pt x="76" y="60"/>
                    <a:pt x="79" y="59"/>
                  </a:cubicBezTo>
                  <a:cubicBezTo>
                    <a:pt x="80" y="59"/>
                    <a:pt x="75" y="53"/>
                    <a:pt x="71" y="50"/>
                  </a:cubicBezTo>
                  <a:cubicBezTo>
                    <a:pt x="68" y="46"/>
                    <a:pt x="68" y="43"/>
                    <a:pt x="64" y="44"/>
                  </a:cubicBezTo>
                  <a:cubicBezTo>
                    <a:pt x="59" y="45"/>
                    <a:pt x="68" y="53"/>
                    <a:pt x="71" y="54"/>
                  </a:cubicBezTo>
                  <a:close/>
                  <a:moveTo>
                    <a:pt x="150" y="13"/>
                  </a:moveTo>
                  <a:cubicBezTo>
                    <a:pt x="153" y="15"/>
                    <a:pt x="147" y="15"/>
                    <a:pt x="149" y="18"/>
                  </a:cubicBezTo>
                  <a:cubicBezTo>
                    <a:pt x="157" y="25"/>
                    <a:pt x="186" y="17"/>
                    <a:pt x="190" y="19"/>
                  </a:cubicBezTo>
                  <a:cubicBezTo>
                    <a:pt x="194" y="21"/>
                    <a:pt x="165" y="24"/>
                    <a:pt x="167" y="27"/>
                  </a:cubicBezTo>
                  <a:cubicBezTo>
                    <a:pt x="168" y="30"/>
                    <a:pt x="191" y="32"/>
                    <a:pt x="193" y="30"/>
                  </a:cubicBezTo>
                  <a:cubicBezTo>
                    <a:pt x="195" y="28"/>
                    <a:pt x="199" y="34"/>
                    <a:pt x="207" y="35"/>
                  </a:cubicBezTo>
                  <a:cubicBezTo>
                    <a:pt x="214" y="35"/>
                    <a:pt x="214" y="32"/>
                    <a:pt x="219" y="32"/>
                  </a:cubicBezTo>
                  <a:cubicBezTo>
                    <a:pt x="225" y="31"/>
                    <a:pt x="234" y="29"/>
                    <a:pt x="234" y="25"/>
                  </a:cubicBezTo>
                  <a:cubicBezTo>
                    <a:pt x="234" y="22"/>
                    <a:pt x="251" y="18"/>
                    <a:pt x="249" y="13"/>
                  </a:cubicBezTo>
                  <a:cubicBezTo>
                    <a:pt x="248" y="7"/>
                    <a:pt x="232" y="11"/>
                    <a:pt x="227" y="9"/>
                  </a:cubicBezTo>
                  <a:cubicBezTo>
                    <a:pt x="223" y="6"/>
                    <a:pt x="212" y="3"/>
                    <a:pt x="210" y="7"/>
                  </a:cubicBezTo>
                  <a:cubicBezTo>
                    <a:pt x="209" y="10"/>
                    <a:pt x="206" y="11"/>
                    <a:pt x="204" y="10"/>
                  </a:cubicBezTo>
                  <a:cubicBezTo>
                    <a:pt x="203" y="8"/>
                    <a:pt x="205" y="0"/>
                    <a:pt x="198" y="3"/>
                  </a:cubicBezTo>
                  <a:cubicBezTo>
                    <a:pt x="190" y="5"/>
                    <a:pt x="197" y="13"/>
                    <a:pt x="196" y="14"/>
                  </a:cubicBezTo>
                  <a:cubicBezTo>
                    <a:pt x="194" y="15"/>
                    <a:pt x="187" y="12"/>
                    <a:pt x="187" y="9"/>
                  </a:cubicBezTo>
                  <a:cubicBezTo>
                    <a:pt x="186" y="5"/>
                    <a:pt x="178" y="12"/>
                    <a:pt x="177" y="8"/>
                  </a:cubicBezTo>
                  <a:cubicBezTo>
                    <a:pt x="176" y="4"/>
                    <a:pt x="167" y="1"/>
                    <a:pt x="165" y="1"/>
                  </a:cubicBezTo>
                  <a:cubicBezTo>
                    <a:pt x="163" y="1"/>
                    <a:pt x="167" y="4"/>
                    <a:pt x="166" y="6"/>
                  </a:cubicBezTo>
                  <a:cubicBezTo>
                    <a:pt x="165" y="8"/>
                    <a:pt x="160" y="4"/>
                    <a:pt x="158" y="4"/>
                  </a:cubicBezTo>
                  <a:cubicBezTo>
                    <a:pt x="156" y="4"/>
                    <a:pt x="159" y="8"/>
                    <a:pt x="158" y="10"/>
                  </a:cubicBezTo>
                  <a:cubicBezTo>
                    <a:pt x="157" y="12"/>
                    <a:pt x="153" y="4"/>
                    <a:pt x="149" y="4"/>
                  </a:cubicBezTo>
                  <a:cubicBezTo>
                    <a:pt x="146" y="4"/>
                    <a:pt x="147" y="8"/>
                    <a:pt x="145" y="8"/>
                  </a:cubicBezTo>
                  <a:cubicBezTo>
                    <a:pt x="142" y="9"/>
                    <a:pt x="148" y="12"/>
                    <a:pt x="150" y="13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6" name="Freeform 140"/>
            <p:cNvSpPr/>
            <p:nvPr/>
          </p:nvSpPr>
          <p:spPr bwMode="auto">
            <a:xfrm>
              <a:off x="10649822" y="2234865"/>
              <a:ext cx="87186" cy="32221"/>
            </a:xfrm>
            <a:custGeom>
              <a:avLst/>
              <a:gdLst/>
              <a:ahLst/>
              <a:cxnLst>
                <a:cxn ang="0">
                  <a:pos x="17" y="2"/>
                </a:cxn>
                <a:cxn ang="0">
                  <a:pos x="3" y="6"/>
                </a:cxn>
                <a:cxn ang="0">
                  <a:pos x="24" y="11"/>
                </a:cxn>
                <a:cxn ang="0">
                  <a:pos x="38" y="9"/>
                </a:cxn>
                <a:cxn ang="0">
                  <a:pos x="17" y="2"/>
                </a:cxn>
              </a:cxnLst>
              <a:rect l="0" t="0" r="r" b="b"/>
              <a:pathLst>
                <a:path w="38" h="14">
                  <a:moveTo>
                    <a:pt x="17" y="2"/>
                  </a:moveTo>
                  <a:cubicBezTo>
                    <a:pt x="15" y="3"/>
                    <a:pt x="0" y="2"/>
                    <a:pt x="3" y="6"/>
                  </a:cubicBezTo>
                  <a:cubicBezTo>
                    <a:pt x="6" y="9"/>
                    <a:pt x="18" y="7"/>
                    <a:pt x="24" y="11"/>
                  </a:cubicBezTo>
                  <a:cubicBezTo>
                    <a:pt x="30" y="14"/>
                    <a:pt x="38" y="11"/>
                    <a:pt x="38" y="9"/>
                  </a:cubicBezTo>
                  <a:cubicBezTo>
                    <a:pt x="38" y="6"/>
                    <a:pt x="19" y="0"/>
                    <a:pt x="17" y="2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7" name="Freeform 141"/>
            <p:cNvSpPr>
              <a:spLocks noEditPoints="1"/>
            </p:cNvSpPr>
            <p:nvPr/>
          </p:nvSpPr>
          <p:spPr bwMode="auto">
            <a:xfrm>
              <a:off x="9124067" y="2884968"/>
              <a:ext cx="441616" cy="439720"/>
            </a:xfrm>
            <a:custGeom>
              <a:avLst/>
              <a:gdLst/>
              <a:ahLst/>
              <a:cxnLst>
                <a:cxn ang="0">
                  <a:pos x="171" y="24"/>
                </a:cxn>
                <a:cxn ang="0">
                  <a:pos x="139" y="9"/>
                </a:cxn>
                <a:cxn ang="0">
                  <a:pos x="135" y="31"/>
                </a:cxn>
                <a:cxn ang="0">
                  <a:pos x="121" y="41"/>
                </a:cxn>
                <a:cxn ang="0">
                  <a:pos x="119" y="57"/>
                </a:cxn>
                <a:cxn ang="0">
                  <a:pos x="131" y="53"/>
                </a:cxn>
                <a:cxn ang="0">
                  <a:pos x="134" y="44"/>
                </a:cxn>
                <a:cxn ang="0">
                  <a:pos x="158" y="45"/>
                </a:cxn>
                <a:cxn ang="0">
                  <a:pos x="180" y="32"/>
                </a:cxn>
                <a:cxn ang="0">
                  <a:pos x="182" y="21"/>
                </a:cxn>
                <a:cxn ang="0">
                  <a:pos x="119" y="82"/>
                </a:cxn>
                <a:cxn ang="0">
                  <a:pos x="106" y="108"/>
                </a:cxn>
                <a:cxn ang="0">
                  <a:pos x="89" y="112"/>
                </a:cxn>
                <a:cxn ang="0">
                  <a:pos x="73" y="132"/>
                </a:cxn>
                <a:cxn ang="0">
                  <a:pos x="53" y="136"/>
                </a:cxn>
                <a:cxn ang="0">
                  <a:pos x="19" y="150"/>
                </a:cxn>
                <a:cxn ang="0">
                  <a:pos x="31" y="154"/>
                </a:cxn>
                <a:cxn ang="0">
                  <a:pos x="64" y="157"/>
                </a:cxn>
                <a:cxn ang="0">
                  <a:pos x="81" y="149"/>
                </a:cxn>
                <a:cxn ang="0">
                  <a:pos x="99" y="146"/>
                </a:cxn>
                <a:cxn ang="0">
                  <a:pos x="114" y="140"/>
                </a:cxn>
                <a:cxn ang="0">
                  <a:pos x="128" y="122"/>
                </a:cxn>
                <a:cxn ang="0">
                  <a:pos x="141" y="93"/>
                </a:cxn>
                <a:cxn ang="0">
                  <a:pos x="121" y="67"/>
                </a:cxn>
                <a:cxn ang="0">
                  <a:pos x="37" y="156"/>
                </a:cxn>
                <a:cxn ang="0">
                  <a:pos x="42" y="168"/>
                </a:cxn>
                <a:cxn ang="0">
                  <a:pos x="59" y="155"/>
                </a:cxn>
                <a:cxn ang="0">
                  <a:pos x="25" y="166"/>
                </a:cxn>
                <a:cxn ang="0">
                  <a:pos x="7" y="163"/>
                </a:cxn>
                <a:cxn ang="0">
                  <a:pos x="8" y="168"/>
                </a:cxn>
                <a:cxn ang="0">
                  <a:pos x="14" y="193"/>
                </a:cxn>
                <a:cxn ang="0">
                  <a:pos x="25" y="166"/>
                </a:cxn>
              </a:cxnLst>
              <a:rect l="0" t="0" r="r" b="b"/>
              <a:pathLst>
                <a:path w="193" h="193">
                  <a:moveTo>
                    <a:pt x="182" y="21"/>
                  </a:moveTo>
                  <a:cubicBezTo>
                    <a:pt x="180" y="18"/>
                    <a:pt x="176" y="23"/>
                    <a:pt x="171" y="24"/>
                  </a:cubicBezTo>
                  <a:cubicBezTo>
                    <a:pt x="166" y="25"/>
                    <a:pt x="150" y="12"/>
                    <a:pt x="146" y="6"/>
                  </a:cubicBezTo>
                  <a:cubicBezTo>
                    <a:pt x="142" y="0"/>
                    <a:pt x="136" y="5"/>
                    <a:pt x="139" y="9"/>
                  </a:cubicBezTo>
                  <a:cubicBezTo>
                    <a:pt x="142" y="13"/>
                    <a:pt x="138" y="15"/>
                    <a:pt x="138" y="21"/>
                  </a:cubicBezTo>
                  <a:cubicBezTo>
                    <a:pt x="138" y="27"/>
                    <a:pt x="134" y="27"/>
                    <a:pt x="135" y="31"/>
                  </a:cubicBezTo>
                  <a:cubicBezTo>
                    <a:pt x="136" y="35"/>
                    <a:pt x="130" y="34"/>
                    <a:pt x="126" y="35"/>
                  </a:cubicBezTo>
                  <a:cubicBezTo>
                    <a:pt x="122" y="35"/>
                    <a:pt x="126" y="39"/>
                    <a:pt x="121" y="41"/>
                  </a:cubicBezTo>
                  <a:cubicBezTo>
                    <a:pt x="117" y="43"/>
                    <a:pt x="117" y="47"/>
                    <a:pt x="119" y="48"/>
                  </a:cubicBezTo>
                  <a:cubicBezTo>
                    <a:pt x="122" y="49"/>
                    <a:pt x="120" y="54"/>
                    <a:pt x="119" y="57"/>
                  </a:cubicBezTo>
                  <a:cubicBezTo>
                    <a:pt x="119" y="60"/>
                    <a:pt x="122" y="57"/>
                    <a:pt x="125" y="54"/>
                  </a:cubicBezTo>
                  <a:cubicBezTo>
                    <a:pt x="128" y="51"/>
                    <a:pt x="130" y="56"/>
                    <a:pt x="131" y="53"/>
                  </a:cubicBezTo>
                  <a:cubicBezTo>
                    <a:pt x="132" y="50"/>
                    <a:pt x="124" y="48"/>
                    <a:pt x="124" y="45"/>
                  </a:cubicBezTo>
                  <a:cubicBezTo>
                    <a:pt x="125" y="41"/>
                    <a:pt x="130" y="46"/>
                    <a:pt x="134" y="44"/>
                  </a:cubicBezTo>
                  <a:cubicBezTo>
                    <a:pt x="138" y="42"/>
                    <a:pt x="146" y="43"/>
                    <a:pt x="151" y="48"/>
                  </a:cubicBezTo>
                  <a:cubicBezTo>
                    <a:pt x="156" y="52"/>
                    <a:pt x="157" y="50"/>
                    <a:pt x="158" y="45"/>
                  </a:cubicBezTo>
                  <a:cubicBezTo>
                    <a:pt x="159" y="40"/>
                    <a:pt x="167" y="37"/>
                    <a:pt x="174" y="37"/>
                  </a:cubicBezTo>
                  <a:cubicBezTo>
                    <a:pt x="182" y="37"/>
                    <a:pt x="183" y="34"/>
                    <a:pt x="180" y="32"/>
                  </a:cubicBezTo>
                  <a:cubicBezTo>
                    <a:pt x="178" y="30"/>
                    <a:pt x="193" y="21"/>
                    <a:pt x="193" y="18"/>
                  </a:cubicBezTo>
                  <a:cubicBezTo>
                    <a:pt x="192" y="15"/>
                    <a:pt x="185" y="24"/>
                    <a:pt x="182" y="21"/>
                  </a:cubicBezTo>
                  <a:close/>
                  <a:moveTo>
                    <a:pt x="121" y="67"/>
                  </a:moveTo>
                  <a:cubicBezTo>
                    <a:pt x="118" y="68"/>
                    <a:pt x="115" y="79"/>
                    <a:pt x="119" y="82"/>
                  </a:cubicBezTo>
                  <a:cubicBezTo>
                    <a:pt x="123" y="85"/>
                    <a:pt x="113" y="90"/>
                    <a:pt x="113" y="97"/>
                  </a:cubicBezTo>
                  <a:cubicBezTo>
                    <a:pt x="114" y="103"/>
                    <a:pt x="107" y="103"/>
                    <a:pt x="106" y="108"/>
                  </a:cubicBezTo>
                  <a:cubicBezTo>
                    <a:pt x="105" y="112"/>
                    <a:pt x="102" y="111"/>
                    <a:pt x="96" y="116"/>
                  </a:cubicBezTo>
                  <a:cubicBezTo>
                    <a:pt x="90" y="120"/>
                    <a:pt x="87" y="115"/>
                    <a:pt x="89" y="112"/>
                  </a:cubicBezTo>
                  <a:cubicBezTo>
                    <a:pt x="90" y="109"/>
                    <a:pt x="80" y="114"/>
                    <a:pt x="80" y="121"/>
                  </a:cubicBezTo>
                  <a:cubicBezTo>
                    <a:pt x="81" y="128"/>
                    <a:pt x="71" y="129"/>
                    <a:pt x="73" y="132"/>
                  </a:cubicBezTo>
                  <a:cubicBezTo>
                    <a:pt x="76" y="136"/>
                    <a:pt x="66" y="138"/>
                    <a:pt x="66" y="135"/>
                  </a:cubicBezTo>
                  <a:cubicBezTo>
                    <a:pt x="67" y="132"/>
                    <a:pt x="60" y="133"/>
                    <a:pt x="53" y="136"/>
                  </a:cubicBezTo>
                  <a:cubicBezTo>
                    <a:pt x="45" y="139"/>
                    <a:pt x="40" y="133"/>
                    <a:pt x="36" y="137"/>
                  </a:cubicBezTo>
                  <a:cubicBezTo>
                    <a:pt x="32" y="142"/>
                    <a:pt x="24" y="149"/>
                    <a:pt x="19" y="150"/>
                  </a:cubicBezTo>
                  <a:cubicBezTo>
                    <a:pt x="13" y="151"/>
                    <a:pt x="16" y="158"/>
                    <a:pt x="19" y="157"/>
                  </a:cubicBezTo>
                  <a:cubicBezTo>
                    <a:pt x="23" y="155"/>
                    <a:pt x="29" y="157"/>
                    <a:pt x="31" y="154"/>
                  </a:cubicBezTo>
                  <a:cubicBezTo>
                    <a:pt x="33" y="151"/>
                    <a:pt x="49" y="147"/>
                    <a:pt x="59" y="147"/>
                  </a:cubicBezTo>
                  <a:cubicBezTo>
                    <a:pt x="69" y="147"/>
                    <a:pt x="63" y="152"/>
                    <a:pt x="64" y="157"/>
                  </a:cubicBezTo>
                  <a:cubicBezTo>
                    <a:pt x="65" y="162"/>
                    <a:pt x="73" y="161"/>
                    <a:pt x="77" y="156"/>
                  </a:cubicBezTo>
                  <a:cubicBezTo>
                    <a:pt x="82" y="151"/>
                    <a:pt x="85" y="152"/>
                    <a:pt x="81" y="149"/>
                  </a:cubicBezTo>
                  <a:cubicBezTo>
                    <a:pt x="78" y="146"/>
                    <a:pt x="82" y="143"/>
                    <a:pt x="85" y="147"/>
                  </a:cubicBezTo>
                  <a:cubicBezTo>
                    <a:pt x="87" y="151"/>
                    <a:pt x="96" y="151"/>
                    <a:pt x="99" y="146"/>
                  </a:cubicBezTo>
                  <a:cubicBezTo>
                    <a:pt x="102" y="141"/>
                    <a:pt x="103" y="147"/>
                    <a:pt x="107" y="147"/>
                  </a:cubicBezTo>
                  <a:cubicBezTo>
                    <a:pt x="111" y="146"/>
                    <a:pt x="114" y="136"/>
                    <a:pt x="114" y="140"/>
                  </a:cubicBezTo>
                  <a:cubicBezTo>
                    <a:pt x="114" y="144"/>
                    <a:pt x="121" y="143"/>
                    <a:pt x="125" y="138"/>
                  </a:cubicBezTo>
                  <a:cubicBezTo>
                    <a:pt x="129" y="134"/>
                    <a:pt x="125" y="126"/>
                    <a:pt x="128" y="122"/>
                  </a:cubicBezTo>
                  <a:cubicBezTo>
                    <a:pt x="130" y="118"/>
                    <a:pt x="133" y="110"/>
                    <a:pt x="130" y="105"/>
                  </a:cubicBezTo>
                  <a:cubicBezTo>
                    <a:pt x="128" y="100"/>
                    <a:pt x="136" y="97"/>
                    <a:pt x="141" y="93"/>
                  </a:cubicBezTo>
                  <a:cubicBezTo>
                    <a:pt x="145" y="89"/>
                    <a:pt x="136" y="69"/>
                    <a:pt x="135" y="63"/>
                  </a:cubicBezTo>
                  <a:cubicBezTo>
                    <a:pt x="135" y="57"/>
                    <a:pt x="124" y="65"/>
                    <a:pt x="121" y="67"/>
                  </a:cubicBezTo>
                  <a:close/>
                  <a:moveTo>
                    <a:pt x="48" y="153"/>
                  </a:moveTo>
                  <a:cubicBezTo>
                    <a:pt x="46" y="157"/>
                    <a:pt x="42" y="155"/>
                    <a:pt x="37" y="156"/>
                  </a:cubicBezTo>
                  <a:cubicBezTo>
                    <a:pt x="32" y="157"/>
                    <a:pt x="32" y="170"/>
                    <a:pt x="35" y="171"/>
                  </a:cubicBezTo>
                  <a:cubicBezTo>
                    <a:pt x="38" y="172"/>
                    <a:pt x="41" y="172"/>
                    <a:pt x="42" y="168"/>
                  </a:cubicBezTo>
                  <a:cubicBezTo>
                    <a:pt x="43" y="164"/>
                    <a:pt x="48" y="163"/>
                    <a:pt x="51" y="165"/>
                  </a:cubicBezTo>
                  <a:cubicBezTo>
                    <a:pt x="55" y="166"/>
                    <a:pt x="59" y="160"/>
                    <a:pt x="59" y="155"/>
                  </a:cubicBezTo>
                  <a:cubicBezTo>
                    <a:pt x="59" y="150"/>
                    <a:pt x="49" y="150"/>
                    <a:pt x="48" y="153"/>
                  </a:cubicBezTo>
                  <a:close/>
                  <a:moveTo>
                    <a:pt x="25" y="166"/>
                  </a:moveTo>
                  <a:cubicBezTo>
                    <a:pt x="25" y="163"/>
                    <a:pt x="17" y="164"/>
                    <a:pt x="17" y="161"/>
                  </a:cubicBezTo>
                  <a:cubicBezTo>
                    <a:pt x="17" y="158"/>
                    <a:pt x="12" y="159"/>
                    <a:pt x="7" y="163"/>
                  </a:cubicBezTo>
                  <a:cubicBezTo>
                    <a:pt x="2" y="167"/>
                    <a:pt x="0" y="167"/>
                    <a:pt x="2" y="171"/>
                  </a:cubicBezTo>
                  <a:cubicBezTo>
                    <a:pt x="4" y="175"/>
                    <a:pt x="7" y="171"/>
                    <a:pt x="8" y="168"/>
                  </a:cubicBezTo>
                  <a:cubicBezTo>
                    <a:pt x="10" y="164"/>
                    <a:pt x="13" y="173"/>
                    <a:pt x="10" y="179"/>
                  </a:cubicBezTo>
                  <a:cubicBezTo>
                    <a:pt x="7" y="185"/>
                    <a:pt x="10" y="193"/>
                    <a:pt x="14" y="193"/>
                  </a:cubicBezTo>
                  <a:cubicBezTo>
                    <a:pt x="18" y="192"/>
                    <a:pt x="22" y="180"/>
                    <a:pt x="27" y="174"/>
                  </a:cubicBezTo>
                  <a:cubicBezTo>
                    <a:pt x="32" y="167"/>
                    <a:pt x="25" y="170"/>
                    <a:pt x="25" y="166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8" name="Freeform 142"/>
            <p:cNvSpPr>
              <a:spLocks noEditPoints="1"/>
            </p:cNvSpPr>
            <p:nvPr/>
          </p:nvSpPr>
          <p:spPr bwMode="auto">
            <a:xfrm>
              <a:off x="7719616" y="2617725"/>
              <a:ext cx="1544708" cy="1070871"/>
            </a:xfrm>
            <a:custGeom>
              <a:avLst/>
              <a:gdLst/>
              <a:ahLst/>
              <a:cxnLst>
                <a:cxn ang="0">
                  <a:pos x="643" y="87"/>
                </a:cxn>
                <a:cxn ang="0">
                  <a:pos x="610" y="63"/>
                </a:cxn>
                <a:cxn ang="0">
                  <a:pos x="583" y="26"/>
                </a:cxn>
                <a:cxn ang="0">
                  <a:pos x="544" y="1"/>
                </a:cxn>
                <a:cxn ang="0">
                  <a:pos x="517" y="21"/>
                </a:cxn>
                <a:cxn ang="0">
                  <a:pos x="495" y="54"/>
                </a:cxn>
                <a:cxn ang="0">
                  <a:pos x="461" y="73"/>
                </a:cxn>
                <a:cxn ang="0">
                  <a:pos x="482" y="86"/>
                </a:cxn>
                <a:cxn ang="0">
                  <a:pos x="481" y="105"/>
                </a:cxn>
                <a:cxn ang="0">
                  <a:pos x="422" y="126"/>
                </a:cxn>
                <a:cxn ang="0">
                  <a:pos x="380" y="162"/>
                </a:cxn>
                <a:cxn ang="0">
                  <a:pos x="315" y="166"/>
                </a:cxn>
                <a:cxn ang="0">
                  <a:pos x="241" y="156"/>
                </a:cxn>
                <a:cxn ang="0">
                  <a:pos x="210" y="125"/>
                </a:cxn>
                <a:cxn ang="0">
                  <a:pos x="182" y="90"/>
                </a:cxn>
                <a:cxn ang="0">
                  <a:pos x="153" y="65"/>
                </a:cxn>
                <a:cxn ang="0">
                  <a:pos x="137" y="76"/>
                </a:cxn>
                <a:cxn ang="0">
                  <a:pos x="111" y="96"/>
                </a:cxn>
                <a:cxn ang="0">
                  <a:pos x="88" y="121"/>
                </a:cxn>
                <a:cxn ang="0">
                  <a:pos x="78" y="150"/>
                </a:cxn>
                <a:cxn ang="0">
                  <a:pos x="52" y="175"/>
                </a:cxn>
                <a:cxn ang="0">
                  <a:pos x="19" y="186"/>
                </a:cxn>
                <a:cxn ang="0">
                  <a:pos x="0" y="200"/>
                </a:cxn>
                <a:cxn ang="0">
                  <a:pos x="15" y="232"/>
                </a:cxn>
                <a:cxn ang="0">
                  <a:pos x="39" y="254"/>
                </a:cxn>
                <a:cxn ang="0">
                  <a:pos x="59" y="247"/>
                </a:cxn>
                <a:cxn ang="0">
                  <a:pos x="56" y="276"/>
                </a:cxn>
                <a:cxn ang="0">
                  <a:pos x="56" y="304"/>
                </a:cxn>
                <a:cxn ang="0">
                  <a:pos x="77" y="322"/>
                </a:cxn>
                <a:cxn ang="0">
                  <a:pos x="138" y="347"/>
                </a:cxn>
                <a:cxn ang="0">
                  <a:pos x="162" y="353"/>
                </a:cxn>
                <a:cxn ang="0">
                  <a:pos x="183" y="347"/>
                </a:cxn>
                <a:cxn ang="0">
                  <a:pos x="210" y="340"/>
                </a:cxn>
                <a:cxn ang="0">
                  <a:pos x="243" y="340"/>
                </a:cxn>
                <a:cxn ang="0">
                  <a:pos x="261" y="352"/>
                </a:cxn>
                <a:cxn ang="0">
                  <a:pos x="256" y="395"/>
                </a:cxn>
                <a:cxn ang="0">
                  <a:pos x="274" y="419"/>
                </a:cxn>
                <a:cxn ang="0">
                  <a:pos x="298" y="430"/>
                </a:cxn>
                <a:cxn ang="0">
                  <a:pos x="316" y="412"/>
                </a:cxn>
                <a:cxn ang="0">
                  <a:pos x="352" y="410"/>
                </a:cxn>
                <a:cxn ang="0">
                  <a:pos x="375" y="425"/>
                </a:cxn>
                <a:cxn ang="0">
                  <a:pos x="393" y="440"/>
                </a:cxn>
                <a:cxn ang="0">
                  <a:pos x="445" y="413"/>
                </a:cxn>
                <a:cxn ang="0">
                  <a:pos x="484" y="392"/>
                </a:cxn>
                <a:cxn ang="0">
                  <a:pos x="504" y="368"/>
                </a:cxn>
                <a:cxn ang="0">
                  <a:pos x="523" y="345"/>
                </a:cxn>
                <a:cxn ang="0">
                  <a:pos x="527" y="323"/>
                </a:cxn>
                <a:cxn ang="0">
                  <a:pos x="522" y="306"/>
                </a:cxn>
                <a:cxn ang="0">
                  <a:pos x="519" y="290"/>
                </a:cxn>
                <a:cxn ang="0">
                  <a:pos x="505" y="252"/>
                </a:cxn>
                <a:cxn ang="0">
                  <a:pos x="536" y="234"/>
                </a:cxn>
                <a:cxn ang="0">
                  <a:pos x="496" y="223"/>
                </a:cxn>
                <a:cxn ang="0">
                  <a:pos x="512" y="192"/>
                </a:cxn>
                <a:cxn ang="0">
                  <a:pos x="529" y="208"/>
                </a:cxn>
                <a:cxn ang="0">
                  <a:pos x="580" y="179"/>
                </a:cxn>
                <a:cxn ang="0">
                  <a:pos x="606" y="168"/>
                </a:cxn>
                <a:cxn ang="0">
                  <a:pos x="633" y="157"/>
                </a:cxn>
                <a:cxn ang="0">
                  <a:pos x="636" y="127"/>
                </a:cxn>
                <a:cxn ang="0">
                  <a:pos x="667" y="107"/>
                </a:cxn>
                <a:cxn ang="0">
                  <a:pos x="516" y="418"/>
                </a:cxn>
                <a:cxn ang="0">
                  <a:pos x="380" y="460"/>
                </a:cxn>
              </a:cxnLst>
              <a:rect l="0" t="0" r="r" b="b"/>
              <a:pathLst>
                <a:path w="677" h="469">
                  <a:moveTo>
                    <a:pt x="673" y="83"/>
                  </a:moveTo>
                  <a:cubicBezTo>
                    <a:pt x="673" y="77"/>
                    <a:pt x="666" y="79"/>
                    <a:pt x="664" y="81"/>
                  </a:cubicBezTo>
                  <a:cubicBezTo>
                    <a:pt x="662" y="83"/>
                    <a:pt x="655" y="81"/>
                    <a:pt x="653" y="85"/>
                  </a:cubicBezTo>
                  <a:cubicBezTo>
                    <a:pt x="651" y="89"/>
                    <a:pt x="648" y="87"/>
                    <a:pt x="643" y="87"/>
                  </a:cubicBezTo>
                  <a:cubicBezTo>
                    <a:pt x="638" y="88"/>
                    <a:pt x="632" y="86"/>
                    <a:pt x="632" y="83"/>
                  </a:cubicBezTo>
                  <a:cubicBezTo>
                    <a:pt x="632" y="80"/>
                    <a:pt x="629" y="77"/>
                    <a:pt x="630" y="73"/>
                  </a:cubicBezTo>
                  <a:cubicBezTo>
                    <a:pt x="630" y="70"/>
                    <a:pt x="625" y="71"/>
                    <a:pt x="622" y="68"/>
                  </a:cubicBezTo>
                  <a:cubicBezTo>
                    <a:pt x="618" y="65"/>
                    <a:pt x="612" y="62"/>
                    <a:pt x="610" y="63"/>
                  </a:cubicBezTo>
                  <a:cubicBezTo>
                    <a:pt x="609" y="64"/>
                    <a:pt x="605" y="59"/>
                    <a:pt x="599" y="59"/>
                  </a:cubicBezTo>
                  <a:cubicBezTo>
                    <a:pt x="594" y="59"/>
                    <a:pt x="594" y="55"/>
                    <a:pt x="595" y="53"/>
                  </a:cubicBezTo>
                  <a:cubicBezTo>
                    <a:pt x="596" y="50"/>
                    <a:pt x="590" y="43"/>
                    <a:pt x="589" y="39"/>
                  </a:cubicBezTo>
                  <a:cubicBezTo>
                    <a:pt x="588" y="35"/>
                    <a:pt x="584" y="34"/>
                    <a:pt x="583" y="26"/>
                  </a:cubicBezTo>
                  <a:cubicBezTo>
                    <a:pt x="581" y="17"/>
                    <a:pt x="576" y="19"/>
                    <a:pt x="577" y="15"/>
                  </a:cubicBezTo>
                  <a:cubicBezTo>
                    <a:pt x="578" y="11"/>
                    <a:pt x="572" y="9"/>
                    <a:pt x="570" y="7"/>
                  </a:cubicBezTo>
                  <a:cubicBezTo>
                    <a:pt x="568" y="5"/>
                    <a:pt x="561" y="6"/>
                    <a:pt x="556" y="3"/>
                  </a:cubicBezTo>
                  <a:cubicBezTo>
                    <a:pt x="551" y="0"/>
                    <a:pt x="548" y="2"/>
                    <a:pt x="544" y="1"/>
                  </a:cubicBezTo>
                  <a:cubicBezTo>
                    <a:pt x="539" y="0"/>
                    <a:pt x="528" y="2"/>
                    <a:pt x="527" y="2"/>
                  </a:cubicBezTo>
                  <a:cubicBezTo>
                    <a:pt x="526" y="2"/>
                    <a:pt x="517" y="1"/>
                    <a:pt x="513" y="7"/>
                  </a:cubicBezTo>
                  <a:cubicBezTo>
                    <a:pt x="508" y="13"/>
                    <a:pt x="512" y="13"/>
                    <a:pt x="514" y="13"/>
                  </a:cubicBezTo>
                  <a:cubicBezTo>
                    <a:pt x="516" y="13"/>
                    <a:pt x="517" y="19"/>
                    <a:pt x="517" y="21"/>
                  </a:cubicBezTo>
                  <a:cubicBezTo>
                    <a:pt x="517" y="23"/>
                    <a:pt x="514" y="26"/>
                    <a:pt x="512" y="27"/>
                  </a:cubicBezTo>
                  <a:cubicBezTo>
                    <a:pt x="510" y="27"/>
                    <a:pt x="506" y="35"/>
                    <a:pt x="505" y="37"/>
                  </a:cubicBezTo>
                  <a:cubicBezTo>
                    <a:pt x="504" y="40"/>
                    <a:pt x="499" y="47"/>
                    <a:pt x="500" y="49"/>
                  </a:cubicBezTo>
                  <a:cubicBezTo>
                    <a:pt x="500" y="51"/>
                    <a:pt x="497" y="54"/>
                    <a:pt x="495" y="54"/>
                  </a:cubicBezTo>
                  <a:cubicBezTo>
                    <a:pt x="492" y="54"/>
                    <a:pt x="486" y="59"/>
                    <a:pt x="484" y="60"/>
                  </a:cubicBezTo>
                  <a:cubicBezTo>
                    <a:pt x="482" y="60"/>
                    <a:pt x="474" y="59"/>
                    <a:pt x="473" y="57"/>
                  </a:cubicBezTo>
                  <a:cubicBezTo>
                    <a:pt x="473" y="56"/>
                    <a:pt x="472" y="55"/>
                    <a:pt x="471" y="55"/>
                  </a:cubicBezTo>
                  <a:cubicBezTo>
                    <a:pt x="461" y="73"/>
                    <a:pt x="461" y="73"/>
                    <a:pt x="461" y="73"/>
                  </a:cubicBezTo>
                  <a:cubicBezTo>
                    <a:pt x="461" y="78"/>
                    <a:pt x="461" y="78"/>
                    <a:pt x="461" y="78"/>
                  </a:cubicBezTo>
                  <a:cubicBezTo>
                    <a:pt x="461" y="78"/>
                    <a:pt x="455" y="80"/>
                    <a:pt x="459" y="84"/>
                  </a:cubicBezTo>
                  <a:cubicBezTo>
                    <a:pt x="464" y="89"/>
                    <a:pt x="464" y="85"/>
                    <a:pt x="471" y="85"/>
                  </a:cubicBezTo>
                  <a:cubicBezTo>
                    <a:pt x="477" y="85"/>
                    <a:pt x="480" y="90"/>
                    <a:pt x="482" y="86"/>
                  </a:cubicBezTo>
                  <a:cubicBezTo>
                    <a:pt x="483" y="83"/>
                    <a:pt x="489" y="81"/>
                    <a:pt x="493" y="85"/>
                  </a:cubicBezTo>
                  <a:cubicBezTo>
                    <a:pt x="496" y="89"/>
                    <a:pt x="508" y="97"/>
                    <a:pt x="507" y="100"/>
                  </a:cubicBezTo>
                  <a:cubicBezTo>
                    <a:pt x="507" y="104"/>
                    <a:pt x="500" y="103"/>
                    <a:pt x="496" y="102"/>
                  </a:cubicBezTo>
                  <a:cubicBezTo>
                    <a:pt x="491" y="100"/>
                    <a:pt x="485" y="105"/>
                    <a:pt x="481" y="105"/>
                  </a:cubicBezTo>
                  <a:cubicBezTo>
                    <a:pt x="477" y="105"/>
                    <a:pt x="472" y="106"/>
                    <a:pt x="467" y="110"/>
                  </a:cubicBezTo>
                  <a:cubicBezTo>
                    <a:pt x="463" y="115"/>
                    <a:pt x="464" y="119"/>
                    <a:pt x="457" y="120"/>
                  </a:cubicBezTo>
                  <a:cubicBezTo>
                    <a:pt x="451" y="121"/>
                    <a:pt x="448" y="120"/>
                    <a:pt x="440" y="125"/>
                  </a:cubicBezTo>
                  <a:cubicBezTo>
                    <a:pt x="433" y="130"/>
                    <a:pt x="425" y="128"/>
                    <a:pt x="422" y="126"/>
                  </a:cubicBezTo>
                  <a:cubicBezTo>
                    <a:pt x="419" y="125"/>
                    <a:pt x="414" y="124"/>
                    <a:pt x="411" y="129"/>
                  </a:cubicBezTo>
                  <a:cubicBezTo>
                    <a:pt x="408" y="134"/>
                    <a:pt x="415" y="137"/>
                    <a:pt x="414" y="142"/>
                  </a:cubicBezTo>
                  <a:cubicBezTo>
                    <a:pt x="414" y="148"/>
                    <a:pt x="406" y="147"/>
                    <a:pt x="400" y="153"/>
                  </a:cubicBezTo>
                  <a:cubicBezTo>
                    <a:pt x="395" y="160"/>
                    <a:pt x="385" y="163"/>
                    <a:pt x="380" y="162"/>
                  </a:cubicBezTo>
                  <a:cubicBezTo>
                    <a:pt x="375" y="161"/>
                    <a:pt x="364" y="158"/>
                    <a:pt x="355" y="163"/>
                  </a:cubicBezTo>
                  <a:cubicBezTo>
                    <a:pt x="345" y="167"/>
                    <a:pt x="339" y="174"/>
                    <a:pt x="335" y="173"/>
                  </a:cubicBezTo>
                  <a:cubicBezTo>
                    <a:pt x="332" y="172"/>
                    <a:pt x="332" y="168"/>
                    <a:pt x="326" y="169"/>
                  </a:cubicBezTo>
                  <a:cubicBezTo>
                    <a:pt x="321" y="169"/>
                    <a:pt x="318" y="168"/>
                    <a:pt x="315" y="166"/>
                  </a:cubicBezTo>
                  <a:cubicBezTo>
                    <a:pt x="311" y="163"/>
                    <a:pt x="308" y="167"/>
                    <a:pt x="302" y="163"/>
                  </a:cubicBezTo>
                  <a:cubicBezTo>
                    <a:pt x="297" y="158"/>
                    <a:pt x="286" y="159"/>
                    <a:pt x="282" y="158"/>
                  </a:cubicBezTo>
                  <a:cubicBezTo>
                    <a:pt x="278" y="158"/>
                    <a:pt x="261" y="158"/>
                    <a:pt x="255" y="158"/>
                  </a:cubicBezTo>
                  <a:cubicBezTo>
                    <a:pt x="249" y="157"/>
                    <a:pt x="241" y="159"/>
                    <a:pt x="241" y="156"/>
                  </a:cubicBezTo>
                  <a:cubicBezTo>
                    <a:pt x="240" y="153"/>
                    <a:pt x="236" y="151"/>
                    <a:pt x="234" y="145"/>
                  </a:cubicBezTo>
                  <a:cubicBezTo>
                    <a:pt x="233" y="138"/>
                    <a:pt x="229" y="136"/>
                    <a:pt x="225" y="135"/>
                  </a:cubicBezTo>
                  <a:cubicBezTo>
                    <a:pt x="222" y="134"/>
                    <a:pt x="221" y="131"/>
                    <a:pt x="218" y="130"/>
                  </a:cubicBezTo>
                  <a:cubicBezTo>
                    <a:pt x="217" y="130"/>
                    <a:pt x="215" y="125"/>
                    <a:pt x="210" y="125"/>
                  </a:cubicBezTo>
                  <a:cubicBezTo>
                    <a:pt x="205" y="125"/>
                    <a:pt x="187" y="123"/>
                    <a:pt x="184" y="119"/>
                  </a:cubicBezTo>
                  <a:cubicBezTo>
                    <a:pt x="182" y="115"/>
                    <a:pt x="187" y="114"/>
                    <a:pt x="187" y="109"/>
                  </a:cubicBezTo>
                  <a:cubicBezTo>
                    <a:pt x="187" y="105"/>
                    <a:pt x="190" y="100"/>
                    <a:pt x="188" y="98"/>
                  </a:cubicBezTo>
                  <a:cubicBezTo>
                    <a:pt x="186" y="97"/>
                    <a:pt x="182" y="93"/>
                    <a:pt x="182" y="90"/>
                  </a:cubicBezTo>
                  <a:cubicBezTo>
                    <a:pt x="181" y="86"/>
                    <a:pt x="176" y="82"/>
                    <a:pt x="172" y="82"/>
                  </a:cubicBezTo>
                  <a:cubicBezTo>
                    <a:pt x="168" y="82"/>
                    <a:pt x="165" y="79"/>
                    <a:pt x="162" y="76"/>
                  </a:cubicBezTo>
                  <a:cubicBezTo>
                    <a:pt x="158" y="73"/>
                    <a:pt x="155" y="73"/>
                    <a:pt x="154" y="66"/>
                  </a:cubicBezTo>
                  <a:cubicBezTo>
                    <a:pt x="154" y="65"/>
                    <a:pt x="153" y="65"/>
                    <a:pt x="153" y="65"/>
                  </a:cubicBezTo>
                  <a:cubicBezTo>
                    <a:pt x="152" y="64"/>
                    <a:pt x="150" y="64"/>
                    <a:pt x="149" y="64"/>
                  </a:cubicBezTo>
                  <a:cubicBezTo>
                    <a:pt x="148" y="64"/>
                    <a:pt x="147" y="63"/>
                    <a:pt x="146" y="62"/>
                  </a:cubicBezTo>
                  <a:cubicBezTo>
                    <a:pt x="145" y="65"/>
                    <a:pt x="142" y="67"/>
                    <a:pt x="142" y="69"/>
                  </a:cubicBezTo>
                  <a:cubicBezTo>
                    <a:pt x="142" y="72"/>
                    <a:pt x="141" y="76"/>
                    <a:pt x="137" y="76"/>
                  </a:cubicBezTo>
                  <a:cubicBezTo>
                    <a:pt x="134" y="76"/>
                    <a:pt x="130" y="78"/>
                    <a:pt x="130" y="84"/>
                  </a:cubicBezTo>
                  <a:cubicBezTo>
                    <a:pt x="130" y="90"/>
                    <a:pt x="133" y="91"/>
                    <a:pt x="132" y="93"/>
                  </a:cubicBezTo>
                  <a:cubicBezTo>
                    <a:pt x="130" y="96"/>
                    <a:pt x="123" y="98"/>
                    <a:pt x="121" y="97"/>
                  </a:cubicBezTo>
                  <a:cubicBezTo>
                    <a:pt x="119" y="96"/>
                    <a:pt x="114" y="97"/>
                    <a:pt x="111" y="96"/>
                  </a:cubicBezTo>
                  <a:cubicBezTo>
                    <a:pt x="107" y="96"/>
                    <a:pt x="104" y="91"/>
                    <a:pt x="103" y="96"/>
                  </a:cubicBezTo>
                  <a:cubicBezTo>
                    <a:pt x="102" y="101"/>
                    <a:pt x="94" y="116"/>
                    <a:pt x="96" y="118"/>
                  </a:cubicBezTo>
                  <a:cubicBezTo>
                    <a:pt x="98" y="119"/>
                    <a:pt x="99" y="123"/>
                    <a:pt x="96" y="123"/>
                  </a:cubicBezTo>
                  <a:cubicBezTo>
                    <a:pt x="93" y="123"/>
                    <a:pt x="90" y="123"/>
                    <a:pt x="88" y="121"/>
                  </a:cubicBezTo>
                  <a:cubicBezTo>
                    <a:pt x="86" y="119"/>
                    <a:pt x="81" y="123"/>
                    <a:pt x="77" y="123"/>
                  </a:cubicBezTo>
                  <a:cubicBezTo>
                    <a:pt x="76" y="123"/>
                    <a:pt x="68" y="126"/>
                    <a:pt x="71" y="128"/>
                  </a:cubicBezTo>
                  <a:cubicBezTo>
                    <a:pt x="73" y="129"/>
                    <a:pt x="73" y="135"/>
                    <a:pt x="73" y="137"/>
                  </a:cubicBezTo>
                  <a:cubicBezTo>
                    <a:pt x="73" y="140"/>
                    <a:pt x="79" y="147"/>
                    <a:pt x="78" y="150"/>
                  </a:cubicBezTo>
                  <a:cubicBezTo>
                    <a:pt x="77" y="152"/>
                    <a:pt x="72" y="155"/>
                    <a:pt x="72" y="158"/>
                  </a:cubicBezTo>
                  <a:cubicBezTo>
                    <a:pt x="72" y="162"/>
                    <a:pt x="73" y="165"/>
                    <a:pt x="71" y="165"/>
                  </a:cubicBezTo>
                  <a:cubicBezTo>
                    <a:pt x="69" y="166"/>
                    <a:pt x="64" y="168"/>
                    <a:pt x="61" y="170"/>
                  </a:cubicBezTo>
                  <a:cubicBezTo>
                    <a:pt x="58" y="172"/>
                    <a:pt x="54" y="172"/>
                    <a:pt x="52" y="175"/>
                  </a:cubicBezTo>
                  <a:cubicBezTo>
                    <a:pt x="51" y="178"/>
                    <a:pt x="49" y="181"/>
                    <a:pt x="43" y="180"/>
                  </a:cubicBezTo>
                  <a:cubicBezTo>
                    <a:pt x="39" y="180"/>
                    <a:pt x="37" y="179"/>
                    <a:pt x="33" y="183"/>
                  </a:cubicBezTo>
                  <a:cubicBezTo>
                    <a:pt x="30" y="188"/>
                    <a:pt x="29" y="186"/>
                    <a:pt x="26" y="188"/>
                  </a:cubicBezTo>
                  <a:cubicBezTo>
                    <a:pt x="24" y="190"/>
                    <a:pt x="21" y="186"/>
                    <a:pt x="19" y="186"/>
                  </a:cubicBezTo>
                  <a:cubicBezTo>
                    <a:pt x="17" y="185"/>
                    <a:pt x="15" y="188"/>
                    <a:pt x="13" y="188"/>
                  </a:cubicBezTo>
                  <a:cubicBezTo>
                    <a:pt x="11" y="188"/>
                    <a:pt x="9" y="191"/>
                    <a:pt x="6" y="192"/>
                  </a:cubicBezTo>
                  <a:cubicBezTo>
                    <a:pt x="4" y="193"/>
                    <a:pt x="1" y="192"/>
                    <a:pt x="1" y="195"/>
                  </a:cubicBezTo>
                  <a:cubicBezTo>
                    <a:pt x="1" y="197"/>
                    <a:pt x="1" y="199"/>
                    <a:pt x="0" y="20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1" y="210"/>
                    <a:pt x="1" y="210"/>
                    <a:pt x="1" y="210"/>
                  </a:cubicBezTo>
                  <a:cubicBezTo>
                    <a:pt x="1" y="210"/>
                    <a:pt x="12" y="214"/>
                    <a:pt x="12" y="217"/>
                  </a:cubicBezTo>
                  <a:cubicBezTo>
                    <a:pt x="13" y="221"/>
                    <a:pt x="15" y="232"/>
                    <a:pt x="15" y="232"/>
                  </a:cubicBezTo>
                  <a:cubicBezTo>
                    <a:pt x="15" y="232"/>
                    <a:pt x="15" y="232"/>
                    <a:pt x="14" y="232"/>
                  </a:cubicBezTo>
                  <a:cubicBezTo>
                    <a:pt x="19" y="236"/>
                    <a:pt x="25" y="239"/>
                    <a:pt x="25" y="241"/>
                  </a:cubicBezTo>
                  <a:cubicBezTo>
                    <a:pt x="25" y="242"/>
                    <a:pt x="25" y="247"/>
                    <a:pt x="30" y="249"/>
                  </a:cubicBezTo>
                  <a:cubicBezTo>
                    <a:pt x="34" y="251"/>
                    <a:pt x="37" y="253"/>
                    <a:pt x="39" y="254"/>
                  </a:cubicBezTo>
                  <a:cubicBezTo>
                    <a:pt x="39" y="253"/>
                    <a:pt x="40" y="253"/>
                    <a:pt x="40" y="253"/>
                  </a:cubicBezTo>
                  <a:cubicBezTo>
                    <a:pt x="44" y="252"/>
                    <a:pt x="44" y="252"/>
                    <a:pt x="44" y="252"/>
                  </a:cubicBezTo>
                  <a:cubicBezTo>
                    <a:pt x="44" y="252"/>
                    <a:pt x="45" y="253"/>
                    <a:pt x="47" y="255"/>
                  </a:cubicBezTo>
                  <a:cubicBezTo>
                    <a:pt x="48" y="251"/>
                    <a:pt x="55" y="247"/>
                    <a:pt x="59" y="247"/>
                  </a:cubicBezTo>
                  <a:cubicBezTo>
                    <a:pt x="64" y="248"/>
                    <a:pt x="73" y="255"/>
                    <a:pt x="72" y="258"/>
                  </a:cubicBezTo>
                  <a:cubicBezTo>
                    <a:pt x="71" y="261"/>
                    <a:pt x="64" y="271"/>
                    <a:pt x="61" y="272"/>
                  </a:cubicBezTo>
                  <a:cubicBezTo>
                    <a:pt x="60" y="272"/>
                    <a:pt x="58" y="272"/>
                    <a:pt x="56" y="272"/>
                  </a:cubicBezTo>
                  <a:cubicBezTo>
                    <a:pt x="56" y="274"/>
                    <a:pt x="56" y="275"/>
                    <a:pt x="56" y="276"/>
                  </a:cubicBezTo>
                  <a:cubicBezTo>
                    <a:pt x="56" y="278"/>
                    <a:pt x="60" y="282"/>
                    <a:pt x="62" y="286"/>
                  </a:cubicBezTo>
                  <a:cubicBezTo>
                    <a:pt x="64" y="290"/>
                    <a:pt x="58" y="292"/>
                    <a:pt x="55" y="290"/>
                  </a:cubicBezTo>
                  <a:cubicBezTo>
                    <a:pt x="52" y="287"/>
                    <a:pt x="51" y="292"/>
                    <a:pt x="52" y="295"/>
                  </a:cubicBezTo>
                  <a:cubicBezTo>
                    <a:pt x="54" y="297"/>
                    <a:pt x="53" y="303"/>
                    <a:pt x="56" y="304"/>
                  </a:cubicBezTo>
                  <a:cubicBezTo>
                    <a:pt x="60" y="304"/>
                    <a:pt x="62" y="310"/>
                    <a:pt x="66" y="310"/>
                  </a:cubicBezTo>
                  <a:cubicBezTo>
                    <a:pt x="69" y="310"/>
                    <a:pt x="73" y="316"/>
                    <a:pt x="73" y="316"/>
                  </a:cubicBezTo>
                  <a:cubicBezTo>
                    <a:pt x="73" y="316"/>
                    <a:pt x="77" y="319"/>
                    <a:pt x="77" y="321"/>
                  </a:cubicBezTo>
                  <a:cubicBezTo>
                    <a:pt x="77" y="321"/>
                    <a:pt x="77" y="321"/>
                    <a:pt x="77" y="322"/>
                  </a:cubicBezTo>
                  <a:cubicBezTo>
                    <a:pt x="81" y="321"/>
                    <a:pt x="84" y="321"/>
                    <a:pt x="84" y="320"/>
                  </a:cubicBezTo>
                  <a:cubicBezTo>
                    <a:pt x="85" y="318"/>
                    <a:pt x="90" y="318"/>
                    <a:pt x="93" y="321"/>
                  </a:cubicBezTo>
                  <a:cubicBezTo>
                    <a:pt x="97" y="325"/>
                    <a:pt x="111" y="334"/>
                    <a:pt x="116" y="338"/>
                  </a:cubicBezTo>
                  <a:cubicBezTo>
                    <a:pt x="121" y="342"/>
                    <a:pt x="134" y="347"/>
                    <a:pt x="138" y="347"/>
                  </a:cubicBezTo>
                  <a:cubicBezTo>
                    <a:pt x="142" y="347"/>
                    <a:pt x="146" y="350"/>
                    <a:pt x="153" y="350"/>
                  </a:cubicBezTo>
                  <a:cubicBezTo>
                    <a:pt x="154" y="349"/>
                    <a:pt x="154" y="350"/>
                    <a:pt x="155" y="350"/>
                  </a:cubicBezTo>
                  <a:cubicBezTo>
                    <a:pt x="156" y="349"/>
                    <a:pt x="158" y="349"/>
                    <a:pt x="159" y="347"/>
                  </a:cubicBezTo>
                  <a:cubicBezTo>
                    <a:pt x="161" y="344"/>
                    <a:pt x="163" y="349"/>
                    <a:pt x="162" y="353"/>
                  </a:cubicBezTo>
                  <a:cubicBezTo>
                    <a:pt x="162" y="354"/>
                    <a:pt x="162" y="356"/>
                    <a:pt x="163" y="358"/>
                  </a:cubicBezTo>
                  <a:cubicBezTo>
                    <a:pt x="164" y="356"/>
                    <a:pt x="165" y="355"/>
                    <a:pt x="166" y="353"/>
                  </a:cubicBezTo>
                  <a:cubicBezTo>
                    <a:pt x="168" y="347"/>
                    <a:pt x="171" y="348"/>
                    <a:pt x="174" y="346"/>
                  </a:cubicBezTo>
                  <a:cubicBezTo>
                    <a:pt x="176" y="344"/>
                    <a:pt x="178" y="345"/>
                    <a:pt x="183" y="347"/>
                  </a:cubicBezTo>
                  <a:cubicBezTo>
                    <a:pt x="187" y="350"/>
                    <a:pt x="189" y="345"/>
                    <a:pt x="196" y="351"/>
                  </a:cubicBezTo>
                  <a:cubicBezTo>
                    <a:pt x="197" y="350"/>
                    <a:pt x="199" y="349"/>
                    <a:pt x="200" y="349"/>
                  </a:cubicBezTo>
                  <a:cubicBezTo>
                    <a:pt x="201" y="349"/>
                    <a:pt x="203" y="347"/>
                    <a:pt x="205" y="345"/>
                  </a:cubicBezTo>
                  <a:cubicBezTo>
                    <a:pt x="207" y="342"/>
                    <a:pt x="207" y="340"/>
                    <a:pt x="210" y="340"/>
                  </a:cubicBezTo>
                  <a:cubicBezTo>
                    <a:pt x="212" y="341"/>
                    <a:pt x="214" y="337"/>
                    <a:pt x="219" y="334"/>
                  </a:cubicBezTo>
                  <a:cubicBezTo>
                    <a:pt x="225" y="331"/>
                    <a:pt x="230" y="336"/>
                    <a:pt x="233" y="333"/>
                  </a:cubicBezTo>
                  <a:cubicBezTo>
                    <a:pt x="235" y="331"/>
                    <a:pt x="239" y="330"/>
                    <a:pt x="239" y="333"/>
                  </a:cubicBezTo>
                  <a:cubicBezTo>
                    <a:pt x="239" y="335"/>
                    <a:pt x="242" y="337"/>
                    <a:pt x="243" y="340"/>
                  </a:cubicBezTo>
                  <a:cubicBezTo>
                    <a:pt x="244" y="342"/>
                    <a:pt x="248" y="343"/>
                    <a:pt x="249" y="344"/>
                  </a:cubicBezTo>
                  <a:cubicBezTo>
                    <a:pt x="250" y="343"/>
                    <a:pt x="251" y="343"/>
                    <a:pt x="251" y="343"/>
                  </a:cubicBezTo>
                  <a:cubicBezTo>
                    <a:pt x="254" y="341"/>
                    <a:pt x="259" y="343"/>
                    <a:pt x="259" y="346"/>
                  </a:cubicBezTo>
                  <a:cubicBezTo>
                    <a:pt x="259" y="349"/>
                    <a:pt x="259" y="352"/>
                    <a:pt x="261" y="352"/>
                  </a:cubicBezTo>
                  <a:cubicBezTo>
                    <a:pt x="264" y="352"/>
                    <a:pt x="266" y="352"/>
                    <a:pt x="266" y="358"/>
                  </a:cubicBezTo>
                  <a:cubicBezTo>
                    <a:pt x="266" y="363"/>
                    <a:pt x="268" y="369"/>
                    <a:pt x="263" y="374"/>
                  </a:cubicBezTo>
                  <a:cubicBezTo>
                    <a:pt x="258" y="379"/>
                    <a:pt x="253" y="387"/>
                    <a:pt x="254" y="390"/>
                  </a:cubicBezTo>
                  <a:cubicBezTo>
                    <a:pt x="255" y="392"/>
                    <a:pt x="252" y="397"/>
                    <a:pt x="256" y="395"/>
                  </a:cubicBezTo>
                  <a:cubicBezTo>
                    <a:pt x="259" y="394"/>
                    <a:pt x="267" y="395"/>
                    <a:pt x="266" y="397"/>
                  </a:cubicBezTo>
                  <a:cubicBezTo>
                    <a:pt x="265" y="399"/>
                    <a:pt x="266" y="406"/>
                    <a:pt x="270" y="407"/>
                  </a:cubicBezTo>
                  <a:cubicBezTo>
                    <a:pt x="273" y="407"/>
                    <a:pt x="275" y="409"/>
                    <a:pt x="274" y="412"/>
                  </a:cubicBezTo>
                  <a:cubicBezTo>
                    <a:pt x="273" y="415"/>
                    <a:pt x="271" y="419"/>
                    <a:pt x="274" y="419"/>
                  </a:cubicBezTo>
                  <a:cubicBezTo>
                    <a:pt x="277" y="419"/>
                    <a:pt x="281" y="419"/>
                    <a:pt x="280" y="422"/>
                  </a:cubicBezTo>
                  <a:cubicBezTo>
                    <a:pt x="280" y="425"/>
                    <a:pt x="282" y="428"/>
                    <a:pt x="287" y="426"/>
                  </a:cubicBezTo>
                  <a:cubicBezTo>
                    <a:pt x="290" y="425"/>
                    <a:pt x="292" y="424"/>
                    <a:pt x="292" y="425"/>
                  </a:cubicBezTo>
                  <a:cubicBezTo>
                    <a:pt x="294" y="425"/>
                    <a:pt x="294" y="429"/>
                    <a:pt x="298" y="430"/>
                  </a:cubicBezTo>
                  <a:cubicBezTo>
                    <a:pt x="301" y="431"/>
                    <a:pt x="300" y="422"/>
                    <a:pt x="298" y="421"/>
                  </a:cubicBezTo>
                  <a:cubicBezTo>
                    <a:pt x="297" y="420"/>
                    <a:pt x="299" y="414"/>
                    <a:pt x="300" y="415"/>
                  </a:cubicBezTo>
                  <a:cubicBezTo>
                    <a:pt x="301" y="417"/>
                    <a:pt x="305" y="415"/>
                    <a:pt x="308" y="413"/>
                  </a:cubicBezTo>
                  <a:cubicBezTo>
                    <a:pt x="310" y="410"/>
                    <a:pt x="314" y="415"/>
                    <a:pt x="316" y="412"/>
                  </a:cubicBezTo>
                  <a:cubicBezTo>
                    <a:pt x="318" y="409"/>
                    <a:pt x="322" y="414"/>
                    <a:pt x="326" y="412"/>
                  </a:cubicBezTo>
                  <a:cubicBezTo>
                    <a:pt x="330" y="410"/>
                    <a:pt x="332" y="414"/>
                    <a:pt x="333" y="410"/>
                  </a:cubicBezTo>
                  <a:cubicBezTo>
                    <a:pt x="335" y="407"/>
                    <a:pt x="341" y="403"/>
                    <a:pt x="342" y="405"/>
                  </a:cubicBezTo>
                  <a:cubicBezTo>
                    <a:pt x="344" y="406"/>
                    <a:pt x="344" y="409"/>
                    <a:pt x="352" y="410"/>
                  </a:cubicBezTo>
                  <a:cubicBezTo>
                    <a:pt x="359" y="410"/>
                    <a:pt x="355" y="414"/>
                    <a:pt x="355" y="416"/>
                  </a:cubicBezTo>
                  <a:cubicBezTo>
                    <a:pt x="355" y="418"/>
                    <a:pt x="363" y="424"/>
                    <a:pt x="366" y="425"/>
                  </a:cubicBezTo>
                  <a:cubicBezTo>
                    <a:pt x="366" y="425"/>
                    <a:pt x="367" y="425"/>
                    <a:pt x="368" y="427"/>
                  </a:cubicBezTo>
                  <a:cubicBezTo>
                    <a:pt x="370" y="425"/>
                    <a:pt x="374" y="427"/>
                    <a:pt x="375" y="425"/>
                  </a:cubicBezTo>
                  <a:cubicBezTo>
                    <a:pt x="376" y="422"/>
                    <a:pt x="380" y="423"/>
                    <a:pt x="381" y="425"/>
                  </a:cubicBezTo>
                  <a:cubicBezTo>
                    <a:pt x="383" y="428"/>
                    <a:pt x="384" y="428"/>
                    <a:pt x="388" y="425"/>
                  </a:cubicBezTo>
                  <a:cubicBezTo>
                    <a:pt x="391" y="422"/>
                    <a:pt x="393" y="428"/>
                    <a:pt x="391" y="430"/>
                  </a:cubicBezTo>
                  <a:cubicBezTo>
                    <a:pt x="389" y="431"/>
                    <a:pt x="390" y="437"/>
                    <a:pt x="393" y="440"/>
                  </a:cubicBezTo>
                  <a:cubicBezTo>
                    <a:pt x="396" y="443"/>
                    <a:pt x="397" y="438"/>
                    <a:pt x="396" y="435"/>
                  </a:cubicBezTo>
                  <a:cubicBezTo>
                    <a:pt x="396" y="432"/>
                    <a:pt x="402" y="429"/>
                    <a:pt x="412" y="425"/>
                  </a:cubicBezTo>
                  <a:cubicBezTo>
                    <a:pt x="423" y="422"/>
                    <a:pt x="434" y="414"/>
                    <a:pt x="434" y="412"/>
                  </a:cubicBezTo>
                  <a:cubicBezTo>
                    <a:pt x="434" y="411"/>
                    <a:pt x="442" y="415"/>
                    <a:pt x="445" y="413"/>
                  </a:cubicBezTo>
                  <a:cubicBezTo>
                    <a:pt x="449" y="410"/>
                    <a:pt x="461" y="410"/>
                    <a:pt x="465" y="410"/>
                  </a:cubicBezTo>
                  <a:cubicBezTo>
                    <a:pt x="468" y="409"/>
                    <a:pt x="468" y="407"/>
                    <a:pt x="471" y="404"/>
                  </a:cubicBezTo>
                  <a:cubicBezTo>
                    <a:pt x="475" y="401"/>
                    <a:pt x="474" y="400"/>
                    <a:pt x="478" y="398"/>
                  </a:cubicBezTo>
                  <a:cubicBezTo>
                    <a:pt x="482" y="397"/>
                    <a:pt x="484" y="394"/>
                    <a:pt x="484" y="392"/>
                  </a:cubicBezTo>
                  <a:cubicBezTo>
                    <a:pt x="484" y="390"/>
                    <a:pt x="492" y="389"/>
                    <a:pt x="492" y="387"/>
                  </a:cubicBezTo>
                  <a:cubicBezTo>
                    <a:pt x="492" y="385"/>
                    <a:pt x="498" y="384"/>
                    <a:pt x="498" y="381"/>
                  </a:cubicBezTo>
                  <a:cubicBezTo>
                    <a:pt x="498" y="379"/>
                    <a:pt x="501" y="379"/>
                    <a:pt x="503" y="377"/>
                  </a:cubicBezTo>
                  <a:cubicBezTo>
                    <a:pt x="504" y="375"/>
                    <a:pt x="501" y="369"/>
                    <a:pt x="504" y="368"/>
                  </a:cubicBezTo>
                  <a:cubicBezTo>
                    <a:pt x="507" y="368"/>
                    <a:pt x="503" y="364"/>
                    <a:pt x="503" y="363"/>
                  </a:cubicBezTo>
                  <a:cubicBezTo>
                    <a:pt x="502" y="361"/>
                    <a:pt x="508" y="361"/>
                    <a:pt x="510" y="359"/>
                  </a:cubicBezTo>
                  <a:cubicBezTo>
                    <a:pt x="513" y="357"/>
                    <a:pt x="515" y="355"/>
                    <a:pt x="516" y="351"/>
                  </a:cubicBezTo>
                  <a:cubicBezTo>
                    <a:pt x="516" y="348"/>
                    <a:pt x="521" y="345"/>
                    <a:pt x="523" y="345"/>
                  </a:cubicBezTo>
                  <a:cubicBezTo>
                    <a:pt x="525" y="344"/>
                    <a:pt x="526" y="339"/>
                    <a:pt x="525" y="335"/>
                  </a:cubicBezTo>
                  <a:cubicBezTo>
                    <a:pt x="525" y="332"/>
                    <a:pt x="529" y="333"/>
                    <a:pt x="527" y="331"/>
                  </a:cubicBezTo>
                  <a:cubicBezTo>
                    <a:pt x="525" y="330"/>
                    <a:pt x="528" y="325"/>
                    <a:pt x="532" y="324"/>
                  </a:cubicBezTo>
                  <a:cubicBezTo>
                    <a:pt x="536" y="323"/>
                    <a:pt x="529" y="321"/>
                    <a:pt x="527" y="323"/>
                  </a:cubicBezTo>
                  <a:cubicBezTo>
                    <a:pt x="525" y="325"/>
                    <a:pt x="523" y="318"/>
                    <a:pt x="521" y="321"/>
                  </a:cubicBezTo>
                  <a:cubicBezTo>
                    <a:pt x="519" y="323"/>
                    <a:pt x="513" y="319"/>
                    <a:pt x="517" y="318"/>
                  </a:cubicBezTo>
                  <a:cubicBezTo>
                    <a:pt x="520" y="317"/>
                    <a:pt x="526" y="313"/>
                    <a:pt x="529" y="312"/>
                  </a:cubicBezTo>
                  <a:cubicBezTo>
                    <a:pt x="531" y="312"/>
                    <a:pt x="525" y="306"/>
                    <a:pt x="522" y="306"/>
                  </a:cubicBezTo>
                  <a:cubicBezTo>
                    <a:pt x="519" y="306"/>
                    <a:pt x="515" y="299"/>
                    <a:pt x="512" y="299"/>
                  </a:cubicBezTo>
                  <a:cubicBezTo>
                    <a:pt x="508" y="299"/>
                    <a:pt x="514" y="297"/>
                    <a:pt x="518" y="299"/>
                  </a:cubicBezTo>
                  <a:cubicBezTo>
                    <a:pt x="522" y="301"/>
                    <a:pt x="526" y="302"/>
                    <a:pt x="528" y="301"/>
                  </a:cubicBezTo>
                  <a:cubicBezTo>
                    <a:pt x="530" y="299"/>
                    <a:pt x="522" y="292"/>
                    <a:pt x="519" y="290"/>
                  </a:cubicBezTo>
                  <a:cubicBezTo>
                    <a:pt x="516" y="288"/>
                    <a:pt x="518" y="284"/>
                    <a:pt x="517" y="283"/>
                  </a:cubicBezTo>
                  <a:cubicBezTo>
                    <a:pt x="515" y="282"/>
                    <a:pt x="511" y="273"/>
                    <a:pt x="509" y="269"/>
                  </a:cubicBezTo>
                  <a:cubicBezTo>
                    <a:pt x="508" y="266"/>
                    <a:pt x="501" y="265"/>
                    <a:pt x="499" y="262"/>
                  </a:cubicBezTo>
                  <a:cubicBezTo>
                    <a:pt x="498" y="260"/>
                    <a:pt x="500" y="254"/>
                    <a:pt x="505" y="252"/>
                  </a:cubicBezTo>
                  <a:cubicBezTo>
                    <a:pt x="510" y="250"/>
                    <a:pt x="508" y="245"/>
                    <a:pt x="510" y="246"/>
                  </a:cubicBezTo>
                  <a:cubicBezTo>
                    <a:pt x="512" y="246"/>
                    <a:pt x="514" y="245"/>
                    <a:pt x="516" y="242"/>
                  </a:cubicBezTo>
                  <a:cubicBezTo>
                    <a:pt x="518" y="238"/>
                    <a:pt x="521" y="240"/>
                    <a:pt x="523" y="238"/>
                  </a:cubicBezTo>
                  <a:cubicBezTo>
                    <a:pt x="525" y="236"/>
                    <a:pt x="533" y="236"/>
                    <a:pt x="536" y="234"/>
                  </a:cubicBezTo>
                  <a:cubicBezTo>
                    <a:pt x="539" y="232"/>
                    <a:pt x="533" y="226"/>
                    <a:pt x="529" y="227"/>
                  </a:cubicBezTo>
                  <a:cubicBezTo>
                    <a:pt x="526" y="228"/>
                    <a:pt x="521" y="227"/>
                    <a:pt x="518" y="223"/>
                  </a:cubicBezTo>
                  <a:cubicBezTo>
                    <a:pt x="516" y="219"/>
                    <a:pt x="509" y="230"/>
                    <a:pt x="503" y="232"/>
                  </a:cubicBezTo>
                  <a:cubicBezTo>
                    <a:pt x="498" y="235"/>
                    <a:pt x="495" y="228"/>
                    <a:pt x="496" y="223"/>
                  </a:cubicBezTo>
                  <a:cubicBezTo>
                    <a:pt x="498" y="219"/>
                    <a:pt x="492" y="219"/>
                    <a:pt x="485" y="219"/>
                  </a:cubicBezTo>
                  <a:cubicBezTo>
                    <a:pt x="477" y="220"/>
                    <a:pt x="480" y="206"/>
                    <a:pt x="485" y="205"/>
                  </a:cubicBezTo>
                  <a:cubicBezTo>
                    <a:pt x="489" y="205"/>
                    <a:pt x="496" y="210"/>
                    <a:pt x="499" y="201"/>
                  </a:cubicBezTo>
                  <a:cubicBezTo>
                    <a:pt x="501" y="193"/>
                    <a:pt x="505" y="199"/>
                    <a:pt x="512" y="192"/>
                  </a:cubicBezTo>
                  <a:cubicBezTo>
                    <a:pt x="518" y="185"/>
                    <a:pt x="525" y="180"/>
                    <a:pt x="531" y="185"/>
                  </a:cubicBezTo>
                  <a:cubicBezTo>
                    <a:pt x="536" y="189"/>
                    <a:pt x="525" y="196"/>
                    <a:pt x="523" y="200"/>
                  </a:cubicBezTo>
                  <a:cubicBezTo>
                    <a:pt x="521" y="204"/>
                    <a:pt x="525" y="205"/>
                    <a:pt x="522" y="209"/>
                  </a:cubicBezTo>
                  <a:cubicBezTo>
                    <a:pt x="518" y="212"/>
                    <a:pt x="523" y="213"/>
                    <a:pt x="529" y="208"/>
                  </a:cubicBezTo>
                  <a:cubicBezTo>
                    <a:pt x="536" y="204"/>
                    <a:pt x="544" y="199"/>
                    <a:pt x="550" y="197"/>
                  </a:cubicBezTo>
                  <a:cubicBezTo>
                    <a:pt x="552" y="196"/>
                    <a:pt x="554" y="196"/>
                    <a:pt x="556" y="196"/>
                  </a:cubicBezTo>
                  <a:cubicBezTo>
                    <a:pt x="557" y="194"/>
                    <a:pt x="558" y="192"/>
                    <a:pt x="559" y="191"/>
                  </a:cubicBezTo>
                  <a:cubicBezTo>
                    <a:pt x="563" y="189"/>
                    <a:pt x="578" y="182"/>
                    <a:pt x="580" y="179"/>
                  </a:cubicBezTo>
                  <a:cubicBezTo>
                    <a:pt x="582" y="177"/>
                    <a:pt x="584" y="171"/>
                    <a:pt x="587" y="171"/>
                  </a:cubicBezTo>
                  <a:cubicBezTo>
                    <a:pt x="590" y="171"/>
                    <a:pt x="590" y="174"/>
                    <a:pt x="594" y="174"/>
                  </a:cubicBezTo>
                  <a:cubicBezTo>
                    <a:pt x="599" y="174"/>
                    <a:pt x="604" y="176"/>
                    <a:pt x="602" y="172"/>
                  </a:cubicBezTo>
                  <a:cubicBezTo>
                    <a:pt x="599" y="169"/>
                    <a:pt x="601" y="169"/>
                    <a:pt x="606" y="168"/>
                  </a:cubicBezTo>
                  <a:cubicBezTo>
                    <a:pt x="611" y="167"/>
                    <a:pt x="610" y="162"/>
                    <a:pt x="614" y="162"/>
                  </a:cubicBezTo>
                  <a:cubicBezTo>
                    <a:pt x="618" y="162"/>
                    <a:pt x="617" y="153"/>
                    <a:pt x="621" y="153"/>
                  </a:cubicBezTo>
                  <a:cubicBezTo>
                    <a:pt x="624" y="153"/>
                    <a:pt x="626" y="158"/>
                    <a:pt x="630" y="157"/>
                  </a:cubicBezTo>
                  <a:cubicBezTo>
                    <a:pt x="631" y="157"/>
                    <a:pt x="632" y="157"/>
                    <a:pt x="633" y="157"/>
                  </a:cubicBezTo>
                  <a:cubicBezTo>
                    <a:pt x="634" y="157"/>
                    <a:pt x="635" y="156"/>
                    <a:pt x="636" y="155"/>
                  </a:cubicBezTo>
                  <a:cubicBezTo>
                    <a:pt x="635" y="151"/>
                    <a:pt x="636" y="147"/>
                    <a:pt x="635" y="145"/>
                  </a:cubicBezTo>
                  <a:cubicBezTo>
                    <a:pt x="633" y="141"/>
                    <a:pt x="635" y="138"/>
                    <a:pt x="634" y="135"/>
                  </a:cubicBezTo>
                  <a:cubicBezTo>
                    <a:pt x="634" y="133"/>
                    <a:pt x="633" y="127"/>
                    <a:pt x="636" y="127"/>
                  </a:cubicBezTo>
                  <a:cubicBezTo>
                    <a:pt x="639" y="127"/>
                    <a:pt x="642" y="121"/>
                    <a:pt x="645" y="123"/>
                  </a:cubicBezTo>
                  <a:cubicBezTo>
                    <a:pt x="649" y="125"/>
                    <a:pt x="655" y="126"/>
                    <a:pt x="655" y="123"/>
                  </a:cubicBezTo>
                  <a:cubicBezTo>
                    <a:pt x="655" y="120"/>
                    <a:pt x="660" y="120"/>
                    <a:pt x="661" y="116"/>
                  </a:cubicBezTo>
                  <a:cubicBezTo>
                    <a:pt x="661" y="112"/>
                    <a:pt x="666" y="111"/>
                    <a:pt x="667" y="107"/>
                  </a:cubicBezTo>
                  <a:cubicBezTo>
                    <a:pt x="668" y="103"/>
                    <a:pt x="670" y="95"/>
                    <a:pt x="673" y="93"/>
                  </a:cubicBezTo>
                  <a:cubicBezTo>
                    <a:pt x="677" y="91"/>
                    <a:pt x="673" y="89"/>
                    <a:pt x="673" y="83"/>
                  </a:cubicBezTo>
                  <a:close/>
                  <a:moveTo>
                    <a:pt x="510" y="399"/>
                  </a:moveTo>
                  <a:cubicBezTo>
                    <a:pt x="506" y="412"/>
                    <a:pt x="515" y="419"/>
                    <a:pt x="516" y="418"/>
                  </a:cubicBezTo>
                  <a:cubicBezTo>
                    <a:pt x="519" y="416"/>
                    <a:pt x="533" y="387"/>
                    <a:pt x="530" y="383"/>
                  </a:cubicBezTo>
                  <a:cubicBezTo>
                    <a:pt x="527" y="379"/>
                    <a:pt x="513" y="386"/>
                    <a:pt x="510" y="399"/>
                  </a:cubicBezTo>
                  <a:close/>
                  <a:moveTo>
                    <a:pt x="391" y="444"/>
                  </a:moveTo>
                  <a:cubicBezTo>
                    <a:pt x="386" y="444"/>
                    <a:pt x="375" y="451"/>
                    <a:pt x="380" y="460"/>
                  </a:cubicBezTo>
                  <a:cubicBezTo>
                    <a:pt x="384" y="469"/>
                    <a:pt x="398" y="463"/>
                    <a:pt x="399" y="459"/>
                  </a:cubicBezTo>
                  <a:cubicBezTo>
                    <a:pt x="399" y="455"/>
                    <a:pt x="406" y="448"/>
                    <a:pt x="405" y="445"/>
                  </a:cubicBezTo>
                  <a:cubicBezTo>
                    <a:pt x="404" y="443"/>
                    <a:pt x="395" y="444"/>
                    <a:pt x="391" y="444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9" name="Freeform 143"/>
            <p:cNvSpPr>
              <a:spLocks noEditPoints="1"/>
            </p:cNvSpPr>
            <p:nvPr/>
          </p:nvSpPr>
          <p:spPr bwMode="auto">
            <a:xfrm>
              <a:off x="8803755" y="3667746"/>
              <a:ext cx="248291" cy="348744"/>
            </a:xfrm>
            <a:custGeom>
              <a:avLst/>
              <a:gdLst/>
              <a:ahLst/>
              <a:cxnLst>
                <a:cxn ang="0">
                  <a:pos x="58" y="59"/>
                </a:cxn>
                <a:cxn ang="0">
                  <a:pos x="72" y="69"/>
                </a:cxn>
                <a:cxn ang="0">
                  <a:pos x="75" y="79"/>
                </a:cxn>
                <a:cxn ang="0">
                  <a:pos x="80" y="84"/>
                </a:cxn>
                <a:cxn ang="0">
                  <a:pos x="85" y="98"/>
                </a:cxn>
                <a:cxn ang="0">
                  <a:pos x="89" y="95"/>
                </a:cxn>
                <a:cxn ang="0">
                  <a:pos x="94" y="88"/>
                </a:cxn>
                <a:cxn ang="0">
                  <a:pos x="91" y="75"/>
                </a:cxn>
                <a:cxn ang="0">
                  <a:pos x="78" y="66"/>
                </a:cxn>
                <a:cxn ang="0">
                  <a:pos x="71" y="56"/>
                </a:cxn>
                <a:cxn ang="0">
                  <a:pos x="55" y="53"/>
                </a:cxn>
                <a:cxn ang="0">
                  <a:pos x="49" y="43"/>
                </a:cxn>
                <a:cxn ang="0">
                  <a:pos x="57" y="27"/>
                </a:cxn>
                <a:cxn ang="0">
                  <a:pos x="56" y="8"/>
                </a:cxn>
                <a:cxn ang="0">
                  <a:pos x="54" y="4"/>
                </a:cxn>
                <a:cxn ang="0">
                  <a:pos x="38" y="3"/>
                </a:cxn>
                <a:cxn ang="0">
                  <a:pos x="36" y="29"/>
                </a:cxn>
                <a:cxn ang="0">
                  <a:pos x="30" y="28"/>
                </a:cxn>
                <a:cxn ang="0">
                  <a:pos x="33" y="43"/>
                </a:cxn>
                <a:cxn ang="0">
                  <a:pos x="36" y="52"/>
                </a:cxn>
                <a:cxn ang="0">
                  <a:pos x="48" y="56"/>
                </a:cxn>
                <a:cxn ang="0">
                  <a:pos x="58" y="59"/>
                </a:cxn>
                <a:cxn ang="0">
                  <a:pos x="37" y="62"/>
                </a:cxn>
                <a:cxn ang="0">
                  <a:pos x="47" y="74"/>
                </a:cxn>
                <a:cxn ang="0">
                  <a:pos x="37" y="62"/>
                </a:cxn>
                <a:cxn ang="0">
                  <a:pos x="55" y="94"/>
                </a:cxn>
                <a:cxn ang="0">
                  <a:pos x="61" y="91"/>
                </a:cxn>
                <a:cxn ang="0">
                  <a:pos x="62" y="100"/>
                </a:cxn>
                <a:cxn ang="0">
                  <a:pos x="64" y="112"/>
                </a:cxn>
                <a:cxn ang="0">
                  <a:pos x="76" y="94"/>
                </a:cxn>
                <a:cxn ang="0">
                  <a:pos x="72" y="92"/>
                </a:cxn>
                <a:cxn ang="0">
                  <a:pos x="55" y="79"/>
                </a:cxn>
                <a:cxn ang="0">
                  <a:pos x="55" y="94"/>
                </a:cxn>
                <a:cxn ang="0">
                  <a:pos x="16" y="101"/>
                </a:cxn>
                <a:cxn ang="0">
                  <a:pos x="2" y="119"/>
                </a:cxn>
                <a:cxn ang="0">
                  <a:pos x="22" y="100"/>
                </a:cxn>
                <a:cxn ang="0">
                  <a:pos x="25" y="88"/>
                </a:cxn>
                <a:cxn ang="0">
                  <a:pos x="16" y="101"/>
                </a:cxn>
                <a:cxn ang="0">
                  <a:pos x="75" y="107"/>
                </a:cxn>
                <a:cxn ang="0">
                  <a:pos x="84" y="102"/>
                </a:cxn>
                <a:cxn ang="0">
                  <a:pos x="75" y="107"/>
                </a:cxn>
                <a:cxn ang="0">
                  <a:pos x="105" y="133"/>
                </a:cxn>
                <a:cxn ang="0">
                  <a:pos x="103" y="108"/>
                </a:cxn>
                <a:cxn ang="0">
                  <a:pos x="95" y="108"/>
                </a:cxn>
                <a:cxn ang="0">
                  <a:pos x="88" y="114"/>
                </a:cxn>
                <a:cxn ang="0">
                  <a:pos x="82" y="119"/>
                </a:cxn>
                <a:cxn ang="0">
                  <a:pos x="72" y="116"/>
                </a:cxn>
                <a:cxn ang="0">
                  <a:pos x="59" y="124"/>
                </a:cxn>
                <a:cxn ang="0">
                  <a:pos x="54" y="136"/>
                </a:cxn>
                <a:cxn ang="0">
                  <a:pos x="64" y="130"/>
                </a:cxn>
                <a:cxn ang="0">
                  <a:pos x="73" y="127"/>
                </a:cxn>
                <a:cxn ang="0">
                  <a:pos x="82" y="147"/>
                </a:cxn>
                <a:cxn ang="0">
                  <a:pos x="94" y="153"/>
                </a:cxn>
                <a:cxn ang="0">
                  <a:pos x="93" y="138"/>
                </a:cxn>
                <a:cxn ang="0">
                  <a:pos x="105" y="133"/>
                </a:cxn>
              </a:cxnLst>
              <a:rect l="0" t="0" r="r" b="b"/>
              <a:pathLst>
                <a:path w="109" h="153">
                  <a:moveTo>
                    <a:pt x="58" y="59"/>
                  </a:moveTo>
                  <a:cubicBezTo>
                    <a:pt x="64" y="58"/>
                    <a:pt x="73" y="66"/>
                    <a:pt x="72" y="69"/>
                  </a:cubicBezTo>
                  <a:cubicBezTo>
                    <a:pt x="70" y="72"/>
                    <a:pt x="72" y="82"/>
                    <a:pt x="75" y="79"/>
                  </a:cubicBezTo>
                  <a:cubicBezTo>
                    <a:pt x="78" y="76"/>
                    <a:pt x="83" y="80"/>
                    <a:pt x="80" y="84"/>
                  </a:cubicBezTo>
                  <a:cubicBezTo>
                    <a:pt x="77" y="88"/>
                    <a:pt x="84" y="93"/>
                    <a:pt x="85" y="98"/>
                  </a:cubicBezTo>
                  <a:cubicBezTo>
                    <a:pt x="86" y="103"/>
                    <a:pt x="90" y="99"/>
                    <a:pt x="89" y="95"/>
                  </a:cubicBezTo>
                  <a:cubicBezTo>
                    <a:pt x="88" y="91"/>
                    <a:pt x="90" y="91"/>
                    <a:pt x="94" y="88"/>
                  </a:cubicBezTo>
                  <a:cubicBezTo>
                    <a:pt x="98" y="85"/>
                    <a:pt x="94" y="80"/>
                    <a:pt x="91" y="75"/>
                  </a:cubicBezTo>
                  <a:cubicBezTo>
                    <a:pt x="88" y="69"/>
                    <a:pt x="78" y="71"/>
                    <a:pt x="78" y="66"/>
                  </a:cubicBezTo>
                  <a:cubicBezTo>
                    <a:pt x="78" y="60"/>
                    <a:pt x="71" y="59"/>
                    <a:pt x="71" y="56"/>
                  </a:cubicBezTo>
                  <a:cubicBezTo>
                    <a:pt x="70" y="53"/>
                    <a:pt x="61" y="50"/>
                    <a:pt x="55" y="53"/>
                  </a:cubicBezTo>
                  <a:cubicBezTo>
                    <a:pt x="49" y="56"/>
                    <a:pt x="53" y="47"/>
                    <a:pt x="49" y="43"/>
                  </a:cubicBezTo>
                  <a:cubicBezTo>
                    <a:pt x="45" y="38"/>
                    <a:pt x="52" y="32"/>
                    <a:pt x="57" y="27"/>
                  </a:cubicBezTo>
                  <a:cubicBezTo>
                    <a:pt x="62" y="21"/>
                    <a:pt x="56" y="12"/>
                    <a:pt x="56" y="8"/>
                  </a:cubicBezTo>
                  <a:cubicBezTo>
                    <a:pt x="57" y="4"/>
                    <a:pt x="57" y="3"/>
                    <a:pt x="54" y="4"/>
                  </a:cubicBezTo>
                  <a:cubicBezTo>
                    <a:pt x="52" y="6"/>
                    <a:pt x="42" y="0"/>
                    <a:pt x="38" y="3"/>
                  </a:cubicBezTo>
                  <a:cubicBezTo>
                    <a:pt x="34" y="6"/>
                    <a:pt x="38" y="28"/>
                    <a:pt x="36" y="29"/>
                  </a:cubicBezTo>
                  <a:cubicBezTo>
                    <a:pt x="34" y="31"/>
                    <a:pt x="31" y="26"/>
                    <a:pt x="30" y="28"/>
                  </a:cubicBezTo>
                  <a:cubicBezTo>
                    <a:pt x="29" y="31"/>
                    <a:pt x="31" y="43"/>
                    <a:pt x="33" y="43"/>
                  </a:cubicBezTo>
                  <a:cubicBezTo>
                    <a:pt x="36" y="43"/>
                    <a:pt x="38" y="47"/>
                    <a:pt x="36" y="52"/>
                  </a:cubicBezTo>
                  <a:cubicBezTo>
                    <a:pt x="35" y="57"/>
                    <a:pt x="41" y="58"/>
                    <a:pt x="48" y="56"/>
                  </a:cubicBezTo>
                  <a:cubicBezTo>
                    <a:pt x="54" y="53"/>
                    <a:pt x="52" y="60"/>
                    <a:pt x="58" y="59"/>
                  </a:cubicBezTo>
                  <a:close/>
                  <a:moveTo>
                    <a:pt x="37" y="62"/>
                  </a:moveTo>
                  <a:cubicBezTo>
                    <a:pt x="38" y="67"/>
                    <a:pt x="40" y="76"/>
                    <a:pt x="47" y="74"/>
                  </a:cubicBezTo>
                  <a:cubicBezTo>
                    <a:pt x="55" y="72"/>
                    <a:pt x="36" y="58"/>
                    <a:pt x="37" y="62"/>
                  </a:cubicBezTo>
                  <a:close/>
                  <a:moveTo>
                    <a:pt x="55" y="94"/>
                  </a:moveTo>
                  <a:cubicBezTo>
                    <a:pt x="57" y="94"/>
                    <a:pt x="61" y="94"/>
                    <a:pt x="61" y="91"/>
                  </a:cubicBezTo>
                  <a:cubicBezTo>
                    <a:pt x="62" y="88"/>
                    <a:pt x="65" y="97"/>
                    <a:pt x="62" y="100"/>
                  </a:cubicBezTo>
                  <a:cubicBezTo>
                    <a:pt x="59" y="103"/>
                    <a:pt x="59" y="111"/>
                    <a:pt x="64" y="112"/>
                  </a:cubicBezTo>
                  <a:cubicBezTo>
                    <a:pt x="69" y="113"/>
                    <a:pt x="77" y="97"/>
                    <a:pt x="76" y="94"/>
                  </a:cubicBezTo>
                  <a:cubicBezTo>
                    <a:pt x="75" y="91"/>
                    <a:pt x="71" y="96"/>
                    <a:pt x="72" y="92"/>
                  </a:cubicBezTo>
                  <a:cubicBezTo>
                    <a:pt x="73" y="88"/>
                    <a:pt x="60" y="78"/>
                    <a:pt x="55" y="79"/>
                  </a:cubicBezTo>
                  <a:cubicBezTo>
                    <a:pt x="50" y="80"/>
                    <a:pt x="51" y="95"/>
                    <a:pt x="55" y="94"/>
                  </a:cubicBezTo>
                  <a:close/>
                  <a:moveTo>
                    <a:pt x="16" y="101"/>
                  </a:moveTo>
                  <a:cubicBezTo>
                    <a:pt x="11" y="107"/>
                    <a:pt x="0" y="116"/>
                    <a:pt x="2" y="119"/>
                  </a:cubicBezTo>
                  <a:cubicBezTo>
                    <a:pt x="4" y="123"/>
                    <a:pt x="16" y="105"/>
                    <a:pt x="22" y="100"/>
                  </a:cubicBezTo>
                  <a:cubicBezTo>
                    <a:pt x="28" y="96"/>
                    <a:pt x="27" y="92"/>
                    <a:pt x="25" y="88"/>
                  </a:cubicBezTo>
                  <a:cubicBezTo>
                    <a:pt x="23" y="84"/>
                    <a:pt x="21" y="95"/>
                    <a:pt x="16" y="101"/>
                  </a:cubicBezTo>
                  <a:close/>
                  <a:moveTo>
                    <a:pt x="75" y="107"/>
                  </a:moveTo>
                  <a:cubicBezTo>
                    <a:pt x="77" y="111"/>
                    <a:pt x="86" y="105"/>
                    <a:pt x="84" y="102"/>
                  </a:cubicBezTo>
                  <a:cubicBezTo>
                    <a:pt x="81" y="99"/>
                    <a:pt x="74" y="105"/>
                    <a:pt x="75" y="107"/>
                  </a:cubicBezTo>
                  <a:close/>
                  <a:moveTo>
                    <a:pt x="105" y="133"/>
                  </a:moveTo>
                  <a:cubicBezTo>
                    <a:pt x="109" y="129"/>
                    <a:pt x="103" y="116"/>
                    <a:pt x="103" y="108"/>
                  </a:cubicBezTo>
                  <a:cubicBezTo>
                    <a:pt x="103" y="100"/>
                    <a:pt x="92" y="103"/>
                    <a:pt x="95" y="108"/>
                  </a:cubicBezTo>
                  <a:cubicBezTo>
                    <a:pt x="98" y="113"/>
                    <a:pt x="89" y="109"/>
                    <a:pt x="88" y="114"/>
                  </a:cubicBezTo>
                  <a:cubicBezTo>
                    <a:pt x="88" y="119"/>
                    <a:pt x="81" y="115"/>
                    <a:pt x="82" y="119"/>
                  </a:cubicBezTo>
                  <a:cubicBezTo>
                    <a:pt x="82" y="123"/>
                    <a:pt x="75" y="119"/>
                    <a:pt x="72" y="116"/>
                  </a:cubicBezTo>
                  <a:cubicBezTo>
                    <a:pt x="68" y="114"/>
                    <a:pt x="64" y="123"/>
                    <a:pt x="59" y="124"/>
                  </a:cubicBezTo>
                  <a:cubicBezTo>
                    <a:pt x="54" y="125"/>
                    <a:pt x="51" y="136"/>
                    <a:pt x="54" y="136"/>
                  </a:cubicBezTo>
                  <a:cubicBezTo>
                    <a:pt x="58" y="135"/>
                    <a:pt x="60" y="130"/>
                    <a:pt x="64" y="130"/>
                  </a:cubicBezTo>
                  <a:cubicBezTo>
                    <a:pt x="68" y="131"/>
                    <a:pt x="67" y="126"/>
                    <a:pt x="73" y="127"/>
                  </a:cubicBezTo>
                  <a:cubicBezTo>
                    <a:pt x="78" y="128"/>
                    <a:pt x="74" y="145"/>
                    <a:pt x="82" y="147"/>
                  </a:cubicBezTo>
                  <a:cubicBezTo>
                    <a:pt x="90" y="148"/>
                    <a:pt x="90" y="153"/>
                    <a:pt x="94" y="153"/>
                  </a:cubicBezTo>
                  <a:cubicBezTo>
                    <a:pt x="97" y="153"/>
                    <a:pt x="93" y="142"/>
                    <a:pt x="93" y="138"/>
                  </a:cubicBezTo>
                  <a:cubicBezTo>
                    <a:pt x="94" y="135"/>
                    <a:pt x="101" y="138"/>
                    <a:pt x="105" y="133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0" name="Freeform 144"/>
            <p:cNvSpPr>
              <a:spLocks noEditPoints="1"/>
            </p:cNvSpPr>
            <p:nvPr/>
          </p:nvSpPr>
          <p:spPr bwMode="auto">
            <a:xfrm>
              <a:off x="9419741" y="4228769"/>
              <a:ext cx="326000" cy="206593"/>
            </a:xfrm>
            <a:custGeom>
              <a:avLst/>
              <a:gdLst/>
              <a:ahLst/>
              <a:cxnLst>
                <a:cxn ang="0">
                  <a:pos x="102" y="84"/>
                </a:cxn>
                <a:cxn ang="0">
                  <a:pos x="94" y="76"/>
                </a:cxn>
                <a:cxn ang="0">
                  <a:pos x="83" y="71"/>
                </a:cxn>
                <a:cxn ang="0">
                  <a:pos x="75" y="56"/>
                </a:cxn>
                <a:cxn ang="0">
                  <a:pos x="72" y="47"/>
                </a:cxn>
                <a:cxn ang="0">
                  <a:pos x="75" y="39"/>
                </a:cxn>
                <a:cxn ang="0">
                  <a:pos x="52" y="27"/>
                </a:cxn>
                <a:cxn ang="0">
                  <a:pos x="8" y="3"/>
                </a:cxn>
                <a:cxn ang="0">
                  <a:pos x="0" y="0"/>
                </a:cxn>
                <a:cxn ang="0">
                  <a:pos x="0" y="71"/>
                </a:cxn>
                <a:cxn ang="0">
                  <a:pos x="12" y="75"/>
                </a:cxn>
                <a:cxn ang="0">
                  <a:pos x="25" y="68"/>
                </a:cxn>
                <a:cxn ang="0">
                  <a:pos x="32" y="59"/>
                </a:cxn>
                <a:cxn ang="0">
                  <a:pos x="56" y="65"/>
                </a:cxn>
                <a:cxn ang="0">
                  <a:pos x="80" y="87"/>
                </a:cxn>
                <a:cxn ang="0">
                  <a:pos x="104" y="91"/>
                </a:cxn>
                <a:cxn ang="0">
                  <a:pos x="102" y="84"/>
                </a:cxn>
                <a:cxn ang="0">
                  <a:pos x="121" y="25"/>
                </a:cxn>
                <a:cxn ang="0">
                  <a:pos x="108" y="33"/>
                </a:cxn>
                <a:cxn ang="0">
                  <a:pos x="84" y="34"/>
                </a:cxn>
                <a:cxn ang="0">
                  <a:pos x="102" y="42"/>
                </a:cxn>
                <a:cxn ang="0">
                  <a:pos x="125" y="30"/>
                </a:cxn>
                <a:cxn ang="0">
                  <a:pos x="129" y="20"/>
                </a:cxn>
                <a:cxn ang="0">
                  <a:pos x="121" y="25"/>
                </a:cxn>
                <a:cxn ang="0">
                  <a:pos x="133" y="12"/>
                </a:cxn>
                <a:cxn ang="0">
                  <a:pos x="129" y="13"/>
                </a:cxn>
                <a:cxn ang="0">
                  <a:pos x="136" y="23"/>
                </a:cxn>
                <a:cxn ang="0">
                  <a:pos x="133" y="12"/>
                </a:cxn>
              </a:cxnLst>
              <a:rect l="0" t="0" r="r" b="b"/>
              <a:pathLst>
                <a:path w="143" h="91">
                  <a:moveTo>
                    <a:pt x="102" y="84"/>
                  </a:moveTo>
                  <a:cubicBezTo>
                    <a:pt x="100" y="83"/>
                    <a:pt x="94" y="79"/>
                    <a:pt x="94" y="76"/>
                  </a:cubicBezTo>
                  <a:cubicBezTo>
                    <a:pt x="95" y="74"/>
                    <a:pt x="88" y="74"/>
                    <a:pt x="83" y="71"/>
                  </a:cubicBezTo>
                  <a:cubicBezTo>
                    <a:pt x="78" y="68"/>
                    <a:pt x="80" y="58"/>
                    <a:pt x="75" y="56"/>
                  </a:cubicBezTo>
                  <a:cubicBezTo>
                    <a:pt x="70" y="54"/>
                    <a:pt x="66" y="46"/>
                    <a:pt x="72" y="47"/>
                  </a:cubicBezTo>
                  <a:cubicBezTo>
                    <a:pt x="78" y="47"/>
                    <a:pt x="79" y="44"/>
                    <a:pt x="75" y="39"/>
                  </a:cubicBezTo>
                  <a:cubicBezTo>
                    <a:pt x="70" y="35"/>
                    <a:pt x="53" y="33"/>
                    <a:pt x="52" y="27"/>
                  </a:cubicBezTo>
                  <a:cubicBezTo>
                    <a:pt x="52" y="21"/>
                    <a:pt x="21" y="6"/>
                    <a:pt x="8" y="3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3" y="73"/>
                    <a:pt x="7" y="75"/>
                    <a:pt x="12" y="75"/>
                  </a:cubicBezTo>
                  <a:cubicBezTo>
                    <a:pt x="26" y="76"/>
                    <a:pt x="23" y="68"/>
                    <a:pt x="25" y="68"/>
                  </a:cubicBezTo>
                  <a:cubicBezTo>
                    <a:pt x="28" y="68"/>
                    <a:pt x="29" y="63"/>
                    <a:pt x="32" y="59"/>
                  </a:cubicBezTo>
                  <a:cubicBezTo>
                    <a:pt x="35" y="56"/>
                    <a:pt x="48" y="59"/>
                    <a:pt x="56" y="65"/>
                  </a:cubicBezTo>
                  <a:cubicBezTo>
                    <a:pt x="63" y="71"/>
                    <a:pt x="72" y="88"/>
                    <a:pt x="80" y="87"/>
                  </a:cubicBezTo>
                  <a:cubicBezTo>
                    <a:pt x="88" y="85"/>
                    <a:pt x="97" y="91"/>
                    <a:pt x="104" y="91"/>
                  </a:cubicBezTo>
                  <a:cubicBezTo>
                    <a:pt x="111" y="91"/>
                    <a:pt x="105" y="85"/>
                    <a:pt x="102" y="84"/>
                  </a:cubicBezTo>
                  <a:close/>
                  <a:moveTo>
                    <a:pt x="121" y="25"/>
                  </a:moveTo>
                  <a:cubicBezTo>
                    <a:pt x="121" y="28"/>
                    <a:pt x="116" y="29"/>
                    <a:pt x="108" y="33"/>
                  </a:cubicBezTo>
                  <a:cubicBezTo>
                    <a:pt x="99" y="36"/>
                    <a:pt x="84" y="29"/>
                    <a:pt x="84" y="34"/>
                  </a:cubicBezTo>
                  <a:cubicBezTo>
                    <a:pt x="83" y="37"/>
                    <a:pt x="93" y="42"/>
                    <a:pt x="102" y="42"/>
                  </a:cubicBezTo>
                  <a:cubicBezTo>
                    <a:pt x="111" y="42"/>
                    <a:pt x="125" y="33"/>
                    <a:pt x="125" y="30"/>
                  </a:cubicBezTo>
                  <a:cubicBezTo>
                    <a:pt x="125" y="28"/>
                    <a:pt x="131" y="23"/>
                    <a:pt x="129" y="20"/>
                  </a:cubicBezTo>
                  <a:cubicBezTo>
                    <a:pt x="126" y="18"/>
                    <a:pt x="121" y="22"/>
                    <a:pt x="121" y="25"/>
                  </a:cubicBezTo>
                  <a:close/>
                  <a:moveTo>
                    <a:pt x="133" y="12"/>
                  </a:moveTo>
                  <a:cubicBezTo>
                    <a:pt x="127" y="9"/>
                    <a:pt x="123" y="6"/>
                    <a:pt x="129" y="13"/>
                  </a:cubicBezTo>
                  <a:cubicBezTo>
                    <a:pt x="136" y="19"/>
                    <a:pt x="132" y="24"/>
                    <a:pt x="136" y="23"/>
                  </a:cubicBezTo>
                  <a:cubicBezTo>
                    <a:pt x="143" y="22"/>
                    <a:pt x="138" y="15"/>
                    <a:pt x="133" y="12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1" name="Freeform 145"/>
            <p:cNvSpPr/>
            <p:nvPr/>
          </p:nvSpPr>
          <p:spPr bwMode="auto">
            <a:xfrm>
              <a:off x="7865557" y="3904666"/>
              <a:ext cx="54966" cy="106139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" y="11"/>
                </a:cxn>
                <a:cxn ang="0">
                  <a:pos x="1" y="26"/>
                </a:cxn>
                <a:cxn ang="0">
                  <a:pos x="6" y="43"/>
                </a:cxn>
                <a:cxn ang="0">
                  <a:pos x="24" y="27"/>
                </a:cxn>
                <a:cxn ang="0">
                  <a:pos x="5" y="0"/>
                </a:cxn>
              </a:cxnLst>
              <a:rect l="0" t="0" r="r" b="b"/>
              <a:pathLst>
                <a:path w="24" h="47">
                  <a:moveTo>
                    <a:pt x="5" y="0"/>
                  </a:moveTo>
                  <a:cubicBezTo>
                    <a:pt x="2" y="1"/>
                    <a:pt x="3" y="7"/>
                    <a:pt x="1" y="11"/>
                  </a:cubicBezTo>
                  <a:cubicBezTo>
                    <a:pt x="0" y="15"/>
                    <a:pt x="0" y="20"/>
                    <a:pt x="1" y="26"/>
                  </a:cubicBezTo>
                  <a:cubicBezTo>
                    <a:pt x="1" y="32"/>
                    <a:pt x="1" y="39"/>
                    <a:pt x="6" y="43"/>
                  </a:cubicBezTo>
                  <a:cubicBezTo>
                    <a:pt x="13" y="47"/>
                    <a:pt x="23" y="36"/>
                    <a:pt x="24" y="27"/>
                  </a:cubicBezTo>
                  <a:cubicBezTo>
                    <a:pt x="24" y="17"/>
                    <a:pt x="8" y="0"/>
                    <a:pt x="5" y="0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2" name="Freeform 146"/>
            <p:cNvSpPr/>
            <p:nvPr/>
          </p:nvSpPr>
          <p:spPr bwMode="auto">
            <a:xfrm>
              <a:off x="6906513" y="4454316"/>
              <a:ext cx="191431" cy="379069"/>
            </a:xfrm>
            <a:custGeom>
              <a:avLst/>
              <a:gdLst/>
              <a:ahLst/>
              <a:cxnLst>
                <a:cxn ang="0">
                  <a:pos x="71" y="5"/>
                </a:cxn>
                <a:cxn ang="0">
                  <a:pos x="67" y="9"/>
                </a:cxn>
                <a:cxn ang="0">
                  <a:pos x="65" y="17"/>
                </a:cxn>
                <a:cxn ang="0">
                  <a:pos x="59" y="22"/>
                </a:cxn>
                <a:cxn ang="0">
                  <a:pos x="53" y="27"/>
                </a:cxn>
                <a:cxn ang="0">
                  <a:pos x="53" y="33"/>
                </a:cxn>
                <a:cxn ang="0">
                  <a:pos x="44" y="40"/>
                </a:cxn>
                <a:cxn ang="0">
                  <a:pos x="29" y="48"/>
                </a:cxn>
                <a:cxn ang="0">
                  <a:pos x="14" y="50"/>
                </a:cxn>
                <a:cxn ang="0">
                  <a:pos x="10" y="65"/>
                </a:cxn>
                <a:cxn ang="0">
                  <a:pos x="11" y="86"/>
                </a:cxn>
                <a:cxn ang="0">
                  <a:pos x="8" y="109"/>
                </a:cxn>
                <a:cxn ang="0">
                  <a:pos x="4" y="136"/>
                </a:cxn>
                <a:cxn ang="0">
                  <a:pos x="11" y="157"/>
                </a:cxn>
                <a:cxn ang="0">
                  <a:pos x="31" y="162"/>
                </a:cxn>
                <a:cxn ang="0">
                  <a:pos x="43" y="158"/>
                </a:cxn>
                <a:cxn ang="0">
                  <a:pos x="59" y="110"/>
                </a:cxn>
                <a:cxn ang="0">
                  <a:pos x="72" y="66"/>
                </a:cxn>
                <a:cxn ang="0">
                  <a:pos x="74" y="54"/>
                </a:cxn>
                <a:cxn ang="0">
                  <a:pos x="77" y="47"/>
                </a:cxn>
                <a:cxn ang="0">
                  <a:pos x="83" y="45"/>
                </a:cxn>
                <a:cxn ang="0">
                  <a:pos x="79" y="24"/>
                </a:cxn>
                <a:cxn ang="0">
                  <a:pos x="71" y="5"/>
                </a:cxn>
              </a:cxnLst>
              <a:rect l="0" t="0" r="r" b="b"/>
              <a:pathLst>
                <a:path w="84" h="166">
                  <a:moveTo>
                    <a:pt x="71" y="5"/>
                  </a:moveTo>
                  <a:cubicBezTo>
                    <a:pt x="70" y="0"/>
                    <a:pt x="68" y="7"/>
                    <a:pt x="67" y="9"/>
                  </a:cubicBezTo>
                  <a:cubicBezTo>
                    <a:pt x="66" y="10"/>
                    <a:pt x="65" y="14"/>
                    <a:pt x="65" y="17"/>
                  </a:cubicBezTo>
                  <a:cubicBezTo>
                    <a:pt x="66" y="19"/>
                    <a:pt x="61" y="22"/>
                    <a:pt x="59" y="22"/>
                  </a:cubicBezTo>
                  <a:cubicBezTo>
                    <a:pt x="56" y="21"/>
                    <a:pt x="52" y="23"/>
                    <a:pt x="53" y="27"/>
                  </a:cubicBezTo>
                  <a:cubicBezTo>
                    <a:pt x="54" y="30"/>
                    <a:pt x="51" y="30"/>
                    <a:pt x="53" y="33"/>
                  </a:cubicBezTo>
                  <a:cubicBezTo>
                    <a:pt x="54" y="36"/>
                    <a:pt x="49" y="39"/>
                    <a:pt x="44" y="40"/>
                  </a:cubicBezTo>
                  <a:cubicBezTo>
                    <a:pt x="40" y="40"/>
                    <a:pt x="34" y="48"/>
                    <a:pt x="29" y="48"/>
                  </a:cubicBezTo>
                  <a:cubicBezTo>
                    <a:pt x="24" y="47"/>
                    <a:pt x="19" y="51"/>
                    <a:pt x="14" y="50"/>
                  </a:cubicBezTo>
                  <a:cubicBezTo>
                    <a:pt x="10" y="50"/>
                    <a:pt x="13" y="59"/>
                    <a:pt x="10" y="65"/>
                  </a:cubicBezTo>
                  <a:cubicBezTo>
                    <a:pt x="6" y="71"/>
                    <a:pt x="8" y="78"/>
                    <a:pt x="11" y="86"/>
                  </a:cubicBezTo>
                  <a:cubicBezTo>
                    <a:pt x="14" y="93"/>
                    <a:pt x="16" y="99"/>
                    <a:pt x="8" y="109"/>
                  </a:cubicBezTo>
                  <a:cubicBezTo>
                    <a:pt x="0" y="118"/>
                    <a:pt x="1" y="129"/>
                    <a:pt x="4" y="136"/>
                  </a:cubicBezTo>
                  <a:cubicBezTo>
                    <a:pt x="7" y="142"/>
                    <a:pt x="7" y="152"/>
                    <a:pt x="11" y="157"/>
                  </a:cubicBezTo>
                  <a:cubicBezTo>
                    <a:pt x="16" y="162"/>
                    <a:pt x="28" y="166"/>
                    <a:pt x="31" y="162"/>
                  </a:cubicBezTo>
                  <a:cubicBezTo>
                    <a:pt x="35" y="158"/>
                    <a:pt x="39" y="162"/>
                    <a:pt x="43" y="158"/>
                  </a:cubicBezTo>
                  <a:cubicBezTo>
                    <a:pt x="47" y="153"/>
                    <a:pt x="54" y="127"/>
                    <a:pt x="59" y="110"/>
                  </a:cubicBezTo>
                  <a:cubicBezTo>
                    <a:pt x="65" y="93"/>
                    <a:pt x="72" y="71"/>
                    <a:pt x="72" y="66"/>
                  </a:cubicBezTo>
                  <a:cubicBezTo>
                    <a:pt x="71" y="62"/>
                    <a:pt x="76" y="59"/>
                    <a:pt x="74" y="54"/>
                  </a:cubicBezTo>
                  <a:cubicBezTo>
                    <a:pt x="72" y="49"/>
                    <a:pt x="74" y="43"/>
                    <a:pt x="77" y="47"/>
                  </a:cubicBezTo>
                  <a:cubicBezTo>
                    <a:pt x="79" y="51"/>
                    <a:pt x="82" y="51"/>
                    <a:pt x="83" y="45"/>
                  </a:cubicBezTo>
                  <a:cubicBezTo>
                    <a:pt x="84" y="40"/>
                    <a:pt x="79" y="32"/>
                    <a:pt x="79" y="24"/>
                  </a:cubicBezTo>
                  <a:cubicBezTo>
                    <a:pt x="79" y="16"/>
                    <a:pt x="72" y="9"/>
                    <a:pt x="71" y="5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3" name="Freeform 147"/>
            <p:cNvSpPr>
              <a:spLocks noEditPoints="1"/>
            </p:cNvSpPr>
            <p:nvPr/>
          </p:nvSpPr>
          <p:spPr bwMode="auto">
            <a:xfrm>
              <a:off x="6898930" y="3652583"/>
              <a:ext cx="308942" cy="187640"/>
            </a:xfrm>
            <a:custGeom>
              <a:avLst/>
              <a:gdLst/>
              <a:ahLst/>
              <a:cxnLst>
                <a:cxn ang="0">
                  <a:pos x="95" y="3"/>
                </a:cxn>
                <a:cxn ang="0">
                  <a:pos x="73" y="4"/>
                </a:cxn>
                <a:cxn ang="0">
                  <a:pos x="56" y="19"/>
                </a:cxn>
                <a:cxn ang="0">
                  <a:pos x="48" y="22"/>
                </a:cxn>
                <a:cxn ang="0">
                  <a:pos x="32" y="20"/>
                </a:cxn>
                <a:cxn ang="0">
                  <a:pos x="18" y="19"/>
                </a:cxn>
                <a:cxn ang="0">
                  <a:pos x="10" y="17"/>
                </a:cxn>
                <a:cxn ang="0">
                  <a:pos x="5" y="21"/>
                </a:cxn>
                <a:cxn ang="0">
                  <a:pos x="6" y="28"/>
                </a:cxn>
                <a:cxn ang="0">
                  <a:pos x="0" y="30"/>
                </a:cxn>
                <a:cxn ang="0">
                  <a:pos x="1" y="37"/>
                </a:cxn>
                <a:cxn ang="0">
                  <a:pos x="5" y="55"/>
                </a:cxn>
                <a:cxn ang="0">
                  <a:pos x="9" y="72"/>
                </a:cxn>
                <a:cxn ang="0">
                  <a:pos x="29" y="70"/>
                </a:cxn>
                <a:cxn ang="0">
                  <a:pos x="44" y="65"/>
                </a:cxn>
                <a:cxn ang="0">
                  <a:pos x="56" y="59"/>
                </a:cxn>
                <a:cxn ang="0">
                  <a:pos x="67" y="57"/>
                </a:cxn>
                <a:cxn ang="0">
                  <a:pos x="76" y="51"/>
                </a:cxn>
                <a:cxn ang="0">
                  <a:pos x="100" y="43"/>
                </a:cxn>
                <a:cxn ang="0">
                  <a:pos x="111" y="32"/>
                </a:cxn>
                <a:cxn ang="0">
                  <a:pos x="120" y="28"/>
                </a:cxn>
                <a:cxn ang="0">
                  <a:pos x="106" y="0"/>
                </a:cxn>
                <a:cxn ang="0">
                  <a:pos x="95" y="3"/>
                </a:cxn>
                <a:cxn ang="0">
                  <a:pos x="123" y="78"/>
                </a:cxn>
                <a:cxn ang="0">
                  <a:pos x="134" y="76"/>
                </a:cxn>
                <a:cxn ang="0">
                  <a:pos x="123" y="78"/>
                </a:cxn>
              </a:cxnLst>
              <a:rect l="0" t="0" r="r" b="b"/>
              <a:pathLst>
                <a:path w="135" h="82">
                  <a:moveTo>
                    <a:pt x="95" y="3"/>
                  </a:moveTo>
                  <a:cubicBezTo>
                    <a:pt x="90" y="4"/>
                    <a:pt x="75" y="3"/>
                    <a:pt x="73" y="4"/>
                  </a:cubicBezTo>
                  <a:cubicBezTo>
                    <a:pt x="71" y="5"/>
                    <a:pt x="58" y="15"/>
                    <a:pt x="56" y="19"/>
                  </a:cubicBezTo>
                  <a:cubicBezTo>
                    <a:pt x="54" y="24"/>
                    <a:pt x="51" y="25"/>
                    <a:pt x="48" y="22"/>
                  </a:cubicBezTo>
                  <a:cubicBezTo>
                    <a:pt x="45" y="20"/>
                    <a:pt x="33" y="21"/>
                    <a:pt x="32" y="20"/>
                  </a:cubicBezTo>
                  <a:cubicBezTo>
                    <a:pt x="31" y="19"/>
                    <a:pt x="23" y="18"/>
                    <a:pt x="18" y="19"/>
                  </a:cubicBezTo>
                  <a:cubicBezTo>
                    <a:pt x="14" y="19"/>
                    <a:pt x="12" y="17"/>
                    <a:pt x="10" y="17"/>
                  </a:cubicBezTo>
                  <a:cubicBezTo>
                    <a:pt x="8" y="18"/>
                    <a:pt x="6" y="20"/>
                    <a:pt x="5" y="21"/>
                  </a:cubicBezTo>
                  <a:cubicBezTo>
                    <a:pt x="4" y="23"/>
                    <a:pt x="6" y="26"/>
                    <a:pt x="6" y="28"/>
                  </a:cubicBezTo>
                  <a:cubicBezTo>
                    <a:pt x="5" y="28"/>
                    <a:pt x="3" y="29"/>
                    <a:pt x="0" y="30"/>
                  </a:cubicBezTo>
                  <a:cubicBezTo>
                    <a:pt x="1" y="33"/>
                    <a:pt x="2" y="35"/>
                    <a:pt x="1" y="37"/>
                  </a:cubicBezTo>
                  <a:cubicBezTo>
                    <a:pt x="0" y="41"/>
                    <a:pt x="1" y="50"/>
                    <a:pt x="5" y="55"/>
                  </a:cubicBezTo>
                  <a:cubicBezTo>
                    <a:pt x="8" y="61"/>
                    <a:pt x="7" y="70"/>
                    <a:pt x="9" y="72"/>
                  </a:cubicBezTo>
                  <a:cubicBezTo>
                    <a:pt x="10" y="74"/>
                    <a:pt x="23" y="73"/>
                    <a:pt x="29" y="70"/>
                  </a:cubicBezTo>
                  <a:cubicBezTo>
                    <a:pt x="35" y="66"/>
                    <a:pt x="39" y="65"/>
                    <a:pt x="44" y="65"/>
                  </a:cubicBezTo>
                  <a:cubicBezTo>
                    <a:pt x="48" y="65"/>
                    <a:pt x="54" y="61"/>
                    <a:pt x="56" y="59"/>
                  </a:cubicBezTo>
                  <a:cubicBezTo>
                    <a:pt x="57" y="57"/>
                    <a:pt x="64" y="57"/>
                    <a:pt x="67" y="57"/>
                  </a:cubicBezTo>
                  <a:cubicBezTo>
                    <a:pt x="70" y="58"/>
                    <a:pt x="73" y="54"/>
                    <a:pt x="76" y="51"/>
                  </a:cubicBezTo>
                  <a:cubicBezTo>
                    <a:pt x="79" y="48"/>
                    <a:pt x="89" y="47"/>
                    <a:pt x="100" y="43"/>
                  </a:cubicBezTo>
                  <a:cubicBezTo>
                    <a:pt x="110" y="40"/>
                    <a:pt x="108" y="35"/>
                    <a:pt x="111" y="32"/>
                  </a:cubicBezTo>
                  <a:cubicBezTo>
                    <a:pt x="113" y="30"/>
                    <a:pt x="116" y="30"/>
                    <a:pt x="120" y="28"/>
                  </a:cubicBezTo>
                  <a:cubicBezTo>
                    <a:pt x="115" y="18"/>
                    <a:pt x="109" y="6"/>
                    <a:pt x="106" y="0"/>
                  </a:cubicBezTo>
                  <a:cubicBezTo>
                    <a:pt x="101" y="1"/>
                    <a:pt x="97" y="3"/>
                    <a:pt x="95" y="3"/>
                  </a:cubicBezTo>
                  <a:close/>
                  <a:moveTo>
                    <a:pt x="123" y="78"/>
                  </a:moveTo>
                  <a:cubicBezTo>
                    <a:pt x="127" y="82"/>
                    <a:pt x="134" y="77"/>
                    <a:pt x="134" y="76"/>
                  </a:cubicBezTo>
                  <a:cubicBezTo>
                    <a:pt x="135" y="74"/>
                    <a:pt x="119" y="73"/>
                    <a:pt x="123" y="78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4" name="Freeform 148"/>
            <p:cNvSpPr>
              <a:spLocks noEditPoints="1"/>
            </p:cNvSpPr>
            <p:nvPr/>
          </p:nvSpPr>
          <p:spPr bwMode="auto">
            <a:xfrm>
              <a:off x="9774172" y="4297002"/>
              <a:ext cx="208488" cy="149733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5" y="19"/>
                </a:cxn>
                <a:cxn ang="0">
                  <a:pos x="1" y="3"/>
                </a:cxn>
                <a:cxn ang="0">
                  <a:pos x="22" y="17"/>
                </a:cxn>
                <a:cxn ang="0">
                  <a:pos x="32" y="24"/>
                </a:cxn>
                <a:cxn ang="0">
                  <a:pos x="22" y="17"/>
                </a:cxn>
                <a:cxn ang="0">
                  <a:pos x="60" y="37"/>
                </a:cxn>
                <a:cxn ang="0">
                  <a:pos x="44" y="28"/>
                </a:cxn>
                <a:cxn ang="0">
                  <a:pos x="60" y="37"/>
                </a:cxn>
                <a:cxn ang="0">
                  <a:pos x="58" y="47"/>
                </a:cxn>
                <a:cxn ang="0">
                  <a:pos x="69" y="54"/>
                </a:cxn>
                <a:cxn ang="0">
                  <a:pos x="58" y="47"/>
                </a:cxn>
                <a:cxn ang="0">
                  <a:pos x="78" y="58"/>
                </a:cxn>
                <a:cxn ang="0">
                  <a:pos x="89" y="63"/>
                </a:cxn>
                <a:cxn ang="0">
                  <a:pos x="78" y="58"/>
                </a:cxn>
                <a:cxn ang="0">
                  <a:pos x="70" y="36"/>
                </a:cxn>
                <a:cxn ang="0">
                  <a:pos x="79" y="51"/>
                </a:cxn>
                <a:cxn ang="0">
                  <a:pos x="70" y="36"/>
                </a:cxn>
              </a:cxnLst>
              <a:rect l="0" t="0" r="r" b="b"/>
              <a:pathLst>
                <a:path w="92" h="66">
                  <a:moveTo>
                    <a:pt x="1" y="3"/>
                  </a:moveTo>
                  <a:cubicBezTo>
                    <a:pt x="0" y="6"/>
                    <a:pt x="11" y="21"/>
                    <a:pt x="15" y="19"/>
                  </a:cubicBezTo>
                  <a:cubicBezTo>
                    <a:pt x="22" y="14"/>
                    <a:pt x="2" y="0"/>
                    <a:pt x="1" y="3"/>
                  </a:cubicBezTo>
                  <a:close/>
                  <a:moveTo>
                    <a:pt x="22" y="17"/>
                  </a:moveTo>
                  <a:cubicBezTo>
                    <a:pt x="22" y="18"/>
                    <a:pt x="30" y="26"/>
                    <a:pt x="32" y="24"/>
                  </a:cubicBezTo>
                  <a:cubicBezTo>
                    <a:pt x="34" y="23"/>
                    <a:pt x="23" y="14"/>
                    <a:pt x="22" y="17"/>
                  </a:cubicBezTo>
                  <a:close/>
                  <a:moveTo>
                    <a:pt x="60" y="37"/>
                  </a:moveTo>
                  <a:cubicBezTo>
                    <a:pt x="63" y="35"/>
                    <a:pt x="44" y="25"/>
                    <a:pt x="44" y="28"/>
                  </a:cubicBezTo>
                  <a:cubicBezTo>
                    <a:pt x="44" y="31"/>
                    <a:pt x="57" y="38"/>
                    <a:pt x="60" y="37"/>
                  </a:cubicBezTo>
                  <a:close/>
                  <a:moveTo>
                    <a:pt x="58" y="47"/>
                  </a:moveTo>
                  <a:cubicBezTo>
                    <a:pt x="59" y="52"/>
                    <a:pt x="66" y="55"/>
                    <a:pt x="69" y="54"/>
                  </a:cubicBezTo>
                  <a:cubicBezTo>
                    <a:pt x="72" y="52"/>
                    <a:pt x="57" y="42"/>
                    <a:pt x="58" y="47"/>
                  </a:cubicBezTo>
                  <a:close/>
                  <a:moveTo>
                    <a:pt x="78" y="58"/>
                  </a:moveTo>
                  <a:cubicBezTo>
                    <a:pt x="79" y="60"/>
                    <a:pt x="85" y="66"/>
                    <a:pt x="89" y="63"/>
                  </a:cubicBezTo>
                  <a:cubicBezTo>
                    <a:pt x="92" y="61"/>
                    <a:pt x="78" y="56"/>
                    <a:pt x="78" y="58"/>
                  </a:cubicBezTo>
                  <a:close/>
                  <a:moveTo>
                    <a:pt x="70" y="36"/>
                  </a:moveTo>
                  <a:cubicBezTo>
                    <a:pt x="67" y="42"/>
                    <a:pt x="77" y="51"/>
                    <a:pt x="79" y="51"/>
                  </a:cubicBezTo>
                  <a:cubicBezTo>
                    <a:pt x="80" y="52"/>
                    <a:pt x="72" y="32"/>
                    <a:pt x="70" y="3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5" name="Freeform 149"/>
            <p:cNvSpPr>
              <a:spLocks noEditPoints="1"/>
            </p:cNvSpPr>
            <p:nvPr/>
          </p:nvSpPr>
          <p:spPr bwMode="auto">
            <a:xfrm>
              <a:off x="9774172" y="4297002"/>
              <a:ext cx="208488" cy="149733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5" y="19"/>
                </a:cxn>
                <a:cxn ang="0">
                  <a:pos x="1" y="3"/>
                </a:cxn>
                <a:cxn ang="0">
                  <a:pos x="22" y="17"/>
                </a:cxn>
                <a:cxn ang="0">
                  <a:pos x="32" y="24"/>
                </a:cxn>
                <a:cxn ang="0">
                  <a:pos x="22" y="17"/>
                </a:cxn>
                <a:cxn ang="0">
                  <a:pos x="60" y="37"/>
                </a:cxn>
                <a:cxn ang="0">
                  <a:pos x="44" y="28"/>
                </a:cxn>
                <a:cxn ang="0">
                  <a:pos x="60" y="37"/>
                </a:cxn>
                <a:cxn ang="0">
                  <a:pos x="58" y="47"/>
                </a:cxn>
                <a:cxn ang="0">
                  <a:pos x="69" y="54"/>
                </a:cxn>
                <a:cxn ang="0">
                  <a:pos x="58" y="47"/>
                </a:cxn>
                <a:cxn ang="0">
                  <a:pos x="78" y="58"/>
                </a:cxn>
                <a:cxn ang="0">
                  <a:pos x="89" y="63"/>
                </a:cxn>
                <a:cxn ang="0">
                  <a:pos x="78" y="58"/>
                </a:cxn>
                <a:cxn ang="0">
                  <a:pos x="70" y="36"/>
                </a:cxn>
                <a:cxn ang="0">
                  <a:pos x="79" y="51"/>
                </a:cxn>
                <a:cxn ang="0">
                  <a:pos x="70" y="36"/>
                </a:cxn>
              </a:cxnLst>
              <a:rect l="0" t="0" r="r" b="b"/>
              <a:pathLst>
                <a:path w="92" h="66">
                  <a:moveTo>
                    <a:pt x="1" y="3"/>
                  </a:moveTo>
                  <a:cubicBezTo>
                    <a:pt x="0" y="6"/>
                    <a:pt x="11" y="21"/>
                    <a:pt x="15" y="19"/>
                  </a:cubicBezTo>
                  <a:cubicBezTo>
                    <a:pt x="22" y="14"/>
                    <a:pt x="2" y="0"/>
                    <a:pt x="1" y="3"/>
                  </a:cubicBezTo>
                  <a:close/>
                  <a:moveTo>
                    <a:pt x="22" y="17"/>
                  </a:moveTo>
                  <a:cubicBezTo>
                    <a:pt x="22" y="18"/>
                    <a:pt x="30" y="26"/>
                    <a:pt x="32" y="24"/>
                  </a:cubicBezTo>
                  <a:cubicBezTo>
                    <a:pt x="34" y="23"/>
                    <a:pt x="23" y="14"/>
                    <a:pt x="22" y="17"/>
                  </a:cubicBezTo>
                  <a:close/>
                  <a:moveTo>
                    <a:pt x="60" y="37"/>
                  </a:moveTo>
                  <a:cubicBezTo>
                    <a:pt x="63" y="35"/>
                    <a:pt x="44" y="25"/>
                    <a:pt x="44" y="28"/>
                  </a:cubicBezTo>
                  <a:cubicBezTo>
                    <a:pt x="44" y="31"/>
                    <a:pt x="57" y="38"/>
                    <a:pt x="60" y="37"/>
                  </a:cubicBezTo>
                  <a:close/>
                  <a:moveTo>
                    <a:pt x="58" y="47"/>
                  </a:moveTo>
                  <a:cubicBezTo>
                    <a:pt x="59" y="52"/>
                    <a:pt x="66" y="55"/>
                    <a:pt x="69" y="54"/>
                  </a:cubicBezTo>
                  <a:cubicBezTo>
                    <a:pt x="72" y="52"/>
                    <a:pt x="57" y="42"/>
                    <a:pt x="58" y="47"/>
                  </a:cubicBezTo>
                  <a:close/>
                  <a:moveTo>
                    <a:pt x="78" y="58"/>
                  </a:moveTo>
                  <a:cubicBezTo>
                    <a:pt x="79" y="60"/>
                    <a:pt x="85" y="66"/>
                    <a:pt x="89" y="63"/>
                  </a:cubicBezTo>
                  <a:cubicBezTo>
                    <a:pt x="92" y="61"/>
                    <a:pt x="78" y="56"/>
                    <a:pt x="78" y="58"/>
                  </a:cubicBezTo>
                  <a:close/>
                  <a:moveTo>
                    <a:pt x="70" y="36"/>
                  </a:moveTo>
                  <a:cubicBezTo>
                    <a:pt x="67" y="42"/>
                    <a:pt x="77" y="51"/>
                    <a:pt x="79" y="51"/>
                  </a:cubicBezTo>
                  <a:cubicBezTo>
                    <a:pt x="80" y="52"/>
                    <a:pt x="72" y="32"/>
                    <a:pt x="70" y="36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6" name="Freeform 150"/>
            <p:cNvSpPr>
              <a:spLocks noEditPoints="1"/>
            </p:cNvSpPr>
            <p:nvPr/>
          </p:nvSpPr>
          <p:spPr bwMode="auto">
            <a:xfrm>
              <a:off x="8691929" y="4433465"/>
              <a:ext cx="1055709" cy="940092"/>
            </a:xfrm>
            <a:custGeom>
              <a:avLst/>
              <a:gdLst/>
              <a:ahLst/>
              <a:cxnLst>
                <a:cxn ang="0">
                  <a:pos x="457" y="180"/>
                </a:cxn>
                <a:cxn ang="0">
                  <a:pos x="438" y="160"/>
                </a:cxn>
                <a:cxn ang="0">
                  <a:pos x="424" y="139"/>
                </a:cxn>
                <a:cxn ang="0">
                  <a:pos x="410" y="124"/>
                </a:cxn>
                <a:cxn ang="0">
                  <a:pos x="378" y="93"/>
                </a:cxn>
                <a:cxn ang="0">
                  <a:pos x="367" y="53"/>
                </a:cxn>
                <a:cxn ang="0">
                  <a:pos x="347" y="33"/>
                </a:cxn>
                <a:cxn ang="0">
                  <a:pos x="329" y="10"/>
                </a:cxn>
                <a:cxn ang="0">
                  <a:pos x="324" y="51"/>
                </a:cxn>
                <a:cxn ang="0">
                  <a:pos x="297" y="76"/>
                </a:cxn>
                <a:cxn ang="0">
                  <a:pos x="265" y="59"/>
                </a:cxn>
                <a:cxn ang="0">
                  <a:pos x="259" y="35"/>
                </a:cxn>
                <a:cxn ang="0">
                  <a:pos x="268" y="17"/>
                </a:cxn>
                <a:cxn ang="0">
                  <a:pos x="251" y="19"/>
                </a:cxn>
                <a:cxn ang="0">
                  <a:pos x="222" y="13"/>
                </a:cxn>
                <a:cxn ang="0">
                  <a:pos x="194" y="32"/>
                </a:cxn>
                <a:cxn ang="0">
                  <a:pos x="184" y="51"/>
                </a:cxn>
                <a:cxn ang="0">
                  <a:pos x="167" y="44"/>
                </a:cxn>
                <a:cxn ang="0">
                  <a:pos x="147" y="46"/>
                </a:cxn>
                <a:cxn ang="0">
                  <a:pos x="131" y="55"/>
                </a:cxn>
                <a:cxn ang="0">
                  <a:pos x="123" y="73"/>
                </a:cxn>
                <a:cxn ang="0">
                  <a:pos x="106" y="75"/>
                </a:cxn>
                <a:cxn ang="0">
                  <a:pos x="69" y="110"/>
                </a:cxn>
                <a:cxn ang="0">
                  <a:pos x="34" y="121"/>
                </a:cxn>
                <a:cxn ang="0">
                  <a:pos x="13" y="130"/>
                </a:cxn>
                <a:cxn ang="0">
                  <a:pos x="6" y="169"/>
                </a:cxn>
                <a:cxn ang="0">
                  <a:pos x="9" y="187"/>
                </a:cxn>
                <a:cxn ang="0">
                  <a:pos x="22" y="227"/>
                </a:cxn>
                <a:cxn ang="0">
                  <a:pos x="23" y="277"/>
                </a:cxn>
                <a:cxn ang="0">
                  <a:pos x="56" y="294"/>
                </a:cxn>
                <a:cxn ang="0">
                  <a:pos x="104" y="280"/>
                </a:cxn>
                <a:cxn ang="0">
                  <a:pos x="157" y="260"/>
                </a:cxn>
                <a:cxn ang="0">
                  <a:pos x="219" y="256"/>
                </a:cxn>
                <a:cxn ang="0">
                  <a:pos x="240" y="268"/>
                </a:cxn>
                <a:cxn ang="0">
                  <a:pos x="262" y="287"/>
                </a:cxn>
                <a:cxn ang="0">
                  <a:pos x="278" y="285"/>
                </a:cxn>
                <a:cxn ang="0">
                  <a:pos x="288" y="289"/>
                </a:cxn>
                <a:cxn ang="0">
                  <a:pos x="304" y="317"/>
                </a:cxn>
                <a:cxn ang="0">
                  <a:pos x="344" y="344"/>
                </a:cxn>
                <a:cxn ang="0">
                  <a:pos x="365" y="341"/>
                </a:cxn>
                <a:cxn ang="0">
                  <a:pos x="379" y="348"/>
                </a:cxn>
                <a:cxn ang="0">
                  <a:pos x="419" y="330"/>
                </a:cxn>
                <a:cxn ang="0">
                  <a:pos x="443" y="266"/>
                </a:cxn>
                <a:cxn ang="0">
                  <a:pos x="458" y="228"/>
                </a:cxn>
                <a:cxn ang="0">
                  <a:pos x="210" y="11"/>
                </a:cxn>
                <a:cxn ang="0">
                  <a:pos x="266" y="307"/>
                </a:cxn>
                <a:cxn ang="0">
                  <a:pos x="379" y="376"/>
                </a:cxn>
                <a:cxn ang="0">
                  <a:pos x="380" y="411"/>
                </a:cxn>
                <a:cxn ang="0">
                  <a:pos x="395" y="402"/>
                </a:cxn>
                <a:cxn ang="0">
                  <a:pos x="379" y="376"/>
                </a:cxn>
              </a:cxnLst>
              <a:rect l="0" t="0" r="r" b="b"/>
              <a:pathLst>
                <a:path w="463" h="412">
                  <a:moveTo>
                    <a:pt x="460" y="207"/>
                  </a:moveTo>
                  <a:cubicBezTo>
                    <a:pt x="462" y="205"/>
                    <a:pt x="459" y="197"/>
                    <a:pt x="457" y="198"/>
                  </a:cubicBezTo>
                  <a:cubicBezTo>
                    <a:pt x="456" y="200"/>
                    <a:pt x="456" y="186"/>
                    <a:pt x="457" y="180"/>
                  </a:cubicBezTo>
                  <a:cubicBezTo>
                    <a:pt x="458" y="173"/>
                    <a:pt x="457" y="174"/>
                    <a:pt x="454" y="177"/>
                  </a:cubicBezTo>
                  <a:cubicBezTo>
                    <a:pt x="451" y="181"/>
                    <a:pt x="447" y="171"/>
                    <a:pt x="447" y="169"/>
                  </a:cubicBezTo>
                  <a:cubicBezTo>
                    <a:pt x="446" y="166"/>
                    <a:pt x="442" y="159"/>
                    <a:pt x="438" y="160"/>
                  </a:cubicBezTo>
                  <a:cubicBezTo>
                    <a:pt x="434" y="161"/>
                    <a:pt x="436" y="154"/>
                    <a:pt x="432" y="155"/>
                  </a:cubicBezTo>
                  <a:cubicBezTo>
                    <a:pt x="428" y="156"/>
                    <a:pt x="428" y="149"/>
                    <a:pt x="428" y="143"/>
                  </a:cubicBezTo>
                  <a:cubicBezTo>
                    <a:pt x="429" y="137"/>
                    <a:pt x="426" y="142"/>
                    <a:pt x="424" y="139"/>
                  </a:cubicBezTo>
                  <a:cubicBezTo>
                    <a:pt x="422" y="137"/>
                    <a:pt x="420" y="139"/>
                    <a:pt x="417" y="140"/>
                  </a:cubicBezTo>
                  <a:cubicBezTo>
                    <a:pt x="415" y="141"/>
                    <a:pt x="414" y="135"/>
                    <a:pt x="415" y="132"/>
                  </a:cubicBezTo>
                  <a:cubicBezTo>
                    <a:pt x="415" y="130"/>
                    <a:pt x="414" y="127"/>
                    <a:pt x="410" y="124"/>
                  </a:cubicBezTo>
                  <a:cubicBezTo>
                    <a:pt x="407" y="121"/>
                    <a:pt x="406" y="119"/>
                    <a:pt x="407" y="116"/>
                  </a:cubicBezTo>
                  <a:cubicBezTo>
                    <a:pt x="407" y="112"/>
                    <a:pt x="385" y="101"/>
                    <a:pt x="381" y="100"/>
                  </a:cubicBezTo>
                  <a:cubicBezTo>
                    <a:pt x="376" y="99"/>
                    <a:pt x="380" y="94"/>
                    <a:pt x="378" y="93"/>
                  </a:cubicBezTo>
                  <a:cubicBezTo>
                    <a:pt x="376" y="91"/>
                    <a:pt x="375" y="84"/>
                    <a:pt x="375" y="79"/>
                  </a:cubicBezTo>
                  <a:cubicBezTo>
                    <a:pt x="375" y="73"/>
                    <a:pt x="368" y="72"/>
                    <a:pt x="368" y="67"/>
                  </a:cubicBezTo>
                  <a:cubicBezTo>
                    <a:pt x="369" y="63"/>
                    <a:pt x="366" y="58"/>
                    <a:pt x="367" y="53"/>
                  </a:cubicBezTo>
                  <a:cubicBezTo>
                    <a:pt x="367" y="48"/>
                    <a:pt x="360" y="47"/>
                    <a:pt x="359" y="44"/>
                  </a:cubicBezTo>
                  <a:cubicBezTo>
                    <a:pt x="359" y="42"/>
                    <a:pt x="355" y="44"/>
                    <a:pt x="351" y="45"/>
                  </a:cubicBezTo>
                  <a:cubicBezTo>
                    <a:pt x="346" y="45"/>
                    <a:pt x="347" y="39"/>
                    <a:pt x="347" y="33"/>
                  </a:cubicBezTo>
                  <a:cubicBezTo>
                    <a:pt x="348" y="28"/>
                    <a:pt x="345" y="18"/>
                    <a:pt x="342" y="15"/>
                  </a:cubicBezTo>
                  <a:cubicBezTo>
                    <a:pt x="338" y="13"/>
                    <a:pt x="338" y="3"/>
                    <a:pt x="336" y="2"/>
                  </a:cubicBezTo>
                  <a:cubicBezTo>
                    <a:pt x="335" y="0"/>
                    <a:pt x="329" y="7"/>
                    <a:pt x="329" y="10"/>
                  </a:cubicBezTo>
                  <a:cubicBezTo>
                    <a:pt x="329" y="13"/>
                    <a:pt x="329" y="17"/>
                    <a:pt x="326" y="19"/>
                  </a:cubicBezTo>
                  <a:cubicBezTo>
                    <a:pt x="324" y="21"/>
                    <a:pt x="328" y="29"/>
                    <a:pt x="325" y="31"/>
                  </a:cubicBezTo>
                  <a:cubicBezTo>
                    <a:pt x="322" y="34"/>
                    <a:pt x="325" y="45"/>
                    <a:pt x="324" y="51"/>
                  </a:cubicBezTo>
                  <a:cubicBezTo>
                    <a:pt x="323" y="58"/>
                    <a:pt x="323" y="64"/>
                    <a:pt x="320" y="69"/>
                  </a:cubicBezTo>
                  <a:cubicBezTo>
                    <a:pt x="317" y="73"/>
                    <a:pt x="317" y="80"/>
                    <a:pt x="311" y="82"/>
                  </a:cubicBezTo>
                  <a:cubicBezTo>
                    <a:pt x="305" y="84"/>
                    <a:pt x="297" y="79"/>
                    <a:pt x="297" y="76"/>
                  </a:cubicBezTo>
                  <a:cubicBezTo>
                    <a:pt x="297" y="73"/>
                    <a:pt x="291" y="71"/>
                    <a:pt x="287" y="71"/>
                  </a:cubicBezTo>
                  <a:cubicBezTo>
                    <a:pt x="284" y="72"/>
                    <a:pt x="282" y="67"/>
                    <a:pt x="276" y="63"/>
                  </a:cubicBezTo>
                  <a:cubicBezTo>
                    <a:pt x="271" y="58"/>
                    <a:pt x="266" y="64"/>
                    <a:pt x="265" y="59"/>
                  </a:cubicBezTo>
                  <a:cubicBezTo>
                    <a:pt x="263" y="54"/>
                    <a:pt x="261" y="53"/>
                    <a:pt x="257" y="50"/>
                  </a:cubicBezTo>
                  <a:cubicBezTo>
                    <a:pt x="253" y="47"/>
                    <a:pt x="254" y="47"/>
                    <a:pt x="258" y="45"/>
                  </a:cubicBezTo>
                  <a:cubicBezTo>
                    <a:pt x="262" y="42"/>
                    <a:pt x="261" y="38"/>
                    <a:pt x="259" y="35"/>
                  </a:cubicBezTo>
                  <a:cubicBezTo>
                    <a:pt x="257" y="32"/>
                    <a:pt x="261" y="33"/>
                    <a:pt x="266" y="30"/>
                  </a:cubicBezTo>
                  <a:cubicBezTo>
                    <a:pt x="271" y="27"/>
                    <a:pt x="266" y="24"/>
                    <a:pt x="270" y="22"/>
                  </a:cubicBezTo>
                  <a:cubicBezTo>
                    <a:pt x="274" y="21"/>
                    <a:pt x="272" y="18"/>
                    <a:pt x="268" y="17"/>
                  </a:cubicBezTo>
                  <a:cubicBezTo>
                    <a:pt x="264" y="16"/>
                    <a:pt x="265" y="21"/>
                    <a:pt x="263" y="21"/>
                  </a:cubicBezTo>
                  <a:cubicBezTo>
                    <a:pt x="262" y="22"/>
                    <a:pt x="260" y="15"/>
                    <a:pt x="259" y="15"/>
                  </a:cubicBezTo>
                  <a:cubicBezTo>
                    <a:pt x="258" y="16"/>
                    <a:pt x="253" y="22"/>
                    <a:pt x="251" y="19"/>
                  </a:cubicBezTo>
                  <a:cubicBezTo>
                    <a:pt x="248" y="16"/>
                    <a:pt x="234" y="13"/>
                    <a:pt x="229" y="12"/>
                  </a:cubicBezTo>
                  <a:cubicBezTo>
                    <a:pt x="223" y="11"/>
                    <a:pt x="221" y="4"/>
                    <a:pt x="218" y="6"/>
                  </a:cubicBezTo>
                  <a:cubicBezTo>
                    <a:pt x="215" y="7"/>
                    <a:pt x="219" y="9"/>
                    <a:pt x="222" y="13"/>
                  </a:cubicBezTo>
                  <a:cubicBezTo>
                    <a:pt x="226" y="17"/>
                    <a:pt x="210" y="20"/>
                    <a:pt x="205" y="18"/>
                  </a:cubicBezTo>
                  <a:cubicBezTo>
                    <a:pt x="200" y="17"/>
                    <a:pt x="206" y="22"/>
                    <a:pt x="202" y="22"/>
                  </a:cubicBezTo>
                  <a:cubicBezTo>
                    <a:pt x="198" y="21"/>
                    <a:pt x="197" y="28"/>
                    <a:pt x="194" y="32"/>
                  </a:cubicBezTo>
                  <a:cubicBezTo>
                    <a:pt x="191" y="35"/>
                    <a:pt x="193" y="38"/>
                    <a:pt x="189" y="40"/>
                  </a:cubicBezTo>
                  <a:cubicBezTo>
                    <a:pt x="186" y="42"/>
                    <a:pt x="186" y="45"/>
                    <a:pt x="190" y="50"/>
                  </a:cubicBezTo>
                  <a:cubicBezTo>
                    <a:pt x="194" y="54"/>
                    <a:pt x="188" y="55"/>
                    <a:pt x="184" y="51"/>
                  </a:cubicBezTo>
                  <a:cubicBezTo>
                    <a:pt x="180" y="47"/>
                    <a:pt x="177" y="47"/>
                    <a:pt x="177" y="51"/>
                  </a:cubicBezTo>
                  <a:cubicBezTo>
                    <a:pt x="177" y="56"/>
                    <a:pt x="172" y="54"/>
                    <a:pt x="173" y="49"/>
                  </a:cubicBezTo>
                  <a:cubicBezTo>
                    <a:pt x="174" y="44"/>
                    <a:pt x="168" y="46"/>
                    <a:pt x="167" y="44"/>
                  </a:cubicBezTo>
                  <a:cubicBezTo>
                    <a:pt x="166" y="41"/>
                    <a:pt x="161" y="36"/>
                    <a:pt x="157" y="37"/>
                  </a:cubicBezTo>
                  <a:cubicBezTo>
                    <a:pt x="154" y="37"/>
                    <a:pt x="154" y="40"/>
                    <a:pt x="151" y="40"/>
                  </a:cubicBezTo>
                  <a:cubicBezTo>
                    <a:pt x="148" y="40"/>
                    <a:pt x="147" y="42"/>
                    <a:pt x="147" y="46"/>
                  </a:cubicBezTo>
                  <a:cubicBezTo>
                    <a:pt x="148" y="49"/>
                    <a:pt x="142" y="45"/>
                    <a:pt x="139" y="46"/>
                  </a:cubicBezTo>
                  <a:cubicBezTo>
                    <a:pt x="135" y="46"/>
                    <a:pt x="139" y="51"/>
                    <a:pt x="137" y="51"/>
                  </a:cubicBezTo>
                  <a:cubicBezTo>
                    <a:pt x="135" y="51"/>
                    <a:pt x="135" y="55"/>
                    <a:pt x="131" y="55"/>
                  </a:cubicBezTo>
                  <a:cubicBezTo>
                    <a:pt x="128" y="55"/>
                    <a:pt x="129" y="62"/>
                    <a:pt x="129" y="66"/>
                  </a:cubicBezTo>
                  <a:cubicBezTo>
                    <a:pt x="130" y="69"/>
                    <a:pt x="124" y="64"/>
                    <a:pt x="121" y="65"/>
                  </a:cubicBezTo>
                  <a:cubicBezTo>
                    <a:pt x="118" y="66"/>
                    <a:pt x="122" y="69"/>
                    <a:pt x="123" y="73"/>
                  </a:cubicBezTo>
                  <a:cubicBezTo>
                    <a:pt x="124" y="78"/>
                    <a:pt x="121" y="77"/>
                    <a:pt x="119" y="79"/>
                  </a:cubicBezTo>
                  <a:cubicBezTo>
                    <a:pt x="117" y="81"/>
                    <a:pt x="115" y="74"/>
                    <a:pt x="115" y="71"/>
                  </a:cubicBezTo>
                  <a:cubicBezTo>
                    <a:pt x="115" y="67"/>
                    <a:pt x="110" y="70"/>
                    <a:pt x="106" y="75"/>
                  </a:cubicBezTo>
                  <a:cubicBezTo>
                    <a:pt x="101" y="80"/>
                    <a:pt x="107" y="87"/>
                    <a:pt x="105" y="88"/>
                  </a:cubicBezTo>
                  <a:cubicBezTo>
                    <a:pt x="103" y="90"/>
                    <a:pt x="94" y="98"/>
                    <a:pt x="89" y="104"/>
                  </a:cubicBezTo>
                  <a:cubicBezTo>
                    <a:pt x="84" y="111"/>
                    <a:pt x="73" y="107"/>
                    <a:pt x="69" y="110"/>
                  </a:cubicBezTo>
                  <a:cubicBezTo>
                    <a:pt x="66" y="113"/>
                    <a:pt x="62" y="111"/>
                    <a:pt x="58" y="113"/>
                  </a:cubicBezTo>
                  <a:cubicBezTo>
                    <a:pt x="55" y="116"/>
                    <a:pt x="48" y="121"/>
                    <a:pt x="48" y="118"/>
                  </a:cubicBezTo>
                  <a:cubicBezTo>
                    <a:pt x="47" y="115"/>
                    <a:pt x="38" y="117"/>
                    <a:pt x="34" y="121"/>
                  </a:cubicBezTo>
                  <a:cubicBezTo>
                    <a:pt x="30" y="125"/>
                    <a:pt x="24" y="129"/>
                    <a:pt x="20" y="129"/>
                  </a:cubicBezTo>
                  <a:cubicBezTo>
                    <a:pt x="16" y="129"/>
                    <a:pt x="16" y="136"/>
                    <a:pt x="14" y="137"/>
                  </a:cubicBezTo>
                  <a:cubicBezTo>
                    <a:pt x="12" y="139"/>
                    <a:pt x="13" y="132"/>
                    <a:pt x="13" y="130"/>
                  </a:cubicBezTo>
                  <a:cubicBezTo>
                    <a:pt x="13" y="129"/>
                    <a:pt x="9" y="133"/>
                    <a:pt x="7" y="139"/>
                  </a:cubicBezTo>
                  <a:cubicBezTo>
                    <a:pt x="5" y="144"/>
                    <a:pt x="11" y="146"/>
                    <a:pt x="8" y="151"/>
                  </a:cubicBezTo>
                  <a:cubicBezTo>
                    <a:pt x="4" y="157"/>
                    <a:pt x="0" y="162"/>
                    <a:pt x="6" y="169"/>
                  </a:cubicBezTo>
                  <a:cubicBezTo>
                    <a:pt x="11" y="176"/>
                    <a:pt x="14" y="181"/>
                    <a:pt x="12" y="184"/>
                  </a:cubicBezTo>
                  <a:cubicBezTo>
                    <a:pt x="10" y="188"/>
                    <a:pt x="7" y="177"/>
                    <a:pt x="5" y="179"/>
                  </a:cubicBezTo>
                  <a:cubicBezTo>
                    <a:pt x="4" y="180"/>
                    <a:pt x="10" y="184"/>
                    <a:pt x="9" y="187"/>
                  </a:cubicBezTo>
                  <a:cubicBezTo>
                    <a:pt x="7" y="189"/>
                    <a:pt x="2" y="178"/>
                    <a:pt x="1" y="181"/>
                  </a:cubicBezTo>
                  <a:cubicBezTo>
                    <a:pt x="0" y="183"/>
                    <a:pt x="12" y="200"/>
                    <a:pt x="12" y="206"/>
                  </a:cubicBezTo>
                  <a:cubicBezTo>
                    <a:pt x="12" y="212"/>
                    <a:pt x="22" y="218"/>
                    <a:pt x="22" y="227"/>
                  </a:cubicBezTo>
                  <a:cubicBezTo>
                    <a:pt x="21" y="236"/>
                    <a:pt x="30" y="251"/>
                    <a:pt x="32" y="253"/>
                  </a:cubicBezTo>
                  <a:cubicBezTo>
                    <a:pt x="33" y="255"/>
                    <a:pt x="28" y="261"/>
                    <a:pt x="29" y="268"/>
                  </a:cubicBezTo>
                  <a:cubicBezTo>
                    <a:pt x="30" y="275"/>
                    <a:pt x="27" y="277"/>
                    <a:pt x="23" y="277"/>
                  </a:cubicBezTo>
                  <a:cubicBezTo>
                    <a:pt x="18" y="277"/>
                    <a:pt x="21" y="284"/>
                    <a:pt x="26" y="285"/>
                  </a:cubicBezTo>
                  <a:cubicBezTo>
                    <a:pt x="30" y="285"/>
                    <a:pt x="29" y="289"/>
                    <a:pt x="34" y="292"/>
                  </a:cubicBezTo>
                  <a:cubicBezTo>
                    <a:pt x="39" y="296"/>
                    <a:pt x="52" y="294"/>
                    <a:pt x="56" y="294"/>
                  </a:cubicBezTo>
                  <a:cubicBezTo>
                    <a:pt x="60" y="294"/>
                    <a:pt x="61" y="288"/>
                    <a:pt x="67" y="288"/>
                  </a:cubicBezTo>
                  <a:cubicBezTo>
                    <a:pt x="73" y="287"/>
                    <a:pt x="72" y="286"/>
                    <a:pt x="75" y="282"/>
                  </a:cubicBezTo>
                  <a:cubicBezTo>
                    <a:pt x="78" y="279"/>
                    <a:pt x="91" y="280"/>
                    <a:pt x="104" y="280"/>
                  </a:cubicBezTo>
                  <a:cubicBezTo>
                    <a:pt x="117" y="281"/>
                    <a:pt x="123" y="277"/>
                    <a:pt x="125" y="272"/>
                  </a:cubicBezTo>
                  <a:cubicBezTo>
                    <a:pt x="127" y="267"/>
                    <a:pt x="136" y="267"/>
                    <a:pt x="140" y="263"/>
                  </a:cubicBezTo>
                  <a:cubicBezTo>
                    <a:pt x="144" y="260"/>
                    <a:pt x="147" y="259"/>
                    <a:pt x="157" y="260"/>
                  </a:cubicBezTo>
                  <a:cubicBezTo>
                    <a:pt x="167" y="260"/>
                    <a:pt x="176" y="255"/>
                    <a:pt x="182" y="253"/>
                  </a:cubicBezTo>
                  <a:cubicBezTo>
                    <a:pt x="188" y="250"/>
                    <a:pt x="200" y="251"/>
                    <a:pt x="206" y="250"/>
                  </a:cubicBezTo>
                  <a:cubicBezTo>
                    <a:pt x="212" y="248"/>
                    <a:pt x="213" y="257"/>
                    <a:pt x="219" y="256"/>
                  </a:cubicBezTo>
                  <a:cubicBezTo>
                    <a:pt x="226" y="256"/>
                    <a:pt x="229" y="258"/>
                    <a:pt x="233" y="258"/>
                  </a:cubicBezTo>
                  <a:cubicBezTo>
                    <a:pt x="236" y="258"/>
                    <a:pt x="236" y="261"/>
                    <a:pt x="239" y="261"/>
                  </a:cubicBezTo>
                  <a:cubicBezTo>
                    <a:pt x="243" y="262"/>
                    <a:pt x="242" y="265"/>
                    <a:pt x="240" y="268"/>
                  </a:cubicBezTo>
                  <a:cubicBezTo>
                    <a:pt x="238" y="272"/>
                    <a:pt x="245" y="271"/>
                    <a:pt x="250" y="278"/>
                  </a:cubicBezTo>
                  <a:cubicBezTo>
                    <a:pt x="255" y="284"/>
                    <a:pt x="250" y="285"/>
                    <a:pt x="253" y="290"/>
                  </a:cubicBezTo>
                  <a:cubicBezTo>
                    <a:pt x="255" y="295"/>
                    <a:pt x="257" y="294"/>
                    <a:pt x="262" y="287"/>
                  </a:cubicBezTo>
                  <a:cubicBezTo>
                    <a:pt x="267" y="280"/>
                    <a:pt x="272" y="285"/>
                    <a:pt x="273" y="279"/>
                  </a:cubicBezTo>
                  <a:cubicBezTo>
                    <a:pt x="274" y="273"/>
                    <a:pt x="279" y="266"/>
                    <a:pt x="283" y="269"/>
                  </a:cubicBezTo>
                  <a:cubicBezTo>
                    <a:pt x="286" y="272"/>
                    <a:pt x="280" y="273"/>
                    <a:pt x="278" y="285"/>
                  </a:cubicBezTo>
                  <a:cubicBezTo>
                    <a:pt x="276" y="296"/>
                    <a:pt x="272" y="290"/>
                    <a:pt x="271" y="293"/>
                  </a:cubicBezTo>
                  <a:cubicBezTo>
                    <a:pt x="270" y="297"/>
                    <a:pt x="281" y="298"/>
                    <a:pt x="281" y="292"/>
                  </a:cubicBezTo>
                  <a:cubicBezTo>
                    <a:pt x="281" y="286"/>
                    <a:pt x="283" y="284"/>
                    <a:pt x="288" y="289"/>
                  </a:cubicBezTo>
                  <a:cubicBezTo>
                    <a:pt x="292" y="295"/>
                    <a:pt x="285" y="299"/>
                    <a:pt x="286" y="302"/>
                  </a:cubicBezTo>
                  <a:cubicBezTo>
                    <a:pt x="287" y="304"/>
                    <a:pt x="292" y="301"/>
                    <a:pt x="294" y="301"/>
                  </a:cubicBezTo>
                  <a:cubicBezTo>
                    <a:pt x="299" y="301"/>
                    <a:pt x="305" y="311"/>
                    <a:pt x="304" y="317"/>
                  </a:cubicBezTo>
                  <a:cubicBezTo>
                    <a:pt x="303" y="322"/>
                    <a:pt x="301" y="327"/>
                    <a:pt x="310" y="331"/>
                  </a:cubicBezTo>
                  <a:cubicBezTo>
                    <a:pt x="318" y="335"/>
                    <a:pt x="315" y="336"/>
                    <a:pt x="321" y="336"/>
                  </a:cubicBezTo>
                  <a:cubicBezTo>
                    <a:pt x="328" y="336"/>
                    <a:pt x="341" y="341"/>
                    <a:pt x="344" y="344"/>
                  </a:cubicBezTo>
                  <a:cubicBezTo>
                    <a:pt x="348" y="347"/>
                    <a:pt x="357" y="342"/>
                    <a:pt x="358" y="336"/>
                  </a:cubicBezTo>
                  <a:cubicBezTo>
                    <a:pt x="360" y="330"/>
                    <a:pt x="367" y="336"/>
                    <a:pt x="363" y="338"/>
                  </a:cubicBezTo>
                  <a:cubicBezTo>
                    <a:pt x="360" y="340"/>
                    <a:pt x="365" y="344"/>
                    <a:pt x="365" y="341"/>
                  </a:cubicBezTo>
                  <a:cubicBezTo>
                    <a:pt x="365" y="338"/>
                    <a:pt x="367" y="335"/>
                    <a:pt x="368" y="339"/>
                  </a:cubicBezTo>
                  <a:cubicBezTo>
                    <a:pt x="369" y="343"/>
                    <a:pt x="374" y="343"/>
                    <a:pt x="376" y="346"/>
                  </a:cubicBezTo>
                  <a:cubicBezTo>
                    <a:pt x="377" y="349"/>
                    <a:pt x="379" y="351"/>
                    <a:pt x="379" y="348"/>
                  </a:cubicBezTo>
                  <a:cubicBezTo>
                    <a:pt x="379" y="346"/>
                    <a:pt x="380" y="344"/>
                    <a:pt x="384" y="342"/>
                  </a:cubicBezTo>
                  <a:cubicBezTo>
                    <a:pt x="388" y="341"/>
                    <a:pt x="391" y="338"/>
                    <a:pt x="395" y="334"/>
                  </a:cubicBezTo>
                  <a:cubicBezTo>
                    <a:pt x="399" y="331"/>
                    <a:pt x="417" y="330"/>
                    <a:pt x="419" y="330"/>
                  </a:cubicBezTo>
                  <a:cubicBezTo>
                    <a:pt x="420" y="330"/>
                    <a:pt x="421" y="315"/>
                    <a:pt x="422" y="307"/>
                  </a:cubicBezTo>
                  <a:cubicBezTo>
                    <a:pt x="423" y="300"/>
                    <a:pt x="430" y="298"/>
                    <a:pt x="431" y="290"/>
                  </a:cubicBezTo>
                  <a:cubicBezTo>
                    <a:pt x="432" y="282"/>
                    <a:pt x="441" y="267"/>
                    <a:pt x="443" y="266"/>
                  </a:cubicBezTo>
                  <a:cubicBezTo>
                    <a:pt x="445" y="265"/>
                    <a:pt x="449" y="263"/>
                    <a:pt x="450" y="258"/>
                  </a:cubicBezTo>
                  <a:cubicBezTo>
                    <a:pt x="450" y="253"/>
                    <a:pt x="456" y="248"/>
                    <a:pt x="456" y="242"/>
                  </a:cubicBezTo>
                  <a:cubicBezTo>
                    <a:pt x="456" y="237"/>
                    <a:pt x="459" y="230"/>
                    <a:pt x="458" y="228"/>
                  </a:cubicBezTo>
                  <a:cubicBezTo>
                    <a:pt x="458" y="226"/>
                    <a:pt x="456" y="221"/>
                    <a:pt x="460" y="217"/>
                  </a:cubicBezTo>
                  <a:cubicBezTo>
                    <a:pt x="463" y="213"/>
                    <a:pt x="458" y="208"/>
                    <a:pt x="460" y="207"/>
                  </a:cubicBezTo>
                  <a:close/>
                  <a:moveTo>
                    <a:pt x="210" y="11"/>
                  </a:moveTo>
                  <a:cubicBezTo>
                    <a:pt x="209" y="8"/>
                    <a:pt x="191" y="11"/>
                    <a:pt x="195" y="14"/>
                  </a:cubicBezTo>
                  <a:cubicBezTo>
                    <a:pt x="198" y="16"/>
                    <a:pt x="210" y="14"/>
                    <a:pt x="210" y="11"/>
                  </a:cubicBezTo>
                  <a:close/>
                  <a:moveTo>
                    <a:pt x="266" y="307"/>
                  </a:moveTo>
                  <a:cubicBezTo>
                    <a:pt x="269" y="309"/>
                    <a:pt x="278" y="309"/>
                    <a:pt x="279" y="305"/>
                  </a:cubicBezTo>
                  <a:cubicBezTo>
                    <a:pt x="281" y="302"/>
                    <a:pt x="263" y="305"/>
                    <a:pt x="266" y="307"/>
                  </a:cubicBezTo>
                  <a:close/>
                  <a:moveTo>
                    <a:pt x="379" y="376"/>
                  </a:moveTo>
                  <a:cubicBezTo>
                    <a:pt x="372" y="377"/>
                    <a:pt x="362" y="370"/>
                    <a:pt x="360" y="371"/>
                  </a:cubicBezTo>
                  <a:cubicBezTo>
                    <a:pt x="357" y="372"/>
                    <a:pt x="368" y="389"/>
                    <a:pt x="365" y="393"/>
                  </a:cubicBezTo>
                  <a:cubicBezTo>
                    <a:pt x="361" y="398"/>
                    <a:pt x="375" y="410"/>
                    <a:pt x="380" y="411"/>
                  </a:cubicBezTo>
                  <a:cubicBezTo>
                    <a:pt x="385" y="412"/>
                    <a:pt x="383" y="406"/>
                    <a:pt x="386" y="406"/>
                  </a:cubicBezTo>
                  <a:cubicBezTo>
                    <a:pt x="389" y="407"/>
                    <a:pt x="388" y="403"/>
                    <a:pt x="389" y="401"/>
                  </a:cubicBezTo>
                  <a:cubicBezTo>
                    <a:pt x="389" y="398"/>
                    <a:pt x="392" y="403"/>
                    <a:pt x="395" y="402"/>
                  </a:cubicBezTo>
                  <a:cubicBezTo>
                    <a:pt x="398" y="400"/>
                    <a:pt x="394" y="390"/>
                    <a:pt x="398" y="390"/>
                  </a:cubicBezTo>
                  <a:cubicBezTo>
                    <a:pt x="402" y="390"/>
                    <a:pt x="399" y="377"/>
                    <a:pt x="398" y="372"/>
                  </a:cubicBezTo>
                  <a:cubicBezTo>
                    <a:pt x="397" y="368"/>
                    <a:pt x="386" y="376"/>
                    <a:pt x="379" y="376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7" name="Freeform 151"/>
            <p:cNvSpPr>
              <a:spLocks noEditPoints="1"/>
            </p:cNvSpPr>
            <p:nvPr/>
          </p:nvSpPr>
          <p:spPr bwMode="auto">
            <a:xfrm>
              <a:off x="10073638" y="5102523"/>
              <a:ext cx="322209" cy="382860"/>
            </a:xfrm>
            <a:custGeom>
              <a:avLst/>
              <a:gdLst/>
              <a:ahLst/>
              <a:cxnLst>
                <a:cxn ang="0">
                  <a:pos x="87" y="81"/>
                </a:cxn>
                <a:cxn ang="0">
                  <a:pos x="78" y="84"/>
                </a:cxn>
                <a:cxn ang="0">
                  <a:pos x="67" y="79"/>
                </a:cxn>
                <a:cxn ang="0">
                  <a:pos x="61" y="89"/>
                </a:cxn>
                <a:cxn ang="0">
                  <a:pos x="52" y="105"/>
                </a:cxn>
                <a:cxn ang="0">
                  <a:pos x="21" y="125"/>
                </a:cxn>
                <a:cxn ang="0">
                  <a:pos x="7" y="139"/>
                </a:cxn>
                <a:cxn ang="0">
                  <a:pos x="4" y="151"/>
                </a:cxn>
                <a:cxn ang="0">
                  <a:pos x="14" y="156"/>
                </a:cxn>
                <a:cxn ang="0">
                  <a:pos x="22" y="159"/>
                </a:cxn>
                <a:cxn ang="0">
                  <a:pos x="43" y="154"/>
                </a:cxn>
                <a:cxn ang="0">
                  <a:pos x="50" y="141"/>
                </a:cxn>
                <a:cxn ang="0">
                  <a:pos x="56" y="129"/>
                </a:cxn>
                <a:cxn ang="0">
                  <a:pos x="69" y="122"/>
                </a:cxn>
                <a:cxn ang="0">
                  <a:pos x="72" y="116"/>
                </a:cxn>
                <a:cxn ang="0">
                  <a:pos x="80" y="105"/>
                </a:cxn>
                <a:cxn ang="0">
                  <a:pos x="89" y="90"/>
                </a:cxn>
                <a:cxn ang="0">
                  <a:pos x="87" y="81"/>
                </a:cxn>
                <a:cxn ang="0">
                  <a:pos x="15" y="167"/>
                </a:cxn>
                <a:cxn ang="0">
                  <a:pos x="19" y="162"/>
                </a:cxn>
                <a:cxn ang="0">
                  <a:pos x="15" y="167"/>
                </a:cxn>
                <a:cxn ang="0">
                  <a:pos x="128" y="41"/>
                </a:cxn>
                <a:cxn ang="0">
                  <a:pos x="117" y="40"/>
                </a:cxn>
                <a:cxn ang="0">
                  <a:pos x="110" y="33"/>
                </a:cxn>
                <a:cxn ang="0">
                  <a:pos x="105" y="24"/>
                </a:cxn>
                <a:cxn ang="0">
                  <a:pos x="105" y="30"/>
                </a:cxn>
                <a:cxn ang="0">
                  <a:pos x="100" y="28"/>
                </a:cxn>
                <a:cxn ang="0">
                  <a:pos x="96" y="20"/>
                </a:cxn>
                <a:cxn ang="0">
                  <a:pos x="92" y="10"/>
                </a:cxn>
                <a:cxn ang="0">
                  <a:pos x="78" y="0"/>
                </a:cxn>
                <a:cxn ang="0">
                  <a:pos x="81" y="12"/>
                </a:cxn>
                <a:cxn ang="0">
                  <a:pos x="89" y="20"/>
                </a:cxn>
                <a:cxn ang="0">
                  <a:pos x="96" y="29"/>
                </a:cxn>
                <a:cxn ang="0">
                  <a:pos x="94" y="46"/>
                </a:cxn>
                <a:cxn ang="0">
                  <a:pos x="85" y="56"/>
                </a:cxn>
                <a:cxn ang="0">
                  <a:pos x="100" y="69"/>
                </a:cxn>
                <a:cxn ang="0">
                  <a:pos x="97" y="87"/>
                </a:cxn>
                <a:cxn ang="0">
                  <a:pos x="107" y="89"/>
                </a:cxn>
                <a:cxn ang="0">
                  <a:pos x="119" y="71"/>
                </a:cxn>
                <a:cxn ang="0">
                  <a:pos x="123" y="60"/>
                </a:cxn>
                <a:cxn ang="0">
                  <a:pos x="130" y="57"/>
                </a:cxn>
                <a:cxn ang="0">
                  <a:pos x="135" y="50"/>
                </a:cxn>
                <a:cxn ang="0">
                  <a:pos x="139" y="40"/>
                </a:cxn>
                <a:cxn ang="0">
                  <a:pos x="128" y="41"/>
                </a:cxn>
              </a:cxnLst>
              <a:rect l="0" t="0" r="r" b="b"/>
              <a:pathLst>
                <a:path w="141" h="168">
                  <a:moveTo>
                    <a:pt x="87" y="81"/>
                  </a:moveTo>
                  <a:cubicBezTo>
                    <a:pt x="84" y="79"/>
                    <a:pt x="82" y="82"/>
                    <a:pt x="78" y="84"/>
                  </a:cubicBezTo>
                  <a:cubicBezTo>
                    <a:pt x="74" y="86"/>
                    <a:pt x="72" y="76"/>
                    <a:pt x="67" y="79"/>
                  </a:cubicBezTo>
                  <a:cubicBezTo>
                    <a:pt x="62" y="83"/>
                    <a:pt x="67" y="85"/>
                    <a:pt x="61" y="89"/>
                  </a:cubicBezTo>
                  <a:cubicBezTo>
                    <a:pt x="56" y="94"/>
                    <a:pt x="58" y="95"/>
                    <a:pt x="52" y="105"/>
                  </a:cubicBezTo>
                  <a:cubicBezTo>
                    <a:pt x="46" y="115"/>
                    <a:pt x="24" y="120"/>
                    <a:pt x="21" y="125"/>
                  </a:cubicBezTo>
                  <a:cubicBezTo>
                    <a:pt x="18" y="131"/>
                    <a:pt x="7" y="135"/>
                    <a:pt x="7" y="139"/>
                  </a:cubicBezTo>
                  <a:cubicBezTo>
                    <a:pt x="7" y="143"/>
                    <a:pt x="0" y="146"/>
                    <a:pt x="4" y="151"/>
                  </a:cubicBezTo>
                  <a:cubicBezTo>
                    <a:pt x="7" y="155"/>
                    <a:pt x="11" y="152"/>
                    <a:pt x="14" y="156"/>
                  </a:cubicBezTo>
                  <a:cubicBezTo>
                    <a:pt x="17" y="159"/>
                    <a:pt x="21" y="156"/>
                    <a:pt x="22" y="159"/>
                  </a:cubicBezTo>
                  <a:cubicBezTo>
                    <a:pt x="24" y="162"/>
                    <a:pt x="35" y="162"/>
                    <a:pt x="43" y="154"/>
                  </a:cubicBezTo>
                  <a:cubicBezTo>
                    <a:pt x="51" y="147"/>
                    <a:pt x="47" y="143"/>
                    <a:pt x="50" y="141"/>
                  </a:cubicBezTo>
                  <a:cubicBezTo>
                    <a:pt x="54" y="139"/>
                    <a:pt x="54" y="133"/>
                    <a:pt x="56" y="129"/>
                  </a:cubicBezTo>
                  <a:cubicBezTo>
                    <a:pt x="58" y="126"/>
                    <a:pt x="60" y="122"/>
                    <a:pt x="69" y="122"/>
                  </a:cubicBezTo>
                  <a:cubicBezTo>
                    <a:pt x="78" y="122"/>
                    <a:pt x="73" y="120"/>
                    <a:pt x="72" y="116"/>
                  </a:cubicBezTo>
                  <a:cubicBezTo>
                    <a:pt x="72" y="111"/>
                    <a:pt x="80" y="111"/>
                    <a:pt x="80" y="105"/>
                  </a:cubicBezTo>
                  <a:cubicBezTo>
                    <a:pt x="80" y="100"/>
                    <a:pt x="91" y="95"/>
                    <a:pt x="89" y="90"/>
                  </a:cubicBezTo>
                  <a:cubicBezTo>
                    <a:pt x="86" y="86"/>
                    <a:pt x="91" y="84"/>
                    <a:pt x="87" y="81"/>
                  </a:cubicBezTo>
                  <a:close/>
                  <a:moveTo>
                    <a:pt x="15" y="167"/>
                  </a:moveTo>
                  <a:cubicBezTo>
                    <a:pt x="17" y="168"/>
                    <a:pt x="22" y="166"/>
                    <a:pt x="19" y="162"/>
                  </a:cubicBezTo>
                  <a:cubicBezTo>
                    <a:pt x="16" y="158"/>
                    <a:pt x="11" y="166"/>
                    <a:pt x="15" y="167"/>
                  </a:cubicBezTo>
                  <a:close/>
                  <a:moveTo>
                    <a:pt x="128" y="41"/>
                  </a:moveTo>
                  <a:cubicBezTo>
                    <a:pt x="126" y="45"/>
                    <a:pt x="121" y="40"/>
                    <a:pt x="117" y="40"/>
                  </a:cubicBezTo>
                  <a:cubicBezTo>
                    <a:pt x="113" y="40"/>
                    <a:pt x="110" y="37"/>
                    <a:pt x="110" y="33"/>
                  </a:cubicBezTo>
                  <a:cubicBezTo>
                    <a:pt x="110" y="29"/>
                    <a:pt x="109" y="24"/>
                    <a:pt x="105" y="24"/>
                  </a:cubicBezTo>
                  <a:cubicBezTo>
                    <a:pt x="101" y="24"/>
                    <a:pt x="106" y="28"/>
                    <a:pt x="105" y="30"/>
                  </a:cubicBezTo>
                  <a:cubicBezTo>
                    <a:pt x="103" y="32"/>
                    <a:pt x="102" y="28"/>
                    <a:pt x="100" y="28"/>
                  </a:cubicBezTo>
                  <a:cubicBezTo>
                    <a:pt x="98" y="28"/>
                    <a:pt x="96" y="25"/>
                    <a:pt x="96" y="20"/>
                  </a:cubicBezTo>
                  <a:cubicBezTo>
                    <a:pt x="96" y="15"/>
                    <a:pt x="92" y="16"/>
                    <a:pt x="92" y="10"/>
                  </a:cubicBezTo>
                  <a:cubicBezTo>
                    <a:pt x="92" y="4"/>
                    <a:pt x="83" y="0"/>
                    <a:pt x="78" y="0"/>
                  </a:cubicBezTo>
                  <a:cubicBezTo>
                    <a:pt x="73" y="0"/>
                    <a:pt x="79" y="9"/>
                    <a:pt x="81" y="12"/>
                  </a:cubicBezTo>
                  <a:cubicBezTo>
                    <a:pt x="84" y="15"/>
                    <a:pt x="89" y="18"/>
                    <a:pt x="89" y="20"/>
                  </a:cubicBezTo>
                  <a:cubicBezTo>
                    <a:pt x="89" y="22"/>
                    <a:pt x="93" y="28"/>
                    <a:pt x="96" y="29"/>
                  </a:cubicBezTo>
                  <a:cubicBezTo>
                    <a:pt x="99" y="30"/>
                    <a:pt x="94" y="39"/>
                    <a:pt x="94" y="46"/>
                  </a:cubicBezTo>
                  <a:cubicBezTo>
                    <a:pt x="94" y="53"/>
                    <a:pt x="89" y="51"/>
                    <a:pt x="85" y="56"/>
                  </a:cubicBezTo>
                  <a:cubicBezTo>
                    <a:pt x="81" y="60"/>
                    <a:pt x="94" y="65"/>
                    <a:pt x="100" y="69"/>
                  </a:cubicBezTo>
                  <a:cubicBezTo>
                    <a:pt x="105" y="74"/>
                    <a:pt x="95" y="85"/>
                    <a:pt x="97" y="87"/>
                  </a:cubicBezTo>
                  <a:cubicBezTo>
                    <a:pt x="97" y="89"/>
                    <a:pt x="101" y="90"/>
                    <a:pt x="107" y="89"/>
                  </a:cubicBezTo>
                  <a:cubicBezTo>
                    <a:pt x="113" y="87"/>
                    <a:pt x="115" y="75"/>
                    <a:pt x="119" y="71"/>
                  </a:cubicBezTo>
                  <a:cubicBezTo>
                    <a:pt x="123" y="68"/>
                    <a:pt x="121" y="62"/>
                    <a:pt x="123" y="60"/>
                  </a:cubicBezTo>
                  <a:cubicBezTo>
                    <a:pt x="125" y="57"/>
                    <a:pt x="128" y="57"/>
                    <a:pt x="130" y="57"/>
                  </a:cubicBezTo>
                  <a:cubicBezTo>
                    <a:pt x="133" y="57"/>
                    <a:pt x="132" y="50"/>
                    <a:pt x="135" y="50"/>
                  </a:cubicBezTo>
                  <a:cubicBezTo>
                    <a:pt x="139" y="50"/>
                    <a:pt x="137" y="46"/>
                    <a:pt x="139" y="40"/>
                  </a:cubicBezTo>
                  <a:cubicBezTo>
                    <a:pt x="141" y="35"/>
                    <a:pt x="130" y="37"/>
                    <a:pt x="128" y="41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8" name="Freeform 152"/>
            <p:cNvSpPr>
              <a:spLocks noEditPoints="1"/>
            </p:cNvSpPr>
            <p:nvPr/>
          </p:nvSpPr>
          <p:spPr bwMode="auto">
            <a:xfrm>
              <a:off x="10356043" y="4581302"/>
              <a:ext cx="70128" cy="64442"/>
            </a:xfrm>
            <a:custGeom>
              <a:avLst/>
              <a:gdLst/>
              <a:ahLst/>
              <a:cxnLst>
                <a:cxn ang="0">
                  <a:pos x="4" y="24"/>
                </a:cxn>
                <a:cxn ang="0">
                  <a:pos x="17" y="20"/>
                </a:cxn>
                <a:cxn ang="0">
                  <a:pos x="4" y="24"/>
                </a:cxn>
                <a:cxn ang="0">
                  <a:pos x="20" y="10"/>
                </a:cxn>
                <a:cxn ang="0">
                  <a:pos x="31" y="4"/>
                </a:cxn>
                <a:cxn ang="0">
                  <a:pos x="20" y="10"/>
                </a:cxn>
              </a:cxnLst>
              <a:rect l="0" t="0" r="r" b="b"/>
              <a:pathLst>
                <a:path w="31" h="28">
                  <a:moveTo>
                    <a:pt x="4" y="24"/>
                  </a:moveTo>
                  <a:cubicBezTo>
                    <a:pt x="8" y="28"/>
                    <a:pt x="17" y="27"/>
                    <a:pt x="17" y="20"/>
                  </a:cubicBezTo>
                  <a:cubicBezTo>
                    <a:pt x="17" y="13"/>
                    <a:pt x="0" y="20"/>
                    <a:pt x="4" y="24"/>
                  </a:cubicBezTo>
                  <a:close/>
                  <a:moveTo>
                    <a:pt x="20" y="10"/>
                  </a:moveTo>
                  <a:cubicBezTo>
                    <a:pt x="22" y="11"/>
                    <a:pt x="31" y="8"/>
                    <a:pt x="31" y="4"/>
                  </a:cubicBezTo>
                  <a:cubicBezTo>
                    <a:pt x="31" y="0"/>
                    <a:pt x="15" y="9"/>
                    <a:pt x="20" y="10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9" name="Freeform 153"/>
            <p:cNvSpPr/>
            <p:nvPr/>
          </p:nvSpPr>
          <p:spPr bwMode="auto">
            <a:xfrm>
              <a:off x="7162385" y="2974049"/>
              <a:ext cx="369593" cy="233128"/>
            </a:xfrm>
            <a:custGeom>
              <a:avLst/>
              <a:gdLst/>
              <a:ahLst/>
              <a:cxnLst>
                <a:cxn ang="0">
                  <a:pos x="161" y="64"/>
                </a:cxn>
                <a:cxn ang="0">
                  <a:pos x="151" y="61"/>
                </a:cxn>
                <a:cxn ang="0">
                  <a:pos x="139" y="53"/>
                </a:cxn>
                <a:cxn ang="0">
                  <a:pos x="126" y="45"/>
                </a:cxn>
                <a:cxn ang="0">
                  <a:pos x="115" y="37"/>
                </a:cxn>
                <a:cxn ang="0">
                  <a:pos x="110" y="28"/>
                </a:cxn>
                <a:cxn ang="0">
                  <a:pos x="105" y="20"/>
                </a:cxn>
                <a:cxn ang="0">
                  <a:pos x="88" y="18"/>
                </a:cxn>
                <a:cxn ang="0">
                  <a:pos x="84" y="6"/>
                </a:cxn>
                <a:cxn ang="0">
                  <a:pos x="76" y="3"/>
                </a:cxn>
                <a:cxn ang="0">
                  <a:pos x="68" y="1"/>
                </a:cxn>
                <a:cxn ang="0">
                  <a:pos x="63" y="4"/>
                </a:cxn>
                <a:cxn ang="0">
                  <a:pos x="59" y="8"/>
                </a:cxn>
                <a:cxn ang="0">
                  <a:pos x="51" y="14"/>
                </a:cxn>
                <a:cxn ang="0">
                  <a:pos x="47" y="19"/>
                </a:cxn>
                <a:cxn ang="0">
                  <a:pos x="39" y="17"/>
                </a:cxn>
                <a:cxn ang="0">
                  <a:pos x="31" y="15"/>
                </a:cxn>
                <a:cxn ang="0">
                  <a:pos x="17" y="5"/>
                </a:cxn>
                <a:cxn ang="0">
                  <a:pos x="6" y="11"/>
                </a:cxn>
                <a:cxn ang="0">
                  <a:pos x="11" y="9"/>
                </a:cxn>
                <a:cxn ang="0">
                  <a:pos x="20" y="19"/>
                </a:cxn>
                <a:cxn ang="0">
                  <a:pos x="25" y="26"/>
                </a:cxn>
                <a:cxn ang="0">
                  <a:pos x="14" y="28"/>
                </a:cxn>
                <a:cxn ang="0">
                  <a:pos x="3" y="28"/>
                </a:cxn>
                <a:cxn ang="0">
                  <a:pos x="6" y="38"/>
                </a:cxn>
                <a:cxn ang="0">
                  <a:pos x="6" y="45"/>
                </a:cxn>
                <a:cxn ang="0">
                  <a:pos x="13" y="47"/>
                </a:cxn>
                <a:cxn ang="0">
                  <a:pos x="15" y="56"/>
                </a:cxn>
                <a:cxn ang="0">
                  <a:pos x="15" y="71"/>
                </a:cxn>
                <a:cxn ang="0">
                  <a:pos x="24" y="70"/>
                </a:cxn>
                <a:cxn ang="0">
                  <a:pos x="34" y="63"/>
                </a:cxn>
                <a:cxn ang="0">
                  <a:pos x="42" y="62"/>
                </a:cxn>
                <a:cxn ang="0">
                  <a:pos x="55" y="62"/>
                </a:cxn>
                <a:cxn ang="0">
                  <a:pos x="64" y="66"/>
                </a:cxn>
                <a:cxn ang="0">
                  <a:pos x="69" y="68"/>
                </a:cxn>
                <a:cxn ang="0">
                  <a:pos x="79" y="71"/>
                </a:cxn>
                <a:cxn ang="0">
                  <a:pos x="84" y="75"/>
                </a:cxn>
                <a:cxn ang="0">
                  <a:pos x="91" y="82"/>
                </a:cxn>
                <a:cxn ang="0">
                  <a:pos x="99" y="83"/>
                </a:cxn>
                <a:cxn ang="0">
                  <a:pos x="101" y="97"/>
                </a:cxn>
                <a:cxn ang="0">
                  <a:pos x="104" y="96"/>
                </a:cxn>
                <a:cxn ang="0">
                  <a:pos x="112" y="99"/>
                </a:cxn>
                <a:cxn ang="0">
                  <a:pos x="122" y="95"/>
                </a:cxn>
                <a:cxn ang="0">
                  <a:pos x="138" y="86"/>
                </a:cxn>
                <a:cxn ang="0">
                  <a:pos x="144" y="75"/>
                </a:cxn>
                <a:cxn ang="0">
                  <a:pos x="153" y="69"/>
                </a:cxn>
                <a:cxn ang="0">
                  <a:pos x="162" y="71"/>
                </a:cxn>
                <a:cxn ang="0">
                  <a:pos x="161" y="64"/>
                </a:cxn>
              </a:cxnLst>
              <a:rect l="0" t="0" r="r" b="b"/>
              <a:pathLst>
                <a:path w="162" h="102">
                  <a:moveTo>
                    <a:pt x="161" y="64"/>
                  </a:moveTo>
                  <a:cubicBezTo>
                    <a:pt x="161" y="64"/>
                    <a:pt x="153" y="60"/>
                    <a:pt x="151" y="61"/>
                  </a:cubicBezTo>
                  <a:cubicBezTo>
                    <a:pt x="148" y="61"/>
                    <a:pt x="144" y="55"/>
                    <a:pt x="139" y="53"/>
                  </a:cubicBezTo>
                  <a:cubicBezTo>
                    <a:pt x="134" y="51"/>
                    <a:pt x="128" y="48"/>
                    <a:pt x="126" y="45"/>
                  </a:cubicBezTo>
                  <a:cubicBezTo>
                    <a:pt x="124" y="42"/>
                    <a:pt x="116" y="39"/>
                    <a:pt x="115" y="37"/>
                  </a:cubicBezTo>
                  <a:cubicBezTo>
                    <a:pt x="114" y="35"/>
                    <a:pt x="112" y="31"/>
                    <a:pt x="110" y="28"/>
                  </a:cubicBezTo>
                  <a:cubicBezTo>
                    <a:pt x="107" y="25"/>
                    <a:pt x="107" y="21"/>
                    <a:pt x="105" y="20"/>
                  </a:cubicBezTo>
                  <a:cubicBezTo>
                    <a:pt x="103" y="20"/>
                    <a:pt x="88" y="20"/>
                    <a:pt x="88" y="18"/>
                  </a:cubicBezTo>
                  <a:cubicBezTo>
                    <a:pt x="88" y="16"/>
                    <a:pt x="87" y="7"/>
                    <a:pt x="84" y="6"/>
                  </a:cubicBezTo>
                  <a:cubicBezTo>
                    <a:pt x="81" y="6"/>
                    <a:pt x="77" y="5"/>
                    <a:pt x="76" y="3"/>
                  </a:cubicBezTo>
                  <a:cubicBezTo>
                    <a:pt x="74" y="2"/>
                    <a:pt x="69" y="0"/>
                    <a:pt x="68" y="1"/>
                  </a:cubicBezTo>
                  <a:cubicBezTo>
                    <a:pt x="67" y="3"/>
                    <a:pt x="64" y="4"/>
                    <a:pt x="63" y="4"/>
                  </a:cubicBezTo>
                  <a:cubicBezTo>
                    <a:pt x="62" y="4"/>
                    <a:pt x="62" y="8"/>
                    <a:pt x="59" y="8"/>
                  </a:cubicBezTo>
                  <a:cubicBezTo>
                    <a:pt x="56" y="8"/>
                    <a:pt x="51" y="12"/>
                    <a:pt x="51" y="14"/>
                  </a:cubicBezTo>
                  <a:cubicBezTo>
                    <a:pt x="51" y="16"/>
                    <a:pt x="51" y="20"/>
                    <a:pt x="47" y="19"/>
                  </a:cubicBezTo>
                  <a:cubicBezTo>
                    <a:pt x="45" y="19"/>
                    <a:pt x="42" y="19"/>
                    <a:pt x="39" y="17"/>
                  </a:cubicBezTo>
                  <a:cubicBezTo>
                    <a:pt x="38" y="18"/>
                    <a:pt x="35" y="20"/>
                    <a:pt x="31" y="15"/>
                  </a:cubicBezTo>
                  <a:cubicBezTo>
                    <a:pt x="27" y="10"/>
                    <a:pt x="21" y="5"/>
                    <a:pt x="17" y="5"/>
                  </a:cubicBezTo>
                  <a:cubicBezTo>
                    <a:pt x="14" y="5"/>
                    <a:pt x="3" y="5"/>
                    <a:pt x="6" y="11"/>
                  </a:cubicBezTo>
                  <a:cubicBezTo>
                    <a:pt x="7" y="10"/>
                    <a:pt x="8" y="9"/>
                    <a:pt x="11" y="9"/>
                  </a:cubicBezTo>
                  <a:cubicBezTo>
                    <a:pt x="19" y="10"/>
                    <a:pt x="15" y="19"/>
                    <a:pt x="20" y="19"/>
                  </a:cubicBezTo>
                  <a:cubicBezTo>
                    <a:pt x="24" y="20"/>
                    <a:pt x="29" y="26"/>
                    <a:pt x="25" y="26"/>
                  </a:cubicBezTo>
                  <a:cubicBezTo>
                    <a:pt x="21" y="26"/>
                    <a:pt x="18" y="30"/>
                    <a:pt x="14" y="28"/>
                  </a:cubicBezTo>
                  <a:cubicBezTo>
                    <a:pt x="10" y="27"/>
                    <a:pt x="5" y="24"/>
                    <a:pt x="3" y="28"/>
                  </a:cubicBezTo>
                  <a:cubicBezTo>
                    <a:pt x="2" y="33"/>
                    <a:pt x="0" y="38"/>
                    <a:pt x="6" y="38"/>
                  </a:cubicBezTo>
                  <a:cubicBezTo>
                    <a:pt x="11" y="37"/>
                    <a:pt x="10" y="41"/>
                    <a:pt x="6" y="45"/>
                  </a:cubicBezTo>
                  <a:cubicBezTo>
                    <a:pt x="3" y="48"/>
                    <a:pt x="12" y="44"/>
                    <a:pt x="13" y="47"/>
                  </a:cubicBezTo>
                  <a:cubicBezTo>
                    <a:pt x="13" y="51"/>
                    <a:pt x="16" y="51"/>
                    <a:pt x="15" y="56"/>
                  </a:cubicBezTo>
                  <a:cubicBezTo>
                    <a:pt x="14" y="60"/>
                    <a:pt x="15" y="66"/>
                    <a:pt x="15" y="71"/>
                  </a:cubicBezTo>
                  <a:cubicBezTo>
                    <a:pt x="19" y="71"/>
                    <a:pt x="23" y="71"/>
                    <a:pt x="24" y="70"/>
                  </a:cubicBezTo>
                  <a:cubicBezTo>
                    <a:pt x="26" y="67"/>
                    <a:pt x="31" y="63"/>
                    <a:pt x="34" y="63"/>
                  </a:cubicBezTo>
                  <a:cubicBezTo>
                    <a:pt x="37" y="63"/>
                    <a:pt x="41" y="64"/>
                    <a:pt x="42" y="62"/>
                  </a:cubicBezTo>
                  <a:cubicBezTo>
                    <a:pt x="44" y="59"/>
                    <a:pt x="54" y="60"/>
                    <a:pt x="55" y="62"/>
                  </a:cubicBezTo>
                  <a:cubicBezTo>
                    <a:pt x="57" y="64"/>
                    <a:pt x="62" y="66"/>
                    <a:pt x="64" y="66"/>
                  </a:cubicBezTo>
                  <a:cubicBezTo>
                    <a:pt x="65" y="66"/>
                    <a:pt x="66" y="69"/>
                    <a:pt x="69" y="68"/>
                  </a:cubicBezTo>
                  <a:cubicBezTo>
                    <a:pt x="72" y="68"/>
                    <a:pt x="79" y="69"/>
                    <a:pt x="79" y="71"/>
                  </a:cubicBezTo>
                  <a:cubicBezTo>
                    <a:pt x="79" y="73"/>
                    <a:pt x="81" y="75"/>
                    <a:pt x="84" y="75"/>
                  </a:cubicBezTo>
                  <a:cubicBezTo>
                    <a:pt x="86" y="75"/>
                    <a:pt x="89" y="82"/>
                    <a:pt x="91" y="82"/>
                  </a:cubicBezTo>
                  <a:cubicBezTo>
                    <a:pt x="94" y="81"/>
                    <a:pt x="99" y="81"/>
                    <a:pt x="99" y="83"/>
                  </a:cubicBezTo>
                  <a:cubicBezTo>
                    <a:pt x="99" y="84"/>
                    <a:pt x="100" y="92"/>
                    <a:pt x="101" y="97"/>
                  </a:cubicBezTo>
                  <a:cubicBezTo>
                    <a:pt x="102" y="96"/>
                    <a:pt x="103" y="96"/>
                    <a:pt x="104" y="96"/>
                  </a:cubicBezTo>
                  <a:cubicBezTo>
                    <a:pt x="105" y="97"/>
                    <a:pt x="111" y="96"/>
                    <a:pt x="112" y="99"/>
                  </a:cubicBezTo>
                  <a:cubicBezTo>
                    <a:pt x="113" y="102"/>
                    <a:pt x="122" y="100"/>
                    <a:pt x="122" y="95"/>
                  </a:cubicBezTo>
                  <a:cubicBezTo>
                    <a:pt x="121" y="90"/>
                    <a:pt x="136" y="90"/>
                    <a:pt x="138" y="86"/>
                  </a:cubicBezTo>
                  <a:cubicBezTo>
                    <a:pt x="139" y="81"/>
                    <a:pt x="141" y="73"/>
                    <a:pt x="144" y="75"/>
                  </a:cubicBezTo>
                  <a:cubicBezTo>
                    <a:pt x="148" y="76"/>
                    <a:pt x="150" y="69"/>
                    <a:pt x="153" y="69"/>
                  </a:cubicBezTo>
                  <a:cubicBezTo>
                    <a:pt x="156" y="70"/>
                    <a:pt x="158" y="72"/>
                    <a:pt x="162" y="71"/>
                  </a:cubicBezTo>
                  <a:lnTo>
                    <a:pt x="161" y="64"/>
                  </a:ln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0" name="Freeform 154"/>
            <p:cNvSpPr/>
            <p:nvPr/>
          </p:nvSpPr>
          <p:spPr bwMode="auto">
            <a:xfrm>
              <a:off x="6938734" y="3057444"/>
              <a:ext cx="507953" cy="430244"/>
            </a:xfrm>
            <a:custGeom>
              <a:avLst/>
              <a:gdLst/>
              <a:ahLst/>
              <a:cxnLst>
                <a:cxn ang="0">
                  <a:pos x="217" y="162"/>
                </a:cxn>
                <a:cxn ang="0">
                  <a:pos x="212" y="150"/>
                </a:cxn>
                <a:cxn ang="0">
                  <a:pos x="200" y="140"/>
                </a:cxn>
                <a:cxn ang="0">
                  <a:pos x="192" y="130"/>
                </a:cxn>
                <a:cxn ang="0">
                  <a:pos x="204" y="114"/>
                </a:cxn>
                <a:cxn ang="0">
                  <a:pos x="193" y="108"/>
                </a:cxn>
                <a:cxn ang="0">
                  <a:pos x="191" y="95"/>
                </a:cxn>
                <a:cxn ang="0">
                  <a:pos x="191" y="83"/>
                </a:cxn>
                <a:cxn ang="0">
                  <a:pos x="192" y="74"/>
                </a:cxn>
                <a:cxn ang="0">
                  <a:pos x="197" y="65"/>
                </a:cxn>
                <a:cxn ang="0">
                  <a:pos x="199" y="60"/>
                </a:cxn>
                <a:cxn ang="0">
                  <a:pos x="197" y="46"/>
                </a:cxn>
                <a:cxn ang="0">
                  <a:pos x="189" y="45"/>
                </a:cxn>
                <a:cxn ang="0">
                  <a:pos x="182" y="38"/>
                </a:cxn>
                <a:cxn ang="0">
                  <a:pos x="177" y="34"/>
                </a:cxn>
                <a:cxn ang="0">
                  <a:pos x="167" y="31"/>
                </a:cxn>
                <a:cxn ang="0">
                  <a:pos x="162" y="29"/>
                </a:cxn>
                <a:cxn ang="0">
                  <a:pos x="153" y="25"/>
                </a:cxn>
                <a:cxn ang="0">
                  <a:pos x="140" y="25"/>
                </a:cxn>
                <a:cxn ang="0">
                  <a:pos x="132" y="26"/>
                </a:cxn>
                <a:cxn ang="0">
                  <a:pos x="122" y="33"/>
                </a:cxn>
                <a:cxn ang="0">
                  <a:pos x="113" y="34"/>
                </a:cxn>
                <a:cxn ang="0">
                  <a:pos x="113" y="40"/>
                </a:cxn>
                <a:cxn ang="0">
                  <a:pos x="88" y="46"/>
                </a:cxn>
                <a:cxn ang="0">
                  <a:pos x="68" y="33"/>
                </a:cxn>
                <a:cxn ang="0">
                  <a:pos x="54" y="20"/>
                </a:cxn>
                <a:cxn ang="0">
                  <a:pos x="46" y="14"/>
                </a:cxn>
                <a:cxn ang="0">
                  <a:pos x="44" y="4"/>
                </a:cxn>
                <a:cxn ang="0">
                  <a:pos x="21" y="14"/>
                </a:cxn>
                <a:cxn ang="0">
                  <a:pos x="13" y="9"/>
                </a:cxn>
                <a:cxn ang="0">
                  <a:pos x="7" y="1"/>
                </a:cxn>
                <a:cxn ang="0">
                  <a:pos x="3" y="6"/>
                </a:cxn>
                <a:cxn ang="0">
                  <a:pos x="3" y="16"/>
                </a:cxn>
                <a:cxn ang="0">
                  <a:pos x="3" y="28"/>
                </a:cxn>
                <a:cxn ang="0">
                  <a:pos x="9" y="37"/>
                </a:cxn>
                <a:cxn ang="0">
                  <a:pos x="13" y="46"/>
                </a:cxn>
                <a:cxn ang="0">
                  <a:pos x="19" y="52"/>
                </a:cxn>
                <a:cxn ang="0">
                  <a:pos x="23" y="56"/>
                </a:cxn>
                <a:cxn ang="0">
                  <a:pos x="22" y="63"/>
                </a:cxn>
                <a:cxn ang="0">
                  <a:pos x="17" y="72"/>
                </a:cxn>
                <a:cxn ang="0">
                  <a:pos x="19" y="82"/>
                </a:cxn>
                <a:cxn ang="0">
                  <a:pos x="24" y="88"/>
                </a:cxn>
                <a:cxn ang="0">
                  <a:pos x="37" y="97"/>
                </a:cxn>
                <a:cxn ang="0">
                  <a:pos x="42" y="103"/>
                </a:cxn>
                <a:cxn ang="0">
                  <a:pos x="41" y="111"/>
                </a:cxn>
                <a:cxn ang="0">
                  <a:pos x="45" y="119"/>
                </a:cxn>
                <a:cxn ang="0">
                  <a:pos x="51" y="127"/>
                </a:cxn>
                <a:cxn ang="0">
                  <a:pos x="54" y="127"/>
                </a:cxn>
                <a:cxn ang="0">
                  <a:pos x="59" y="126"/>
                </a:cxn>
                <a:cxn ang="0">
                  <a:pos x="67" y="125"/>
                </a:cxn>
                <a:cxn ang="0">
                  <a:pos x="79" y="143"/>
                </a:cxn>
                <a:cxn ang="0">
                  <a:pos x="85" y="153"/>
                </a:cxn>
                <a:cxn ang="0">
                  <a:pos x="99" y="160"/>
                </a:cxn>
                <a:cxn ang="0">
                  <a:pos x="125" y="170"/>
                </a:cxn>
                <a:cxn ang="0">
                  <a:pos x="143" y="165"/>
                </a:cxn>
                <a:cxn ang="0">
                  <a:pos x="151" y="180"/>
                </a:cxn>
                <a:cxn ang="0">
                  <a:pos x="191" y="187"/>
                </a:cxn>
                <a:cxn ang="0">
                  <a:pos x="202" y="188"/>
                </a:cxn>
                <a:cxn ang="0">
                  <a:pos x="202" y="185"/>
                </a:cxn>
                <a:cxn ang="0">
                  <a:pos x="209" y="174"/>
                </a:cxn>
                <a:cxn ang="0">
                  <a:pos x="220" y="171"/>
                </a:cxn>
                <a:cxn ang="0">
                  <a:pos x="217" y="162"/>
                </a:cxn>
              </a:cxnLst>
              <a:rect l="0" t="0" r="r" b="b"/>
              <a:pathLst>
                <a:path w="223" h="188">
                  <a:moveTo>
                    <a:pt x="217" y="162"/>
                  </a:moveTo>
                  <a:cubicBezTo>
                    <a:pt x="214" y="161"/>
                    <a:pt x="217" y="152"/>
                    <a:pt x="212" y="150"/>
                  </a:cubicBezTo>
                  <a:cubicBezTo>
                    <a:pt x="206" y="148"/>
                    <a:pt x="201" y="144"/>
                    <a:pt x="200" y="140"/>
                  </a:cubicBezTo>
                  <a:cubicBezTo>
                    <a:pt x="199" y="136"/>
                    <a:pt x="192" y="133"/>
                    <a:pt x="192" y="130"/>
                  </a:cubicBezTo>
                  <a:cubicBezTo>
                    <a:pt x="193" y="128"/>
                    <a:pt x="206" y="119"/>
                    <a:pt x="204" y="114"/>
                  </a:cubicBezTo>
                  <a:cubicBezTo>
                    <a:pt x="202" y="109"/>
                    <a:pt x="194" y="110"/>
                    <a:pt x="193" y="108"/>
                  </a:cubicBezTo>
                  <a:cubicBezTo>
                    <a:pt x="192" y="107"/>
                    <a:pt x="193" y="100"/>
                    <a:pt x="191" y="95"/>
                  </a:cubicBezTo>
                  <a:cubicBezTo>
                    <a:pt x="189" y="91"/>
                    <a:pt x="193" y="86"/>
                    <a:pt x="191" y="83"/>
                  </a:cubicBezTo>
                  <a:cubicBezTo>
                    <a:pt x="189" y="81"/>
                    <a:pt x="192" y="75"/>
                    <a:pt x="192" y="74"/>
                  </a:cubicBezTo>
                  <a:cubicBezTo>
                    <a:pt x="193" y="72"/>
                    <a:pt x="197" y="69"/>
                    <a:pt x="197" y="65"/>
                  </a:cubicBezTo>
                  <a:cubicBezTo>
                    <a:pt x="197" y="62"/>
                    <a:pt x="198" y="60"/>
                    <a:pt x="199" y="60"/>
                  </a:cubicBezTo>
                  <a:cubicBezTo>
                    <a:pt x="198" y="55"/>
                    <a:pt x="197" y="47"/>
                    <a:pt x="197" y="46"/>
                  </a:cubicBezTo>
                  <a:cubicBezTo>
                    <a:pt x="197" y="44"/>
                    <a:pt x="192" y="44"/>
                    <a:pt x="189" y="45"/>
                  </a:cubicBezTo>
                  <a:cubicBezTo>
                    <a:pt x="187" y="45"/>
                    <a:pt x="184" y="38"/>
                    <a:pt x="182" y="38"/>
                  </a:cubicBezTo>
                  <a:cubicBezTo>
                    <a:pt x="179" y="38"/>
                    <a:pt x="177" y="36"/>
                    <a:pt x="177" y="34"/>
                  </a:cubicBezTo>
                  <a:cubicBezTo>
                    <a:pt x="177" y="32"/>
                    <a:pt x="170" y="31"/>
                    <a:pt x="167" y="31"/>
                  </a:cubicBezTo>
                  <a:cubicBezTo>
                    <a:pt x="164" y="32"/>
                    <a:pt x="163" y="29"/>
                    <a:pt x="162" y="29"/>
                  </a:cubicBezTo>
                  <a:cubicBezTo>
                    <a:pt x="160" y="29"/>
                    <a:pt x="155" y="27"/>
                    <a:pt x="153" y="25"/>
                  </a:cubicBezTo>
                  <a:cubicBezTo>
                    <a:pt x="152" y="23"/>
                    <a:pt x="142" y="22"/>
                    <a:pt x="140" y="25"/>
                  </a:cubicBezTo>
                  <a:cubicBezTo>
                    <a:pt x="139" y="27"/>
                    <a:pt x="135" y="26"/>
                    <a:pt x="132" y="26"/>
                  </a:cubicBezTo>
                  <a:cubicBezTo>
                    <a:pt x="129" y="26"/>
                    <a:pt x="124" y="30"/>
                    <a:pt x="122" y="33"/>
                  </a:cubicBezTo>
                  <a:cubicBezTo>
                    <a:pt x="121" y="34"/>
                    <a:pt x="117" y="34"/>
                    <a:pt x="113" y="34"/>
                  </a:cubicBezTo>
                  <a:cubicBezTo>
                    <a:pt x="113" y="37"/>
                    <a:pt x="113" y="39"/>
                    <a:pt x="113" y="40"/>
                  </a:cubicBezTo>
                  <a:cubicBezTo>
                    <a:pt x="111" y="43"/>
                    <a:pt x="98" y="45"/>
                    <a:pt x="88" y="46"/>
                  </a:cubicBezTo>
                  <a:cubicBezTo>
                    <a:pt x="79" y="46"/>
                    <a:pt x="78" y="33"/>
                    <a:pt x="68" y="33"/>
                  </a:cubicBezTo>
                  <a:cubicBezTo>
                    <a:pt x="60" y="33"/>
                    <a:pt x="54" y="26"/>
                    <a:pt x="54" y="20"/>
                  </a:cubicBezTo>
                  <a:cubicBezTo>
                    <a:pt x="50" y="18"/>
                    <a:pt x="45" y="15"/>
                    <a:pt x="46" y="14"/>
                  </a:cubicBezTo>
                  <a:cubicBezTo>
                    <a:pt x="47" y="12"/>
                    <a:pt x="49" y="1"/>
                    <a:pt x="44" y="4"/>
                  </a:cubicBezTo>
                  <a:cubicBezTo>
                    <a:pt x="38" y="6"/>
                    <a:pt x="31" y="15"/>
                    <a:pt x="21" y="14"/>
                  </a:cubicBezTo>
                  <a:cubicBezTo>
                    <a:pt x="11" y="12"/>
                    <a:pt x="18" y="11"/>
                    <a:pt x="13" y="9"/>
                  </a:cubicBezTo>
                  <a:cubicBezTo>
                    <a:pt x="9" y="7"/>
                    <a:pt x="12" y="2"/>
                    <a:pt x="7" y="1"/>
                  </a:cubicBezTo>
                  <a:cubicBezTo>
                    <a:pt x="2" y="0"/>
                    <a:pt x="5" y="6"/>
                    <a:pt x="3" y="6"/>
                  </a:cubicBezTo>
                  <a:cubicBezTo>
                    <a:pt x="0" y="6"/>
                    <a:pt x="2" y="14"/>
                    <a:pt x="3" y="16"/>
                  </a:cubicBezTo>
                  <a:cubicBezTo>
                    <a:pt x="4" y="18"/>
                    <a:pt x="1" y="27"/>
                    <a:pt x="3" y="28"/>
                  </a:cubicBezTo>
                  <a:cubicBezTo>
                    <a:pt x="5" y="28"/>
                    <a:pt x="9" y="35"/>
                    <a:pt x="9" y="37"/>
                  </a:cubicBezTo>
                  <a:cubicBezTo>
                    <a:pt x="8" y="38"/>
                    <a:pt x="13" y="43"/>
                    <a:pt x="13" y="46"/>
                  </a:cubicBezTo>
                  <a:cubicBezTo>
                    <a:pt x="13" y="49"/>
                    <a:pt x="17" y="52"/>
                    <a:pt x="19" y="52"/>
                  </a:cubicBezTo>
                  <a:cubicBezTo>
                    <a:pt x="21" y="52"/>
                    <a:pt x="24" y="54"/>
                    <a:pt x="23" y="56"/>
                  </a:cubicBezTo>
                  <a:cubicBezTo>
                    <a:pt x="22" y="59"/>
                    <a:pt x="25" y="63"/>
                    <a:pt x="22" y="63"/>
                  </a:cubicBezTo>
                  <a:cubicBezTo>
                    <a:pt x="19" y="63"/>
                    <a:pt x="20" y="71"/>
                    <a:pt x="17" y="72"/>
                  </a:cubicBezTo>
                  <a:cubicBezTo>
                    <a:pt x="15" y="73"/>
                    <a:pt x="17" y="81"/>
                    <a:pt x="19" y="82"/>
                  </a:cubicBezTo>
                  <a:cubicBezTo>
                    <a:pt x="21" y="83"/>
                    <a:pt x="25" y="85"/>
                    <a:pt x="24" y="88"/>
                  </a:cubicBezTo>
                  <a:cubicBezTo>
                    <a:pt x="24" y="91"/>
                    <a:pt x="34" y="96"/>
                    <a:pt x="37" y="97"/>
                  </a:cubicBezTo>
                  <a:cubicBezTo>
                    <a:pt x="40" y="97"/>
                    <a:pt x="40" y="102"/>
                    <a:pt x="42" y="103"/>
                  </a:cubicBezTo>
                  <a:cubicBezTo>
                    <a:pt x="44" y="105"/>
                    <a:pt x="41" y="109"/>
                    <a:pt x="41" y="111"/>
                  </a:cubicBezTo>
                  <a:cubicBezTo>
                    <a:pt x="42" y="113"/>
                    <a:pt x="46" y="115"/>
                    <a:pt x="45" y="119"/>
                  </a:cubicBezTo>
                  <a:cubicBezTo>
                    <a:pt x="45" y="121"/>
                    <a:pt x="48" y="124"/>
                    <a:pt x="51" y="127"/>
                  </a:cubicBezTo>
                  <a:cubicBezTo>
                    <a:pt x="52" y="127"/>
                    <a:pt x="53" y="127"/>
                    <a:pt x="54" y="127"/>
                  </a:cubicBezTo>
                  <a:cubicBezTo>
                    <a:pt x="57" y="127"/>
                    <a:pt x="57" y="124"/>
                    <a:pt x="59" y="126"/>
                  </a:cubicBezTo>
                  <a:cubicBezTo>
                    <a:pt x="62" y="128"/>
                    <a:pt x="65" y="126"/>
                    <a:pt x="67" y="125"/>
                  </a:cubicBezTo>
                  <a:cubicBezTo>
                    <a:pt x="70" y="125"/>
                    <a:pt x="76" y="137"/>
                    <a:pt x="79" y="143"/>
                  </a:cubicBezTo>
                  <a:cubicBezTo>
                    <a:pt x="82" y="149"/>
                    <a:pt x="81" y="151"/>
                    <a:pt x="85" y="153"/>
                  </a:cubicBezTo>
                  <a:cubicBezTo>
                    <a:pt x="89" y="156"/>
                    <a:pt x="93" y="155"/>
                    <a:pt x="99" y="160"/>
                  </a:cubicBezTo>
                  <a:cubicBezTo>
                    <a:pt x="104" y="166"/>
                    <a:pt x="119" y="170"/>
                    <a:pt x="125" y="170"/>
                  </a:cubicBezTo>
                  <a:cubicBezTo>
                    <a:pt x="131" y="170"/>
                    <a:pt x="135" y="164"/>
                    <a:pt x="143" y="165"/>
                  </a:cubicBezTo>
                  <a:cubicBezTo>
                    <a:pt x="150" y="167"/>
                    <a:pt x="149" y="176"/>
                    <a:pt x="151" y="180"/>
                  </a:cubicBezTo>
                  <a:cubicBezTo>
                    <a:pt x="154" y="183"/>
                    <a:pt x="185" y="186"/>
                    <a:pt x="191" y="187"/>
                  </a:cubicBezTo>
                  <a:cubicBezTo>
                    <a:pt x="193" y="188"/>
                    <a:pt x="197" y="188"/>
                    <a:pt x="202" y="188"/>
                  </a:cubicBezTo>
                  <a:cubicBezTo>
                    <a:pt x="202" y="187"/>
                    <a:pt x="202" y="186"/>
                    <a:pt x="202" y="185"/>
                  </a:cubicBezTo>
                  <a:cubicBezTo>
                    <a:pt x="202" y="180"/>
                    <a:pt x="206" y="176"/>
                    <a:pt x="209" y="174"/>
                  </a:cubicBezTo>
                  <a:cubicBezTo>
                    <a:pt x="213" y="172"/>
                    <a:pt x="216" y="171"/>
                    <a:pt x="220" y="171"/>
                  </a:cubicBezTo>
                  <a:cubicBezTo>
                    <a:pt x="223" y="170"/>
                    <a:pt x="220" y="163"/>
                    <a:pt x="217" y="162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1" name="Freeform 155"/>
            <p:cNvSpPr>
              <a:spLocks noEditPoints="1"/>
            </p:cNvSpPr>
            <p:nvPr/>
          </p:nvSpPr>
          <p:spPr bwMode="auto">
            <a:xfrm>
              <a:off x="7005071" y="2549491"/>
              <a:ext cx="1046231" cy="492790"/>
            </a:xfrm>
            <a:custGeom>
              <a:avLst/>
              <a:gdLst/>
              <a:ahLst/>
              <a:cxnLst>
                <a:cxn ang="0">
                  <a:pos x="444" y="89"/>
                </a:cxn>
                <a:cxn ang="0">
                  <a:pos x="429" y="75"/>
                </a:cxn>
                <a:cxn ang="0">
                  <a:pos x="399" y="70"/>
                </a:cxn>
                <a:cxn ang="0">
                  <a:pos x="372" y="51"/>
                </a:cxn>
                <a:cxn ang="0">
                  <a:pos x="341" y="17"/>
                </a:cxn>
                <a:cxn ang="0">
                  <a:pos x="310" y="30"/>
                </a:cxn>
                <a:cxn ang="0">
                  <a:pos x="302" y="21"/>
                </a:cxn>
                <a:cxn ang="0">
                  <a:pos x="285" y="19"/>
                </a:cxn>
                <a:cxn ang="0">
                  <a:pos x="277" y="2"/>
                </a:cxn>
                <a:cxn ang="0">
                  <a:pos x="237" y="10"/>
                </a:cxn>
                <a:cxn ang="0">
                  <a:pos x="193" y="20"/>
                </a:cxn>
                <a:cxn ang="0">
                  <a:pos x="170" y="31"/>
                </a:cxn>
                <a:cxn ang="0">
                  <a:pos x="166" y="46"/>
                </a:cxn>
                <a:cxn ang="0">
                  <a:pos x="170" y="61"/>
                </a:cxn>
                <a:cxn ang="0">
                  <a:pos x="158" y="69"/>
                </a:cxn>
                <a:cxn ang="0">
                  <a:pos x="141" y="68"/>
                </a:cxn>
                <a:cxn ang="0">
                  <a:pos x="112" y="70"/>
                </a:cxn>
                <a:cxn ang="0">
                  <a:pos x="92" y="70"/>
                </a:cxn>
                <a:cxn ang="0">
                  <a:pos x="62" y="58"/>
                </a:cxn>
                <a:cxn ang="0">
                  <a:pos x="35" y="66"/>
                </a:cxn>
                <a:cxn ang="0">
                  <a:pos x="25" y="84"/>
                </a:cxn>
                <a:cxn ang="0">
                  <a:pos x="4" y="88"/>
                </a:cxn>
                <a:cxn ang="0">
                  <a:pos x="1" y="104"/>
                </a:cxn>
                <a:cxn ang="0">
                  <a:pos x="17" y="114"/>
                </a:cxn>
                <a:cxn ang="0">
                  <a:pos x="28" y="134"/>
                </a:cxn>
                <a:cxn ang="0">
                  <a:pos x="58" y="127"/>
                </a:cxn>
                <a:cxn ang="0">
                  <a:pos x="65" y="150"/>
                </a:cxn>
                <a:cxn ang="0">
                  <a:pos x="44" y="165"/>
                </a:cxn>
                <a:cxn ang="0">
                  <a:pos x="64" y="185"/>
                </a:cxn>
                <a:cxn ang="0">
                  <a:pos x="75" y="197"/>
                </a:cxn>
                <a:cxn ang="0">
                  <a:pos x="108" y="203"/>
                </a:cxn>
                <a:cxn ang="0">
                  <a:pos x="139" y="144"/>
                </a:cxn>
                <a:cxn ang="0">
                  <a:pos x="157" y="146"/>
                </a:cxn>
                <a:cxn ang="0">
                  <a:pos x="191" y="174"/>
                </a:cxn>
                <a:cxn ang="0">
                  <a:pos x="225" y="192"/>
                </a:cxn>
                <a:cxn ang="0">
                  <a:pos x="250" y="212"/>
                </a:cxn>
                <a:cxn ang="0">
                  <a:pos x="274" y="201"/>
                </a:cxn>
                <a:cxn ang="0">
                  <a:pos x="299" y="187"/>
                </a:cxn>
                <a:cxn ang="0">
                  <a:pos x="336" y="185"/>
                </a:cxn>
                <a:cxn ang="0">
                  <a:pos x="385" y="193"/>
                </a:cxn>
                <a:cxn ang="0">
                  <a:pos x="386" y="167"/>
                </a:cxn>
                <a:cxn ang="0">
                  <a:pos x="401" y="151"/>
                </a:cxn>
                <a:cxn ang="0">
                  <a:pos x="416" y="126"/>
                </a:cxn>
                <a:cxn ang="0">
                  <a:pos x="445" y="123"/>
                </a:cxn>
                <a:cxn ang="0">
                  <a:pos x="455" y="99"/>
                </a:cxn>
                <a:cxn ang="0">
                  <a:pos x="171" y="137"/>
                </a:cxn>
                <a:cxn ang="0">
                  <a:pos x="361" y="136"/>
                </a:cxn>
                <a:cxn ang="0">
                  <a:pos x="315" y="136"/>
                </a:cxn>
                <a:cxn ang="0">
                  <a:pos x="361" y="136"/>
                </a:cxn>
              </a:cxnLst>
              <a:rect l="0" t="0" r="r" b="b"/>
              <a:pathLst>
                <a:path w="459" h="216">
                  <a:moveTo>
                    <a:pt x="457" y="88"/>
                  </a:moveTo>
                  <a:cubicBezTo>
                    <a:pt x="456" y="86"/>
                    <a:pt x="454" y="87"/>
                    <a:pt x="453" y="88"/>
                  </a:cubicBezTo>
                  <a:cubicBezTo>
                    <a:pt x="451" y="89"/>
                    <a:pt x="446" y="89"/>
                    <a:pt x="444" y="89"/>
                  </a:cubicBezTo>
                  <a:cubicBezTo>
                    <a:pt x="442" y="89"/>
                    <a:pt x="438" y="87"/>
                    <a:pt x="438" y="85"/>
                  </a:cubicBezTo>
                  <a:cubicBezTo>
                    <a:pt x="438" y="83"/>
                    <a:pt x="438" y="80"/>
                    <a:pt x="436" y="80"/>
                  </a:cubicBezTo>
                  <a:cubicBezTo>
                    <a:pt x="434" y="80"/>
                    <a:pt x="431" y="79"/>
                    <a:pt x="429" y="75"/>
                  </a:cubicBezTo>
                  <a:cubicBezTo>
                    <a:pt x="427" y="70"/>
                    <a:pt x="424" y="70"/>
                    <a:pt x="421" y="69"/>
                  </a:cubicBezTo>
                  <a:cubicBezTo>
                    <a:pt x="419" y="67"/>
                    <a:pt x="413" y="71"/>
                    <a:pt x="410" y="72"/>
                  </a:cubicBezTo>
                  <a:cubicBezTo>
                    <a:pt x="407" y="73"/>
                    <a:pt x="403" y="71"/>
                    <a:pt x="399" y="70"/>
                  </a:cubicBezTo>
                  <a:cubicBezTo>
                    <a:pt x="396" y="69"/>
                    <a:pt x="394" y="63"/>
                    <a:pt x="390" y="64"/>
                  </a:cubicBezTo>
                  <a:cubicBezTo>
                    <a:pt x="387" y="65"/>
                    <a:pt x="386" y="71"/>
                    <a:pt x="384" y="71"/>
                  </a:cubicBezTo>
                  <a:cubicBezTo>
                    <a:pt x="381" y="71"/>
                    <a:pt x="377" y="58"/>
                    <a:pt x="372" y="51"/>
                  </a:cubicBezTo>
                  <a:cubicBezTo>
                    <a:pt x="367" y="44"/>
                    <a:pt x="359" y="29"/>
                    <a:pt x="351" y="26"/>
                  </a:cubicBezTo>
                  <a:cubicBezTo>
                    <a:pt x="344" y="24"/>
                    <a:pt x="346" y="20"/>
                    <a:pt x="348" y="18"/>
                  </a:cubicBezTo>
                  <a:cubicBezTo>
                    <a:pt x="350" y="16"/>
                    <a:pt x="344" y="15"/>
                    <a:pt x="341" y="17"/>
                  </a:cubicBezTo>
                  <a:cubicBezTo>
                    <a:pt x="338" y="19"/>
                    <a:pt x="334" y="22"/>
                    <a:pt x="330" y="23"/>
                  </a:cubicBezTo>
                  <a:cubicBezTo>
                    <a:pt x="327" y="24"/>
                    <a:pt x="322" y="29"/>
                    <a:pt x="318" y="28"/>
                  </a:cubicBezTo>
                  <a:cubicBezTo>
                    <a:pt x="314" y="27"/>
                    <a:pt x="313" y="33"/>
                    <a:pt x="310" y="30"/>
                  </a:cubicBezTo>
                  <a:cubicBezTo>
                    <a:pt x="307" y="27"/>
                    <a:pt x="314" y="25"/>
                    <a:pt x="314" y="23"/>
                  </a:cubicBezTo>
                  <a:cubicBezTo>
                    <a:pt x="314" y="20"/>
                    <a:pt x="309" y="23"/>
                    <a:pt x="308" y="22"/>
                  </a:cubicBezTo>
                  <a:cubicBezTo>
                    <a:pt x="306" y="20"/>
                    <a:pt x="302" y="19"/>
                    <a:pt x="302" y="21"/>
                  </a:cubicBezTo>
                  <a:cubicBezTo>
                    <a:pt x="302" y="23"/>
                    <a:pt x="299" y="22"/>
                    <a:pt x="299" y="20"/>
                  </a:cubicBezTo>
                  <a:cubicBezTo>
                    <a:pt x="299" y="19"/>
                    <a:pt x="297" y="15"/>
                    <a:pt x="295" y="18"/>
                  </a:cubicBezTo>
                  <a:cubicBezTo>
                    <a:pt x="293" y="20"/>
                    <a:pt x="286" y="21"/>
                    <a:pt x="285" y="19"/>
                  </a:cubicBezTo>
                  <a:cubicBezTo>
                    <a:pt x="283" y="18"/>
                    <a:pt x="286" y="17"/>
                    <a:pt x="286" y="15"/>
                  </a:cubicBezTo>
                  <a:cubicBezTo>
                    <a:pt x="286" y="12"/>
                    <a:pt x="283" y="9"/>
                    <a:pt x="284" y="7"/>
                  </a:cubicBezTo>
                  <a:cubicBezTo>
                    <a:pt x="284" y="4"/>
                    <a:pt x="279" y="1"/>
                    <a:pt x="277" y="2"/>
                  </a:cubicBezTo>
                  <a:cubicBezTo>
                    <a:pt x="274" y="3"/>
                    <a:pt x="271" y="2"/>
                    <a:pt x="268" y="1"/>
                  </a:cubicBezTo>
                  <a:cubicBezTo>
                    <a:pt x="265" y="0"/>
                    <a:pt x="254" y="2"/>
                    <a:pt x="254" y="4"/>
                  </a:cubicBezTo>
                  <a:cubicBezTo>
                    <a:pt x="253" y="7"/>
                    <a:pt x="240" y="9"/>
                    <a:pt x="237" y="10"/>
                  </a:cubicBezTo>
                  <a:cubicBezTo>
                    <a:pt x="235" y="11"/>
                    <a:pt x="225" y="12"/>
                    <a:pt x="221" y="13"/>
                  </a:cubicBezTo>
                  <a:cubicBezTo>
                    <a:pt x="218" y="13"/>
                    <a:pt x="214" y="16"/>
                    <a:pt x="210" y="16"/>
                  </a:cubicBezTo>
                  <a:cubicBezTo>
                    <a:pt x="205" y="16"/>
                    <a:pt x="197" y="17"/>
                    <a:pt x="193" y="20"/>
                  </a:cubicBezTo>
                  <a:cubicBezTo>
                    <a:pt x="189" y="23"/>
                    <a:pt x="182" y="20"/>
                    <a:pt x="179" y="21"/>
                  </a:cubicBezTo>
                  <a:cubicBezTo>
                    <a:pt x="176" y="22"/>
                    <a:pt x="171" y="21"/>
                    <a:pt x="170" y="22"/>
                  </a:cubicBezTo>
                  <a:cubicBezTo>
                    <a:pt x="168" y="23"/>
                    <a:pt x="169" y="29"/>
                    <a:pt x="170" y="31"/>
                  </a:cubicBezTo>
                  <a:cubicBezTo>
                    <a:pt x="172" y="34"/>
                    <a:pt x="180" y="35"/>
                    <a:pt x="180" y="36"/>
                  </a:cubicBezTo>
                  <a:cubicBezTo>
                    <a:pt x="181" y="38"/>
                    <a:pt x="172" y="38"/>
                    <a:pt x="168" y="38"/>
                  </a:cubicBezTo>
                  <a:cubicBezTo>
                    <a:pt x="164" y="39"/>
                    <a:pt x="165" y="44"/>
                    <a:pt x="166" y="46"/>
                  </a:cubicBezTo>
                  <a:cubicBezTo>
                    <a:pt x="167" y="49"/>
                    <a:pt x="162" y="51"/>
                    <a:pt x="159" y="52"/>
                  </a:cubicBezTo>
                  <a:cubicBezTo>
                    <a:pt x="156" y="53"/>
                    <a:pt x="159" y="58"/>
                    <a:pt x="162" y="58"/>
                  </a:cubicBezTo>
                  <a:cubicBezTo>
                    <a:pt x="165" y="58"/>
                    <a:pt x="168" y="61"/>
                    <a:pt x="170" y="61"/>
                  </a:cubicBezTo>
                  <a:cubicBezTo>
                    <a:pt x="173" y="61"/>
                    <a:pt x="173" y="66"/>
                    <a:pt x="173" y="69"/>
                  </a:cubicBezTo>
                  <a:cubicBezTo>
                    <a:pt x="173" y="72"/>
                    <a:pt x="170" y="73"/>
                    <a:pt x="166" y="73"/>
                  </a:cubicBezTo>
                  <a:cubicBezTo>
                    <a:pt x="162" y="73"/>
                    <a:pt x="160" y="70"/>
                    <a:pt x="158" y="69"/>
                  </a:cubicBezTo>
                  <a:cubicBezTo>
                    <a:pt x="155" y="69"/>
                    <a:pt x="156" y="74"/>
                    <a:pt x="154" y="75"/>
                  </a:cubicBezTo>
                  <a:cubicBezTo>
                    <a:pt x="152" y="76"/>
                    <a:pt x="151" y="71"/>
                    <a:pt x="148" y="71"/>
                  </a:cubicBezTo>
                  <a:cubicBezTo>
                    <a:pt x="145" y="71"/>
                    <a:pt x="142" y="71"/>
                    <a:pt x="141" y="68"/>
                  </a:cubicBezTo>
                  <a:cubicBezTo>
                    <a:pt x="140" y="65"/>
                    <a:pt x="133" y="64"/>
                    <a:pt x="130" y="67"/>
                  </a:cubicBezTo>
                  <a:cubicBezTo>
                    <a:pt x="127" y="70"/>
                    <a:pt x="126" y="69"/>
                    <a:pt x="123" y="67"/>
                  </a:cubicBezTo>
                  <a:cubicBezTo>
                    <a:pt x="121" y="65"/>
                    <a:pt x="113" y="68"/>
                    <a:pt x="112" y="70"/>
                  </a:cubicBezTo>
                  <a:cubicBezTo>
                    <a:pt x="111" y="73"/>
                    <a:pt x="106" y="74"/>
                    <a:pt x="102" y="71"/>
                  </a:cubicBezTo>
                  <a:cubicBezTo>
                    <a:pt x="98" y="69"/>
                    <a:pt x="95" y="68"/>
                    <a:pt x="95" y="71"/>
                  </a:cubicBezTo>
                  <a:cubicBezTo>
                    <a:pt x="95" y="75"/>
                    <a:pt x="92" y="72"/>
                    <a:pt x="92" y="70"/>
                  </a:cubicBezTo>
                  <a:cubicBezTo>
                    <a:pt x="92" y="68"/>
                    <a:pt x="86" y="64"/>
                    <a:pt x="83" y="62"/>
                  </a:cubicBezTo>
                  <a:cubicBezTo>
                    <a:pt x="80" y="60"/>
                    <a:pt x="70" y="60"/>
                    <a:pt x="70" y="58"/>
                  </a:cubicBezTo>
                  <a:cubicBezTo>
                    <a:pt x="69" y="56"/>
                    <a:pt x="63" y="54"/>
                    <a:pt x="62" y="58"/>
                  </a:cubicBezTo>
                  <a:cubicBezTo>
                    <a:pt x="60" y="61"/>
                    <a:pt x="58" y="59"/>
                    <a:pt x="56" y="58"/>
                  </a:cubicBezTo>
                  <a:cubicBezTo>
                    <a:pt x="54" y="57"/>
                    <a:pt x="49" y="59"/>
                    <a:pt x="47" y="60"/>
                  </a:cubicBezTo>
                  <a:cubicBezTo>
                    <a:pt x="45" y="61"/>
                    <a:pt x="39" y="66"/>
                    <a:pt x="35" y="66"/>
                  </a:cubicBezTo>
                  <a:cubicBezTo>
                    <a:pt x="32" y="66"/>
                    <a:pt x="34" y="70"/>
                    <a:pt x="29" y="71"/>
                  </a:cubicBezTo>
                  <a:cubicBezTo>
                    <a:pt x="25" y="72"/>
                    <a:pt x="26" y="75"/>
                    <a:pt x="26" y="77"/>
                  </a:cubicBezTo>
                  <a:cubicBezTo>
                    <a:pt x="27" y="79"/>
                    <a:pt x="29" y="83"/>
                    <a:pt x="25" y="84"/>
                  </a:cubicBezTo>
                  <a:cubicBezTo>
                    <a:pt x="21" y="86"/>
                    <a:pt x="20" y="79"/>
                    <a:pt x="16" y="77"/>
                  </a:cubicBezTo>
                  <a:cubicBezTo>
                    <a:pt x="13" y="74"/>
                    <a:pt x="10" y="77"/>
                    <a:pt x="10" y="81"/>
                  </a:cubicBezTo>
                  <a:cubicBezTo>
                    <a:pt x="10" y="84"/>
                    <a:pt x="6" y="84"/>
                    <a:pt x="4" y="88"/>
                  </a:cubicBezTo>
                  <a:cubicBezTo>
                    <a:pt x="2" y="91"/>
                    <a:pt x="7" y="92"/>
                    <a:pt x="7" y="93"/>
                  </a:cubicBezTo>
                  <a:cubicBezTo>
                    <a:pt x="7" y="95"/>
                    <a:pt x="4" y="96"/>
                    <a:pt x="3" y="97"/>
                  </a:cubicBezTo>
                  <a:cubicBezTo>
                    <a:pt x="2" y="97"/>
                    <a:pt x="0" y="102"/>
                    <a:pt x="1" y="104"/>
                  </a:cubicBezTo>
                  <a:cubicBezTo>
                    <a:pt x="2" y="105"/>
                    <a:pt x="8" y="105"/>
                    <a:pt x="7" y="108"/>
                  </a:cubicBezTo>
                  <a:cubicBezTo>
                    <a:pt x="7" y="112"/>
                    <a:pt x="6" y="115"/>
                    <a:pt x="9" y="114"/>
                  </a:cubicBezTo>
                  <a:cubicBezTo>
                    <a:pt x="12" y="113"/>
                    <a:pt x="15" y="114"/>
                    <a:pt x="17" y="114"/>
                  </a:cubicBezTo>
                  <a:cubicBezTo>
                    <a:pt x="19" y="114"/>
                    <a:pt x="21" y="118"/>
                    <a:pt x="24" y="122"/>
                  </a:cubicBezTo>
                  <a:cubicBezTo>
                    <a:pt x="28" y="126"/>
                    <a:pt x="29" y="128"/>
                    <a:pt x="26" y="129"/>
                  </a:cubicBezTo>
                  <a:cubicBezTo>
                    <a:pt x="22" y="130"/>
                    <a:pt x="24" y="132"/>
                    <a:pt x="28" y="134"/>
                  </a:cubicBezTo>
                  <a:cubicBezTo>
                    <a:pt x="30" y="134"/>
                    <a:pt x="31" y="135"/>
                    <a:pt x="32" y="136"/>
                  </a:cubicBezTo>
                  <a:cubicBezTo>
                    <a:pt x="33" y="135"/>
                    <a:pt x="33" y="135"/>
                    <a:pt x="34" y="134"/>
                  </a:cubicBezTo>
                  <a:cubicBezTo>
                    <a:pt x="40" y="129"/>
                    <a:pt x="50" y="125"/>
                    <a:pt x="58" y="127"/>
                  </a:cubicBezTo>
                  <a:cubicBezTo>
                    <a:pt x="65" y="129"/>
                    <a:pt x="72" y="125"/>
                    <a:pt x="75" y="130"/>
                  </a:cubicBezTo>
                  <a:cubicBezTo>
                    <a:pt x="78" y="135"/>
                    <a:pt x="75" y="143"/>
                    <a:pt x="76" y="147"/>
                  </a:cubicBezTo>
                  <a:cubicBezTo>
                    <a:pt x="78" y="150"/>
                    <a:pt x="70" y="150"/>
                    <a:pt x="65" y="150"/>
                  </a:cubicBezTo>
                  <a:cubicBezTo>
                    <a:pt x="60" y="149"/>
                    <a:pt x="50" y="152"/>
                    <a:pt x="51" y="155"/>
                  </a:cubicBezTo>
                  <a:cubicBezTo>
                    <a:pt x="53" y="158"/>
                    <a:pt x="56" y="165"/>
                    <a:pt x="50" y="161"/>
                  </a:cubicBezTo>
                  <a:cubicBezTo>
                    <a:pt x="43" y="157"/>
                    <a:pt x="40" y="165"/>
                    <a:pt x="44" y="165"/>
                  </a:cubicBezTo>
                  <a:cubicBezTo>
                    <a:pt x="48" y="165"/>
                    <a:pt x="53" y="169"/>
                    <a:pt x="53" y="172"/>
                  </a:cubicBezTo>
                  <a:cubicBezTo>
                    <a:pt x="53" y="175"/>
                    <a:pt x="53" y="182"/>
                    <a:pt x="56" y="181"/>
                  </a:cubicBezTo>
                  <a:cubicBezTo>
                    <a:pt x="60" y="180"/>
                    <a:pt x="60" y="186"/>
                    <a:pt x="64" y="185"/>
                  </a:cubicBezTo>
                  <a:cubicBezTo>
                    <a:pt x="69" y="185"/>
                    <a:pt x="73" y="187"/>
                    <a:pt x="70" y="191"/>
                  </a:cubicBezTo>
                  <a:cubicBezTo>
                    <a:pt x="66" y="195"/>
                    <a:pt x="72" y="207"/>
                    <a:pt x="73" y="205"/>
                  </a:cubicBezTo>
                  <a:cubicBezTo>
                    <a:pt x="74" y="203"/>
                    <a:pt x="73" y="199"/>
                    <a:pt x="75" y="197"/>
                  </a:cubicBezTo>
                  <a:cubicBezTo>
                    <a:pt x="72" y="191"/>
                    <a:pt x="83" y="191"/>
                    <a:pt x="86" y="191"/>
                  </a:cubicBezTo>
                  <a:cubicBezTo>
                    <a:pt x="90" y="191"/>
                    <a:pt x="96" y="196"/>
                    <a:pt x="100" y="201"/>
                  </a:cubicBezTo>
                  <a:cubicBezTo>
                    <a:pt x="104" y="207"/>
                    <a:pt x="108" y="203"/>
                    <a:pt x="108" y="203"/>
                  </a:cubicBezTo>
                  <a:cubicBezTo>
                    <a:pt x="110" y="153"/>
                    <a:pt x="110" y="153"/>
                    <a:pt x="110" y="153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5"/>
                    <a:pt x="139" y="144"/>
                    <a:pt x="139" y="144"/>
                  </a:cubicBezTo>
                  <a:cubicBezTo>
                    <a:pt x="143" y="139"/>
                    <a:pt x="148" y="143"/>
                    <a:pt x="149" y="144"/>
                  </a:cubicBezTo>
                  <a:cubicBezTo>
                    <a:pt x="151" y="145"/>
                    <a:pt x="150" y="139"/>
                    <a:pt x="154" y="139"/>
                  </a:cubicBezTo>
                  <a:cubicBezTo>
                    <a:pt x="158" y="139"/>
                    <a:pt x="154" y="146"/>
                    <a:pt x="157" y="146"/>
                  </a:cubicBezTo>
                  <a:cubicBezTo>
                    <a:pt x="159" y="146"/>
                    <a:pt x="164" y="154"/>
                    <a:pt x="163" y="160"/>
                  </a:cubicBezTo>
                  <a:cubicBezTo>
                    <a:pt x="167" y="164"/>
                    <a:pt x="175" y="173"/>
                    <a:pt x="176" y="175"/>
                  </a:cubicBezTo>
                  <a:cubicBezTo>
                    <a:pt x="177" y="177"/>
                    <a:pt x="188" y="173"/>
                    <a:pt x="191" y="174"/>
                  </a:cubicBezTo>
                  <a:cubicBezTo>
                    <a:pt x="193" y="175"/>
                    <a:pt x="210" y="175"/>
                    <a:pt x="213" y="175"/>
                  </a:cubicBezTo>
                  <a:cubicBezTo>
                    <a:pt x="216" y="175"/>
                    <a:pt x="219" y="181"/>
                    <a:pt x="222" y="181"/>
                  </a:cubicBezTo>
                  <a:cubicBezTo>
                    <a:pt x="226" y="182"/>
                    <a:pt x="224" y="188"/>
                    <a:pt x="225" y="192"/>
                  </a:cubicBezTo>
                  <a:cubicBezTo>
                    <a:pt x="225" y="196"/>
                    <a:pt x="231" y="200"/>
                    <a:pt x="231" y="204"/>
                  </a:cubicBezTo>
                  <a:cubicBezTo>
                    <a:pt x="232" y="207"/>
                    <a:pt x="237" y="205"/>
                    <a:pt x="241" y="206"/>
                  </a:cubicBezTo>
                  <a:cubicBezTo>
                    <a:pt x="244" y="207"/>
                    <a:pt x="250" y="209"/>
                    <a:pt x="250" y="212"/>
                  </a:cubicBezTo>
                  <a:cubicBezTo>
                    <a:pt x="251" y="216"/>
                    <a:pt x="255" y="213"/>
                    <a:pt x="256" y="210"/>
                  </a:cubicBezTo>
                  <a:cubicBezTo>
                    <a:pt x="256" y="208"/>
                    <a:pt x="260" y="204"/>
                    <a:pt x="267" y="201"/>
                  </a:cubicBezTo>
                  <a:cubicBezTo>
                    <a:pt x="270" y="200"/>
                    <a:pt x="272" y="200"/>
                    <a:pt x="274" y="201"/>
                  </a:cubicBezTo>
                  <a:cubicBezTo>
                    <a:pt x="275" y="198"/>
                    <a:pt x="276" y="195"/>
                    <a:pt x="277" y="195"/>
                  </a:cubicBezTo>
                  <a:cubicBezTo>
                    <a:pt x="279" y="194"/>
                    <a:pt x="284" y="190"/>
                    <a:pt x="284" y="187"/>
                  </a:cubicBezTo>
                  <a:cubicBezTo>
                    <a:pt x="284" y="184"/>
                    <a:pt x="293" y="184"/>
                    <a:pt x="299" y="187"/>
                  </a:cubicBezTo>
                  <a:cubicBezTo>
                    <a:pt x="305" y="190"/>
                    <a:pt x="309" y="190"/>
                    <a:pt x="309" y="185"/>
                  </a:cubicBezTo>
                  <a:cubicBezTo>
                    <a:pt x="310" y="180"/>
                    <a:pt x="318" y="179"/>
                    <a:pt x="321" y="180"/>
                  </a:cubicBezTo>
                  <a:cubicBezTo>
                    <a:pt x="324" y="182"/>
                    <a:pt x="332" y="186"/>
                    <a:pt x="336" y="185"/>
                  </a:cubicBezTo>
                  <a:cubicBezTo>
                    <a:pt x="340" y="183"/>
                    <a:pt x="360" y="185"/>
                    <a:pt x="365" y="186"/>
                  </a:cubicBezTo>
                  <a:cubicBezTo>
                    <a:pt x="370" y="188"/>
                    <a:pt x="371" y="184"/>
                    <a:pt x="376" y="189"/>
                  </a:cubicBezTo>
                  <a:cubicBezTo>
                    <a:pt x="379" y="193"/>
                    <a:pt x="381" y="190"/>
                    <a:pt x="385" y="193"/>
                  </a:cubicBezTo>
                  <a:cubicBezTo>
                    <a:pt x="385" y="192"/>
                    <a:pt x="385" y="190"/>
                    <a:pt x="385" y="188"/>
                  </a:cubicBezTo>
                  <a:cubicBezTo>
                    <a:pt x="385" y="185"/>
                    <a:pt x="390" y="182"/>
                    <a:pt x="391" y="180"/>
                  </a:cubicBezTo>
                  <a:cubicBezTo>
                    <a:pt x="392" y="177"/>
                    <a:pt x="386" y="170"/>
                    <a:pt x="386" y="167"/>
                  </a:cubicBezTo>
                  <a:cubicBezTo>
                    <a:pt x="386" y="165"/>
                    <a:pt x="386" y="159"/>
                    <a:pt x="384" y="158"/>
                  </a:cubicBezTo>
                  <a:cubicBezTo>
                    <a:pt x="381" y="156"/>
                    <a:pt x="389" y="153"/>
                    <a:pt x="390" y="153"/>
                  </a:cubicBezTo>
                  <a:cubicBezTo>
                    <a:pt x="394" y="153"/>
                    <a:pt x="399" y="149"/>
                    <a:pt x="401" y="151"/>
                  </a:cubicBezTo>
                  <a:cubicBezTo>
                    <a:pt x="403" y="153"/>
                    <a:pt x="406" y="153"/>
                    <a:pt x="409" y="153"/>
                  </a:cubicBezTo>
                  <a:cubicBezTo>
                    <a:pt x="412" y="153"/>
                    <a:pt x="411" y="149"/>
                    <a:pt x="409" y="148"/>
                  </a:cubicBezTo>
                  <a:cubicBezTo>
                    <a:pt x="407" y="146"/>
                    <a:pt x="415" y="131"/>
                    <a:pt x="416" y="126"/>
                  </a:cubicBezTo>
                  <a:cubicBezTo>
                    <a:pt x="417" y="121"/>
                    <a:pt x="420" y="126"/>
                    <a:pt x="424" y="126"/>
                  </a:cubicBezTo>
                  <a:cubicBezTo>
                    <a:pt x="427" y="127"/>
                    <a:pt x="432" y="126"/>
                    <a:pt x="434" y="127"/>
                  </a:cubicBezTo>
                  <a:cubicBezTo>
                    <a:pt x="436" y="128"/>
                    <a:pt x="443" y="126"/>
                    <a:pt x="445" y="123"/>
                  </a:cubicBezTo>
                  <a:cubicBezTo>
                    <a:pt x="446" y="121"/>
                    <a:pt x="443" y="120"/>
                    <a:pt x="443" y="114"/>
                  </a:cubicBezTo>
                  <a:cubicBezTo>
                    <a:pt x="443" y="108"/>
                    <a:pt x="447" y="106"/>
                    <a:pt x="450" y="106"/>
                  </a:cubicBezTo>
                  <a:cubicBezTo>
                    <a:pt x="454" y="106"/>
                    <a:pt x="455" y="102"/>
                    <a:pt x="455" y="99"/>
                  </a:cubicBezTo>
                  <a:cubicBezTo>
                    <a:pt x="455" y="97"/>
                    <a:pt x="458" y="95"/>
                    <a:pt x="459" y="92"/>
                  </a:cubicBezTo>
                  <a:cubicBezTo>
                    <a:pt x="458" y="91"/>
                    <a:pt x="457" y="89"/>
                    <a:pt x="457" y="88"/>
                  </a:cubicBezTo>
                  <a:close/>
                  <a:moveTo>
                    <a:pt x="171" y="137"/>
                  </a:moveTo>
                  <a:cubicBezTo>
                    <a:pt x="170" y="139"/>
                    <a:pt x="157" y="135"/>
                    <a:pt x="156" y="132"/>
                  </a:cubicBezTo>
                  <a:cubicBezTo>
                    <a:pt x="155" y="130"/>
                    <a:pt x="174" y="133"/>
                    <a:pt x="171" y="137"/>
                  </a:cubicBezTo>
                  <a:close/>
                  <a:moveTo>
                    <a:pt x="361" y="136"/>
                  </a:moveTo>
                  <a:cubicBezTo>
                    <a:pt x="351" y="136"/>
                    <a:pt x="331" y="131"/>
                    <a:pt x="322" y="140"/>
                  </a:cubicBezTo>
                  <a:cubicBezTo>
                    <a:pt x="314" y="149"/>
                    <a:pt x="320" y="154"/>
                    <a:pt x="316" y="154"/>
                  </a:cubicBezTo>
                  <a:cubicBezTo>
                    <a:pt x="312" y="155"/>
                    <a:pt x="310" y="141"/>
                    <a:pt x="315" y="136"/>
                  </a:cubicBezTo>
                  <a:cubicBezTo>
                    <a:pt x="320" y="131"/>
                    <a:pt x="335" y="129"/>
                    <a:pt x="344" y="132"/>
                  </a:cubicBezTo>
                  <a:cubicBezTo>
                    <a:pt x="353" y="134"/>
                    <a:pt x="370" y="130"/>
                    <a:pt x="372" y="130"/>
                  </a:cubicBezTo>
                  <a:cubicBezTo>
                    <a:pt x="375" y="131"/>
                    <a:pt x="370" y="136"/>
                    <a:pt x="361" y="136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2" name="Freeform 156"/>
            <p:cNvSpPr>
              <a:spLocks noEditPoints="1"/>
            </p:cNvSpPr>
            <p:nvPr/>
          </p:nvSpPr>
          <p:spPr bwMode="auto">
            <a:xfrm>
              <a:off x="6315164" y="1336471"/>
              <a:ext cx="4395310" cy="1684963"/>
            </a:xfrm>
            <a:custGeom>
              <a:avLst/>
              <a:gdLst/>
              <a:ahLst/>
              <a:cxnLst>
                <a:cxn ang="0">
                  <a:pos x="814" y="12"/>
                </a:cxn>
                <a:cxn ang="0">
                  <a:pos x="840" y="45"/>
                </a:cxn>
                <a:cxn ang="0">
                  <a:pos x="912" y="61"/>
                </a:cxn>
                <a:cxn ang="0">
                  <a:pos x="822" y="28"/>
                </a:cxn>
                <a:cxn ang="0">
                  <a:pos x="1331" y="168"/>
                </a:cxn>
                <a:cxn ang="0">
                  <a:pos x="1358" y="198"/>
                </a:cxn>
                <a:cxn ang="0">
                  <a:pos x="1388" y="664"/>
                </a:cxn>
                <a:cxn ang="0">
                  <a:pos x="355" y="25"/>
                </a:cxn>
                <a:cxn ang="0">
                  <a:pos x="1886" y="330"/>
                </a:cxn>
                <a:cxn ang="0">
                  <a:pos x="1698" y="277"/>
                </a:cxn>
                <a:cxn ang="0">
                  <a:pos x="1580" y="268"/>
                </a:cxn>
                <a:cxn ang="0">
                  <a:pos x="1412" y="221"/>
                </a:cxn>
                <a:cxn ang="0">
                  <a:pos x="1319" y="241"/>
                </a:cxn>
                <a:cxn ang="0">
                  <a:pos x="1224" y="204"/>
                </a:cxn>
                <a:cxn ang="0">
                  <a:pos x="1101" y="196"/>
                </a:cxn>
                <a:cxn ang="0">
                  <a:pos x="989" y="193"/>
                </a:cxn>
                <a:cxn ang="0">
                  <a:pos x="1007" y="122"/>
                </a:cxn>
                <a:cxn ang="0">
                  <a:pos x="909" y="126"/>
                </a:cxn>
                <a:cxn ang="0">
                  <a:pos x="800" y="148"/>
                </a:cxn>
                <a:cxn ang="0">
                  <a:pos x="764" y="190"/>
                </a:cxn>
                <a:cxn ang="0">
                  <a:pos x="667" y="228"/>
                </a:cxn>
                <a:cxn ang="0">
                  <a:pos x="623" y="257"/>
                </a:cxn>
                <a:cxn ang="0">
                  <a:pos x="630" y="312"/>
                </a:cxn>
                <a:cxn ang="0">
                  <a:pos x="603" y="320"/>
                </a:cxn>
                <a:cxn ang="0">
                  <a:pos x="557" y="231"/>
                </a:cxn>
                <a:cxn ang="0">
                  <a:pos x="468" y="273"/>
                </a:cxn>
                <a:cxn ang="0">
                  <a:pos x="384" y="305"/>
                </a:cxn>
                <a:cxn ang="0">
                  <a:pos x="307" y="312"/>
                </a:cxn>
                <a:cxn ang="0">
                  <a:pos x="230" y="353"/>
                </a:cxn>
                <a:cxn ang="0">
                  <a:pos x="170" y="355"/>
                </a:cxn>
                <a:cxn ang="0">
                  <a:pos x="201" y="292"/>
                </a:cxn>
                <a:cxn ang="0">
                  <a:pos x="100" y="296"/>
                </a:cxn>
                <a:cxn ang="0">
                  <a:pos x="133" y="407"/>
                </a:cxn>
                <a:cxn ang="0">
                  <a:pos x="89" y="497"/>
                </a:cxn>
                <a:cxn ang="0">
                  <a:pos x="134" y="574"/>
                </a:cxn>
                <a:cxn ang="0">
                  <a:pos x="223" y="617"/>
                </a:cxn>
                <a:cxn ang="0">
                  <a:pos x="193" y="682"/>
                </a:cxn>
                <a:cxn ang="0">
                  <a:pos x="326" y="731"/>
                </a:cxn>
                <a:cxn ang="0">
                  <a:pos x="312" y="613"/>
                </a:cxn>
                <a:cxn ang="0">
                  <a:pos x="425" y="599"/>
                </a:cxn>
                <a:cxn ang="0">
                  <a:pos x="472" y="554"/>
                </a:cxn>
                <a:cxn ang="0">
                  <a:pos x="610" y="554"/>
                </a:cxn>
                <a:cxn ang="0">
                  <a:pos x="738" y="612"/>
                </a:cxn>
                <a:cxn ang="0">
                  <a:pos x="849" y="616"/>
                </a:cxn>
                <a:cxn ang="0">
                  <a:pos x="939" y="614"/>
                </a:cxn>
                <a:cxn ang="0">
                  <a:pos x="1099" y="622"/>
                </a:cxn>
                <a:cxn ang="0">
                  <a:pos x="1210" y="615"/>
                </a:cxn>
                <a:cxn ang="0">
                  <a:pos x="1251" y="689"/>
                </a:cxn>
                <a:cxn ang="0">
                  <a:pos x="1365" y="573"/>
                </a:cxn>
                <a:cxn ang="0">
                  <a:pos x="1310" y="530"/>
                </a:cxn>
                <a:cxn ang="0">
                  <a:pos x="1484" y="473"/>
                </a:cxn>
                <a:cxn ang="0">
                  <a:pos x="1584" y="440"/>
                </a:cxn>
                <a:cxn ang="0">
                  <a:pos x="1544" y="494"/>
                </a:cxn>
                <a:cxn ang="0">
                  <a:pos x="1607" y="521"/>
                </a:cxn>
                <a:cxn ang="0">
                  <a:pos x="1697" y="458"/>
                </a:cxn>
                <a:cxn ang="0">
                  <a:pos x="1766" y="373"/>
                </a:cxn>
                <a:cxn ang="0">
                  <a:pos x="1875" y="379"/>
                </a:cxn>
                <a:cxn ang="0">
                  <a:pos x="993" y="567"/>
                </a:cxn>
                <a:cxn ang="0">
                  <a:pos x="386" y="247"/>
                </a:cxn>
                <a:cxn ang="0">
                  <a:pos x="485" y="133"/>
                </a:cxn>
                <a:cxn ang="0">
                  <a:pos x="415" y="39"/>
                </a:cxn>
                <a:cxn ang="0">
                  <a:pos x="464" y="16"/>
                </a:cxn>
              </a:cxnLst>
              <a:rect l="0" t="0" r="r" b="b"/>
              <a:pathLst>
                <a:path w="1926" h="739">
                  <a:moveTo>
                    <a:pt x="29" y="534"/>
                  </a:moveTo>
                  <a:cubicBezTo>
                    <a:pt x="28" y="535"/>
                    <a:pt x="24" y="534"/>
                    <a:pt x="23" y="532"/>
                  </a:cubicBezTo>
                  <a:cubicBezTo>
                    <a:pt x="22" y="530"/>
                    <a:pt x="18" y="531"/>
                    <a:pt x="16" y="531"/>
                  </a:cubicBezTo>
                  <a:cubicBezTo>
                    <a:pt x="16" y="532"/>
                    <a:pt x="17" y="532"/>
                    <a:pt x="18" y="533"/>
                  </a:cubicBezTo>
                  <a:cubicBezTo>
                    <a:pt x="19" y="536"/>
                    <a:pt x="12" y="536"/>
                    <a:pt x="14" y="539"/>
                  </a:cubicBezTo>
                  <a:cubicBezTo>
                    <a:pt x="16" y="542"/>
                    <a:pt x="9" y="542"/>
                    <a:pt x="9" y="539"/>
                  </a:cubicBezTo>
                  <a:cubicBezTo>
                    <a:pt x="9" y="536"/>
                    <a:pt x="1" y="537"/>
                    <a:pt x="1" y="540"/>
                  </a:cubicBezTo>
                  <a:cubicBezTo>
                    <a:pt x="1" y="540"/>
                    <a:pt x="1" y="541"/>
                    <a:pt x="0" y="542"/>
                  </a:cubicBezTo>
                  <a:cubicBezTo>
                    <a:pt x="2" y="543"/>
                    <a:pt x="5" y="544"/>
                    <a:pt x="6" y="544"/>
                  </a:cubicBezTo>
                  <a:cubicBezTo>
                    <a:pt x="7" y="545"/>
                    <a:pt x="27" y="547"/>
                    <a:pt x="35" y="545"/>
                  </a:cubicBezTo>
                  <a:cubicBezTo>
                    <a:pt x="35" y="544"/>
                    <a:pt x="36" y="540"/>
                    <a:pt x="36" y="538"/>
                  </a:cubicBezTo>
                  <a:cubicBezTo>
                    <a:pt x="36" y="536"/>
                    <a:pt x="31" y="534"/>
                    <a:pt x="29" y="534"/>
                  </a:cubicBezTo>
                  <a:close/>
                  <a:moveTo>
                    <a:pt x="814" y="12"/>
                  </a:moveTo>
                  <a:cubicBezTo>
                    <a:pt x="815" y="7"/>
                    <a:pt x="793" y="9"/>
                    <a:pt x="799" y="14"/>
                  </a:cubicBezTo>
                  <a:cubicBezTo>
                    <a:pt x="801" y="16"/>
                    <a:pt x="812" y="17"/>
                    <a:pt x="814" y="12"/>
                  </a:cubicBezTo>
                  <a:close/>
                  <a:moveTo>
                    <a:pt x="512" y="21"/>
                  </a:moveTo>
                  <a:cubicBezTo>
                    <a:pt x="524" y="20"/>
                    <a:pt x="524" y="13"/>
                    <a:pt x="517" y="11"/>
                  </a:cubicBezTo>
                  <a:cubicBezTo>
                    <a:pt x="511" y="10"/>
                    <a:pt x="510" y="15"/>
                    <a:pt x="506" y="15"/>
                  </a:cubicBezTo>
                  <a:cubicBezTo>
                    <a:pt x="503" y="15"/>
                    <a:pt x="490" y="17"/>
                    <a:pt x="493" y="20"/>
                  </a:cubicBezTo>
                  <a:cubicBezTo>
                    <a:pt x="496" y="23"/>
                    <a:pt x="505" y="22"/>
                    <a:pt x="512" y="21"/>
                  </a:cubicBezTo>
                  <a:close/>
                  <a:moveTo>
                    <a:pt x="840" y="45"/>
                  </a:moveTo>
                  <a:cubicBezTo>
                    <a:pt x="840" y="49"/>
                    <a:pt x="829" y="53"/>
                    <a:pt x="832" y="55"/>
                  </a:cubicBezTo>
                  <a:cubicBezTo>
                    <a:pt x="835" y="58"/>
                    <a:pt x="837" y="57"/>
                    <a:pt x="841" y="58"/>
                  </a:cubicBezTo>
                  <a:cubicBezTo>
                    <a:pt x="844" y="58"/>
                    <a:pt x="846" y="67"/>
                    <a:pt x="852" y="65"/>
                  </a:cubicBezTo>
                  <a:cubicBezTo>
                    <a:pt x="858" y="64"/>
                    <a:pt x="874" y="72"/>
                    <a:pt x="884" y="72"/>
                  </a:cubicBezTo>
                  <a:cubicBezTo>
                    <a:pt x="893" y="72"/>
                    <a:pt x="894" y="64"/>
                    <a:pt x="891" y="64"/>
                  </a:cubicBezTo>
                  <a:cubicBezTo>
                    <a:pt x="888" y="63"/>
                    <a:pt x="891" y="59"/>
                    <a:pt x="896" y="51"/>
                  </a:cubicBezTo>
                  <a:cubicBezTo>
                    <a:pt x="902" y="43"/>
                    <a:pt x="880" y="38"/>
                    <a:pt x="880" y="44"/>
                  </a:cubicBezTo>
                  <a:cubicBezTo>
                    <a:pt x="880" y="50"/>
                    <a:pt x="873" y="42"/>
                    <a:pt x="871" y="39"/>
                  </a:cubicBezTo>
                  <a:cubicBezTo>
                    <a:pt x="869" y="35"/>
                    <a:pt x="840" y="42"/>
                    <a:pt x="840" y="45"/>
                  </a:cubicBezTo>
                  <a:close/>
                  <a:moveTo>
                    <a:pt x="576" y="206"/>
                  </a:moveTo>
                  <a:cubicBezTo>
                    <a:pt x="580" y="207"/>
                    <a:pt x="592" y="205"/>
                    <a:pt x="593" y="202"/>
                  </a:cubicBezTo>
                  <a:cubicBezTo>
                    <a:pt x="595" y="200"/>
                    <a:pt x="589" y="197"/>
                    <a:pt x="581" y="197"/>
                  </a:cubicBezTo>
                  <a:cubicBezTo>
                    <a:pt x="573" y="197"/>
                    <a:pt x="572" y="206"/>
                    <a:pt x="576" y="206"/>
                  </a:cubicBezTo>
                  <a:close/>
                  <a:moveTo>
                    <a:pt x="673" y="211"/>
                  </a:moveTo>
                  <a:cubicBezTo>
                    <a:pt x="679" y="214"/>
                    <a:pt x="683" y="213"/>
                    <a:pt x="682" y="208"/>
                  </a:cubicBezTo>
                  <a:cubicBezTo>
                    <a:pt x="681" y="202"/>
                    <a:pt x="669" y="209"/>
                    <a:pt x="673" y="211"/>
                  </a:cubicBezTo>
                  <a:close/>
                  <a:moveTo>
                    <a:pt x="892" y="92"/>
                  </a:moveTo>
                  <a:cubicBezTo>
                    <a:pt x="896" y="95"/>
                    <a:pt x="911" y="89"/>
                    <a:pt x="921" y="89"/>
                  </a:cubicBezTo>
                  <a:cubicBezTo>
                    <a:pt x="931" y="90"/>
                    <a:pt x="959" y="82"/>
                    <a:pt x="960" y="76"/>
                  </a:cubicBezTo>
                  <a:cubicBezTo>
                    <a:pt x="961" y="71"/>
                    <a:pt x="950" y="71"/>
                    <a:pt x="946" y="67"/>
                  </a:cubicBezTo>
                  <a:cubicBezTo>
                    <a:pt x="941" y="62"/>
                    <a:pt x="932" y="66"/>
                    <a:pt x="929" y="70"/>
                  </a:cubicBezTo>
                  <a:cubicBezTo>
                    <a:pt x="927" y="74"/>
                    <a:pt x="924" y="70"/>
                    <a:pt x="931" y="64"/>
                  </a:cubicBezTo>
                  <a:cubicBezTo>
                    <a:pt x="937" y="58"/>
                    <a:pt x="924" y="53"/>
                    <a:pt x="924" y="57"/>
                  </a:cubicBezTo>
                  <a:cubicBezTo>
                    <a:pt x="924" y="61"/>
                    <a:pt x="912" y="57"/>
                    <a:pt x="912" y="61"/>
                  </a:cubicBezTo>
                  <a:cubicBezTo>
                    <a:pt x="912" y="65"/>
                    <a:pt x="908" y="66"/>
                    <a:pt x="908" y="70"/>
                  </a:cubicBezTo>
                  <a:cubicBezTo>
                    <a:pt x="908" y="74"/>
                    <a:pt x="900" y="68"/>
                    <a:pt x="900" y="76"/>
                  </a:cubicBezTo>
                  <a:cubicBezTo>
                    <a:pt x="899" y="85"/>
                    <a:pt x="887" y="89"/>
                    <a:pt x="892" y="92"/>
                  </a:cubicBezTo>
                  <a:close/>
                  <a:moveTo>
                    <a:pt x="822" y="36"/>
                  </a:moveTo>
                  <a:cubicBezTo>
                    <a:pt x="829" y="39"/>
                    <a:pt x="826" y="40"/>
                    <a:pt x="820" y="40"/>
                  </a:cubicBezTo>
                  <a:cubicBezTo>
                    <a:pt x="813" y="40"/>
                    <a:pt x="807" y="42"/>
                    <a:pt x="812" y="44"/>
                  </a:cubicBezTo>
                  <a:cubicBezTo>
                    <a:pt x="815" y="46"/>
                    <a:pt x="815" y="49"/>
                    <a:pt x="822" y="51"/>
                  </a:cubicBezTo>
                  <a:cubicBezTo>
                    <a:pt x="829" y="53"/>
                    <a:pt x="836" y="47"/>
                    <a:pt x="835" y="43"/>
                  </a:cubicBezTo>
                  <a:cubicBezTo>
                    <a:pt x="834" y="39"/>
                    <a:pt x="859" y="35"/>
                    <a:pt x="866" y="34"/>
                  </a:cubicBezTo>
                  <a:cubicBezTo>
                    <a:pt x="873" y="32"/>
                    <a:pt x="862" y="25"/>
                    <a:pt x="869" y="24"/>
                  </a:cubicBezTo>
                  <a:cubicBezTo>
                    <a:pt x="876" y="24"/>
                    <a:pt x="873" y="20"/>
                    <a:pt x="864" y="19"/>
                  </a:cubicBezTo>
                  <a:cubicBezTo>
                    <a:pt x="855" y="18"/>
                    <a:pt x="859" y="10"/>
                    <a:pt x="856" y="7"/>
                  </a:cubicBezTo>
                  <a:cubicBezTo>
                    <a:pt x="853" y="5"/>
                    <a:pt x="851" y="11"/>
                    <a:pt x="840" y="13"/>
                  </a:cubicBezTo>
                  <a:cubicBezTo>
                    <a:pt x="828" y="15"/>
                    <a:pt x="822" y="18"/>
                    <a:pt x="827" y="21"/>
                  </a:cubicBezTo>
                  <a:cubicBezTo>
                    <a:pt x="832" y="23"/>
                    <a:pt x="827" y="29"/>
                    <a:pt x="822" y="28"/>
                  </a:cubicBezTo>
                  <a:cubicBezTo>
                    <a:pt x="817" y="28"/>
                    <a:pt x="816" y="33"/>
                    <a:pt x="822" y="36"/>
                  </a:cubicBezTo>
                  <a:close/>
                  <a:moveTo>
                    <a:pt x="1423" y="161"/>
                  </a:moveTo>
                  <a:cubicBezTo>
                    <a:pt x="1431" y="161"/>
                    <a:pt x="1435" y="169"/>
                    <a:pt x="1450" y="170"/>
                  </a:cubicBezTo>
                  <a:cubicBezTo>
                    <a:pt x="1465" y="171"/>
                    <a:pt x="1477" y="168"/>
                    <a:pt x="1477" y="165"/>
                  </a:cubicBezTo>
                  <a:cubicBezTo>
                    <a:pt x="1477" y="161"/>
                    <a:pt x="1463" y="156"/>
                    <a:pt x="1459" y="159"/>
                  </a:cubicBezTo>
                  <a:cubicBezTo>
                    <a:pt x="1454" y="162"/>
                    <a:pt x="1451" y="155"/>
                    <a:pt x="1446" y="156"/>
                  </a:cubicBezTo>
                  <a:cubicBezTo>
                    <a:pt x="1440" y="158"/>
                    <a:pt x="1433" y="158"/>
                    <a:pt x="1430" y="153"/>
                  </a:cubicBezTo>
                  <a:cubicBezTo>
                    <a:pt x="1428" y="148"/>
                    <a:pt x="1419" y="160"/>
                    <a:pt x="1423" y="161"/>
                  </a:cubicBezTo>
                  <a:close/>
                  <a:moveTo>
                    <a:pt x="1795" y="254"/>
                  </a:moveTo>
                  <a:cubicBezTo>
                    <a:pt x="1801" y="257"/>
                    <a:pt x="1805" y="250"/>
                    <a:pt x="1811" y="254"/>
                  </a:cubicBezTo>
                  <a:cubicBezTo>
                    <a:pt x="1816" y="257"/>
                    <a:pt x="1829" y="252"/>
                    <a:pt x="1834" y="251"/>
                  </a:cubicBezTo>
                  <a:cubicBezTo>
                    <a:pt x="1840" y="250"/>
                    <a:pt x="1837" y="243"/>
                    <a:pt x="1822" y="241"/>
                  </a:cubicBezTo>
                  <a:cubicBezTo>
                    <a:pt x="1807" y="239"/>
                    <a:pt x="1788" y="250"/>
                    <a:pt x="1795" y="254"/>
                  </a:cubicBezTo>
                  <a:close/>
                  <a:moveTo>
                    <a:pt x="1322" y="161"/>
                  </a:moveTo>
                  <a:cubicBezTo>
                    <a:pt x="1326" y="163"/>
                    <a:pt x="1328" y="166"/>
                    <a:pt x="1331" y="168"/>
                  </a:cubicBezTo>
                  <a:cubicBezTo>
                    <a:pt x="1333" y="171"/>
                    <a:pt x="1343" y="167"/>
                    <a:pt x="1347" y="166"/>
                  </a:cubicBezTo>
                  <a:cubicBezTo>
                    <a:pt x="1351" y="164"/>
                    <a:pt x="1352" y="172"/>
                    <a:pt x="1358" y="168"/>
                  </a:cubicBezTo>
                  <a:cubicBezTo>
                    <a:pt x="1364" y="164"/>
                    <a:pt x="1371" y="166"/>
                    <a:pt x="1378" y="166"/>
                  </a:cubicBezTo>
                  <a:cubicBezTo>
                    <a:pt x="1385" y="166"/>
                    <a:pt x="1377" y="157"/>
                    <a:pt x="1377" y="153"/>
                  </a:cubicBezTo>
                  <a:cubicBezTo>
                    <a:pt x="1377" y="149"/>
                    <a:pt x="1386" y="151"/>
                    <a:pt x="1383" y="155"/>
                  </a:cubicBezTo>
                  <a:cubicBezTo>
                    <a:pt x="1380" y="158"/>
                    <a:pt x="1387" y="166"/>
                    <a:pt x="1398" y="165"/>
                  </a:cubicBezTo>
                  <a:cubicBezTo>
                    <a:pt x="1408" y="164"/>
                    <a:pt x="1400" y="158"/>
                    <a:pt x="1406" y="155"/>
                  </a:cubicBezTo>
                  <a:cubicBezTo>
                    <a:pt x="1411" y="153"/>
                    <a:pt x="1410" y="150"/>
                    <a:pt x="1403" y="146"/>
                  </a:cubicBezTo>
                  <a:cubicBezTo>
                    <a:pt x="1395" y="141"/>
                    <a:pt x="1385" y="144"/>
                    <a:pt x="1378" y="141"/>
                  </a:cubicBezTo>
                  <a:cubicBezTo>
                    <a:pt x="1371" y="138"/>
                    <a:pt x="1363" y="138"/>
                    <a:pt x="1362" y="145"/>
                  </a:cubicBezTo>
                  <a:cubicBezTo>
                    <a:pt x="1362" y="152"/>
                    <a:pt x="1348" y="137"/>
                    <a:pt x="1341" y="135"/>
                  </a:cubicBezTo>
                  <a:cubicBezTo>
                    <a:pt x="1333" y="132"/>
                    <a:pt x="1311" y="155"/>
                    <a:pt x="1322" y="161"/>
                  </a:cubicBezTo>
                  <a:close/>
                  <a:moveTo>
                    <a:pt x="1391" y="204"/>
                  </a:moveTo>
                  <a:cubicBezTo>
                    <a:pt x="1397" y="202"/>
                    <a:pt x="1387" y="191"/>
                    <a:pt x="1377" y="190"/>
                  </a:cubicBezTo>
                  <a:cubicBezTo>
                    <a:pt x="1366" y="188"/>
                    <a:pt x="1357" y="196"/>
                    <a:pt x="1358" y="198"/>
                  </a:cubicBezTo>
                  <a:cubicBezTo>
                    <a:pt x="1361" y="203"/>
                    <a:pt x="1385" y="205"/>
                    <a:pt x="1391" y="204"/>
                  </a:cubicBezTo>
                  <a:close/>
                  <a:moveTo>
                    <a:pt x="1365" y="182"/>
                  </a:moveTo>
                  <a:cubicBezTo>
                    <a:pt x="1365" y="177"/>
                    <a:pt x="1347" y="183"/>
                    <a:pt x="1354" y="186"/>
                  </a:cubicBezTo>
                  <a:cubicBezTo>
                    <a:pt x="1358" y="187"/>
                    <a:pt x="1365" y="187"/>
                    <a:pt x="1365" y="182"/>
                  </a:cubicBezTo>
                  <a:close/>
                  <a:moveTo>
                    <a:pt x="1389" y="589"/>
                  </a:moveTo>
                  <a:cubicBezTo>
                    <a:pt x="1385" y="579"/>
                    <a:pt x="1394" y="570"/>
                    <a:pt x="1387" y="565"/>
                  </a:cubicBezTo>
                  <a:cubicBezTo>
                    <a:pt x="1381" y="560"/>
                    <a:pt x="1383" y="549"/>
                    <a:pt x="1380" y="551"/>
                  </a:cubicBezTo>
                  <a:cubicBezTo>
                    <a:pt x="1377" y="553"/>
                    <a:pt x="1380" y="562"/>
                    <a:pt x="1375" y="563"/>
                  </a:cubicBezTo>
                  <a:cubicBezTo>
                    <a:pt x="1369" y="564"/>
                    <a:pt x="1374" y="569"/>
                    <a:pt x="1372" y="575"/>
                  </a:cubicBezTo>
                  <a:cubicBezTo>
                    <a:pt x="1370" y="582"/>
                    <a:pt x="1373" y="592"/>
                    <a:pt x="1376" y="598"/>
                  </a:cubicBezTo>
                  <a:cubicBezTo>
                    <a:pt x="1379" y="604"/>
                    <a:pt x="1372" y="636"/>
                    <a:pt x="1375" y="641"/>
                  </a:cubicBezTo>
                  <a:cubicBezTo>
                    <a:pt x="1378" y="646"/>
                    <a:pt x="1371" y="670"/>
                    <a:pt x="1373" y="673"/>
                  </a:cubicBezTo>
                  <a:cubicBezTo>
                    <a:pt x="1377" y="677"/>
                    <a:pt x="1374" y="666"/>
                    <a:pt x="1380" y="665"/>
                  </a:cubicBezTo>
                  <a:cubicBezTo>
                    <a:pt x="1386" y="664"/>
                    <a:pt x="1386" y="672"/>
                    <a:pt x="1390" y="674"/>
                  </a:cubicBezTo>
                  <a:cubicBezTo>
                    <a:pt x="1394" y="675"/>
                    <a:pt x="1391" y="663"/>
                    <a:pt x="1388" y="664"/>
                  </a:cubicBezTo>
                  <a:cubicBezTo>
                    <a:pt x="1385" y="664"/>
                    <a:pt x="1382" y="656"/>
                    <a:pt x="1380" y="650"/>
                  </a:cubicBezTo>
                  <a:cubicBezTo>
                    <a:pt x="1379" y="645"/>
                    <a:pt x="1384" y="639"/>
                    <a:pt x="1384" y="632"/>
                  </a:cubicBezTo>
                  <a:cubicBezTo>
                    <a:pt x="1384" y="625"/>
                    <a:pt x="1392" y="626"/>
                    <a:pt x="1397" y="631"/>
                  </a:cubicBezTo>
                  <a:cubicBezTo>
                    <a:pt x="1402" y="636"/>
                    <a:pt x="1403" y="632"/>
                    <a:pt x="1401" y="629"/>
                  </a:cubicBezTo>
                  <a:cubicBezTo>
                    <a:pt x="1399" y="625"/>
                    <a:pt x="1392" y="598"/>
                    <a:pt x="1389" y="589"/>
                  </a:cubicBezTo>
                  <a:close/>
                  <a:moveTo>
                    <a:pt x="326" y="292"/>
                  </a:moveTo>
                  <a:cubicBezTo>
                    <a:pt x="335" y="300"/>
                    <a:pt x="343" y="288"/>
                    <a:pt x="347" y="287"/>
                  </a:cubicBezTo>
                  <a:cubicBezTo>
                    <a:pt x="351" y="287"/>
                    <a:pt x="344" y="282"/>
                    <a:pt x="337" y="280"/>
                  </a:cubicBezTo>
                  <a:cubicBezTo>
                    <a:pt x="330" y="278"/>
                    <a:pt x="319" y="285"/>
                    <a:pt x="326" y="292"/>
                  </a:cubicBezTo>
                  <a:close/>
                  <a:moveTo>
                    <a:pt x="340" y="22"/>
                  </a:moveTo>
                  <a:cubicBezTo>
                    <a:pt x="345" y="26"/>
                    <a:pt x="327" y="25"/>
                    <a:pt x="325" y="28"/>
                  </a:cubicBezTo>
                  <a:cubicBezTo>
                    <a:pt x="323" y="31"/>
                    <a:pt x="312" y="30"/>
                    <a:pt x="314" y="34"/>
                  </a:cubicBezTo>
                  <a:cubicBezTo>
                    <a:pt x="316" y="38"/>
                    <a:pt x="333" y="38"/>
                    <a:pt x="333" y="35"/>
                  </a:cubicBezTo>
                  <a:cubicBezTo>
                    <a:pt x="333" y="32"/>
                    <a:pt x="342" y="35"/>
                    <a:pt x="342" y="32"/>
                  </a:cubicBezTo>
                  <a:cubicBezTo>
                    <a:pt x="342" y="29"/>
                    <a:pt x="346" y="25"/>
                    <a:pt x="355" y="25"/>
                  </a:cubicBezTo>
                  <a:cubicBezTo>
                    <a:pt x="365" y="24"/>
                    <a:pt x="365" y="21"/>
                    <a:pt x="356" y="17"/>
                  </a:cubicBezTo>
                  <a:cubicBezTo>
                    <a:pt x="347" y="13"/>
                    <a:pt x="336" y="19"/>
                    <a:pt x="340" y="22"/>
                  </a:cubicBezTo>
                  <a:close/>
                  <a:moveTo>
                    <a:pt x="309" y="25"/>
                  </a:moveTo>
                  <a:cubicBezTo>
                    <a:pt x="317" y="18"/>
                    <a:pt x="327" y="25"/>
                    <a:pt x="328" y="22"/>
                  </a:cubicBezTo>
                  <a:cubicBezTo>
                    <a:pt x="329" y="18"/>
                    <a:pt x="314" y="17"/>
                    <a:pt x="308" y="20"/>
                  </a:cubicBezTo>
                  <a:cubicBezTo>
                    <a:pt x="302" y="23"/>
                    <a:pt x="289" y="21"/>
                    <a:pt x="291" y="25"/>
                  </a:cubicBezTo>
                  <a:cubicBezTo>
                    <a:pt x="292" y="27"/>
                    <a:pt x="301" y="32"/>
                    <a:pt x="309" y="25"/>
                  </a:cubicBezTo>
                  <a:close/>
                  <a:moveTo>
                    <a:pt x="1036" y="176"/>
                  </a:moveTo>
                  <a:cubicBezTo>
                    <a:pt x="1034" y="178"/>
                    <a:pt x="1027" y="178"/>
                    <a:pt x="1029" y="181"/>
                  </a:cubicBezTo>
                  <a:cubicBezTo>
                    <a:pt x="1032" y="185"/>
                    <a:pt x="1049" y="183"/>
                    <a:pt x="1049" y="178"/>
                  </a:cubicBezTo>
                  <a:cubicBezTo>
                    <a:pt x="1050" y="172"/>
                    <a:pt x="1037" y="173"/>
                    <a:pt x="1036" y="176"/>
                  </a:cubicBezTo>
                  <a:close/>
                  <a:moveTo>
                    <a:pt x="1923" y="348"/>
                  </a:moveTo>
                  <a:cubicBezTo>
                    <a:pt x="1920" y="347"/>
                    <a:pt x="1909" y="340"/>
                    <a:pt x="1906" y="337"/>
                  </a:cubicBezTo>
                  <a:cubicBezTo>
                    <a:pt x="1904" y="333"/>
                    <a:pt x="1891" y="331"/>
                    <a:pt x="1891" y="333"/>
                  </a:cubicBezTo>
                  <a:cubicBezTo>
                    <a:pt x="1891" y="335"/>
                    <a:pt x="1887" y="332"/>
                    <a:pt x="1886" y="330"/>
                  </a:cubicBezTo>
                  <a:cubicBezTo>
                    <a:pt x="1885" y="328"/>
                    <a:pt x="1871" y="328"/>
                    <a:pt x="1871" y="330"/>
                  </a:cubicBezTo>
                  <a:cubicBezTo>
                    <a:pt x="1871" y="332"/>
                    <a:pt x="1874" y="333"/>
                    <a:pt x="1876" y="335"/>
                  </a:cubicBezTo>
                  <a:cubicBezTo>
                    <a:pt x="1878" y="338"/>
                    <a:pt x="1873" y="339"/>
                    <a:pt x="1874" y="342"/>
                  </a:cubicBezTo>
                  <a:cubicBezTo>
                    <a:pt x="1875" y="345"/>
                    <a:pt x="1869" y="341"/>
                    <a:pt x="1867" y="339"/>
                  </a:cubicBezTo>
                  <a:cubicBezTo>
                    <a:pt x="1865" y="338"/>
                    <a:pt x="1866" y="331"/>
                    <a:pt x="1867" y="328"/>
                  </a:cubicBezTo>
                  <a:cubicBezTo>
                    <a:pt x="1867" y="324"/>
                    <a:pt x="1863" y="325"/>
                    <a:pt x="1862" y="322"/>
                  </a:cubicBezTo>
                  <a:cubicBezTo>
                    <a:pt x="1862" y="318"/>
                    <a:pt x="1847" y="312"/>
                    <a:pt x="1841" y="309"/>
                  </a:cubicBezTo>
                  <a:cubicBezTo>
                    <a:pt x="1834" y="306"/>
                    <a:pt x="1826" y="304"/>
                    <a:pt x="1824" y="301"/>
                  </a:cubicBezTo>
                  <a:cubicBezTo>
                    <a:pt x="1822" y="297"/>
                    <a:pt x="1810" y="297"/>
                    <a:pt x="1806" y="292"/>
                  </a:cubicBezTo>
                  <a:cubicBezTo>
                    <a:pt x="1802" y="288"/>
                    <a:pt x="1783" y="280"/>
                    <a:pt x="1775" y="279"/>
                  </a:cubicBezTo>
                  <a:cubicBezTo>
                    <a:pt x="1766" y="279"/>
                    <a:pt x="1768" y="274"/>
                    <a:pt x="1764" y="275"/>
                  </a:cubicBezTo>
                  <a:cubicBezTo>
                    <a:pt x="1760" y="276"/>
                    <a:pt x="1743" y="275"/>
                    <a:pt x="1738" y="274"/>
                  </a:cubicBezTo>
                  <a:cubicBezTo>
                    <a:pt x="1732" y="273"/>
                    <a:pt x="1731" y="277"/>
                    <a:pt x="1727" y="276"/>
                  </a:cubicBezTo>
                  <a:cubicBezTo>
                    <a:pt x="1724" y="274"/>
                    <a:pt x="1704" y="267"/>
                    <a:pt x="1701" y="270"/>
                  </a:cubicBezTo>
                  <a:cubicBezTo>
                    <a:pt x="1699" y="272"/>
                    <a:pt x="1700" y="276"/>
                    <a:pt x="1698" y="277"/>
                  </a:cubicBezTo>
                  <a:cubicBezTo>
                    <a:pt x="1695" y="278"/>
                    <a:pt x="1698" y="281"/>
                    <a:pt x="1703" y="286"/>
                  </a:cubicBezTo>
                  <a:cubicBezTo>
                    <a:pt x="1709" y="291"/>
                    <a:pt x="1705" y="295"/>
                    <a:pt x="1700" y="297"/>
                  </a:cubicBezTo>
                  <a:cubicBezTo>
                    <a:pt x="1695" y="299"/>
                    <a:pt x="1687" y="295"/>
                    <a:pt x="1685" y="291"/>
                  </a:cubicBezTo>
                  <a:cubicBezTo>
                    <a:pt x="1682" y="287"/>
                    <a:pt x="1676" y="289"/>
                    <a:pt x="1674" y="284"/>
                  </a:cubicBezTo>
                  <a:cubicBezTo>
                    <a:pt x="1672" y="279"/>
                    <a:pt x="1676" y="278"/>
                    <a:pt x="1679" y="281"/>
                  </a:cubicBezTo>
                  <a:cubicBezTo>
                    <a:pt x="1683" y="284"/>
                    <a:pt x="1687" y="281"/>
                    <a:pt x="1688" y="278"/>
                  </a:cubicBezTo>
                  <a:cubicBezTo>
                    <a:pt x="1688" y="274"/>
                    <a:pt x="1679" y="272"/>
                    <a:pt x="1673" y="272"/>
                  </a:cubicBezTo>
                  <a:cubicBezTo>
                    <a:pt x="1668" y="272"/>
                    <a:pt x="1665" y="279"/>
                    <a:pt x="1660" y="282"/>
                  </a:cubicBezTo>
                  <a:cubicBezTo>
                    <a:pt x="1655" y="285"/>
                    <a:pt x="1634" y="281"/>
                    <a:pt x="1632" y="279"/>
                  </a:cubicBezTo>
                  <a:cubicBezTo>
                    <a:pt x="1630" y="277"/>
                    <a:pt x="1601" y="279"/>
                    <a:pt x="1598" y="281"/>
                  </a:cubicBezTo>
                  <a:cubicBezTo>
                    <a:pt x="1595" y="283"/>
                    <a:pt x="1597" y="291"/>
                    <a:pt x="1596" y="292"/>
                  </a:cubicBezTo>
                  <a:cubicBezTo>
                    <a:pt x="1594" y="292"/>
                    <a:pt x="1593" y="283"/>
                    <a:pt x="1593" y="281"/>
                  </a:cubicBezTo>
                  <a:cubicBezTo>
                    <a:pt x="1593" y="279"/>
                    <a:pt x="1589" y="278"/>
                    <a:pt x="1584" y="278"/>
                  </a:cubicBezTo>
                  <a:cubicBezTo>
                    <a:pt x="1579" y="278"/>
                    <a:pt x="1576" y="278"/>
                    <a:pt x="1578" y="275"/>
                  </a:cubicBezTo>
                  <a:cubicBezTo>
                    <a:pt x="1580" y="273"/>
                    <a:pt x="1576" y="271"/>
                    <a:pt x="1580" y="268"/>
                  </a:cubicBezTo>
                  <a:cubicBezTo>
                    <a:pt x="1584" y="265"/>
                    <a:pt x="1573" y="257"/>
                    <a:pt x="1562" y="252"/>
                  </a:cubicBezTo>
                  <a:cubicBezTo>
                    <a:pt x="1551" y="248"/>
                    <a:pt x="1526" y="250"/>
                    <a:pt x="1519" y="252"/>
                  </a:cubicBezTo>
                  <a:cubicBezTo>
                    <a:pt x="1512" y="254"/>
                    <a:pt x="1499" y="254"/>
                    <a:pt x="1493" y="254"/>
                  </a:cubicBezTo>
                  <a:cubicBezTo>
                    <a:pt x="1486" y="254"/>
                    <a:pt x="1491" y="251"/>
                    <a:pt x="1490" y="248"/>
                  </a:cubicBezTo>
                  <a:cubicBezTo>
                    <a:pt x="1488" y="245"/>
                    <a:pt x="1477" y="242"/>
                    <a:pt x="1475" y="244"/>
                  </a:cubicBezTo>
                  <a:cubicBezTo>
                    <a:pt x="1474" y="247"/>
                    <a:pt x="1471" y="244"/>
                    <a:pt x="1471" y="242"/>
                  </a:cubicBezTo>
                  <a:cubicBezTo>
                    <a:pt x="1471" y="241"/>
                    <a:pt x="1461" y="237"/>
                    <a:pt x="1457" y="238"/>
                  </a:cubicBezTo>
                  <a:cubicBezTo>
                    <a:pt x="1453" y="239"/>
                    <a:pt x="1451" y="234"/>
                    <a:pt x="1456" y="234"/>
                  </a:cubicBezTo>
                  <a:cubicBezTo>
                    <a:pt x="1460" y="234"/>
                    <a:pt x="1468" y="235"/>
                    <a:pt x="1465" y="230"/>
                  </a:cubicBezTo>
                  <a:cubicBezTo>
                    <a:pt x="1461" y="224"/>
                    <a:pt x="1431" y="223"/>
                    <a:pt x="1429" y="224"/>
                  </a:cubicBezTo>
                  <a:cubicBezTo>
                    <a:pt x="1426" y="225"/>
                    <a:pt x="1428" y="229"/>
                    <a:pt x="1422" y="235"/>
                  </a:cubicBezTo>
                  <a:cubicBezTo>
                    <a:pt x="1415" y="241"/>
                    <a:pt x="1409" y="237"/>
                    <a:pt x="1410" y="234"/>
                  </a:cubicBezTo>
                  <a:cubicBezTo>
                    <a:pt x="1411" y="231"/>
                    <a:pt x="1419" y="231"/>
                    <a:pt x="1419" y="228"/>
                  </a:cubicBezTo>
                  <a:cubicBezTo>
                    <a:pt x="1419" y="225"/>
                    <a:pt x="1408" y="227"/>
                    <a:pt x="1406" y="224"/>
                  </a:cubicBezTo>
                  <a:cubicBezTo>
                    <a:pt x="1404" y="222"/>
                    <a:pt x="1408" y="220"/>
                    <a:pt x="1412" y="221"/>
                  </a:cubicBezTo>
                  <a:cubicBezTo>
                    <a:pt x="1416" y="223"/>
                    <a:pt x="1423" y="223"/>
                    <a:pt x="1424" y="221"/>
                  </a:cubicBezTo>
                  <a:cubicBezTo>
                    <a:pt x="1424" y="220"/>
                    <a:pt x="1420" y="219"/>
                    <a:pt x="1413" y="218"/>
                  </a:cubicBezTo>
                  <a:cubicBezTo>
                    <a:pt x="1406" y="217"/>
                    <a:pt x="1390" y="213"/>
                    <a:pt x="1382" y="214"/>
                  </a:cubicBezTo>
                  <a:cubicBezTo>
                    <a:pt x="1373" y="215"/>
                    <a:pt x="1369" y="211"/>
                    <a:pt x="1365" y="210"/>
                  </a:cubicBezTo>
                  <a:cubicBezTo>
                    <a:pt x="1360" y="210"/>
                    <a:pt x="1360" y="213"/>
                    <a:pt x="1362" y="216"/>
                  </a:cubicBezTo>
                  <a:cubicBezTo>
                    <a:pt x="1364" y="218"/>
                    <a:pt x="1358" y="220"/>
                    <a:pt x="1352" y="219"/>
                  </a:cubicBezTo>
                  <a:cubicBezTo>
                    <a:pt x="1347" y="218"/>
                    <a:pt x="1339" y="222"/>
                    <a:pt x="1342" y="226"/>
                  </a:cubicBezTo>
                  <a:cubicBezTo>
                    <a:pt x="1345" y="230"/>
                    <a:pt x="1348" y="225"/>
                    <a:pt x="1351" y="226"/>
                  </a:cubicBezTo>
                  <a:cubicBezTo>
                    <a:pt x="1353" y="228"/>
                    <a:pt x="1344" y="230"/>
                    <a:pt x="1348" y="232"/>
                  </a:cubicBezTo>
                  <a:cubicBezTo>
                    <a:pt x="1352" y="234"/>
                    <a:pt x="1351" y="238"/>
                    <a:pt x="1351" y="240"/>
                  </a:cubicBezTo>
                  <a:cubicBezTo>
                    <a:pt x="1351" y="242"/>
                    <a:pt x="1345" y="243"/>
                    <a:pt x="1342" y="240"/>
                  </a:cubicBezTo>
                  <a:cubicBezTo>
                    <a:pt x="1340" y="237"/>
                    <a:pt x="1336" y="240"/>
                    <a:pt x="1331" y="239"/>
                  </a:cubicBezTo>
                  <a:cubicBezTo>
                    <a:pt x="1327" y="239"/>
                    <a:pt x="1323" y="241"/>
                    <a:pt x="1328" y="242"/>
                  </a:cubicBezTo>
                  <a:cubicBezTo>
                    <a:pt x="1333" y="242"/>
                    <a:pt x="1335" y="246"/>
                    <a:pt x="1328" y="246"/>
                  </a:cubicBezTo>
                  <a:cubicBezTo>
                    <a:pt x="1322" y="247"/>
                    <a:pt x="1323" y="240"/>
                    <a:pt x="1319" y="241"/>
                  </a:cubicBezTo>
                  <a:cubicBezTo>
                    <a:pt x="1315" y="242"/>
                    <a:pt x="1307" y="238"/>
                    <a:pt x="1302" y="238"/>
                  </a:cubicBezTo>
                  <a:cubicBezTo>
                    <a:pt x="1297" y="238"/>
                    <a:pt x="1295" y="242"/>
                    <a:pt x="1289" y="242"/>
                  </a:cubicBezTo>
                  <a:cubicBezTo>
                    <a:pt x="1283" y="243"/>
                    <a:pt x="1274" y="239"/>
                    <a:pt x="1272" y="236"/>
                  </a:cubicBezTo>
                  <a:cubicBezTo>
                    <a:pt x="1269" y="232"/>
                    <a:pt x="1269" y="231"/>
                    <a:pt x="1266" y="235"/>
                  </a:cubicBezTo>
                  <a:cubicBezTo>
                    <a:pt x="1263" y="239"/>
                    <a:pt x="1262" y="246"/>
                    <a:pt x="1259" y="247"/>
                  </a:cubicBezTo>
                  <a:cubicBezTo>
                    <a:pt x="1256" y="247"/>
                    <a:pt x="1255" y="254"/>
                    <a:pt x="1252" y="256"/>
                  </a:cubicBezTo>
                  <a:cubicBezTo>
                    <a:pt x="1249" y="257"/>
                    <a:pt x="1249" y="253"/>
                    <a:pt x="1245" y="253"/>
                  </a:cubicBezTo>
                  <a:cubicBezTo>
                    <a:pt x="1241" y="254"/>
                    <a:pt x="1229" y="242"/>
                    <a:pt x="1228" y="238"/>
                  </a:cubicBezTo>
                  <a:cubicBezTo>
                    <a:pt x="1228" y="235"/>
                    <a:pt x="1220" y="228"/>
                    <a:pt x="1218" y="227"/>
                  </a:cubicBezTo>
                  <a:cubicBezTo>
                    <a:pt x="1216" y="225"/>
                    <a:pt x="1220" y="225"/>
                    <a:pt x="1223" y="227"/>
                  </a:cubicBezTo>
                  <a:cubicBezTo>
                    <a:pt x="1225" y="229"/>
                    <a:pt x="1228" y="229"/>
                    <a:pt x="1231" y="228"/>
                  </a:cubicBezTo>
                  <a:cubicBezTo>
                    <a:pt x="1233" y="226"/>
                    <a:pt x="1233" y="220"/>
                    <a:pt x="1229" y="220"/>
                  </a:cubicBezTo>
                  <a:cubicBezTo>
                    <a:pt x="1224" y="220"/>
                    <a:pt x="1226" y="216"/>
                    <a:pt x="1228" y="216"/>
                  </a:cubicBezTo>
                  <a:cubicBezTo>
                    <a:pt x="1230" y="215"/>
                    <a:pt x="1223" y="208"/>
                    <a:pt x="1226" y="208"/>
                  </a:cubicBezTo>
                  <a:cubicBezTo>
                    <a:pt x="1228" y="207"/>
                    <a:pt x="1227" y="204"/>
                    <a:pt x="1224" y="204"/>
                  </a:cubicBezTo>
                  <a:cubicBezTo>
                    <a:pt x="1220" y="203"/>
                    <a:pt x="1216" y="200"/>
                    <a:pt x="1216" y="198"/>
                  </a:cubicBezTo>
                  <a:cubicBezTo>
                    <a:pt x="1216" y="197"/>
                    <a:pt x="1200" y="196"/>
                    <a:pt x="1201" y="199"/>
                  </a:cubicBezTo>
                  <a:cubicBezTo>
                    <a:pt x="1202" y="201"/>
                    <a:pt x="1196" y="200"/>
                    <a:pt x="1197" y="198"/>
                  </a:cubicBezTo>
                  <a:cubicBezTo>
                    <a:pt x="1198" y="196"/>
                    <a:pt x="1191" y="197"/>
                    <a:pt x="1184" y="195"/>
                  </a:cubicBezTo>
                  <a:cubicBezTo>
                    <a:pt x="1177" y="193"/>
                    <a:pt x="1176" y="188"/>
                    <a:pt x="1174" y="187"/>
                  </a:cubicBezTo>
                  <a:cubicBezTo>
                    <a:pt x="1171" y="187"/>
                    <a:pt x="1172" y="194"/>
                    <a:pt x="1169" y="193"/>
                  </a:cubicBezTo>
                  <a:cubicBezTo>
                    <a:pt x="1165" y="191"/>
                    <a:pt x="1161" y="194"/>
                    <a:pt x="1163" y="199"/>
                  </a:cubicBezTo>
                  <a:cubicBezTo>
                    <a:pt x="1165" y="203"/>
                    <a:pt x="1163" y="204"/>
                    <a:pt x="1163" y="207"/>
                  </a:cubicBezTo>
                  <a:cubicBezTo>
                    <a:pt x="1162" y="211"/>
                    <a:pt x="1160" y="209"/>
                    <a:pt x="1156" y="208"/>
                  </a:cubicBezTo>
                  <a:cubicBezTo>
                    <a:pt x="1152" y="206"/>
                    <a:pt x="1152" y="211"/>
                    <a:pt x="1142" y="209"/>
                  </a:cubicBezTo>
                  <a:cubicBezTo>
                    <a:pt x="1133" y="207"/>
                    <a:pt x="1129" y="209"/>
                    <a:pt x="1127" y="206"/>
                  </a:cubicBezTo>
                  <a:cubicBezTo>
                    <a:pt x="1126" y="203"/>
                    <a:pt x="1123" y="203"/>
                    <a:pt x="1122" y="205"/>
                  </a:cubicBezTo>
                  <a:cubicBezTo>
                    <a:pt x="1122" y="208"/>
                    <a:pt x="1108" y="207"/>
                    <a:pt x="1107" y="203"/>
                  </a:cubicBezTo>
                  <a:cubicBezTo>
                    <a:pt x="1105" y="199"/>
                    <a:pt x="1109" y="199"/>
                    <a:pt x="1111" y="198"/>
                  </a:cubicBezTo>
                  <a:cubicBezTo>
                    <a:pt x="1113" y="197"/>
                    <a:pt x="1109" y="195"/>
                    <a:pt x="1101" y="196"/>
                  </a:cubicBezTo>
                  <a:cubicBezTo>
                    <a:pt x="1093" y="196"/>
                    <a:pt x="1088" y="192"/>
                    <a:pt x="1080" y="193"/>
                  </a:cubicBezTo>
                  <a:cubicBezTo>
                    <a:pt x="1072" y="193"/>
                    <a:pt x="1054" y="195"/>
                    <a:pt x="1052" y="196"/>
                  </a:cubicBezTo>
                  <a:cubicBezTo>
                    <a:pt x="1049" y="197"/>
                    <a:pt x="1054" y="202"/>
                    <a:pt x="1050" y="202"/>
                  </a:cubicBezTo>
                  <a:cubicBezTo>
                    <a:pt x="1047" y="203"/>
                    <a:pt x="1049" y="195"/>
                    <a:pt x="1049" y="191"/>
                  </a:cubicBezTo>
                  <a:cubicBezTo>
                    <a:pt x="1048" y="188"/>
                    <a:pt x="1042" y="187"/>
                    <a:pt x="1043" y="190"/>
                  </a:cubicBezTo>
                  <a:cubicBezTo>
                    <a:pt x="1044" y="193"/>
                    <a:pt x="1034" y="194"/>
                    <a:pt x="1031" y="192"/>
                  </a:cubicBezTo>
                  <a:cubicBezTo>
                    <a:pt x="1029" y="189"/>
                    <a:pt x="1025" y="187"/>
                    <a:pt x="1018" y="185"/>
                  </a:cubicBezTo>
                  <a:cubicBezTo>
                    <a:pt x="1012" y="183"/>
                    <a:pt x="1004" y="190"/>
                    <a:pt x="1006" y="192"/>
                  </a:cubicBezTo>
                  <a:cubicBezTo>
                    <a:pt x="1007" y="194"/>
                    <a:pt x="1012" y="193"/>
                    <a:pt x="1012" y="194"/>
                  </a:cubicBezTo>
                  <a:cubicBezTo>
                    <a:pt x="1013" y="197"/>
                    <a:pt x="999" y="196"/>
                    <a:pt x="999" y="198"/>
                  </a:cubicBezTo>
                  <a:cubicBezTo>
                    <a:pt x="999" y="200"/>
                    <a:pt x="985" y="204"/>
                    <a:pt x="981" y="204"/>
                  </a:cubicBezTo>
                  <a:cubicBezTo>
                    <a:pt x="970" y="205"/>
                    <a:pt x="968" y="205"/>
                    <a:pt x="963" y="210"/>
                  </a:cubicBezTo>
                  <a:cubicBezTo>
                    <a:pt x="958" y="214"/>
                    <a:pt x="962" y="206"/>
                    <a:pt x="966" y="202"/>
                  </a:cubicBezTo>
                  <a:cubicBezTo>
                    <a:pt x="970" y="198"/>
                    <a:pt x="974" y="200"/>
                    <a:pt x="976" y="196"/>
                  </a:cubicBezTo>
                  <a:cubicBezTo>
                    <a:pt x="979" y="193"/>
                    <a:pt x="982" y="194"/>
                    <a:pt x="989" y="193"/>
                  </a:cubicBezTo>
                  <a:cubicBezTo>
                    <a:pt x="995" y="192"/>
                    <a:pt x="995" y="188"/>
                    <a:pt x="998" y="187"/>
                  </a:cubicBezTo>
                  <a:cubicBezTo>
                    <a:pt x="1001" y="185"/>
                    <a:pt x="1008" y="182"/>
                    <a:pt x="1009" y="179"/>
                  </a:cubicBezTo>
                  <a:cubicBezTo>
                    <a:pt x="1011" y="176"/>
                    <a:pt x="1026" y="171"/>
                    <a:pt x="1029" y="172"/>
                  </a:cubicBezTo>
                  <a:cubicBezTo>
                    <a:pt x="1032" y="172"/>
                    <a:pt x="1032" y="166"/>
                    <a:pt x="1034" y="166"/>
                  </a:cubicBezTo>
                  <a:cubicBezTo>
                    <a:pt x="1036" y="166"/>
                    <a:pt x="1044" y="162"/>
                    <a:pt x="1048" y="160"/>
                  </a:cubicBezTo>
                  <a:cubicBezTo>
                    <a:pt x="1051" y="159"/>
                    <a:pt x="1053" y="156"/>
                    <a:pt x="1053" y="153"/>
                  </a:cubicBezTo>
                  <a:cubicBezTo>
                    <a:pt x="1053" y="151"/>
                    <a:pt x="1048" y="152"/>
                    <a:pt x="1048" y="150"/>
                  </a:cubicBezTo>
                  <a:cubicBezTo>
                    <a:pt x="1047" y="148"/>
                    <a:pt x="1050" y="149"/>
                    <a:pt x="1053" y="148"/>
                  </a:cubicBezTo>
                  <a:cubicBezTo>
                    <a:pt x="1057" y="146"/>
                    <a:pt x="1053" y="142"/>
                    <a:pt x="1051" y="142"/>
                  </a:cubicBezTo>
                  <a:cubicBezTo>
                    <a:pt x="1048" y="143"/>
                    <a:pt x="1052" y="140"/>
                    <a:pt x="1050" y="137"/>
                  </a:cubicBezTo>
                  <a:cubicBezTo>
                    <a:pt x="1047" y="134"/>
                    <a:pt x="1042" y="139"/>
                    <a:pt x="1042" y="136"/>
                  </a:cubicBezTo>
                  <a:cubicBezTo>
                    <a:pt x="1042" y="132"/>
                    <a:pt x="1042" y="128"/>
                    <a:pt x="1040" y="126"/>
                  </a:cubicBezTo>
                  <a:cubicBezTo>
                    <a:pt x="1038" y="124"/>
                    <a:pt x="1034" y="130"/>
                    <a:pt x="1030" y="127"/>
                  </a:cubicBezTo>
                  <a:cubicBezTo>
                    <a:pt x="1026" y="124"/>
                    <a:pt x="1014" y="122"/>
                    <a:pt x="1014" y="123"/>
                  </a:cubicBezTo>
                  <a:cubicBezTo>
                    <a:pt x="1014" y="124"/>
                    <a:pt x="1008" y="121"/>
                    <a:pt x="1007" y="122"/>
                  </a:cubicBezTo>
                  <a:cubicBezTo>
                    <a:pt x="1006" y="124"/>
                    <a:pt x="996" y="123"/>
                    <a:pt x="993" y="123"/>
                  </a:cubicBezTo>
                  <a:cubicBezTo>
                    <a:pt x="990" y="122"/>
                    <a:pt x="986" y="124"/>
                    <a:pt x="986" y="127"/>
                  </a:cubicBezTo>
                  <a:cubicBezTo>
                    <a:pt x="985" y="130"/>
                    <a:pt x="974" y="129"/>
                    <a:pt x="971" y="128"/>
                  </a:cubicBezTo>
                  <a:cubicBezTo>
                    <a:pt x="969" y="128"/>
                    <a:pt x="980" y="119"/>
                    <a:pt x="980" y="118"/>
                  </a:cubicBezTo>
                  <a:cubicBezTo>
                    <a:pt x="980" y="116"/>
                    <a:pt x="962" y="118"/>
                    <a:pt x="961" y="116"/>
                  </a:cubicBezTo>
                  <a:cubicBezTo>
                    <a:pt x="960" y="115"/>
                    <a:pt x="952" y="114"/>
                    <a:pt x="948" y="114"/>
                  </a:cubicBezTo>
                  <a:cubicBezTo>
                    <a:pt x="944" y="114"/>
                    <a:pt x="948" y="113"/>
                    <a:pt x="951" y="113"/>
                  </a:cubicBezTo>
                  <a:cubicBezTo>
                    <a:pt x="955" y="113"/>
                    <a:pt x="958" y="110"/>
                    <a:pt x="962" y="109"/>
                  </a:cubicBezTo>
                  <a:cubicBezTo>
                    <a:pt x="965" y="108"/>
                    <a:pt x="965" y="107"/>
                    <a:pt x="963" y="105"/>
                  </a:cubicBezTo>
                  <a:cubicBezTo>
                    <a:pt x="961" y="102"/>
                    <a:pt x="957" y="103"/>
                    <a:pt x="953" y="102"/>
                  </a:cubicBezTo>
                  <a:cubicBezTo>
                    <a:pt x="950" y="101"/>
                    <a:pt x="945" y="99"/>
                    <a:pt x="942" y="99"/>
                  </a:cubicBezTo>
                  <a:cubicBezTo>
                    <a:pt x="938" y="99"/>
                    <a:pt x="935" y="101"/>
                    <a:pt x="927" y="102"/>
                  </a:cubicBezTo>
                  <a:cubicBezTo>
                    <a:pt x="919" y="104"/>
                    <a:pt x="918" y="110"/>
                    <a:pt x="914" y="112"/>
                  </a:cubicBezTo>
                  <a:cubicBezTo>
                    <a:pt x="910" y="114"/>
                    <a:pt x="903" y="121"/>
                    <a:pt x="907" y="122"/>
                  </a:cubicBezTo>
                  <a:cubicBezTo>
                    <a:pt x="910" y="122"/>
                    <a:pt x="908" y="124"/>
                    <a:pt x="909" y="126"/>
                  </a:cubicBezTo>
                  <a:cubicBezTo>
                    <a:pt x="909" y="129"/>
                    <a:pt x="906" y="129"/>
                    <a:pt x="902" y="128"/>
                  </a:cubicBezTo>
                  <a:cubicBezTo>
                    <a:pt x="899" y="128"/>
                    <a:pt x="885" y="128"/>
                    <a:pt x="885" y="131"/>
                  </a:cubicBezTo>
                  <a:cubicBezTo>
                    <a:pt x="885" y="134"/>
                    <a:pt x="893" y="135"/>
                    <a:pt x="893" y="136"/>
                  </a:cubicBezTo>
                  <a:cubicBezTo>
                    <a:pt x="892" y="138"/>
                    <a:pt x="887" y="136"/>
                    <a:pt x="884" y="135"/>
                  </a:cubicBezTo>
                  <a:cubicBezTo>
                    <a:pt x="881" y="133"/>
                    <a:pt x="875" y="134"/>
                    <a:pt x="874" y="137"/>
                  </a:cubicBezTo>
                  <a:cubicBezTo>
                    <a:pt x="873" y="140"/>
                    <a:pt x="868" y="139"/>
                    <a:pt x="867" y="138"/>
                  </a:cubicBezTo>
                  <a:cubicBezTo>
                    <a:pt x="865" y="138"/>
                    <a:pt x="862" y="140"/>
                    <a:pt x="860" y="139"/>
                  </a:cubicBezTo>
                  <a:cubicBezTo>
                    <a:pt x="857" y="138"/>
                    <a:pt x="865" y="134"/>
                    <a:pt x="863" y="133"/>
                  </a:cubicBezTo>
                  <a:cubicBezTo>
                    <a:pt x="861" y="131"/>
                    <a:pt x="853" y="132"/>
                    <a:pt x="852" y="135"/>
                  </a:cubicBezTo>
                  <a:cubicBezTo>
                    <a:pt x="851" y="138"/>
                    <a:pt x="846" y="133"/>
                    <a:pt x="845" y="134"/>
                  </a:cubicBezTo>
                  <a:cubicBezTo>
                    <a:pt x="843" y="135"/>
                    <a:pt x="841" y="136"/>
                    <a:pt x="837" y="138"/>
                  </a:cubicBezTo>
                  <a:cubicBezTo>
                    <a:pt x="834" y="139"/>
                    <a:pt x="828" y="136"/>
                    <a:pt x="826" y="139"/>
                  </a:cubicBezTo>
                  <a:cubicBezTo>
                    <a:pt x="825" y="142"/>
                    <a:pt x="833" y="142"/>
                    <a:pt x="833" y="144"/>
                  </a:cubicBezTo>
                  <a:cubicBezTo>
                    <a:pt x="833" y="145"/>
                    <a:pt x="815" y="145"/>
                    <a:pt x="815" y="146"/>
                  </a:cubicBezTo>
                  <a:cubicBezTo>
                    <a:pt x="814" y="148"/>
                    <a:pt x="808" y="148"/>
                    <a:pt x="800" y="148"/>
                  </a:cubicBezTo>
                  <a:cubicBezTo>
                    <a:pt x="793" y="149"/>
                    <a:pt x="796" y="152"/>
                    <a:pt x="790" y="153"/>
                  </a:cubicBezTo>
                  <a:cubicBezTo>
                    <a:pt x="784" y="155"/>
                    <a:pt x="781" y="155"/>
                    <a:pt x="779" y="158"/>
                  </a:cubicBezTo>
                  <a:cubicBezTo>
                    <a:pt x="777" y="161"/>
                    <a:pt x="773" y="161"/>
                    <a:pt x="771" y="159"/>
                  </a:cubicBezTo>
                  <a:cubicBezTo>
                    <a:pt x="769" y="157"/>
                    <a:pt x="763" y="160"/>
                    <a:pt x="766" y="160"/>
                  </a:cubicBezTo>
                  <a:cubicBezTo>
                    <a:pt x="769" y="161"/>
                    <a:pt x="766" y="164"/>
                    <a:pt x="764" y="163"/>
                  </a:cubicBezTo>
                  <a:cubicBezTo>
                    <a:pt x="763" y="162"/>
                    <a:pt x="757" y="166"/>
                    <a:pt x="760" y="166"/>
                  </a:cubicBezTo>
                  <a:cubicBezTo>
                    <a:pt x="763" y="166"/>
                    <a:pt x="765" y="168"/>
                    <a:pt x="763" y="170"/>
                  </a:cubicBezTo>
                  <a:cubicBezTo>
                    <a:pt x="762" y="172"/>
                    <a:pt x="755" y="168"/>
                    <a:pt x="754" y="169"/>
                  </a:cubicBezTo>
                  <a:cubicBezTo>
                    <a:pt x="752" y="171"/>
                    <a:pt x="757" y="173"/>
                    <a:pt x="760" y="173"/>
                  </a:cubicBezTo>
                  <a:cubicBezTo>
                    <a:pt x="763" y="173"/>
                    <a:pt x="764" y="175"/>
                    <a:pt x="765" y="177"/>
                  </a:cubicBezTo>
                  <a:cubicBezTo>
                    <a:pt x="765" y="179"/>
                    <a:pt x="758" y="175"/>
                    <a:pt x="756" y="177"/>
                  </a:cubicBezTo>
                  <a:cubicBezTo>
                    <a:pt x="755" y="179"/>
                    <a:pt x="757" y="180"/>
                    <a:pt x="761" y="180"/>
                  </a:cubicBezTo>
                  <a:cubicBezTo>
                    <a:pt x="764" y="181"/>
                    <a:pt x="761" y="182"/>
                    <a:pt x="764" y="184"/>
                  </a:cubicBezTo>
                  <a:cubicBezTo>
                    <a:pt x="764" y="184"/>
                    <a:pt x="765" y="185"/>
                    <a:pt x="765" y="185"/>
                  </a:cubicBezTo>
                  <a:cubicBezTo>
                    <a:pt x="766" y="187"/>
                    <a:pt x="763" y="188"/>
                    <a:pt x="764" y="190"/>
                  </a:cubicBezTo>
                  <a:cubicBezTo>
                    <a:pt x="764" y="192"/>
                    <a:pt x="760" y="193"/>
                    <a:pt x="760" y="191"/>
                  </a:cubicBezTo>
                  <a:cubicBezTo>
                    <a:pt x="760" y="189"/>
                    <a:pt x="752" y="188"/>
                    <a:pt x="750" y="190"/>
                  </a:cubicBezTo>
                  <a:cubicBezTo>
                    <a:pt x="748" y="192"/>
                    <a:pt x="747" y="194"/>
                    <a:pt x="744" y="192"/>
                  </a:cubicBezTo>
                  <a:cubicBezTo>
                    <a:pt x="742" y="190"/>
                    <a:pt x="736" y="192"/>
                    <a:pt x="728" y="193"/>
                  </a:cubicBezTo>
                  <a:cubicBezTo>
                    <a:pt x="720" y="193"/>
                    <a:pt x="703" y="194"/>
                    <a:pt x="699" y="195"/>
                  </a:cubicBezTo>
                  <a:cubicBezTo>
                    <a:pt x="694" y="197"/>
                    <a:pt x="691" y="203"/>
                    <a:pt x="695" y="206"/>
                  </a:cubicBezTo>
                  <a:cubicBezTo>
                    <a:pt x="699" y="210"/>
                    <a:pt x="695" y="212"/>
                    <a:pt x="695" y="214"/>
                  </a:cubicBezTo>
                  <a:cubicBezTo>
                    <a:pt x="695" y="217"/>
                    <a:pt x="705" y="222"/>
                    <a:pt x="710" y="223"/>
                  </a:cubicBezTo>
                  <a:cubicBezTo>
                    <a:pt x="716" y="223"/>
                    <a:pt x="720" y="230"/>
                    <a:pt x="717" y="234"/>
                  </a:cubicBezTo>
                  <a:cubicBezTo>
                    <a:pt x="714" y="238"/>
                    <a:pt x="704" y="232"/>
                    <a:pt x="698" y="227"/>
                  </a:cubicBezTo>
                  <a:cubicBezTo>
                    <a:pt x="691" y="222"/>
                    <a:pt x="677" y="220"/>
                    <a:pt x="672" y="221"/>
                  </a:cubicBezTo>
                  <a:cubicBezTo>
                    <a:pt x="667" y="221"/>
                    <a:pt x="670" y="216"/>
                    <a:pt x="664" y="217"/>
                  </a:cubicBezTo>
                  <a:cubicBezTo>
                    <a:pt x="657" y="217"/>
                    <a:pt x="652" y="222"/>
                    <a:pt x="656" y="222"/>
                  </a:cubicBezTo>
                  <a:cubicBezTo>
                    <a:pt x="661" y="222"/>
                    <a:pt x="663" y="222"/>
                    <a:pt x="661" y="224"/>
                  </a:cubicBezTo>
                  <a:cubicBezTo>
                    <a:pt x="659" y="226"/>
                    <a:pt x="662" y="225"/>
                    <a:pt x="667" y="228"/>
                  </a:cubicBezTo>
                  <a:cubicBezTo>
                    <a:pt x="672" y="230"/>
                    <a:pt x="663" y="233"/>
                    <a:pt x="658" y="229"/>
                  </a:cubicBezTo>
                  <a:cubicBezTo>
                    <a:pt x="653" y="226"/>
                    <a:pt x="647" y="229"/>
                    <a:pt x="646" y="232"/>
                  </a:cubicBezTo>
                  <a:cubicBezTo>
                    <a:pt x="644" y="234"/>
                    <a:pt x="652" y="242"/>
                    <a:pt x="661" y="243"/>
                  </a:cubicBezTo>
                  <a:cubicBezTo>
                    <a:pt x="670" y="245"/>
                    <a:pt x="667" y="248"/>
                    <a:pt x="671" y="249"/>
                  </a:cubicBezTo>
                  <a:cubicBezTo>
                    <a:pt x="675" y="251"/>
                    <a:pt x="672" y="252"/>
                    <a:pt x="669" y="252"/>
                  </a:cubicBezTo>
                  <a:cubicBezTo>
                    <a:pt x="666" y="253"/>
                    <a:pt x="661" y="248"/>
                    <a:pt x="656" y="246"/>
                  </a:cubicBezTo>
                  <a:cubicBezTo>
                    <a:pt x="652" y="243"/>
                    <a:pt x="640" y="247"/>
                    <a:pt x="637" y="244"/>
                  </a:cubicBezTo>
                  <a:cubicBezTo>
                    <a:pt x="635" y="241"/>
                    <a:pt x="639" y="239"/>
                    <a:pt x="636" y="237"/>
                  </a:cubicBezTo>
                  <a:cubicBezTo>
                    <a:pt x="634" y="235"/>
                    <a:pt x="636" y="230"/>
                    <a:pt x="639" y="226"/>
                  </a:cubicBezTo>
                  <a:cubicBezTo>
                    <a:pt x="642" y="221"/>
                    <a:pt x="639" y="213"/>
                    <a:pt x="634" y="212"/>
                  </a:cubicBezTo>
                  <a:cubicBezTo>
                    <a:pt x="630" y="210"/>
                    <a:pt x="630" y="215"/>
                    <a:pt x="631" y="216"/>
                  </a:cubicBezTo>
                  <a:cubicBezTo>
                    <a:pt x="632" y="217"/>
                    <a:pt x="632" y="224"/>
                    <a:pt x="628" y="228"/>
                  </a:cubicBezTo>
                  <a:cubicBezTo>
                    <a:pt x="625" y="232"/>
                    <a:pt x="615" y="232"/>
                    <a:pt x="615" y="235"/>
                  </a:cubicBezTo>
                  <a:cubicBezTo>
                    <a:pt x="615" y="238"/>
                    <a:pt x="608" y="240"/>
                    <a:pt x="610" y="242"/>
                  </a:cubicBezTo>
                  <a:cubicBezTo>
                    <a:pt x="613" y="244"/>
                    <a:pt x="622" y="254"/>
                    <a:pt x="623" y="257"/>
                  </a:cubicBezTo>
                  <a:cubicBezTo>
                    <a:pt x="625" y="261"/>
                    <a:pt x="615" y="271"/>
                    <a:pt x="617" y="276"/>
                  </a:cubicBezTo>
                  <a:cubicBezTo>
                    <a:pt x="618" y="282"/>
                    <a:pt x="615" y="285"/>
                    <a:pt x="617" y="288"/>
                  </a:cubicBezTo>
                  <a:cubicBezTo>
                    <a:pt x="619" y="291"/>
                    <a:pt x="623" y="288"/>
                    <a:pt x="626" y="289"/>
                  </a:cubicBezTo>
                  <a:cubicBezTo>
                    <a:pt x="628" y="290"/>
                    <a:pt x="633" y="288"/>
                    <a:pt x="639" y="286"/>
                  </a:cubicBezTo>
                  <a:cubicBezTo>
                    <a:pt x="645" y="285"/>
                    <a:pt x="656" y="292"/>
                    <a:pt x="661" y="294"/>
                  </a:cubicBezTo>
                  <a:cubicBezTo>
                    <a:pt x="665" y="296"/>
                    <a:pt x="663" y="299"/>
                    <a:pt x="665" y="302"/>
                  </a:cubicBezTo>
                  <a:cubicBezTo>
                    <a:pt x="667" y="306"/>
                    <a:pt x="660" y="306"/>
                    <a:pt x="660" y="311"/>
                  </a:cubicBezTo>
                  <a:cubicBezTo>
                    <a:pt x="659" y="316"/>
                    <a:pt x="672" y="318"/>
                    <a:pt x="673" y="319"/>
                  </a:cubicBezTo>
                  <a:cubicBezTo>
                    <a:pt x="673" y="321"/>
                    <a:pt x="664" y="320"/>
                    <a:pt x="660" y="318"/>
                  </a:cubicBezTo>
                  <a:cubicBezTo>
                    <a:pt x="656" y="317"/>
                    <a:pt x="656" y="312"/>
                    <a:pt x="655" y="311"/>
                  </a:cubicBezTo>
                  <a:cubicBezTo>
                    <a:pt x="654" y="310"/>
                    <a:pt x="657" y="306"/>
                    <a:pt x="658" y="303"/>
                  </a:cubicBezTo>
                  <a:cubicBezTo>
                    <a:pt x="658" y="300"/>
                    <a:pt x="653" y="298"/>
                    <a:pt x="652" y="296"/>
                  </a:cubicBezTo>
                  <a:cubicBezTo>
                    <a:pt x="650" y="294"/>
                    <a:pt x="648" y="291"/>
                    <a:pt x="645" y="291"/>
                  </a:cubicBezTo>
                  <a:cubicBezTo>
                    <a:pt x="642" y="292"/>
                    <a:pt x="631" y="293"/>
                    <a:pt x="627" y="296"/>
                  </a:cubicBezTo>
                  <a:cubicBezTo>
                    <a:pt x="624" y="299"/>
                    <a:pt x="628" y="307"/>
                    <a:pt x="630" y="312"/>
                  </a:cubicBezTo>
                  <a:cubicBezTo>
                    <a:pt x="632" y="316"/>
                    <a:pt x="620" y="322"/>
                    <a:pt x="620" y="325"/>
                  </a:cubicBezTo>
                  <a:cubicBezTo>
                    <a:pt x="621" y="328"/>
                    <a:pt x="617" y="330"/>
                    <a:pt x="612" y="332"/>
                  </a:cubicBezTo>
                  <a:cubicBezTo>
                    <a:pt x="607" y="335"/>
                    <a:pt x="601" y="337"/>
                    <a:pt x="602" y="341"/>
                  </a:cubicBezTo>
                  <a:cubicBezTo>
                    <a:pt x="602" y="346"/>
                    <a:pt x="595" y="343"/>
                    <a:pt x="591" y="341"/>
                  </a:cubicBezTo>
                  <a:cubicBezTo>
                    <a:pt x="588" y="339"/>
                    <a:pt x="583" y="343"/>
                    <a:pt x="578" y="342"/>
                  </a:cubicBezTo>
                  <a:cubicBezTo>
                    <a:pt x="573" y="342"/>
                    <a:pt x="573" y="338"/>
                    <a:pt x="569" y="340"/>
                  </a:cubicBezTo>
                  <a:cubicBezTo>
                    <a:pt x="565" y="341"/>
                    <a:pt x="563" y="338"/>
                    <a:pt x="564" y="335"/>
                  </a:cubicBezTo>
                  <a:cubicBezTo>
                    <a:pt x="565" y="332"/>
                    <a:pt x="570" y="334"/>
                    <a:pt x="570" y="336"/>
                  </a:cubicBezTo>
                  <a:cubicBezTo>
                    <a:pt x="570" y="338"/>
                    <a:pt x="573" y="337"/>
                    <a:pt x="576" y="336"/>
                  </a:cubicBezTo>
                  <a:cubicBezTo>
                    <a:pt x="580" y="334"/>
                    <a:pt x="578" y="338"/>
                    <a:pt x="583" y="338"/>
                  </a:cubicBezTo>
                  <a:cubicBezTo>
                    <a:pt x="588" y="339"/>
                    <a:pt x="585" y="336"/>
                    <a:pt x="589" y="336"/>
                  </a:cubicBezTo>
                  <a:cubicBezTo>
                    <a:pt x="592" y="336"/>
                    <a:pt x="593" y="335"/>
                    <a:pt x="591" y="333"/>
                  </a:cubicBezTo>
                  <a:cubicBezTo>
                    <a:pt x="590" y="332"/>
                    <a:pt x="594" y="330"/>
                    <a:pt x="596" y="329"/>
                  </a:cubicBezTo>
                  <a:cubicBezTo>
                    <a:pt x="599" y="328"/>
                    <a:pt x="598" y="324"/>
                    <a:pt x="600" y="323"/>
                  </a:cubicBezTo>
                  <a:cubicBezTo>
                    <a:pt x="602" y="322"/>
                    <a:pt x="601" y="320"/>
                    <a:pt x="603" y="320"/>
                  </a:cubicBezTo>
                  <a:cubicBezTo>
                    <a:pt x="605" y="319"/>
                    <a:pt x="606" y="316"/>
                    <a:pt x="608" y="316"/>
                  </a:cubicBezTo>
                  <a:cubicBezTo>
                    <a:pt x="611" y="316"/>
                    <a:pt x="612" y="312"/>
                    <a:pt x="610" y="311"/>
                  </a:cubicBezTo>
                  <a:cubicBezTo>
                    <a:pt x="609" y="309"/>
                    <a:pt x="611" y="304"/>
                    <a:pt x="613" y="303"/>
                  </a:cubicBezTo>
                  <a:cubicBezTo>
                    <a:pt x="616" y="302"/>
                    <a:pt x="616" y="300"/>
                    <a:pt x="614" y="299"/>
                  </a:cubicBezTo>
                  <a:cubicBezTo>
                    <a:pt x="612" y="297"/>
                    <a:pt x="604" y="292"/>
                    <a:pt x="605" y="289"/>
                  </a:cubicBezTo>
                  <a:cubicBezTo>
                    <a:pt x="605" y="286"/>
                    <a:pt x="604" y="280"/>
                    <a:pt x="605" y="278"/>
                  </a:cubicBezTo>
                  <a:cubicBezTo>
                    <a:pt x="606" y="275"/>
                    <a:pt x="605" y="270"/>
                    <a:pt x="604" y="267"/>
                  </a:cubicBezTo>
                  <a:cubicBezTo>
                    <a:pt x="604" y="264"/>
                    <a:pt x="606" y="261"/>
                    <a:pt x="607" y="255"/>
                  </a:cubicBezTo>
                  <a:cubicBezTo>
                    <a:pt x="608" y="250"/>
                    <a:pt x="601" y="244"/>
                    <a:pt x="598" y="242"/>
                  </a:cubicBezTo>
                  <a:cubicBezTo>
                    <a:pt x="595" y="241"/>
                    <a:pt x="597" y="238"/>
                    <a:pt x="602" y="234"/>
                  </a:cubicBezTo>
                  <a:cubicBezTo>
                    <a:pt x="607" y="230"/>
                    <a:pt x="607" y="217"/>
                    <a:pt x="607" y="215"/>
                  </a:cubicBezTo>
                  <a:cubicBezTo>
                    <a:pt x="606" y="212"/>
                    <a:pt x="596" y="210"/>
                    <a:pt x="593" y="210"/>
                  </a:cubicBezTo>
                  <a:cubicBezTo>
                    <a:pt x="589" y="210"/>
                    <a:pt x="575" y="210"/>
                    <a:pt x="571" y="209"/>
                  </a:cubicBezTo>
                  <a:cubicBezTo>
                    <a:pt x="568" y="208"/>
                    <a:pt x="566" y="212"/>
                    <a:pt x="565" y="215"/>
                  </a:cubicBezTo>
                  <a:cubicBezTo>
                    <a:pt x="563" y="219"/>
                    <a:pt x="559" y="224"/>
                    <a:pt x="557" y="231"/>
                  </a:cubicBezTo>
                  <a:cubicBezTo>
                    <a:pt x="555" y="239"/>
                    <a:pt x="546" y="241"/>
                    <a:pt x="542" y="243"/>
                  </a:cubicBezTo>
                  <a:cubicBezTo>
                    <a:pt x="538" y="245"/>
                    <a:pt x="536" y="250"/>
                    <a:pt x="538" y="253"/>
                  </a:cubicBezTo>
                  <a:cubicBezTo>
                    <a:pt x="539" y="255"/>
                    <a:pt x="542" y="253"/>
                    <a:pt x="544" y="254"/>
                  </a:cubicBezTo>
                  <a:cubicBezTo>
                    <a:pt x="546" y="255"/>
                    <a:pt x="544" y="262"/>
                    <a:pt x="543" y="263"/>
                  </a:cubicBezTo>
                  <a:cubicBezTo>
                    <a:pt x="541" y="264"/>
                    <a:pt x="545" y="267"/>
                    <a:pt x="542" y="269"/>
                  </a:cubicBezTo>
                  <a:cubicBezTo>
                    <a:pt x="539" y="270"/>
                    <a:pt x="536" y="274"/>
                    <a:pt x="538" y="276"/>
                  </a:cubicBezTo>
                  <a:cubicBezTo>
                    <a:pt x="540" y="278"/>
                    <a:pt x="548" y="279"/>
                    <a:pt x="551" y="281"/>
                  </a:cubicBezTo>
                  <a:cubicBezTo>
                    <a:pt x="555" y="283"/>
                    <a:pt x="554" y="287"/>
                    <a:pt x="556" y="290"/>
                  </a:cubicBezTo>
                  <a:cubicBezTo>
                    <a:pt x="559" y="294"/>
                    <a:pt x="562" y="292"/>
                    <a:pt x="563" y="294"/>
                  </a:cubicBezTo>
                  <a:cubicBezTo>
                    <a:pt x="564" y="296"/>
                    <a:pt x="558" y="305"/>
                    <a:pt x="556" y="305"/>
                  </a:cubicBezTo>
                  <a:cubicBezTo>
                    <a:pt x="554" y="305"/>
                    <a:pt x="545" y="296"/>
                    <a:pt x="542" y="294"/>
                  </a:cubicBezTo>
                  <a:cubicBezTo>
                    <a:pt x="540" y="292"/>
                    <a:pt x="529" y="289"/>
                    <a:pt x="524" y="286"/>
                  </a:cubicBezTo>
                  <a:cubicBezTo>
                    <a:pt x="519" y="284"/>
                    <a:pt x="515" y="284"/>
                    <a:pt x="509" y="280"/>
                  </a:cubicBezTo>
                  <a:cubicBezTo>
                    <a:pt x="504" y="276"/>
                    <a:pt x="499" y="275"/>
                    <a:pt x="488" y="275"/>
                  </a:cubicBezTo>
                  <a:cubicBezTo>
                    <a:pt x="478" y="275"/>
                    <a:pt x="471" y="272"/>
                    <a:pt x="468" y="273"/>
                  </a:cubicBezTo>
                  <a:cubicBezTo>
                    <a:pt x="464" y="273"/>
                    <a:pt x="466" y="269"/>
                    <a:pt x="460" y="267"/>
                  </a:cubicBezTo>
                  <a:cubicBezTo>
                    <a:pt x="453" y="264"/>
                    <a:pt x="449" y="260"/>
                    <a:pt x="446" y="262"/>
                  </a:cubicBezTo>
                  <a:cubicBezTo>
                    <a:pt x="442" y="264"/>
                    <a:pt x="444" y="271"/>
                    <a:pt x="449" y="272"/>
                  </a:cubicBezTo>
                  <a:cubicBezTo>
                    <a:pt x="454" y="272"/>
                    <a:pt x="452" y="275"/>
                    <a:pt x="457" y="275"/>
                  </a:cubicBezTo>
                  <a:cubicBezTo>
                    <a:pt x="463" y="275"/>
                    <a:pt x="465" y="277"/>
                    <a:pt x="465" y="280"/>
                  </a:cubicBezTo>
                  <a:cubicBezTo>
                    <a:pt x="464" y="284"/>
                    <a:pt x="467" y="287"/>
                    <a:pt x="470" y="289"/>
                  </a:cubicBezTo>
                  <a:cubicBezTo>
                    <a:pt x="472" y="292"/>
                    <a:pt x="471" y="296"/>
                    <a:pt x="466" y="296"/>
                  </a:cubicBezTo>
                  <a:cubicBezTo>
                    <a:pt x="462" y="296"/>
                    <a:pt x="457" y="296"/>
                    <a:pt x="459" y="299"/>
                  </a:cubicBezTo>
                  <a:cubicBezTo>
                    <a:pt x="461" y="303"/>
                    <a:pt x="457" y="303"/>
                    <a:pt x="453" y="302"/>
                  </a:cubicBezTo>
                  <a:cubicBezTo>
                    <a:pt x="448" y="300"/>
                    <a:pt x="451" y="297"/>
                    <a:pt x="453" y="295"/>
                  </a:cubicBezTo>
                  <a:cubicBezTo>
                    <a:pt x="455" y="293"/>
                    <a:pt x="449" y="291"/>
                    <a:pt x="446" y="290"/>
                  </a:cubicBezTo>
                  <a:cubicBezTo>
                    <a:pt x="443" y="289"/>
                    <a:pt x="432" y="297"/>
                    <a:pt x="429" y="299"/>
                  </a:cubicBezTo>
                  <a:cubicBezTo>
                    <a:pt x="425" y="300"/>
                    <a:pt x="418" y="297"/>
                    <a:pt x="410" y="299"/>
                  </a:cubicBezTo>
                  <a:cubicBezTo>
                    <a:pt x="402" y="301"/>
                    <a:pt x="402" y="307"/>
                    <a:pt x="399" y="306"/>
                  </a:cubicBezTo>
                  <a:cubicBezTo>
                    <a:pt x="396" y="306"/>
                    <a:pt x="387" y="307"/>
                    <a:pt x="384" y="305"/>
                  </a:cubicBezTo>
                  <a:cubicBezTo>
                    <a:pt x="381" y="303"/>
                    <a:pt x="383" y="302"/>
                    <a:pt x="387" y="302"/>
                  </a:cubicBezTo>
                  <a:cubicBezTo>
                    <a:pt x="390" y="302"/>
                    <a:pt x="391" y="301"/>
                    <a:pt x="389" y="299"/>
                  </a:cubicBezTo>
                  <a:cubicBezTo>
                    <a:pt x="387" y="296"/>
                    <a:pt x="392" y="293"/>
                    <a:pt x="392" y="291"/>
                  </a:cubicBezTo>
                  <a:cubicBezTo>
                    <a:pt x="392" y="289"/>
                    <a:pt x="379" y="294"/>
                    <a:pt x="377" y="296"/>
                  </a:cubicBezTo>
                  <a:cubicBezTo>
                    <a:pt x="374" y="297"/>
                    <a:pt x="377" y="301"/>
                    <a:pt x="374" y="302"/>
                  </a:cubicBezTo>
                  <a:cubicBezTo>
                    <a:pt x="372" y="303"/>
                    <a:pt x="372" y="300"/>
                    <a:pt x="369" y="299"/>
                  </a:cubicBezTo>
                  <a:cubicBezTo>
                    <a:pt x="367" y="298"/>
                    <a:pt x="347" y="302"/>
                    <a:pt x="344" y="307"/>
                  </a:cubicBezTo>
                  <a:cubicBezTo>
                    <a:pt x="340" y="311"/>
                    <a:pt x="333" y="311"/>
                    <a:pt x="333" y="313"/>
                  </a:cubicBezTo>
                  <a:cubicBezTo>
                    <a:pt x="333" y="316"/>
                    <a:pt x="324" y="315"/>
                    <a:pt x="320" y="317"/>
                  </a:cubicBezTo>
                  <a:cubicBezTo>
                    <a:pt x="317" y="319"/>
                    <a:pt x="319" y="326"/>
                    <a:pt x="318" y="329"/>
                  </a:cubicBezTo>
                  <a:cubicBezTo>
                    <a:pt x="317" y="332"/>
                    <a:pt x="303" y="331"/>
                    <a:pt x="299" y="331"/>
                  </a:cubicBezTo>
                  <a:cubicBezTo>
                    <a:pt x="295" y="332"/>
                    <a:pt x="293" y="323"/>
                    <a:pt x="290" y="323"/>
                  </a:cubicBezTo>
                  <a:cubicBezTo>
                    <a:pt x="286" y="322"/>
                    <a:pt x="288" y="318"/>
                    <a:pt x="289" y="316"/>
                  </a:cubicBezTo>
                  <a:cubicBezTo>
                    <a:pt x="290" y="314"/>
                    <a:pt x="293" y="315"/>
                    <a:pt x="297" y="313"/>
                  </a:cubicBezTo>
                  <a:cubicBezTo>
                    <a:pt x="301" y="310"/>
                    <a:pt x="306" y="314"/>
                    <a:pt x="307" y="312"/>
                  </a:cubicBezTo>
                  <a:cubicBezTo>
                    <a:pt x="309" y="310"/>
                    <a:pt x="301" y="306"/>
                    <a:pt x="300" y="301"/>
                  </a:cubicBezTo>
                  <a:cubicBezTo>
                    <a:pt x="300" y="297"/>
                    <a:pt x="291" y="296"/>
                    <a:pt x="286" y="297"/>
                  </a:cubicBezTo>
                  <a:cubicBezTo>
                    <a:pt x="281" y="299"/>
                    <a:pt x="276" y="298"/>
                    <a:pt x="272" y="296"/>
                  </a:cubicBezTo>
                  <a:cubicBezTo>
                    <a:pt x="269" y="294"/>
                    <a:pt x="269" y="299"/>
                    <a:pt x="274" y="300"/>
                  </a:cubicBezTo>
                  <a:cubicBezTo>
                    <a:pt x="279" y="302"/>
                    <a:pt x="277" y="306"/>
                    <a:pt x="277" y="308"/>
                  </a:cubicBezTo>
                  <a:cubicBezTo>
                    <a:pt x="278" y="311"/>
                    <a:pt x="276" y="316"/>
                    <a:pt x="273" y="321"/>
                  </a:cubicBezTo>
                  <a:cubicBezTo>
                    <a:pt x="270" y="325"/>
                    <a:pt x="272" y="325"/>
                    <a:pt x="277" y="325"/>
                  </a:cubicBezTo>
                  <a:cubicBezTo>
                    <a:pt x="281" y="324"/>
                    <a:pt x="281" y="330"/>
                    <a:pt x="281" y="335"/>
                  </a:cubicBezTo>
                  <a:cubicBezTo>
                    <a:pt x="281" y="339"/>
                    <a:pt x="277" y="340"/>
                    <a:pt x="277" y="343"/>
                  </a:cubicBezTo>
                  <a:cubicBezTo>
                    <a:pt x="277" y="346"/>
                    <a:pt x="274" y="342"/>
                    <a:pt x="273" y="343"/>
                  </a:cubicBezTo>
                  <a:cubicBezTo>
                    <a:pt x="271" y="344"/>
                    <a:pt x="270" y="342"/>
                    <a:pt x="269" y="340"/>
                  </a:cubicBezTo>
                  <a:cubicBezTo>
                    <a:pt x="269" y="337"/>
                    <a:pt x="262" y="339"/>
                    <a:pt x="258" y="338"/>
                  </a:cubicBezTo>
                  <a:cubicBezTo>
                    <a:pt x="254" y="337"/>
                    <a:pt x="253" y="338"/>
                    <a:pt x="251" y="341"/>
                  </a:cubicBezTo>
                  <a:cubicBezTo>
                    <a:pt x="249" y="344"/>
                    <a:pt x="244" y="345"/>
                    <a:pt x="241" y="345"/>
                  </a:cubicBezTo>
                  <a:cubicBezTo>
                    <a:pt x="238" y="346"/>
                    <a:pt x="233" y="351"/>
                    <a:pt x="230" y="353"/>
                  </a:cubicBezTo>
                  <a:cubicBezTo>
                    <a:pt x="227" y="355"/>
                    <a:pt x="226" y="359"/>
                    <a:pt x="231" y="363"/>
                  </a:cubicBezTo>
                  <a:cubicBezTo>
                    <a:pt x="235" y="367"/>
                    <a:pt x="236" y="370"/>
                    <a:pt x="235" y="372"/>
                  </a:cubicBezTo>
                  <a:cubicBezTo>
                    <a:pt x="235" y="374"/>
                    <a:pt x="224" y="373"/>
                    <a:pt x="222" y="371"/>
                  </a:cubicBezTo>
                  <a:cubicBezTo>
                    <a:pt x="220" y="369"/>
                    <a:pt x="213" y="368"/>
                    <a:pt x="210" y="368"/>
                  </a:cubicBezTo>
                  <a:cubicBezTo>
                    <a:pt x="208" y="369"/>
                    <a:pt x="201" y="361"/>
                    <a:pt x="197" y="361"/>
                  </a:cubicBezTo>
                  <a:cubicBezTo>
                    <a:pt x="194" y="361"/>
                    <a:pt x="192" y="365"/>
                    <a:pt x="190" y="367"/>
                  </a:cubicBezTo>
                  <a:cubicBezTo>
                    <a:pt x="189" y="369"/>
                    <a:pt x="192" y="370"/>
                    <a:pt x="194" y="374"/>
                  </a:cubicBezTo>
                  <a:cubicBezTo>
                    <a:pt x="195" y="377"/>
                    <a:pt x="202" y="377"/>
                    <a:pt x="205" y="377"/>
                  </a:cubicBezTo>
                  <a:cubicBezTo>
                    <a:pt x="208" y="377"/>
                    <a:pt x="207" y="382"/>
                    <a:pt x="206" y="384"/>
                  </a:cubicBezTo>
                  <a:cubicBezTo>
                    <a:pt x="205" y="386"/>
                    <a:pt x="199" y="388"/>
                    <a:pt x="197" y="386"/>
                  </a:cubicBezTo>
                  <a:cubicBezTo>
                    <a:pt x="196" y="383"/>
                    <a:pt x="189" y="386"/>
                    <a:pt x="188" y="383"/>
                  </a:cubicBezTo>
                  <a:cubicBezTo>
                    <a:pt x="188" y="380"/>
                    <a:pt x="183" y="376"/>
                    <a:pt x="178" y="377"/>
                  </a:cubicBezTo>
                  <a:cubicBezTo>
                    <a:pt x="173" y="378"/>
                    <a:pt x="172" y="375"/>
                    <a:pt x="172" y="371"/>
                  </a:cubicBezTo>
                  <a:cubicBezTo>
                    <a:pt x="173" y="367"/>
                    <a:pt x="169" y="364"/>
                    <a:pt x="170" y="362"/>
                  </a:cubicBezTo>
                  <a:cubicBezTo>
                    <a:pt x="170" y="361"/>
                    <a:pt x="167" y="357"/>
                    <a:pt x="170" y="355"/>
                  </a:cubicBezTo>
                  <a:cubicBezTo>
                    <a:pt x="173" y="353"/>
                    <a:pt x="171" y="350"/>
                    <a:pt x="171" y="348"/>
                  </a:cubicBezTo>
                  <a:cubicBezTo>
                    <a:pt x="171" y="345"/>
                    <a:pt x="166" y="342"/>
                    <a:pt x="162" y="342"/>
                  </a:cubicBezTo>
                  <a:cubicBezTo>
                    <a:pt x="158" y="342"/>
                    <a:pt x="159" y="337"/>
                    <a:pt x="155" y="337"/>
                  </a:cubicBezTo>
                  <a:cubicBezTo>
                    <a:pt x="152" y="336"/>
                    <a:pt x="145" y="330"/>
                    <a:pt x="144" y="327"/>
                  </a:cubicBezTo>
                  <a:cubicBezTo>
                    <a:pt x="144" y="325"/>
                    <a:pt x="138" y="325"/>
                    <a:pt x="140" y="324"/>
                  </a:cubicBezTo>
                  <a:cubicBezTo>
                    <a:pt x="142" y="323"/>
                    <a:pt x="146" y="324"/>
                    <a:pt x="149" y="327"/>
                  </a:cubicBezTo>
                  <a:cubicBezTo>
                    <a:pt x="152" y="330"/>
                    <a:pt x="157" y="333"/>
                    <a:pt x="165" y="334"/>
                  </a:cubicBezTo>
                  <a:cubicBezTo>
                    <a:pt x="173" y="335"/>
                    <a:pt x="176" y="338"/>
                    <a:pt x="185" y="340"/>
                  </a:cubicBezTo>
                  <a:cubicBezTo>
                    <a:pt x="193" y="341"/>
                    <a:pt x="198" y="342"/>
                    <a:pt x="211" y="344"/>
                  </a:cubicBezTo>
                  <a:cubicBezTo>
                    <a:pt x="223" y="346"/>
                    <a:pt x="240" y="333"/>
                    <a:pt x="244" y="330"/>
                  </a:cubicBezTo>
                  <a:cubicBezTo>
                    <a:pt x="247" y="326"/>
                    <a:pt x="243" y="319"/>
                    <a:pt x="243" y="317"/>
                  </a:cubicBezTo>
                  <a:cubicBezTo>
                    <a:pt x="243" y="314"/>
                    <a:pt x="237" y="314"/>
                    <a:pt x="236" y="312"/>
                  </a:cubicBezTo>
                  <a:cubicBezTo>
                    <a:pt x="235" y="310"/>
                    <a:pt x="232" y="306"/>
                    <a:pt x="227" y="306"/>
                  </a:cubicBezTo>
                  <a:cubicBezTo>
                    <a:pt x="222" y="306"/>
                    <a:pt x="221" y="300"/>
                    <a:pt x="217" y="301"/>
                  </a:cubicBezTo>
                  <a:cubicBezTo>
                    <a:pt x="214" y="301"/>
                    <a:pt x="211" y="299"/>
                    <a:pt x="201" y="292"/>
                  </a:cubicBezTo>
                  <a:cubicBezTo>
                    <a:pt x="191" y="286"/>
                    <a:pt x="177" y="281"/>
                    <a:pt x="175" y="282"/>
                  </a:cubicBezTo>
                  <a:cubicBezTo>
                    <a:pt x="172" y="283"/>
                    <a:pt x="170" y="284"/>
                    <a:pt x="169" y="281"/>
                  </a:cubicBezTo>
                  <a:cubicBezTo>
                    <a:pt x="167" y="279"/>
                    <a:pt x="163" y="279"/>
                    <a:pt x="161" y="281"/>
                  </a:cubicBezTo>
                  <a:cubicBezTo>
                    <a:pt x="158" y="283"/>
                    <a:pt x="155" y="279"/>
                    <a:pt x="150" y="281"/>
                  </a:cubicBezTo>
                  <a:cubicBezTo>
                    <a:pt x="145" y="282"/>
                    <a:pt x="143" y="278"/>
                    <a:pt x="144" y="277"/>
                  </a:cubicBezTo>
                  <a:cubicBezTo>
                    <a:pt x="145" y="275"/>
                    <a:pt x="153" y="277"/>
                    <a:pt x="152" y="274"/>
                  </a:cubicBezTo>
                  <a:cubicBezTo>
                    <a:pt x="152" y="272"/>
                    <a:pt x="149" y="274"/>
                    <a:pt x="145" y="271"/>
                  </a:cubicBezTo>
                  <a:cubicBezTo>
                    <a:pt x="140" y="268"/>
                    <a:pt x="138" y="270"/>
                    <a:pt x="137" y="273"/>
                  </a:cubicBezTo>
                  <a:cubicBezTo>
                    <a:pt x="136" y="275"/>
                    <a:pt x="132" y="275"/>
                    <a:pt x="130" y="272"/>
                  </a:cubicBezTo>
                  <a:cubicBezTo>
                    <a:pt x="130" y="272"/>
                    <a:pt x="129" y="272"/>
                    <a:pt x="129" y="272"/>
                  </a:cubicBezTo>
                  <a:cubicBezTo>
                    <a:pt x="128" y="276"/>
                    <a:pt x="126" y="276"/>
                    <a:pt x="123" y="276"/>
                  </a:cubicBezTo>
                  <a:cubicBezTo>
                    <a:pt x="120" y="275"/>
                    <a:pt x="117" y="280"/>
                    <a:pt x="114" y="280"/>
                  </a:cubicBezTo>
                  <a:cubicBezTo>
                    <a:pt x="111" y="280"/>
                    <a:pt x="107" y="284"/>
                    <a:pt x="106" y="287"/>
                  </a:cubicBezTo>
                  <a:cubicBezTo>
                    <a:pt x="106" y="290"/>
                    <a:pt x="102" y="288"/>
                    <a:pt x="102" y="290"/>
                  </a:cubicBezTo>
                  <a:cubicBezTo>
                    <a:pt x="102" y="292"/>
                    <a:pt x="102" y="294"/>
                    <a:pt x="100" y="296"/>
                  </a:cubicBezTo>
                  <a:cubicBezTo>
                    <a:pt x="99" y="298"/>
                    <a:pt x="100" y="299"/>
                    <a:pt x="102" y="303"/>
                  </a:cubicBezTo>
                  <a:cubicBezTo>
                    <a:pt x="104" y="306"/>
                    <a:pt x="107" y="306"/>
                    <a:pt x="109" y="307"/>
                  </a:cubicBezTo>
                  <a:cubicBezTo>
                    <a:pt x="111" y="308"/>
                    <a:pt x="117" y="313"/>
                    <a:pt x="117" y="315"/>
                  </a:cubicBezTo>
                  <a:cubicBezTo>
                    <a:pt x="117" y="317"/>
                    <a:pt x="112" y="322"/>
                    <a:pt x="110" y="323"/>
                  </a:cubicBezTo>
                  <a:cubicBezTo>
                    <a:pt x="108" y="325"/>
                    <a:pt x="105" y="328"/>
                    <a:pt x="107" y="330"/>
                  </a:cubicBezTo>
                  <a:cubicBezTo>
                    <a:pt x="108" y="332"/>
                    <a:pt x="114" y="340"/>
                    <a:pt x="117" y="347"/>
                  </a:cubicBezTo>
                  <a:cubicBezTo>
                    <a:pt x="121" y="354"/>
                    <a:pt x="116" y="351"/>
                    <a:pt x="114" y="354"/>
                  </a:cubicBezTo>
                  <a:cubicBezTo>
                    <a:pt x="111" y="357"/>
                    <a:pt x="115" y="360"/>
                    <a:pt x="115" y="362"/>
                  </a:cubicBezTo>
                  <a:cubicBezTo>
                    <a:pt x="116" y="364"/>
                    <a:pt x="112" y="364"/>
                    <a:pt x="113" y="366"/>
                  </a:cubicBezTo>
                  <a:cubicBezTo>
                    <a:pt x="113" y="367"/>
                    <a:pt x="118" y="368"/>
                    <a:pt x="118" y="369"/>
                  </a:cubicBezTo>
                  <a:cubicBezTo>
                    <a:pt x="119" y="371"/>
                    <a:pt x="115" y="372"/>
                    <a:pt x="117" y="375"/>
                  </a:cubicBezTo>
                  <a:cubicBezTo>
                    <a:pt x="118" y="378"/>
                    <a:pt x="122" y="378"/>
                    <a:pt x="123" y="381"/>
                  </a:cubicBezTo>
                  <a:cubicBezTo>
                    <a:pt x="123" y="384"/>
                    <a:pt x="115" y="385"/>
                    <a:pt x="116" y="387"/>
                  </a:cubicBezTo>
                  <a:cubicBezTo>
                    <a:pt x="116" y="390"/>
                    <a:pt x="126" y="393"/>
                    <a:pt x="130" y="398"/>
                  </a:cubicBezTo>
                  <a:cubicBezTo>
                    <a:pt x="134" y="403"/>
                    <a:pt x="134" y="405"/>
                    <a:pt x="133" y="407"/>
                  </a:cubicBezTo>
                  <a:cubicBezTo>
                    <a:pt x="131" y="413"/>
                    <a:pt x="119" y="417"/>
                    <a:pt x="116" y="423"/>
                  </a:cubicBezTo>
                  <a:cubicBezTo>
                    <a:pt x="114" y="429"/>
                    <a:pt x="104" y="433"/>
                    <a:pt x="99" y="437"/>
                  </a:cubicBezTo>
                  <a:cubicBezTo>
                    <a:pt x="97" y="439"/>
                    <a:pt x="95" y="442"/>
                    <a:pt x="94" y="444"/>
                  </a:cubicBezTo>
                  <a:cubicBezTo>
                    <a:pt x="96" y="444"/>
                    <a:pt x="97" y="443"/>
                    <a:pt x="98" y="442"/>
                  </a:cubicBezTo>
                  <a:cubicBezTo>
                    <a:pt x="101" y="441"/>
                    <a:pt x="103" y="448"/>
                    <a:pt x="106" y="450"/>
                  </a:cubicBezTo>
                  <a:cubicBezTo>
                    <a:pt x="108" y="452"/>
                    <a:pt x="114" y="450"/>
                    <a:pt x="115" y="452"/>
                  </a:cubicBezTo>
                  <a:cubicBezTo>
                    <a:pt x="117" y="454"/>
                    <a:pt x="114" y="454"/>
                    <a:pt x="110" y="453"/>
                  </a:cubicBezTo>
                  <a:cubicBezTo>
                    <a:pt x="106" y="453"/>
                    <a:pt x="105" y="455"/>
                    <a:pt x="99" y="457"/>
                  </a:cubicBezTo>
                  <a:cubicBezTo>
                    <a:pt x="95" y="459"/>
                    <a:pt x="95" y="460"/>
                    <a:pt x="94" y="461"/>
                  </a:cubicBezTo>
                  <a:cubicBezTo>
                    <a:pt x="96" y="465"/>
                    <a:pt x="93" y="466"/>
                    <a:pt x="91" y="469"/>
                  </a:cubicBezTo>
                  <a:cubicBezTo>
                    <a:pt x="90" y="472"/>
                    <a:pt x="88" y="473"/>
                    <a:pt x="88" y="475"/>
                  </a:cubicBezTo>
                  <a:cubicBezTo>
                    <a:pt x="87" y="477"/>
                    <a:pt x="88" y="478"/>
                    <a:pt x="88" y="481"/>
                  </a:cubicBezTo>
                  <a:cubicBezTo>
                    <a:pt x="89" y="484"/>
                    <a:pt x="89" y="485"/>
                    <a:pt x="91" y="487"/>
                  </a:cubicBezTo>
                  <a:cubicBezTo>
                    <a:pt x="93" y="490"/>
                    <a:pt x="89" y="490"/>
                    <a:pt x="88" y="491"/>
                  </a:cubicBezTo>
                  <a:cubicBezTo>
                    <a:pt x="86" y="492"/>
                    <a:pt x="87" y="495"/>
                    <a:pt x="89" y="497"/>
                  </a:cubicBezTo>
                  <a:cubicBezTo>
                    <a:pt x="91" y="499"/>
                    <a:pt x="91" y="501"/>
                    <a:pt x="91" y="503"/>
                  </a:cubicBezTo>
                  <a:cubicBezTo>
                    <a:pt x="90" y="505"/>
                    <a:pt x="92" y="508"/>
                    <a:pt x="94" y="510"/>
                  </a:cubicBezTo>
                  <a:cubicBezTo>
                    <a:pt x="96" y="511"/>
                    <a:pt x="96" y="516"/>
                    <a:pt x="97" y="517"/>
                  </a:cubicBezTo>
                  <a:cubicBezTo>
                    <a:pt x="99" y="519"/>
                    <a:pt x="100" y="520"/>
                    <a:pt x="103" y="519"/>
                  </a:cubicBezTo>
                  <a:cubicBezTo>
                    <a:pt x="106" y="518"/>
                    <a:pt x="108" y="520"/>
                    <a:pt x="109" y="522"/>
                  </a:cubicBezTo>
                  <a:cubicBezTo>
                    <a:pt x="110" y="524"/>
                    <a:pt x="112" y="523"/>
                    <a:pt x="115" y="522"/>
                  </a:cubicBezTo>
                  <a:cubicBezTo>
                    <a:pt x="118" y="521"/>
                    <a:pt x="124" y="524"/>
                    <a:pt x="125" y="525"/>
                  </a:cubicBezTo>
                  <a:cubicBezTo>
                    <a:pt x="127" y="526"/>
                    <a:pt x="126" y="530"/>
                    <a:pt x="126" y="533"/>
                  </a:cubicBezTo>
                  <a:cubicBezTo>
                    <a:pt x="127" y="535"/>
                    <a:pt x="125" y="539"/>
                    <a:pt x="128" y="541"/>
                  </a:cubicBezTo>
                  <a:cubicBezTo>
                    <a:pt x="130" y="542"/>
                    <a:pt x="130" y="546"/>
                    <a:pt x="133" y="548"/>
                  </a:cubicBezTo>
                  <a:cubicBezTo>
                    <a:pt x="136" y="549"/>
                    <a:pt x="137" y="553"/>
                    <a:pt x="139" y="554"/>
                  </a:cubicBezTo>
                  <a:cubicBezTo>
                    <a:pt x="141" y="554"/>
                    <a:pt x="145" y="557"/>
                    <a:pt x="146" y="560"/>
                  </a:cubicBezTo>
                  <a:cubicBezTo>
                    <a:pt x="146" y="562"/>
                    <a:pt x="142" y="564"/>
                    <a:pt x="140" y="565"/>
                  </a:cubicBezTo>
                  <a:cubicBezTo>
                    <a:pt x="138" y="566"/>
                    <a:pt x="133" y="562"/>
                    <a:pt x="132" y="564"/>
                  </a:cubicBezTo>
                  <a:cubicBezTo>
                    <a:pt x="130" y="565"/>
                    <a:pt x="132" y="569"/>
                    <a:pt x="134" y="574"/>
                  </a:cubicBezTo>
                  <a:cubicBezTo>
                    <a:pt x="135" y="580"/>
                    <a:pt x="136" y="580"/>
                    <a:pt x="138" y="580"/>
                  </a:cubicBezTo>
                  <a:cubicBezTo>
                    <a:pt x="141" y="580"/>
                    <a:pt x="142" y="578"/>
                    <a:pt x="144" y="577"/>
                  </a:cubicBezTo>
                  <a:cubicBezTo>
                    <a:pt x="145" y="576"/>
                    <a:pt x="149" y="578"/>
                    <a:pt x="151" y="577"/>
                  </a:cubicBezTo>
                  <a:cubicBezTo>
                    <a:pt x="153" y="576"/>
                    <a:pt x="159" y="576"/>
                    <a:pt x="160" y="578"/>
                  </a:cubicBezTo>
                  <a:cubicBezTo>
                    <a:pt x="162" y="580"/>
                    <a:pt x="163" y="585"/>
                    <a:pt x="162" y="587"/>
                  </a:cubicBezTo>
                  <a:cubicBezTo>
                    <a:pt x="161" y="588"/>
                    <a:pt x="163" y="590"/>
                    <a:pt x="164" y="593"/>
                  </a:cubicBezTo>
                  <a:cubicBezTo>
                    <a:pt x="166" y="595"/>
                    <a:pt x="171" y="594"/>
                    <a:pt x="173" y="595"/>
                  </a:cubicBezTo>
                  <a:cubicBezTo>
                    <a:pt x="174" y="596"/>
                    <a:pt x="178" y="601"/>
                    <a:pt x="178" y="604"/>
                  </a:cubicBezTo>
                  <a:cubicBezTo>
                    <a:pt x="177" y="606"/>
                    <a:pt x="180" y="607"/>
                    <a:pt x="182" y="606"/>
                  </a:cubicBezTo>
                  <a:cubicBezTo>
                    <a:pt x="184" y="605"/>
                    <a:pt x="185" y="607"/>
                    <a:pt x="187" y="608"/>
                  </a:cubicBezTo>
                  <a:cubicBezTo>
                    <a:pt x="189" y="610"/>
                    <a:pt x="191" y="609"/>
                    <a:pt x="193" y="608"/>
                  </a:cubicBezTo>
                  <a:cubicBezTo>
                    <a:pt x="195" y="607"/>
                    <a:pt x="198" y="606"/>
                    <a:pt x="199" y="607"/>
                  </a:cubicBezTo>
                  <a:cubicBezTo>
                    <a:pt x="200" y="609"/>
                    <a:pt x="204" y="612"/>
                    <a:pt x="204" y="613"/>
                  </a:cubicBezTo>
                  <a:cubicBezTo>
                    <a:pt x="204" y="614"/>
                    <a:pt x="211" y="613"/>
                    <a:pt x="214" y="615"/>
                  </a:cubicBezTo>
                  <a:cubicBezTo>
                    <a:pt x="217" y="616"/>
                    <a:pt x="220" y="616"/>
                    <a:pt x="223" y="617"/>
                  </a:cubicBezTo>
                  <a:cubicBezTo>
                    <a:pt x="226" y="619"/>
                    <a:pt x="229" y="619"/>
                    <a:pt x="230" y="621"/>
                  </a:cubicBezTo>
                  <a:cubicBezTo>
                    <a:pt x="230" y="623"/>
                    <a:pt x="226" y="625"/>
                    <a:pt x="226" y="626"/>
                  </a:cubicBezTo>
                  <a:cubicBezTo>
                    <a:pt x="226" y="627"/>
                    <a:pt x="229" y="628"/>
                    <a:pt x="229" y="629"/>
                  </a:cubicBezTo>
                  <a:cubicBezTo>
                    <a:pt x="229" y="631"/>
                    <a:pt x="226" y="631"/>
                    <a:pt x="225" y="632"/>
                  </a:cubicBezTo>
                  <a:cubicBezTo>
                    <a:pt x="225" y="633"/>
                    <a:pt x="227" y="635"/>
                    <a:pt x="228" y="636"/>
                  </a:cubicBezTo>
                  <a:cubicBezTo>
                    <a:pt x="228" y="638"/>
                    <a:pt x="226" y="642"/>
                    <a:pt x="226" y="643"/>
                  </a:cubicBezTo>
                  <a:cubicBezTo>
                    <a:pt x="226" y="644"/>
                    <a:pt x="218" y="643"/>
                    <a:pt x="216" y="643"/>
                  </a:cubicBezTo>
                  <a:cubicBezTo>
                    <a:pt x="215" y="643"/>
                    <a:pt x="209" y="649"/>
                    <a:pt x="208" y="649"/>
                  </a:cubicBezTo>
                  <a:cubicBezTo>
                    <a:pt x="206" y="649"/>
                    <a:pt x="207" y="652"/>
                    <a:pt x="207" y="654"/>
                  </a:cubicBezTo>
                  <a:cubicBezTo>
                    <a:pt x="213" y="653"/>
                    <a:pt x="218" y="653"/>
                    <a:pt x="219" y="654"/>
                  </a:cubicBezTo>
                  <a:cubicBezTo>
                    <a:pt x="220" y="656"/>
                    <a:pt x="207" y="661"/>
                    <a:pt x="205" y="662"/>
                  </a:cubicBezTo>
                  <a:cubicBezTo>
                    <a:pt x="203" y="663"/>
                    <a:pt x="209" y="666"/>
                    <a:pt x="209" y="668"/>
                  </a:cubicBezTo>
                  <a:cubicBezTo>
                    <a:pt x="209" y="670"/>
                    <a:pt x="202" y="671"/>
                    <a:pt x="203" y="675"/>
                  </a:cubicBezTo>
                  <a:cubicBezTo>
                    <a:pt x="203" y="679"/>
                    <a:pt x="200" y="680"/>
                    <a:pt x="196" y="680"/>
                  </a:cubicBezTo>
                  <a:cubicBezTo>
                    <a:pt x="193" y="680"/>
                    <a:pt x="192" y="682"/>
                    <a:pt x="193" y="682"/>
                  </a:cubicBezTo>
                  <a:cubicBezTo>
                    <a:pt x="195" y="683"/>
                    <a:pt x="195" y="688"/>
                    <a:pt x="202" y="690"/>
                  </a:cubicBezTo>
                  <a:cubicBezTo>
                    <a:pt x="209" y="691"/>
                    <a:pt x="217" y="698"/>
                    <a:pt x="223" y="705"/>
                  </a:cubicBezTo>
                  <a:cubicBezTo>
                    <a:pt x="224" y="706"/>
                    <a:pt x="225" y="706"/>
                    <a:pt x="226" y="707"/>
                  </a:cubicBezTo>
                  <a:cubicBezTo>
                    <a:pt x="228" y="706"/>
                    <a:pt x="229" y="705"/>
                    <a:pt x="230" y="705"/>
                  </a:cubicBezTo>
                  <a:cubicBezTo>
                    <a:pt x="234" y="705"/>
                    <a:pt x="240" y="707"/>
                    <a:pt x="244" y="709"/>
                  </a:cubicBezTo>
                  <a:cubicBezTo>
                    <a:pt x="247" y="712"/>
                    <a:pt x="260" y="709"/>
                    <a:pt x="261" y="711"/>
                  </a:cubicBezTo>
                  <a:cubicBezTo>
                    <a:pt x="263" y="713"/>
                    <a:pt x="266" y="715"/>
                    <a:pt x="268" y="715"/>
                  </a:cubicBezTo>
                  <a:cubicBezTo>
                    <a:pt x="271" y="715"/>
                    <a:pt x="273" y="720"/>
                    <a:pt x="275" y="719"/>
                  </a:cubicBezTo>
                  <a:cubicBezTo>
                    <a:pt x="277" y="717"/>
                    <a:pt x="285" y="717"/>
                    <a:pt x="287" y="717"/>
                  </a:cubicBezTo>
                  <a:cubicBezTo>
                    <a:pt x="289" y="717"/>
                    <a:pt x="289" y="719"/>
                    <a:pt x="291" y="719"/>
                  </a:cubicBezTo>
                  <a:cubicBezTo>
                    <a:pt x="293" y="719"/>
                    <a:pt x="293" y="726"/>
                    <a:pt x="294" y="726"/>
                  </a:cubicBezTo>
                  <a:cubicBezTo>
                    <a:pt x="296" y="725"/>
                    <a:pt x="301" y="730"/>
                    <a:pt x="305" y="731"/>
                  </a:cubicBezTo>
                  <a:cubicBezTo>
                    <a:pt x="308" y="731"/>
                    <a:pt x="312" y="737"/>
                    <a:pt x="313" y="737"/>
                  </a:cubicBezTo>
                  <a:cubicBezTo>
                    <a:pt x="315" y="736"/>
                    <a:pt x="317" y="739"/>
                    <a:pt x="318" y="737"/>
                  </a:cubicBezTo>
                  <a:cubicBezTo>
                    <a:pt x="319" y="734"/>
                    <a:pt x="324" y="735"/>
                    <a:pt x="326" y="731"/>
                  </a:cubicBezTo>
                  <a:cubicBezTo>
                    <a:pt x="319" y="723"/>
                    <a:pt x="312" y="715"/>
                    <a:pt x="313" y="712"/>
                  </a:cubicBezTo>
                  <a:cubicBezTo>
                    <a:pt x="313" y="706"/>
                    <a:pt x="315" y="702"/>
                    <a:pt x="308" y="696"/>
                  </a:cubicBezTo>
                  <a:cubicBezTo>
                    <a:pt x="301" y="690"/>
                    <a:pt x="309" y="686"/>
                    <a:pt x="314" y="680"/>
                  </a:cubicBezTo>
                  <a:cubicBezTo>
                    <a:pt x="318" y="674"/>
                    <a:pt x="328" y="672"/>
                    <a:pt x="334" y="668"/>
                  </a:cubicBezTo>
                  <a:cubicBezTo>
                    <a:pt x="333" y="667"/>
                    <a:pt x="332" y="666"/>
                    <a:pt x="330" y="666"/>
                  </a:cubicBezTo>
                  <a:cubicBezTo>
                    <a:pt x="326" y="664"/>
                    <a:pt x="324" y="662"/>
                    <a:pt x="328" y="661"/>
                  </a:cubicBezTo>
                  <a:cubicBezTo>
                    <a:pt x="331" y="660"/>
                    <a:pt x="330" y="658"/>
                    <a:pt x="326" y="654"/>
                  </a:cubicBezTo>
                  <a:cubicBezTo>
                    <a:pt x="323" y="650"/>
                    <a:pt x="321" y="646"/>
                    <a:pt x="319" y="646"/>
                  </a:cubicBezTo>
                  <a:cubicBezTo>
                    <a:pt x="317" y="646"/>
                    <a:pt x="314" y="645"/>
                    <a:pt x="311" y="646"/>
                  </a:cubicBezTo>
                  <a:cubicBezTo>
                    <a:pt x="308" y="647"/>
                    <a:pt x="309" y="644"/>
                    <a:pt x="309" y="640"/>
                  </a:cubicBezTo>
                  <a:cubicBezTo>
                    <a:pt x="310" y="637"/>
                    <a:pt x="304" y="637"/>
                    <a:pt x="303" y="636"/>
                  </a:cubicBezTo>
                  <a:cubicBezTo>
                    <a:pt x="302" y="634"/>
                    <a:pt x="304" y="629"/>
                    <a:pt x="305" y="629"/>
                  </a:cubicBezTo>
                  <a:cubicBezTo>
                    <a:pt x="306" y="628"/>
                    <a:pt x="309" y="627"/>
                    <a:pt x="309" y="625"/>
                  </a:cubicBezTo>
                  <a:cubicBezTo>
                    <a:pt x="309" y="624"/>
                    <a:pt x="304" y="623"/>
                    <a:pt x="306" y="620"/>
                  </a:cubicBezTo>
                  <a:cubicBezTo>
                    <a:pt x="308" y="616"/>
                    <a:pt x="312" y="616"/>
                    <a:pt x="312" y="613"/>
                  </a:cubicBezTo>
                  <a:cubicBezTo>
                    <a:pt x="312" y="609"/>
                    <a:pt x="315" y="606"/>
                    <a:pt x="318" y="609"/>
                  </a:cubicBezTo>
                  <a:cubicBezTo>
                    <a:pt x="322" y="611"/>
                    <a:pt x="323" y="618"/>
                    <a:pt x="327" y="616"/>
                  </a:cubicBezTo>
                  <a:cubicBezTo>
                    <a:pt x="331" y="615"/>
                    <a:pt x="329" y="611"/>
                    <a:pt x="328" y="609"/>
                  </a:cubicBezTo>
                  <a:cubicBezTo>
                    <a:pt x="328" y="607"/>
                    <a:pt x="327" y="604"/>
                    <a:pt x="331" y="603"/>
                  </a:cubicBezTo>
                  <a:cubicBezTo>
                    <a:pt x="336" y="602"/>
                    <a:pt x="334" y="598"/>
                    <a:pt x="337" y="598"/>
                  </a:cubicBezTo>
                  <a:cubicBezTo>
                    <a:pt x="341" y="598"/>
                    <a:pt x="347" y="593"/>
                    <a:pt x="349" y="592"/>
                  </a:cubicBezTo>
                  <a:cubicBezTo>
                    <a:pt x="351" y="591"/>
                    <a:pt x="356" y="589"/>
                    <a:pt x="358" y="590"/>
                  </a:cubicBezTo>
                  <a:cubicBezTo>
                    <a:pt x="360" y="591"/>
                    <a:pt x="362" y="593"/>
                    <a:pt x="364" y="590"/>
                  </a:cubicBezTo>
                  <a:cubicBezTo>
                    <a:pt x="365" y="586"/>
                    <a:pt x="371" y="588"/>
                    <a:pt x="372" y="590"/>
                  </a:cubicBezTo>
                  <a:cubicBezTo>
                    <a:pt x="372" y="592"/>
                    <a:pt x="382" y="592"/>
                    <a:pt x="385" y="594"/>
                  </a:cubicBezTo>
                  <a:cubicBezTo>
                    <a:pt x="388" y="596"/>
                    <a:pt x="394" y="600"/>
                    <a:pt x="394" y="602"/>
                  </a:cubicBezTo>
                  <a:cubicBezTo>
                    <a:pt x="394" y="604"/>
                    <a:pt x="397" y="607"/>
                    <a:pt x="397" y="603"/>
                  </a:cubicBezTo>
                  <a:cubicBezTo>
                    <a:pt x="397" y="600"/>
                    <a:pt x="400" y="601"/>
                    <a:pt x="404" y="603"/>
                  </a:cubicBezTo>
                  <a:cubicBezTo>
                    <a:pt x="408" y="606"/>
                    <a:pt x="413" y="605"/>
                    <a:pt x="414" y="602"/>
                  </a:cubicBezTo>
                  <a:cubicBezTo>
                    <a:pt x="415" y="600"/>
                    <a:pt x="423" y="597"/>
                    <a:pt x="425" y="599"/>
                  </a:cubicBezTo>
                  <a:cubicBezTo>
                    <a:pt x="428" y="601"/>
                    <a:pt x="429" y="602"/>
                    <a:pt x="432" y="599"/>
                  </a:cubicBezTo>
                  <a:cubicBezTo>
                    <a:pt x="435" y="596"/>
                    <a:pt x="442" y="597"/>
                    <a:pt x="443" y="600"/>
                  </a:cubicBezTo>
                  <a:cubicBezTo>
                    <a:pt x="444" y="603"/>
                    <a:pt x="447" y="603"/>
                    <a:pt x="450" y="603"/>
                  </a:cubicBezTo>
                  <a:cubicBezTo>
                    <a:pt x="453" y="603"/>
                    <a:pt x="454" y="608"/>
                    <a:pt x="456" y="607"/>
                  </a:cubicBezTo>
                  <a:cubicBezTo>
                    <a:pt x="458" y="606"/>
                    <a:pt x="457" y="601"/>
                    <a:pt x="460" y="601"/>
                  </a:cubicBezTo>
                  <a:cubicBezTo>
                    <a:pt x="462" y="602"/>
                    <a:pt x="464" y="605"/>
                    <a:pt x="468" y="605"/>
                  </a:cubicBezTo>
                  <a:cubicBezTo>
                    <a:pt x="472" y="605"/>
                    <a:pt x="475" y="604"/>
                    <a:pt x="475" y="601"/>
                  </a:cubicBezTo>
                  <a:cubicBezTo>
                    <a:pt x="475" y="598"/>
                    <a:pt x="475" y="593"/>
                    <a:pt x="472" y="593"/>
                  </a:cubicBezTo>
                  <a:cubicBezTo>
                    <a:pt x="470" y="593"/>
                    <a:pt x="467" y="590"/>
                    <a:pt x="464" y="590"/>
                  </a:cubicBezTo>
                  <a:cubicBezTo>
                    <a:pt x="461" y="590"/>
                    <a:pt x="458" y="585"/>
                    <a:pt x="461" y="584"/>
                  </a:cubicBezTo>
                  <a:cubicBezTo>
                    <a:pt x="464" y="583"/>
                    <a:pt x="469" y="581"/>
                    <a:pt x="468" y="578"/>
                  </a:cubicBezTo>
                  <a:cubicBezTo>
                    <a:pt x="467" y="576"/>
                    <a:pt x="466" y="571"/>
                    <a:pt x="470" y="570"/>
                  </a:cubicBezTo>
                  <a:cubicBezTo>
                    <a:pt x="474" y="570"/>
                    <a:pt x="483" y="570"/>
                    <a:pt x="482" y="568"/>
                  </a:cubicBezTo>
                  <a:cubicBezTo>
                    <a:pt x="482" y="567"/>
                    <a:pt x="474" y="566"/>
                    <a:pt x="472" y="563"/>
                  </a:cubicBezTo>
                  <a:cubicBezTo>
                    <a:pt x="471" y="561"/>
                    <a:pt x="470" y="555"/>
                    <a:pt x="472" y="554"/>
                  </a:cubicBezTo>
                  <a:cubicBezTo>
                    <a:pt x="473" y="553"/>
                    <a:pt x="478" y="554"/>
                    <a:pt x="481" y="553"/>
                  </a:cubicBezTo>
                  <a:cubicBezTo>
                    <a:pt x="484" y="552"/>
                    <a:pt x="491" y="555"/>
                    <a:pt x="495" y="552"/>
                  </a:cubicBezTo>
                  <a:cubicBezTo>
                    <a:pt x="499" y="549"/>
                    <a:pt x="507" y="548"/>
                    <a:pt x="512" y="548"/>
                  </a:cubicBezTo>
                  <a:cubicBezTo>
                    <a:pt x="516" y="548"/>
                    <a:pt x="520" y="545"/>
                    <a:pt x="523" y="545"/>
                  </a:cubicBezTo>
                  <a:cubicBezTo>
                    <a:pt x="527" y="544"/>
                    <a:pt x="537" y="543"/>
                    <a:pt x="539" y="542"/>
                  </a:cubicBezTo>
                  <a:cubicBezTo>
                    <a:pt x="542" y="541"/>
                    <a:pt x="555" y="539"/>
                    <a:pt x="556" y="536"/>
                  </a:cubicBezTo>
                  <a:cubicBezTo>
                    <a:pt x="556" y="534"/>
                    <a:pt x="567" y="532"/>
                    <a:pt x="570" y="533"/>
                  </a:cubicBezTo>
                  <a:cubicBezTo>
                    <a:pt x="573" y="534"/>
                    <a:pt x="576" y="535"/>
                    <a:pt x="579" y="534"/>
                  </a:cubicBezTo>
                  <a:cubicBezTo>
                    <a:pt x="581" y="533"/>
                    <a:pt x="586" y="536"/>
                    <a:pt x="586" y="539"/>
                  </a:cubicBezTo>
                  <a:cubicBezTo>
                    <a:pt x="585" y="541"/>
                    <a:pt x="588" y="544"/>
                    <a:pt x="588" y="547"/>
                  </a:cubicBezTo>
                  <a:cubicBezTo>
                    <a:pt x="588" y="549"/>
                    <a:pt x="585" y="550"/>
                    <a:pt x="587" y="551"/>
                  </a:cubicBezTo>
                  <a:cubicBezTo>
                    <a:pt x="588" y="553"/>
                    <a:pt x="595" y="552"/>
                    <a:pt x="597" y="550"/>
                  </a:cubicBezTo>
                  <a:cubicBezTo>
                    <a:pt x="599" y="547"/>
                    <a:pt x="601" y="551"/>
                    <a:pt x="601" y="552"/>
                  </a:cubicBezTo>
                  <a:cubicBezTo>
                    <a:pt x="601" y="554"/>
                    <a:pt x="604" y="555"/>
                    <a:pt x="604" y="553"/>
                  </a:cubicBezTo>
                  <a:cubicBezTo>
                    <a:pt x="604" y="551"/>
                    <a:pt x="608" y="552"/>
                    <a:pt x="610" y="554"/>
                  </a:cubicBezTo>
                  <a:cubicBezTo>
                    <a:pt x="611" y="555"/>
                    <a:pt x="616" y="552"/>
                    <a:pt x="616" y="555"/>
                  </a:cubicBezTo>
                  <a:cubicBezTo>
                    <a:pt x="616" y="557"/>
                    <a:pt x="609" y="559"/>
                    <a:pt x="612" y="562"/>
                  </a:cubicBezTo>
                  <a:cubicBezTo>
                    <a:pt x="615" y="565"/>
                    <a:pt x="616" y="559"/>
                    <a:pt x="620" y="560"/>
                  </a:cubicBezTo>
                  <a:cubicBezTo>
                    <a:pt x="624" y="561"/>
                    <a:pt x="629" y="556"/>
                    <a:pt x="632" y="555"/>
                  </a:cubicBezTo>
                  <a:cubicBezTo>
                    <a:pt x="636" y="554"/>
                    <a:pt x="640" y="551"/>
                    <a:pt x="643" y="549"/>
                  </a:cubicBezTo>
                  <a:cubicBezTo>
                    <a:pt x="646" y="547"/>
                    <a:pt x="652" y="548"/>
                    <a:pt x="650" y="550"/>
                  </a:cubicBezTo>
                  <a:cubicBezTo>
                    <a:pt x="648" y="552"/>
                    <a:pt x="646" y="556"/>
                    <a:pt x="653" y="558"/>
                  </a:cubicBezTo>
                  <a:cubicBezTo>
                    <a:pt x="661" y="561"/>
                    <a:pt x="669" y="576"/>
                    <a:pt x="674" y="583"/>
                  </a:cubicBezTo>
                  <a:cubicBezTo>
                    <a:pt x="679" y="590"/>
                    <a:pt x="683" y="603"/>
                    <a:pt x="686" y="603"/>
                  </a:cubicBezTo>
                  <a:cubicBezTo>
                    <a:pt x="688" y="603"/>
                    <a:pt x="689" y="597"/>
                    <a:pt x="692" y="596"/>
                  </a:cubicBezTo>
                  <a:cubicBezTo>
                    <a:pt x="696" y="595"/>
                    <a:pt x="698" y="601"/>
                    <a:pt x="701" y="602"/>
                  </a:cubicBezTo>
                  <a:cubicBezTo>
                    <a:pt x="705" y="603"/>
                    <a:pt x="709" y="605"/>
                    <a:pt x="712" y="604"/>
                  </a:cubicBezTo>
                  <a:cubicBezTo>
                    <a:pt x="715" y="603"/>
                    <a:pt x="721" y="599"/>
                    <a:pt x="723" y="601"/>
                  </a:cubicBezTo>
                  <a:cubicBezTo>
                    <a:pt x="726" y="602"/>
                    <a:pt x="729" y="602"/>
                    <a:pt x="731" y="607"/>
                  </a:cubicBezTo>
                  <a:cubicBezTo>
                    <a:pt x="733" y="611"/>
                    <a:pt x="736" y="612"/>
                    <a:pt x="738" y="612"/>
                  </a:cubicBezTo>
                  <a:cubicBezTo>
                    <a:pt x="740" y="612"/>
                    <a:pt x="740" y="615"/>
                    <a:pt x="740" y="617"/>
                  </a:cubicBezTo>
                  <a:cubicBezTo>
                    <a:pt x="740" y="619"/>
                    <a:pt x="744" y="621"/>
                    <a:pt x="746" y="621"/>
                  </a:cubicBezTo>
                  <a:cubicBezTo>
                    <a:pt x="748" y="621"/>
                    <a:pt x="753" y="621"/>
                    <a:pt x="755" y="620"/>
                  </a:cubicBezTo>
                  <a:cubicBezTo>
                    <a:pt x="756" y="619"/>
                    <a:pt x="758" y="618"/>
                    <a:pt x="759" y="620"/>
                  </a:cubicBezTo>
                  <a:cubicBezTo>
                    <a:pt x="759" y="622"/>
                    <a:pt x="762" y="626"/>
                    <a:pt x="764" y="626"/>
                  </a:cubicBezTo>
                  <a:cubicBezTo>
                    <a:pt x="766" y="626"/>
                    <a:pt x="770" y="628"/>
                    <a:pt x="770" y="626"/>
                  </a:cubicBezTo>
                  <a:cubicBezTo>
                    <a:pt x="771" y="624"/>
                    <a:pt x="776" y="623"/>
                    <a:pt x="778" y="623"/>
                  </a:cubicBezTo>
                  <a:cubicBezTo>
                    <a:pt x="780" y="623"/>
                    <a:pt x="787" y="621"/>
                    <a:pt x="788" y="618"/>
                  </a:cubicBezTo>
                  <a:cubicBezTo>
                    <a:pt x="790" y="615"/>
                    <a:pt x="795" y="615"/>
                    <a:pt x="797" y="613"/>
                  </a:cubicBezTo>
                  <a:cubicBezTo>
                    <a:pt x="799" y="611"/>
                    <a:pt x="803" y="610"/>
                    <a:pt x="804" y="608"/>
                  </a:cubicBezTo>
                  <a:cubicBezTo>
                    <a:pt x="805" y="606"/>
                    <a:pt x="811" y="607"/>
                    <a:pt x="812" y="605"/>
                  </a:cubicBezTo>
                  <a:cubicBezTo>
                    <a:pt x="813" y="603"/>
                    <a:pt x="818" y="603"/>
                    <a:pt x="820" y="604"/>
                  </a:cubicBezTo>
                  <a:cubicBezTo>
                    <a:pt x="822" y="604"/>
                    <a:pt x="834" y="607"/>
                    <a:pt x="836" y="606"/>
                  </a:cubicBezTo>
                  <a:cubicBezTo>
                    <a:pt x="837" y="606"/>
                    <a:pt x="838" y="612"/>
                    <a:pt x="839" y="613"/>
                  </a:cubicBezTo>
                  <a:cubicBezTo>
                    <a:pt x="841" y="613"/>
                    <a:pt x="847" y="618"/>
                    <a:pt x="849" y="616"/>
                  </a:cubicBezTo>
                  <a:cubicBezTo>
                    <a:pt x="850" y="615"/>
                    <a:pt x="854" y="614"/>
                    <a:pt x="858" y="616"/>
                  </a:cubicBezTo>
                  <a:cubicBezTo>
                    <a:pt x="861" y="618"/>
                    <a:pt x="864" y="620"/>
                    <a:pt x="866" y="618"/>
                  </a:cubicBezTo>
                  <a:cubicBezTo>
                    <a:pt x="867" y="616"/>
                    <a:pt x="874" y="615"/>
                    <a:pt x="875" y="613"/>
                  </a:cubicBezTo>
                  <a:cubicBezTo>
                    <a:pt x="876" y="612"/>
                    <a:pt x="877" y="608"/>
                    <a:pt x="875" y="607"/>
                  </a:cubicBezTo>
                  <a:cubicBezTo>
                    <a:pt x="874" y="605"/>
                    <a:pt x="872" y="600"/>
                    <a:pt x="871" y="597"/>
                  </a:cubicBezTo>
                  <a:cubicBezTo>
                    <a:pt x="871" y="595"/>
                    <a:pt x="875" y="594"/>
                    <a:pt x="876" y="592"/>
                  </a:cubicBezTo>
                  <a:cubicBezTo>
                    <a:pt x="877" y="589"/>
                    <a:pt x="881" y="589"/>
                    <a:pt x="882" y="588"/>
                  </a:cubicBezTo>
                  <a:cubicBezTo>
                    <a:pt x="883" y="586"/>
                    <a:pt x="884" y="583"/>
                    <a:pt x="886" y="584"/>
                  </a:cubicBezTo>
                  <a:cubicBezTo>
                    <a:pt x="888" y="585"/>
                    <a:pt x="893" y="586"/>
                    <a:pt x="894" y="587"/>
                  </a:cubicBezTo>
                  <a:cubicBezTo>
                    <a:pt x="895" y="588"/>
                    <a:pt x="899" y="589"/>
                    <a:pt x="901" y="589"/>
                  </a:cubicBezTo>
                  <a:cubicBezTo>
                    <a:pt x="904" y="589"/>
                    <a:pt x="907" y="591"/>
                    <a:pt x="910" y="592"/>
                  </a:cubicBezTo>
                  <a:cubicBezTo>
                    <a:pt x="912" y="594"/>
                    <a:pt x="919" y="594"/>
                    <a:pt x="921" y="596"/>
                  </a:cubicBezTo>
                  <a:cubicBezTo>
                    <a:pt x="922" y="598"/>
                    <a:pt x="920" y="603"/>
                    <a:pt x="922" y="605"/>
                  </a:cubicBezTo>
                  <a:cubicBezTo>
                    <a:pt x="924" y="607"/>
                    <a:pt x="928" y="612"/>
                    <a:pt x="929" y="611"/>
                  </a:cubicBezTo>
                  <a:cubicBezTo>
                    <a:pt x="930" y="610"/>
                    <a:pt x="937" y="614"/>
                    <a:pt x="939" y="614"/>
                  </a:cubicBezTo>
                  <a:cubicBezTo>
                    <a:pt x="941" y="613"/>
                    <a:pt x="945" y="610"/>
                    <a:pt x="947" y="610"/>
                  </a:cubicBezTo>
                  <a:cubicBezTo>
                    <a:pt x="949" y="610"/>
                    <a:pt x="955" y="608"/>
                    <a:pt x="957" y="608"/>
                  </a:cubicBezTo>
                  <a:cubicBezTo>
                    <a:pt x="959" y="609"/>
                    <a:pt x="967" y="611"/>
                    <a:pt x="968" y="611"/>
                  </a:cubicBezTo>
                  <a:cubicBezTo>
                    <a:pt x="969" y="610"/>
                    <a:pt x="975" y="611"/>
                    <a:pt x="976" y="613"/>
                  </a:cubicBezTo>
                  <a:cubicBezTo>
                    <a:pt x="977" y="615"/>
                    <a:pt x="986" y="615"/>
                    <a:pt x="986" y="617"/>
                  </a:cubicBezTo>
                  <a:cubicBezTo>
                    <a:pt x="986" y="620"/>
                    <a:pt x="990" y="621"/>
                    <a:pt x="992" y="624"/>
                  </a:cubicBezTo>
                  <a:cubicBezTo>
                    <a:pt x="993" y="626"/>
                    <a:pt x="1004" y="625"/>
                    <a:pt x="1006" y="626"/>
                  </a:cubicBezTo>
                  <a:cubicBezTo>
                    <a:pt x="1008" y="628"/>
                    <a:pt x="1021" y="628"/>
                    <a:pt x="1021" y="626"/>
                  </a:cubicBezTo>
                  <a:cubicBezTo>
                    <a:pt x="1021" y="625"/>
                    <a:pt x="1033" y="624"/>
                    <a:pt x="1036" y="623"/>
                  </a:cubicBezTo>
                  <a:cubicBezTo>
                    <a:pt x="1038" y="621"/>
                    <a:pt x="1044" y="622"/>
                    <a:pt x="1045" y="619"/>
                  </a:cubicBezTo>
                  <a:cubicBezTo>
                    <a:pt x="1045" y="617"/>
                    <a:pt x="1051" y="615"/>
                    <a:pt x="1054" y="613"/>
                  </a:cubicBezTo>
                  <a:cubicBezTo>
                    <a:pt x="1056" y="611"/>
                    <a:pt x="1067" y="612"/>
                    <a:pt x="1068" y="614"/>
                  </a:cubicBezTo>
                  <a:cubicBezTo>
                    <a:pt x="1068" y="616"/>
                    <a:pt x="1075" y="617"/>
                    <a:pt x="1077" y="616"/>
                  </a:cubicBezTo>
                  <a:cubicBezTo>
                    <a:pt x="1080" y="615"/>
                    <a:pt x="1087" y="616"/>
                    <a:pt x="1088" y="619"/>
                  </a:cubicBezTo>
                  <a:cubicBezTo>
                    <a:pt x="1089" y="621"/>
                    <a:pt x="1097" y="622"/>
                    <a:pt x="1099" y="622"/>
                  </a:cubicBezTo>
                  <a:cubicBezTo>
                    <a:pt x="1101" y="621"/>
                    <a:pt x="1107" y="616"/>
                    <a:pt x="1110" y="616"/>
                  </a:cubicBezTo>
                  <a:cubicBezTo>
                    <a:pt x="1112" y="616"/>
                    <a:pt x="1115" y="613"/>
                    <a:pt x="1115" y="611"/>
                  </a:cubicBezTo>
                  <a:cubicBezTo>
                    <a:pt x="1114" y="609"/>
                    <a:pt x="1119" y="602"/>
                    <a:pt x="1120" y="599"/>
                  </a:cubicBezTo>
                  <a:cubicBezTo>
                    <a:pt x="1121" y="597"/>
                    <a:pt x="1125" y="589"/>
                    <a:pt x="1127" y="589"/>
                  </a:cubicBezTo>
                  <a:cubicBezTo>
                    <a:pt x="1129" y="588"/>
                    <a:pt x="1132" y="585"/>
                    <a:pt x="1132" y="583"/>
                  </a:cubicBezTo>
                  <a:cubicBezTo>
                    <a:pt x="1132" y="581"/>
                    <a:pt x="1131" y="575"/>
                    <a:pt x="1129" y="575"/>
                  </a:cubicBezTo>
                  <a:cubicBezTo>
                    <a:pt x="1127" y="575"/>
                    <a:pt x="1123" y="575"/>
                    <a:pt x="1128" y="569"/>
                  </a:cubicBezTo>
                  <a:cubicBezTo>
                    <a:pt x="1132" y="563"/>
                    <a:pt x="1141" y="564"/>
                    <a:pt x="1142" y="564"/>
                  </a:cubicBezTo>
                  <a:cubicBezTo>
                    <a:pt x="1143" y="564"/>
                    <a:pt x="1154" y="562"/>
                    <a:pt x="1159" y="563"/>
                  </a:cubicBezTo>
                  <a:cubicBezTo>
                    <a:pt x="1163" y="564"/>
                    <a:pt x="1166" y="562"/>
                    <a:pt x="1171" y="565"/>
                  </a:cubicBezTo>
                  <a:cubicBezTo>
                    <a:pt x="1176" y="568"/>
                    <a:pt x="1183" y="567"/>
                    <a:pt x="1185" y="569"/>
                  </a:cubicBezTo>
                  <a:cubicBezTo>
                    <a:pt x="1187" y="571"/>
                    <a:pt x="1193" y="573"/>
                    <a:pt x="1192" y="577"/>
                  </a:cubicBezTo>
                  <a:cubicBezTo>
                    <a:pt x="1191" y="581"/>
                    <a:pt x="1196" y="579"/>
                    <a:pt x="1198" y="588"/>
                  </a:cubicBezTo>
                  <a:cubicBezTo>
                    <a:pt x="1199" y="596"/>
                    <a:pt x="1203" y="597"/>
                    <a:pt x="1204" y="601"/>
                  </a:cubicBezTo>
                  <a:cubicBezTo>
                    <a:pt x="1205" y="605"/>
                    <a:pt x="1211" y="612"/>
                    <a:pt x="1210" y="615"/>
                  </a:cubicBezTo>
                  <a:cubicBezTo>
                    <a:pt x="1209" y="617"/>
                    <a:pt x="1209" y="621"/>
                    <a:pt x="1214" y="621"/>
                  </a:cubicBezTo>
                  <a:cubicBezTo>
                    <a:pt x="1220" y="621"/>
                    <a:pt x="1224" y="626"/>
                    <a:pt x="1225" y="625"/>
                  </a:cubicBezTo>
                  <a:cubicBezTo>
                    <a:pt x="1227" y="624"/>
                    <a:pt x="1233" y="627"/>
                    <a:pt x="1237" y="630"/>
                  </a:cubicBezTo>
                  <a:cubicBezTo>
                    <a:pt x="1240" y="633"/>
                    <a:pt x="1245" y="632"/>
                    <a:pt x="1245" y="635"/>
                  </a:cubicBezTo>
                  <a:cubicBezTo>
                    <a:pt x="1244" y="639"/>
                    <a:pt x="1247" y="642"/>
                    <a:pt x="1247" y="645"/>
                  </a:cubicBezTo>
                  <a:cubicBezTo>
                    <a:pt x="1247" y="648"/>
                    <a:pt x="1253" y="650"/>
                    <a:pt x="1258" y="649"/>
                  </a:cubicBezTo>
                  <a:cubicBezTo>
                    <a:pt x="1263" y="649"/>
                    <a:pt x="1266" y="651"/>
                    <a:pt x="1268" y="647"/>
                  </a:cubicBezTo>
                  <a:cubicBezTo>
                    <a:pt x="1270" y="643"/>
                    <a:pt x="1277" y="645"/>
                    <a:pt x="1279" y="643"/>
                  </a:cubicBezTo>
                  <a:cubicBezTo>
                    <a:pt x="1281" y="641"/>
                    <a:pt x="1288" y="639"/>
                    <a:pt x="1288" y="645"/>
                  </a:cubicBezTo>
                  <a:cubicBezTo>
                    <a:pt x="1288" y="651"/>
                    <a:pt x="1292" y="653"/>
                    <a:pt x="1288" y="655"/>
                  </a:cubicBezTo>
                  <a:cubicBezTo>
                    <a:pt x="1285" y="657"/>
                    <a:pt x="1283" y="665"/>
                    <a:pt x="1282" y="669"/>
                  </a:cubicBezTo>
                  <a:cubicBezTo>
                    <a:pt x="1281" y="673"/>
                    <a:pt x="1276" y="674"/>
                    <a:pt x="1276" y="678"/>
                  </a:cubicBezTo>
                  <a:cubicBezTo>
                    <a:pt x="1275" y="682"/>
                    <a:pt x="1270" y="682"/>
                    <a:pt x="1270" y="685"/>
                  </a:cubicBezTo>
                  <a:cubicBezTo>
                    <a:pt x="1270" y="688"/>
                    <a:pt x="1264" y="687"/>
                    <a:pt x="1260" y="685"/>
                  </a:cubicBezTo>
                  <a:cubicBezTo>
                    <a:pt x="1257" y="683"/>
                    <a:pt x="1254" y="689"/>
                    <a:pt x="1251" y="689"/>
                  </a:cubicBezTo>
                  <a:cubicBezTo>
                    <a:pt x="1248" y="689"/>
                    <a:pt x="1249" y="695"/>
                    <a:pt x="1249" y="697"/>
                  </a:cubicBezTo>
                  <a:cubicBezTo>
                    <a:pt x="1250" y="700"/>
                    <a:pt x="1248" y="703"/>
                    <a:pt x="1250" y="707"/>
                  </a:cubicBezTo>
                  <a:cubicBezTo>
                    <a:pt x="1251" y="709"/>
                    <a:pt x="1250" y="713"/>
                    <a:pt x="1251" y="717"/>
                  </a:cubicBezTo>
                  <a:cubicBezTo>
                    <a:pt x="1255" y="714"/>
                    <a:pt x="1259" y="712"/>
                    <a:pt x="1260" y="712"/>
                  </a:cubicBezTo>
                  <a:cubicBezTo>
                    <a:pt x="1264" y="712"/>
                    <a:pt x="1269" y="719"/>
                    <a:pt x="1273" y="720"/>
                  </a:cubicBezTo>
                  <a:cubicBezTo>
                    <a:pt x="1278" y="720"/>
                    <a:pt x="1299" y="706"/>
                    <a:pt x="1299" y="703"/>
                  </a:cubicBezTo>
                  <a:cubicBezTo>
                    <a:pt x="1299" y="701"/>
                    <a:pt x="1312" y="689"/>
                    <a:pt x="1318" y="683"/>
                  </a:cubicBezTo>
                  <a:cubicBezTo>
                    <a:pt x="1323" y="677"/>
                    <a:pt x="1331" y="668"/>
                    <a:pt x="1334" y="661"/>
                  </a:cubicBezTo>
                  <a:cubicBezTo>
                    <a:pt x="1336" y="656"/>
                    <a:pt x="1344" y="648"/>
                    <a:pt x="1346" y="645"/>
                  </a:cubicBezTo>
                  <a:cubicBezTo>
                    <a:pt x="1348" y="641"/>
                    <a:pt x="1349" y="641"/>
                    <a:pt x="1353" y="633"/>
                  </a:cubicBezTo>
                  <a:cubicBezTo>
                    <a:pt x="1357" y="625"/>
                    <a:pt x="1357" y="605"/>
                    <a:pt x="1358" y="604"/>
                  </a:cubicBezTo>
                  <a:cubicBezTo>
                    <a:pt x="1359" y="602"/>
                    <a:pt x="1358" y="599"/>
                    <a:pt x="1360" y="597"/>
                  </a:cubicBezTo>
                  <a:cubicBezTo>
                    <a:pt x="1362" y="594"/>
                    <a:pt x="1361" y="591"/>
                    <a:pt x="1364" y="589"/>
                  </a:cubicBezTo>
                  <a:cubicBezTo>
                    <a:pt x="1368" y="586"/>
                    <a:pt x="1367" y="583"/>
                    <a:pt x="1366" y="581"/>
                  </a:cubicBezTo>
                  <a:cubicBezTo>
                    <a:pt x="1365" y="579"/>
                    <a:pt x="1366" y="574"/>
                    <a:pt x="1365" y="573"/>
                  </a:cubicBezTo>
                  <a:cubicBezTo>
                    <a:pt x="1365" y="571"/>
                    <a:pt x="1365" y="570"/>
                    <a:pt x="1367" y="569"/>
                  </a:cubicBezTo>
                  <a:cubicBezTo>
                    <a:pt x="1369" y="568"/>
                    <a:pt x="1365" y="565"/>
                    <a:pt x="1363" y="564"/>
                  </a:cubicBezTo>
                  <a:cubicBezTo>
                    <a:pt x="1360" y="562"/>
                    <a:pt x="1356" y="561"/>
                    <a:pt x="1356" y="558"/>
                  </a:cubicBezTo>
                  <a:cubicBezTo>
                    <a:pt x="1355" y="555"/>
                    <a:pt x="1351" y="551"/>
                    <a:pt x="1347" y="551"/>
                  </a:cubicBezTo>
                  <a:cubicBezTo>
                    <a:pt x="1343" y="552"/>
                    <a:pt x="1336" y="549"/>
                    <a:pt x="1337" y="552"/>
                  </a:cubicBezTo>
                  <a:cubicBezTo>
                    <a:pt x="1338" y="554"/>
                    <a:pt x="1337" y="556"/>
                    <a:pt x="1335" y="556"/>
                  </a:cubicBezTo>
                  <a:cubicBezTo>
                    <a:pt x="1333" y="555"/>
                    <a:pt x="1332" y="557"/>
                    <a:pt x="1330" y="560"/>
                  </a:cubicBezTo>
                  <a:cubicBezTo>
                    <a:pt x="1328" y="563"/>
                    <a:pt x="1320" y="564"/>
                    <a:pt x="1324" y="560"/>
                  </a:cubicBezTo>
                  <a:cubicBezTo>
                    <a:pt x="1327" y="557"/>
                    <a:pt x="1323" y="557"/>
                    <a:pt x="1323" y="554"/>
                  </a:cubicBezTo>
                  <a:cubicBezTo>
                    <a:pt x="1324" y="550"/>
                    <a:pt x="1327" y="547"/>
                    <a:pt x="1323" y="549"/>
                  </a:cubicBezTo>
                  <a:cubicBezTo>
                    <a:pt x="1319" y="551"/>
                    <a:pt x="1319" y="557"/>
                    <a:pt x="1316" y="557"/>
                  </a:cubicBezTo>
                  <a:cubicBezTo>
                    <a:pt x="1313" y="558"/>
                    <a:pt x="1314" y="548"/>
                    <a:pt x="1315" y="546"/>
                  </a:cubicBezTo>
                  <a:cubicBezTo>
                    <a:pt x="1316" y="543"/>
                    <a:pt x="1309" y="546"/>
                    <a:pt x="1302" y="545"/>
                  </a:cubicBezTo>
                  <a:cubicBezTo>
                    <a:pt x="1295" y="545"/>
                    <a:pt x="1297" y="540"/>
                    <a:pt x="1302" y="537"/>
                  </a:cubicBezTo>
                  <a:cubicBezTo>
                    <a:pt x="1308" y="534"/>
                    <a:pt x="1307" y="531"/>
                    <a:pt x="1310" y="530"/>
                  </a:cubicBezTo>
                  <a:cubicBezTo>
                    <a:pt x="1313" y="529"/>
                    <a:pt x="1320" y="524"/>
                    <a:pt x="1324" y="522"/>
                  </a:cubicBezTo>
                  <a:cubicBezTo>
                    <a:pt x="1329" y="519"/>
                    <a:pt x="1330" y="516"/>
                    <a:pt x="1331" y="513"/>
                  </a:cubicBezTo>
                  <a:cubicBezTo>
                    <a:pt x="1332" y="511"/>
                    <a:pt x="1340" y="507"/>
                    <a:pt x="1347" y="501"/>
                  </a:cubicBezTo>
                  <a:cubicBezTo>
                    <a:pt x="1354" y="495"/>
                    <a:pt x="1357" y="492"/>
                    <a:pt x="1359" y="489"/>
                  </a:cubicBezTo>
                  <a:cubicBezTo>
                    <a:pt x="1361" y="485"/>
                    <a:pt x="1371" y="481"/>
                    <a:pt x="1372" y="478"/>
                  </a:cubicBezTo>
                  <a:cubicBezTo>
                    <a:pt x="1372" y="475"/>
                    <a:pt x="1384" y="469"/>
                    <a:pt x="1393" y="467"/>
                  </a:cubicBezTo>
                  <a:cubicBezTo>
                    <a:pt x="1401" y="465"/>
                    <a:pt x="1415" y="468"/>
                    <a:pt x="1417" y="470"/>
                  </a:cubicBezTo>
                  <a:cubicBezTo>
                    <a:pt x="1420" y="473"/>
                    <a:pt x="1422" y="472"/>
                    <a:pt x="1423" y="470"/>
                  </a:cubicBezTo>
                  <a:cubicBezTo>
                    <a:pt x="1425" y="468"/>
                    <a:pt x="1428" y="469"/>
                    <a:pt x="1434" y="470"/>
                  </a:cubicBezTo>
                  <a:cubicBezTo>
                    <a:pt x="1439" y="470"/>
                    <a:pt x="1441" y="467"/>
                    <a:pt x="1444" y="468"/>
                  </a:cubicBezTo>
                  <a:cubicBezTo>
                    <a:pt x="1448" y="469"/>
                    <a:pt x="1451" y="470"/>
                    <a:pt x="1454" y="466"/>
                  </a:cubicBezTo>
                  <a:cubicBezTo>
                    <a:pt x="1456" y="461"/>
                    <a:pt x="1467" y="462"/>
                    <a:pt x="1470" y="464"/>
                  </a:cubicBezTo>
                  <a:cubicBezTo>
                    <a:pt x="1472" y="466"/>
                    <a:pt x="1474" y="468"/>
                    <a:pt x="1478" y="465"/>
                  </a:cubicBezTo>
                  <a:cubicBezTo>
                    <a:pt x="1482" y="463"/>
                    <a:pt x="1482" y="469"/>
                    <a:pt x="1486" y="469"/>
                  </a:cubicBezTo>
                  <a:cubicBezTo>
                    <a:pt x="1490" y="470"/>
                    <a:pt x="1487" y="473"/>
                    <a:pt x="1484" y="473"/>
                  </a:cubicBezTo>
                  <a:cubicBezTo>
                    <a:pt x="1481" y="473"/>
                    <a:pt x="1476" y="475"/>
                    <a:pt x="1480" y="477"/>
                  </a:cubicBezTo>
                  <a:cubicBezTo>
                    <a:pt x="1484" y="479"/>
                    <a:pt x="1489" y="475"/>
                    <a:pt x="1492" y="475"/>
                  </a:cubicBezTo>
                  <a:cubicBezTo>
                    <a:pt x="1495" y="475"/>
                    <a:pt x="1499" y="476"/>
                    <a:pt x="1503" y="473"/>
                  </a:cubicBezTo>
                  <a:cubicBezTo>
                    <a:pt x="1508" y="470"/>
                    <a:pt x="1509" y="475"/>
                    <a:pt x="1511" y="473"/>
                  </a:cubicBezTo>
                  <a:cubicBezTo>
                    <a:pt x="1514" y="471"/>
                    <a:pt x="1520" y="470"/>
                    <a:pt x="1523" y="470"/>
                  </a:cubicBezTo>
                  <a:cubicBezTo>
                    <a:pt x="1526" y="470"/>
                    <a:pt x="1524" y="467"/>
                    <a:pt x="1519" y="467"/>
                  </a:cubicBezTo>
                  <a:cubicBezTo>
                    <a:pt x="1514" y="467"/>
                    <a:pt x="1514" y="464"/>
                    <a:pt x="1518" y="457"/>
                  </a:cubicBezTo>
                  <a:cubicBezTo>
                    <a:pt x="1522" y="450"/>
                    <a:pt x="1529" y="447"/>
                    <a:pt x="1534" y="442"/>
                  </a:cubicBezTo>
                  <a:cubicBezTo>
                    <a:pt x="1539" y="438"/>
                    <a:pt x="1543" y="440"/>
                    <a:pt x="1543" y="438"/>
                  </a:cubicBezTo>
                  <a:cubicBezTo>
                    <a:pt x="1543" y="435"/>
                    <a:pt x="1545" y="427"/>
                    <a:pt x="1549" y="427"/>
                  </a:cubicBezTo>
                  <a:cubicBezTo>
                    <a:pt x="1552" y="427"/>
                    <a:pt x="1561" y="429"/>
                    <a:pt x="1567" y="426"/>
                  </a:cubicBezTo>
                  <a:cubicBezTo>
                    <a:pt x="1573" y="422"/>
                    <a:pt x="1572" y="428"/>
                    <a:pt x="1575" y="429"/>
                  </a:cubicBezTo>
                  <a:cubicBezTo>
                    <a:pt x="1577" y="430"/>
                    <a:pt x="1580" y="424"/>
                    <a:pt x="1583" y="426"/>
                  </a:cubicBezTo>
                  <a:cubicBezTo>
                    <a:pt x="1585" y="427"/>
                    <a:pt x="1579" y="431"/>
                    <a:pt x="1577" y="436"/>
                  </a:cubicBezTo>
                  <a:cubicBezTo>
                    <a:pt x="1576" y="441"/>
                    <a:pt x="1581" y="439"/>
                    <a:pt x="1584" y="440"/>
                  </a:cubicBezTo>
                  <a:cubicBezTo>
                    <a:pt x="1586" y="442"/>
                    <a:pt x="1580" y="444"/>
                    <a:pt x="1581" y="445"/>
                  </a:cubicBezTo>
                  <a:cubicBezTo>
                    <a:pt x="1581" y="446"/>
                    <a:pt x="1587" y="446"/>
                    <a:pt x="1594" y="439"/>
                  </a:cubicBezTo>
                  <a:cubicBezTo>
                    <a:pt x="1602" y="432"/>
                    <a:pt x="1608" y="430"/>
                    <a:pt x="1613" y="430"/>
                  </a:cubicBezTo>
                  <a:cubicBezTo>
                    <a:pt x="1618" y="431"/>
                    <a:pt x="1615" y="426"/>
                    <a:pt x="1615" y="419"/>
                  </a:cubicBezTo>
                  <a:cubicBezTo>
                    <a:pt x="1616" y="412"/>
                    <a:pt x="1630" y="410"/>
                    <a:pt x="1635" y="412"/>
                  </a:cubicBezTo>
                  <a:cubicBezTo>
                    <a:pt x="1639" y="414"/>
                    <a:pt x="1639" y="416"/>
                    <a:pt x="1634" y="415"/>
                  </a:cubicBezTo>
                  <a:cubicBezTo>
                    <a:pt x="1630" y="414"/>
                    <a:pt x="1626" y="418"/>
                    <a:pt x="1626" y="424"/>
                  </a:cubicBezTo>
                  <a:cubicBezTo>
                    <a:pt x="1626" y="429"/>
                    <a:pt x="1622" y="431"/>
                    <a:pt x="1624" y="433"/>
                  </a:cubicBezTo>
                  <a:cubicBezTo>
                    <a:pt x="1626" y="435"/>
                    <a:pt x="1621" y="436"/>
                    <a:pt x="1621" y="438"/>
                  </a:cubicBezTo>
                  <a:cubicBezTo>
                    <a:pt x="1621" y="441"/>
                    <a:pt x="1621" y="442"/>
                    <a:pt x="1617" y="443"/>
                  </a:cubicBezTo>
                  <a:cubicBezTo>
                    <a:pt x="1614" y="444"/>
                    <a:pt x="1603" y="446"/>
                    <a:pt x="1603" y="450"/>
                  </a:cubicBezTo>
                  <a:cubicBezTo>
                    <a:pt x="1602" y="454"/>
                    <a:pt x="1596" y="455"/>
                    <a:pt x="1593" y="460"/>
                  </a:cubicBezTo>
                  <a:cubicBezTo>
                    <a:pt x="1591" y="465"/>
                    <a:pt x="1580" y="469"/>
                    <a:pt x="1573" y="479"/>
                  </a:cubicBezTo>
                  <a:cubicBezTo>
                    <a:pt x="1565" y="490"/>
                    <a:pt x="1554" y="490"/>
                    <a:pt x="1554" y="492"/>
                  </a:cubicBezTo>
                  <a:cubicBezTo>
                    <a:pt x="1554" y="494"/>
                    <a:pt x="1546" y="494"/>
                    <a:pt x="1544" y="494"/>
                  </a:cubicBezTo>
                  <a:cubicBezTo>
                    <a:pt x="1541" y="494"/>
                    <a:pt x="1546" y="501"/>
                    <a:pt x="1540" y="508"/>
                  </a:cubicBezTo>
                  <a:cubicBezTo>
                    <a:pt x="1533" y="515"/>
                    <a:pt x="1529" y="524"/>
                    <a:pt x="1529" y="534"/>
                  </a:cubicBezTo>
                  <a:cubicBezTo>
                    <a:pt x="1530" y="543"/>
                    <a:pt x="1533" y="570"/>
                    <a:pt x="1536" y="575"/>
                  </a:cubicBezTo>
                  <a:cubicBezTo>
                    <a:pt x="1538" y="580"/>
                    <a:pt x="1537" y="592"/>
                    <a:pt x="1539" y="594"/>
                  </a:cubicBezTo>
                  <a:cubicBezTo>
                    <a:pt x="1541" y="597"/>
                    <a:pt x="1541" y="601"/>
                    <a:pt x="1542" y="603"/>
                  </a:cubicBezTo>
                  <a:cubicBezTo>
                    <a:pt x="1544" y="604"/>
                    <a:pt x="1550" y="596"/>
                    <a:pt x="1554" y="592"/>
                  </a:cubicBezTo>
                  <a:cubicBezTo>
                    <a:pt x="1558" y="589"/>
                    <a:pt x="1557" y="588"/>
                    <a:pt x="1560" y="586"/>
                  </a:cubicBezTo>
                  <a:cubicBezTo>
                    <a:pt x="1562" y="584"/>
                    <a:pt x="1561" y="576"/>
                    <a:pt x="1562" y="574"/>
                  </a:cubicBezTo>
                  <a:cubicBezTo>
                    <a:pt x="1563" y="572"/>
                    <a:pt x="1568" y="571"/>
                    <a:pt x="1570" y="569"/>
                  </a:cubicBezTo>
                  <a:cubicBezTo>
                    <a:pt x="1571" y="567"/>
                    <a:pt x="1576" y="568"/>
                    <a:pt x="1578" y="568"/>
                  </a:cubicBezTo>
                  <a:cubicBezTo>
                    <a:pt x="1580" y="567"/>
                    <a:pt x="1578" y="561"/>
                    <a:pt x="1577" y="558"/>
                  </a:cubicBezTo>
                  <a:cubicBezTo>
                    <a:pt x="1576" y="555"/>
                    <a:pt x="1584" y="551"/>
                    <a:pt x="1588" y="548"/>
                  </a:cubicBezTo>
                  <a:cubicBezTo>
                    <a:pt x="1592" y="545"/>
                    <a:pt x="1597" y="550"/>
                    <a:pt x="1601" y="545"/>
                  </a:cubicBezTo>
                  <a:cubicBezTo>
                    <a:pt x="1606" y="541"/>
                    <a:pt x="1601" y="536"/>
                    <a:pt x="1599" y="534"/>
                  </a:cubicBezTo>
                  <a:cubicBezTo>
                    <a:pt x="1598" y="532"/>
                    <a:pt x="1604" y="522"/>
                    <a:pt x="1607" y="521"/>
                  </a:cubicBezTo>
                  <a:cubicBezTo>
                    <a:pt x="1611" y="520"/>
                    <a:pt x="1613" y="523"/>
                    <a:pt x="1616" y="520"/>
                  </a:cubicBezTo>
                  <a:cubicBezTo>
                    <a:pt x="1619" y="517"/>
                    <a:pt x="1613" y="512"/>
                    <a:pt x="1611" y="513"/>
                  </a:cubicBezTo>
                  <a:cubicBezTo>
                    <a:pt x="1608" y="513"/>
                    <a:pt x="1608" y="504"/>
                    <a:pt x="1613" y="500"/>
                  </a:cubicBezTo>
                  <a:cubicBezTo>
                    <a:pt x="1619" y="496"/>
                    <a:pt x="1616" y="495"/>
                    <a:pt x="1613" y="494"/>
                  </a:cubicBezTo>
                  <a:cubicBezTo>
                    <a:pt x="1609" y="493"/>
                    <a:pt x="1608" y="494"/>
                    <a:pt x="1606" y="494"/>
                  </a:cubicBezTo>
                  <a:cubicBezTo>
                    <a:pt x="1603" y="495"/>
                    <a:pt x="1600" y="489"/>
                    <a:pt x="1604" y="483"/>
                  </a:cubicBezTo>
                  <a:cubicBezTo>
                    <a:pt x="1609" y="477"/>
                    <a:pt x="1613" y="478"/>
                    <a:pt x="1614" y="473"/>
                  </a:cubicBezTo>
                  <a:cubicBezTo>
                    <a:pt x="1615" y="468"/>
                    <a:pt x="1621" y="461"/>
                    <a:pt x="1622" y="459"/>
                  </a:cubicBezTo>
                  <a:cubicBezTo>
                    <a:pt x="1624" y="456"/>
                    <a:pt x="1630" y="459"/>
                    <a:pt x="1632" y="458"/>
                  </a:cubicBezTo>
                  <a:cubicBezTo>
                    <a:pt x="1634" y="458"/>
                    <a:pt x="1634" y="463"/>
                    <a:pt x="1636" y="460"/>
                  </a:cubicBezTo>
                  <a:cubicBezTo>
                    <a:pt x="1639" y="458"/>
                    <a:pt x="1644" y="449"/>
                    <a:pt x="1648" y="449"/>
                  </a:cubicBezTo>
                  <a:cubicBezTo>
                    <a:pt x="1652" y="449"/>
                    <a:pt x="1649" y="455"/>
                    <a:pt x="1650" y="459"/>
                  </a:cubicBezTo>
                  <a:cubicBezTo>
                    <a:pt x="1651" y="463"/>
                    <a:pt x="1653" y="458"/>
                    <a:pt x="1661" y="453"/>
                  </a:cubicBezTo>
                  <a:cubicBezTo>
                    <a:pt x="1668" y="448"/>
                    <a:pt x="1684" y="449"/>
                    <a:pt x="1689" y="451"/>
                  </a:cubicBezTo>
                  <a:cubicBezTo>
                    <a:pt x="1694" y="453"/>
                    <a:pt x="1694" y="459"/>
                    <a:pt x="1697" y="458"/>
                  </a:cubicBezTo>
                  <a:cubicBezTo>
                    <a:pt x="1701" y="457"/>
                    <a:pt x="1698" y="453"/>
                    <a:pt x="1702" y="451"/>
                  </a:cubicBezTo>
                  <a:cubicBezTo>
                    <a:pt x="1706" y="450"/>
                    <a:pt x="1713" y="446"/>
                    <a:pt x="1718" y="442"/>
                  </a:cubicBezTo>
                  <a:cubicBezTo>
                    <a:pt x="1723" y="438"/>
                    <a:pt x="1722" y="441"/>
                    <a:pt x="1725" y="438"/>
                  </a:cubicBezTo>
                  <a:cubicBezTo>
                    <a:pt x="1728" y="434"/>
                    <a:pt x="1730" y="436"/>
                    <a:pt x="1731" y="433"/>
                  </a:cubicBezTo>
                  <a:cubicBezTo>
                    <a:pt x="1732" y="431"/>
                    <a:pt x="1740" y="427"/>
                    <a:pt x="1750" y="425"/>
                  </a:cubicBezTo>
                  <a:cubicBezTo>
                    <a:pt x="1761" y="423"/>
                    <a:pt x="1774" y="416"/>
                    <a:pt x="1774" y="413"/>
                  </a:cubicBezTo>
                  <a:cubicBezTo>
                    <a:pt x="1773" y="411"/>
                    <a:pt x="1778" y="410"/>
                    <a:pt x="1778" y="412"/>
                  </a:cubicBezTo>
                  <a:cubicBezTo>
                    <a:pt x="1779" y="415"/>
                    <a:pt x="1783" y="414"/>
                    <a:pt x="1788" y="415"/>
                  </a:cubicBezTo>
                  <a:cubicBezTo>
                    <a:pt x="1794" y="416"/>
                    <a:pt x="1796" y="418"/>
                    <a:pt x="1801" y="414"/>
                  </a:cubicBezTo>
                  <a:cubicBezTo>
                    <a:pt x="1805" y="410"/>
                    <a:pt x="1800" y="408"/>
                    <a:pt x="1800" y="405"/>
                  </a:cubicBezTo>
                  <a:cubicBezTo>
                    <a:pt x="1800" y="401"/>
                    <a:pt x="1793" y="398"/>
                    <a:pt x="1794" y="394"/>
                  </a:cubicBezTo>
                  <a:cubicBezTo>
                    <a:pt x="1795" y="391"/>
                    <a:pt x="1788" y="382"/>
                    <a:pt x="1786" y="383"/>
                  </a:cubicBezTo>
                  <a:cubicBezTo>
                    <a:pt x="1784" y="385"/>
                    <a:pt x="1779" y="382"/>
                    <a:pt x="1779" y="379"/>
                  </a:cubicBezTo>
                  <a:cubicBezTo>
                    <a:pt x="1779" y="377"/>
                    <a:pt x="1779" y="373"/>
                    <a:pt x="1776" y="375"/>
                  </a:cubicBezTo>
                  <a:cubicBezTo>
                    <a:pt x="1773" y="377"/>
                    <a:pt x="1767" y="376"/>
                    <a:pt x="1766" y="373"/>
                  </a:cubicBezTo>
                  <a:cubicBezTo>
                    <a:pt x="1765" y="370"/>
                    <a:pt x="1773" y="368"/>
                    <a:pt x="1778" y="370"/>
                  </a:cubicBezTo>
                  <a:cubicBezTo>
                    <a:pt x="1783" y="372"/>
                    <a:pt x="1781" y="374"/>
                    <a:pt x="1784" y="376"/>
                  </a:cubicBezTo>
                  <a:cubicBezTo>
                    <a:pt x="1786" y="377"/>
                    <a:pt x="1793" y="377"/>
                    <a:pt x="1796" y="375"/>
                  </a:cubicBezTo>
                  <a:cubicBezTo>
                    <a:pt x="1800" y="373"/>
                    <a:pt x="1810" y="370"/>
                    <a:pt x="1811" y="367"/>
                  </a:cubicBezTo>
                  <a:cubicBezTo>
                    <a:pt x="1813" y="364"/>
                    <a:pt x="1811" y="363"/>
                    <a:pt x="1815" y="361"/>
                  </a:cubicBezTo>
                  <a:cubicBezTo>
                    <a:pt x="1818" y="360"/>
                    <a:pt x="1815" y="356"/>
                    <a:pt x="1813" y="355"/>
                  </a:cubicBezTo>
                  <a:cubicBezTo>
                    <a:pt x="1810" y="353"/>
                    <a:pt x="1810" y="349"/>
                    <a:pt x="1813" y="349"/>
                  </a:cubicBezTo>
                  <a:cubicBezTo>
                    <a:pt x="1816" y="349"/>
                    <a:pt x="1816" y="346"/>
                    <a:pt x="1818" y="346"/>
                  </a:cubicBezTo>
                  <a:cubicBezTo>
                    <a:pt x="1820" y="345"/>
                    <a:pt x="1820" y="347"/>
                    <a:pt x="1824" y="345"/>
                  </a:cubicBezTo>
                  <a:cubicBezTo>
                    <a:pt x="1827" y="343"/>
                    <a:pt x="1824" y="348"/>
                    <a:pt x="1822" y="351"/>
                  </a:cubicBezTo>
                  <a:cubicBezTo>
                    <a:pt x="1820" y="354"/>
                    <a:pt x="1826" y="357"/>
                    <a:pt x="1826" y="359"/>
                  </a:cubicBezTo>
                  <a:cubicBezTo>
                    <a:pt x="1827" y="361"/>
                    <a:pt x="1834" y="361"/>
                    <a:pt x="1838" y="359"/>
                  </a:cubicBezTo>
                  <a:cubicBezTo>
                    <a:pt x="1842" y="357"/>
                    <a:pt x="1855" y="362"/>
                    <a:pt x="1855" y="365"/>
                  </a:cubicBezTo>
                  <a:cubicBezTo>
                    <a:pt x="1856" y="368"/>
                    <a:pt x="1858" y="372"/>
                    <a:pt x="1863" y="375"/>
                  </a:cubicBezTo>
                  <a:cubicBezTo>
                    <a:pt x="1869" y="377"/>
                    <a:pt x="1874" y="376"/>
                    <a:pt x="1875" y="379"/>
                  </a:cubicBezTo>
                  <a:cubicBezTo>
                    <a:pt x="1876" y="381"/>
                    <a:pt x="1878" y="383"/>
                    <a:pt x="1881" y="382"/>
                  </a:cubicBezTo>
                  <a:cubicBezTo>
                    <a:pt x="1884" y="381"/>
                    <a:pt x="1885" y="385"/>
                    <a:pt x="1887" y="383"/>
                  </a:cubicBezTo>
                  <a:cubicBezTo>
                    <a:pt x="1890" y="381"/>
                    <a:pt x="1891" y="384"/>
                    <a:pt x="1894" y="381"/>
                  </a:cubicBezTo>
                  <a:cubicBezTo>
                    <a:pt x="1896" y="379"/>
                    <a:pt x="1887" y="377"/>
                    <a:pt x="1889" y="375"/>
                  </a:cubicBezTo>
                  <a:cubicBezTo>
                    <a:pt x="1890" y="373"/>
                    <a:pt x="1892" y="377"/>
                    <a:pt x="1894" y="376"/>
                  </a:cubicBezTo>
                  <a:cubicBezTo>
                    <a:pt x="1897" y="376"/>
                    <a:pt x="1893" y="371"/>
                    <a:pt x="1895" y="371"/>
                  </a:cubicBezTo>
                  <a:cubicBezTo>
                    <a:pt x="1897" y="370"/>
                    <a:pt x="1896" y="360"/>
                    <a:pt x="1894" y="360"/>
                  </a:cubicBezTo>
                  <a:cubicBezTo>
                    <a:pt x="1892" y="359"/>
                    <a:pt x="1893" y="356"/>
                    <a:pt x="1897" y="358"/>
                  </a:cubicBezTo>
                  <a:cubicBezTo>
                    <a:pt x="1901" y="361"/>
                    <a:pt x="1907" y="361"/>
                    <a:pt x="1910" y="361"/>
                  </a:cubicBezTo>
                  <a:cubicBezTo>
                    <a:pt x="1913" y="361"/>
                    <a:pt x="1910" y="358"/>
                    <a:pt x="1907" y="358"/>
                  </a:cubicBezTo>
                  <a:cubicBezTo>
                    <a:pt x="1904" y="357"/>
                    <a:pt x="1908" y="355"/>
                    <a:pt x="1910" y="357"/>
                  </a:cubicBezTo>
                  <a:cubicBezTo>
                    <a:pt x="1912" y="359"/>
                    <a:pt x="1915" y="360"/>
                    <a:pt x="1916" y="358"/>
                  </a:cubicBezTo>
                  <a:cubicBezTo>
                    <a:pt x="1916" y="356"/>
                    <a:pt x="1918" y="351"/>
                    <a:pt x="1922" y="351"/>
                  </a:cubicBezTo>
                  <a:cubicBezTo>
                    <a:pt x="1925" y="352"/>
                    <a:pt x="1926" y="350"/>
                    <a:pt x="1923" y="348"/>
                  </a:cubicBezTo>
                  <a:close/>
                  <a:moveTo>
                    <a:pt x="993" y="567"/>
                  </a:moveTo>
                  <a:cubicBezTo>
                    <a:pt x="984" y="576"/>
                    <a:pt x="965" y="578"/>
                    <a:pt x="965" y="585"/>
                  </a:cubicBezTo>
                  <a:cubicBezTo>
                    <a:pt x="965" y="592"/>
                    <a:pt x="942" y="595"/>
                    <a:pt x="940" y="592"/>
                  </a:cubicBezTo>
                  <a:cubicBezTo>
                    <a:pt x="938" y="589"/>
                    <a:pt x="957" y="589"/>
                    <a:pt x="961" y="579"/>
                  </a:cubicBezTo>
                  <a:cubicBezTo>
                    <a:pt x="966" y="569"/>
                    <a:pt x="983" y="563"/>
                    <a:pt x="991" y="550"/>
                  </a:cubicBezTo>
                  <a:cubicBezTo>
                    <a:pt x="997" y="541"/>
                    <a:pt x="1002" y="526"/>
                    <a:pt x="1006" y="527"/>
                  </a:cubicBezTo>
                  <a:cubicBezTo>
                    <a:pt x="1009" y="528"/>
                    <a:pt x="1003" y="559"/>
                    <a:pt x="993" y="567"/>
                  </a:cubicBezTo>
                  <a:close/>
                  <a:moveTo>
                    <a:pt x="385" y="202"/>
                  </a:moveTo>
                  <a:cubicBezTo>
                    <a:pt x="385" y="206"/>
                    <a:pt x="383" y="208"/>
                    <a:pt x="377" y="208"/>
                  </a:cubicBezTo>
                  <a:cubicBezTo>
                    <a:pt x="370" y="208"/>
                    <a:pt x="380" y="212"/>
                    <a:pt x="380" y="216"/>
                  </a:cubicBezTo>
                  <a:cubicBezTo>
                    <a:pt x="381" y="219"/>
                    <a:pt x="374" y="217"/>
                    <a:pt x="374" y="222"/>
                  </a:cubicBezTo>
                  <a:cubicBezTo>
                    <a:pt x="373" y="228"/>
                    <a:pt x="361" y="222"/>
                    <a:pt x="360" y="230"/>
                  </a:cubicBezTo>
                  <a:cubicBezTo>
                    <a:pt x="358" y="237"/>
                    <a:pt x="366" y="236"/>
                    <a:pt x="371" y="236"/>
                  </a:cubicBezTo>
                  <a:cubicBezTo>
                    <a:pt x="376" y="237"/>
                    <a:pt x="369" y="242"/>
                    <a:pt x="373" y="245"/>
                  </a:cubicBezTo>
                  <a:cubicBezTo>
                    <a:pt x="377" y="248"/>
                    <a:pt x="380" y="247"/>
                    <a:pt x="377" y="241"/>
                  </a:cubicBezTo>
                  <a:cubicBezTo>
                    <a:pt x="375" y="235"/>
                    <a:pt x="391" y="243"/>
                    <a:pt x="386" y="247"/>
                  </a:cubicBezTo>
                  <a:cubicBezTo>
                    <a:pt x="381" y="252"/>
                    <a:pt x="394" y="255"/>
                    <a:pt x="401" y="255"/>
                  </a:cubicBezTo>
                  <a:cubicBezTo>
                    <a:pt x="407" y="256"/>
                    <a:pt x="429" y="260"/>
                    <a:pt x="430" y="255"/>
                  </a:cubicBezTo>
                  <a:cubicBezTo>
                    <a:pt x="430" y="252"/>
                    <a:pt x="422" y="249"/>
                    <a:pt x="415" y="242"/>
                  </a:cubicBezTo>
                  <a:cubicBezTo>
                    <a:pt x="408" y="234"/>
                    <a:pt x="403" y="222"/>
                    <a:pt x="411" y="217"/>
                  </a:cubicBezTo>
                  <a:cubicBezTo>
                    <a:pt x="419" y="212"/>
                    <a:pt x="412" y="210"/>
                    <a:pt x="420" y="204"/>
                  </a:cubicBezTo>
                  <a:cubicBezTo>
                    <a:pt x="428" y="199"/>
                    <a:pt x="423" y="193"/>
                    <a:pt x="430" y="193"/>
                  </a:cubicBezTo>
                  <a:cubicBezTo>
                    <a:pt x="436" y="192"/>
                    <a:pt x="429" y="186"/>
                    <a:pt x="436" y="185"/>
                  </a:cubicBezTo>
                  <a:cubicBezTo>
                    <a:pt x="442" y="184"/>
                    <a:pt x="444" y="177"/>
                    <a:pt x="443" y="174"/>
                  </a:cubicBezTo>
                  <a:cubicBezTo>
                    <a:pt x="442" y="171"/>
                    <a:pt x="450" y="174"/>
                    <a:pt x="453" y="170"/>
                  </a:cubicBezTo>
                  <a:cubicBezTo>
                    <a:pt x="457" y="166"/>
                    <a:pt x="466" y="169"/>
                    <a:pt x="468" y="163"/>
                  </a:cubicBezTo>
                  <a:cubicBezTo>
                    <a:pt x="471" y="158"/>
                    <a:pt x="509" y="145"/>
                    <a:pt x="531" y="140"/>
                  </a:cubicBezTo>
                  <a:cubicBezTo>
                    <a:pt x="553" y="135"/>
                    <a:pt x="568" y="126"/>
                    <a:pt x="560" y="120"/>
                  </a:cubicBezTo>
                  <a:cubicBezTo>
                    <a:pt x="552" y="114"/>
                    <a:pt x="531" y="122"/>
                    <a:pt x="525" y="126"/>
                  </a:cubicBezTo>
                  <a:cubicBezTo>
                    <a:pt x="520" y="131"/>
                    <a:pt x="512" y="128"/>
                    <a:pt x="507" y="131"/>
                  </a:cubicBezTo>
                  <a:cubicBezTo>
                    <a:pt x="502" y="134"/>
                    <a:pt x="490" y="136"/>
                    <a:pt x="485" y="133"/>
                  </a:cubicBezTo>
                  <a:cubicBezTo>
                    <a:pt x="479" y="129"/>
                    <a:pt x="472" y="137"/>
                    <a:pt x="468" y="137"/>
                  </a:cubicBezTo>
                  <a:cubicBezTo>
                    <a:pt x="464" y="136"/>
                    <a:pt x="459" y="141"/>
                    <a:pt x="454" y="141"/>
                  </a:cubicBezTo>
                  <a:cubicBezTo>
                    <a:pt x="449" y="140"/>
                    <a:pt x="440" y="144"/>
                    <a:pt x="439" y="147"/>
                  </a:cubicBezTo>
                  <a:cubicBezTo>
                    <a:pt x="439" y="150"/>
                    <a:pt x="431" y="149"/>
                    <a:pt x="431" y="152"/>
                  </a:cubicBezTo>
                  <a:cubicBezTo>
                    <a:pt x="431" y="156"/>
                    <a:pt x="424" y="159"/>
                    <a:pt x="421" y="156"/>
                  </a:cubicBezTo>
                  <a:cubicBezTo>
                    <a:pt x="418" y="153"/>
                    <a:pt x="414" y="159"/>
                    <a:pt x="418" y="163"/>
                  </a:cubicBezTo>
                  <a:cubicBezTo>
                    <a:pt x="423" y="168"/>
                    <a:pt x="410" y="168"/>
                    <a:pt x="412" y="171"/>
                  </a:cubicBezTo>
                  <a:cubicBezTo>
                    <a:pt x="414" y="173"/>
                    <a:pt x="407" y="175"/>
                    <a:pt x="409" y="178"/>
                  </a:cubicBezTo>
                  <a:cubicBezTo>
                    <a:pt x="410" y="181"/>
                    <a:pt x="404" y="182"/>
                    <a:pt x="399" y="183"/>
                  </a:cubicBezTo>
                  <a:cubicBezTo>
                    <a:pt x="394" y="184"/>
                    <a:pt x="391" y="191"/>
                    <a:pt x="398" y="191"/>
                  </a:cubicBezTo>
                  <a:cubicBezTo>
                    <a:pt x="404" y="191"/>
                    <a:pt x="394" y="192"/>
                    <a:pt x="395" y="197"/>
                  </a:cubicBezTo>
                  <a:cubicBezTo>
                    <a:pt x="395" y="202"/>
                    <a:pt x="384" y="199"/>
                    <a:pt x="385" y="202"/>
                  </a:cubicBezTo>
                  <a:close/>
                  <a:moveTo>
                    <a:pt x="430" y="29"/>
                  </a:moveTo>
                  <a:cubicBezTo>
                    <a:pt x="431" y="32"/>
                    <a:pt x="429" y="32"/>
                    <a:pt x="422" y="32"/>
                  </a:cubicBezTo>
                  <a:cubicBezTo>
                    <a:pt x="415" y="32"/>
                    <a:pt x="412" y="36"/>
                    <a:pt x="415" y="39"/>
                  </a:cubicBezTo>
                  <a:cubicBezTo>
                    <a:pt x="419" y="42"/>
                    <a:pt x="437" y="41"/>
                    <a:pt x="440" y="37"/>
                  </a:cubicBezTo>
                  <a:cubicBezTo>
                    <a:pt x="443" y="33"/>
                    <a:pt x="451" y="36"/>
                    <a:pt x="452" y="32"/>
                  </a:cubicBezTo>
                  <a:cubicBezTo>
                    <a:pt x="453" y="28"/>
                    <a:pt x="429" y="26"/>
                    <a:pt x="430" y="29"/>
                  </a:cubicBezTo>
                  <a:close/>
                  <a:moveTo>
                    <a:pt x="387" y="33"/>
                  </a:moveTo>
                  <a:cubicBezTo>
                    <a:pt x="387" y="28"/>
                    <a:pt x="370" y="34"/>
                    <a:pt x="373" y="35"/>
                  </a:cubicBezTo>
                  <a:cubicBezTo>
                    <a:pt x="376" y="36"/>
                    <a:pt x="387" y="39"/>
                    <a:pt x="387" y="33"/>
                  </a:cubicBezTo>
                  <a:close/>
                  <a:moveTo>
                    <a:pt x="429" y="11"/>
                  </a:moveTo>
                  <a:cubicBezTo>
                    <a:pt x="437" y="11"/>
                    <a:pt x="434" y="6"/>
                    <a:pt x="440" y="7"/>
                  </a:cubicBezTo>
                  <a:cubicBezTo>
                    <a:pt x="445" y="7"/>
                    <a:pt x="452" y="7"/>
                    <a:pt x="449" y="4"/>
                  </a:cubicBezTo>
                  <a:cubicBezTo>
                    <a:pt x="447" y="0"/>
                    <a:pt x="427" y="2"/>
                    <a:pt x="429" y="4"/>
                  </a:cubicBezTo>
                  <a:cubicBezTo>
                    <a:pt x="431" y="7"/>
                    <a:pt x="414" y="6"/>
                    <a:pt x="414" y="7"/>
                  </a:cubicBezTo>
                  <a:cubicBezTo>
                    <a:pt x="415" y="9"/>
                    <a:pt x="421" y="11"/>
                    <a:pt x="429" y="11"/>
                  </a:cubicBezTo>
                  <a:close/>
                  <a:moveTo>
                    <a:pt x="487" y="23"/>
                  </a:moveTo>
                  <a:cubicBezTo>
                    <a:pt x="490" y="20"/>
                    <a:pt x="483" y="20"/>
                    <a:pt x="482" y="17"/>
                  </a:cubicBezTo>
                  <a:cubicBezTo>
                    <a:pt x="482" y="14"/>
                    <a:pt x="463" y="13"/>
                    <a:pt x="464" y="16"/>
                  </a:cubicBezTo>
                  <a:cubicBezTo>
                    <a:pt x="465" y="20"/>
                    <a:pt x="451" y="23"/>
                    <a:pt x="455" y="27"/>
                  </a:cubicBezTo>
                  <a:cubicBezTo>
                    <a:pt x="463" y="33"/>
                    <a:pt x="485" y="26"/>
                    <a:pt x="487" y="23"/>
                  </a:cubicBezTo>
                  <a:close/>
                  <a:moveTo>
                    <a:pt x="434" y="17"/>
                  </a:moveTo>
                  <a:cubicBezTo>
                    <a:pt x="435" y="10"/>
                    <a:pt x="424" y="16"/>
                    <a:pt x="415" y="12"/>
                  </a:cubicBezTo>
                  <a:cubicBezTo>
                    <a:pt x="406" y="9"/>
                    <a:pt x="401" y="9"/>
                    <a:pt x="407" y="14"/>
                  </a:cubicBezTo>
                  <a:cubicBezTo>
                    <a:pt x="410" y="16"/>
                    <a:pt x="392" y="18"/>
                    <a:pt x="395" y="21"/>
                  </a:cubicBezTo>
                  <a:cubicBezTo>
                    <a:pt x="401" y="27"/>
                    <a:pt x="433" y="24"/>
                    <a:pt x="434" y="17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3" name="Freeform 158"/>
            <p:cNvSpPr/>
            <p:nvPr/>
          </p:nvSpPr>
          <p:spPr bwMode="auto">
            <a:xfrm>
              <a:off x="6129420" y="4005118"/>
              <a:ext cx="471942" cy="496581"/>
            </a:xfrm>
            <a:custGeom>
              <a:avLst/>
              <a:gdLst/>
              <a:ahLst/>
              <a:cxnLst>
                <a:cxn ang="0">
                  <a:pos x="184" y="102"/>
                </a:cxn>
                <a:cxn ang="0">
                  <a:pos x="184" y="95"/>
                </a:cxn>
                <a:cxn ang="0">
                  <a:pos x="181" y="91"/>
                </a:cxn>
                <a:cxn ang="0">
                  <a:pos x="186" y="81"/>
                </a:cxn>
                <a:cxn ang="0">
                  <a:pos x="189" y="71"/>
                </a:cxn>
                <a:cxn ang="0">
                  <a:pos x="194" y="54"/>
                </a:cxn>
                <a:cxn ang="0">
                  <a:pos x="203" y="44"/>
                </a:cxn>
                <a:cxn ang="0">
                  <a:pos x="203" y="33"/>
                </a:cxn>
                <a:cxn ang="0">
                  <a:pos x="204" y="23"/>
                </a:cxn>
                <a:cxn ang="0">
                  <a:pos x="185" y="13"/>
                </a:cxn>
                <a:cxn ang="0">
                  <a:pos x="172" y="13"/>
                </a:cxn>
                <a:cxn ang="0">
                  <a:pos x="164" y="4"/>
                </a:cxn>
                <a:cxn ang="0">
                  <a:pos x="156" y="6"/>
                </a:cxn>
                <a:cxn ang="0">
                  <a:pos x="134" y="6"/>
                </a:cxn>
                <a:cxn ang="0">
                  <a:pos x="114" y="9"/>
                </a:cxn>
                <a:cxn ang="0">
                  <a:pos x="89" y="13"/>
                </a:cxn>
                <a:cxn ang="0">
                  <a:pos x="68" y="16"/>
                </a:cxn>
                <a:cxn ang="0">
                  <a:pos x="66" y="35"/>
                </a:cxn>
                <a:cxn ang="0">
                  <a:pos x="53" y="71"/>
                </a:cxn>
                <a:cxn ang="0">
                  <a:pos x="43" y="102"/>
                </a:cxn>
                <a:cxn ang="0">
                  <a:pos x="32" y="117"/>
                </a:cxn>
                <a:cxn ang="0">
                  <a:pos x="18" y="117"/>
                </a:cxn>
                <a:cxn ang="0">
                  <a:pos x="0" y="121"/>
                </a:cxn>
                <a:cxn ang="0">
                  <a:pos x="4" y="135"/>
                </a:cxn>
                <a:cxn ang="0">
                  <a:pos x="47" y="132"/>
                </a:cxn>
                <a:cxn ang="0">
                  <a:pos x="53" y="150"/>
                </a:cxn>
                <a:cxn ang="0">
                  <a:pos x="76" y="155"/>
                </a:cxn>
                <a:cxn ang="0">
                  <a:pos x="89" y="145"/>
                </a:cxn>
                <a:cxn ang="0">
                  <a:pos x="102" y="149"/>
                </a:cxn>
                <a:cxn ang="0">
                  <a:pos x="103" y="174"/>
                </a:cxn>
                <a:cxn ang="0">
                  <a:pos x="108" y="192"/>
                </a:cxn>
                <a:cxn ang="0">
                  <a:pos x="124" y="188"/>
                </a:cxn>
                <a:cxn ang="0">
                  <a:pos x="130" y="191"/>
                </a:cxn>
                <a:cxn ang="0">
                  <a:pos x="140" y="193"/>
                </a:cxn>
                <a:cxn ang="0">
                  <a:pos x="153" y="201"/>
                </a:cxn>
                <a:cxn ang="0">
                  <a:pos x="162" y="198"/>
                </a:cxn>
                <a:cxn ang="0">
                  <a:pos x="177" y="206"/>
                </a:cxn>
                <a:cxn ang="0">
                  <a:pos x="189" y="216"/>
                </a:cxn>
                <a:cxn ang="0">
                  <a:pos x="190" y="203"/>
                </a:cxn>
                <a:cxn ang="0">
                  <a:pos x="175" y="196"/>
                </a:cxn>
                <a:cxn ang="0">
                  <a:pos x="178" y="173"/>
                </a:cxn>
                <a:cxn ang="0">
                  <a:pos x="182" y="160"/>
                </a:cxn>
                <a:cxn ang="0">
                  <a:pos x="196" y="157"/>
                </a:cxn>
                <a:cxn ang="0">
                  <a:pos x="189" y="144"/>
                </a:cxn>
              </a:cxnLst>
              <a:rect l="0" t="0" r="r" b="b"/>
              <a:pathLst>
                <a:path w="206" h="218">
                  <a:moveTo>
                    <a:pt x="189" y="144"/>
                  </a:moveTo>
                  <a:cubicBezTo>
                    <a:pt x="183" y="141"/>
                    <a:pt x="181" y="103"/>
                    <a:pt x="184" y="102"/>
                  </a:cubicBezTo>
                  <a:cubicBezTo>
                    <a:pt x="184" y="102"/>
                    <a:pt x="185" y="102"/>
                    <a:pt x="185" y="103"/>
                  </a:cubicBezTo>
                  <a:cubicBezTo>
                    <a:pt x="184" y="95"/>
                    <a:pt x="184" y="95"/>
                    <a:pt x="184" y="95"/>
                  </a:cubicBezTo>
                  <a:cubicBezTo>
                    <a:pt x="184" y="95"/>
                    <a:pt x="184" y="94"/>
                    <a:pt x="184" y="94"/>
                  </a:cubicBezTo>
                  <a:cubicBezTo>
                    <a:pt x="183" y="94"/>
                    <a:pt x="181" y="93"/>
                    <a:pt x="181" y="91"/>
                  </a:cubicBezTo>
                  <a:cubicBezTo>
                    <a:pt x="181" y="88"/>
                    <a:pt x="184" y="88"/>
                    <a:pt x="184" y="88"/>
                  </a:cubicBezTo>
                  <a:cubicBezTo>
                    <a:pt x="184" y="88"/>
                    <a:pt x="183" y="82"/>
                    <a:pt x="186" y="81"/>
                  </a:cubicBezTo>
                  <a:cubicBezTo>
                    <a:pt x="187" y="80"/>
                    <a:pt x="187" y="80"/>
                    <a:pt x="187" y="79"/>
                  </a:cubicBezTo>
                  <a:cubicBezTo>
                    <a:pt x="189" y="78"/>
                    <a:pt x="189" y="74"/>
                    <a:pt x="189" y="71"/>
                  </a:cubicBezTo>
                  <a:cubicBezTo>
                    <a:pt x="189" y="68"/>
                    <a:pt x="190" y="64"/>
                    <a:pt x="191" y="62"/>
                  </a:cubicBezTo>
                  <a:cubicBezTo>
                    <a:pt x="193" y="59"/>
                    <a:pt x="192" y="55"/>
                    <a:pt x="194" y="54"/>
                  </a:cubicBezTo>
                  <a:cubicBezTo>
                    <a:pt x="196" y="52"/>
                    <a:pt x="196" y="48"/>
                    <a:pt x="198" y="47"/>
                  </a:cubicBezTo>
                  <a:cubicBezTo>
                    <a:pt x="201" y="47"/>
                    <a:pt x="203" y="46"/>
                    <a:pt x="203" y="44"/>
                  </a:cubicBezTo>
                  <a:cubicBezTo>
                    <a:pt x="203" y="43"/>
                    <a:pt x="206" y="41"/>
                    <a:pt x="206" y="38"/>
                  </a:cubicBezTo>
                  <a:cubicBezTo>
                    <a:pt x="206" y="36"/>
                    <a:pt x="203" y="36"/>
                    <a:pt x="203" y="33"/>
                  </a:cubicBezTo>
                  <a:cubicBezTo>
                    <a:pt x="203" y="30"/>
                    <a:pt x="204" y="23"/>
                    <a:pt x="204" y="23"/>
                  </a:cubicBezTo>
                  <a:cubicBezTo>
                    <a:pt x="204" y="23"/>
                    <a:pt x="204" y="23"/>
                    <a:pt x="204" y="23"/>
                  </a:cubicBezTo>
                  <a:cubicBezTo>
                    <a:pt x="198" y="18"/>
                    <a:pt x="192" y="13"/>
                    <a:pt x="191" y="12"/>
                  </a:cubicBezTo>
                  <a:cubicBezTo>
                    <a:pt x="189" y="11"/>
                    <a:pt x="185" y="13"/>
                    <a:pt x="185" y="13"/>
                  </a:cubicBezTo>
                  <a:cubicBezTo>
                    <a:pt x="185" y="13"/>
                    <a:pt x="182" y="10"/>
                    <a:pt x="179" y="13"/>
                  </a:cubicBezTo>
                  <a:cubicBezTo>
                    <a:pt x="176" y="15"/>
                    <a:pt x="172" y="13"/>
                    <a:pt x="172" y="13"/>
                  </a:cubicBezTo>
                  <a:cubicBezTo>
                    <a:pt x="172" y="13"/>
                    <a:pt x="168" y="11"/>
                    <a:pt x="167" y="7"/>
                  </a:cubicBezTo>
                  <a:cubicBezTo>
                    <a:pt x="166" y="6"/>
                    <a:pt x="165" y="5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6" y="6"/>
                    <a:pt x="146" y="0"/>
                    <a:pt x="143" y="5"/>
                  </a:cubicBezTo>
                  <a:cubicBezTo>
                    <a:pt x="141" y="9"/>
                    <a:pt x="139" y="6"/>
                    <a:pt x="134" y="6"/>
                  </a:cubicBezTo>
                  <a:cubicBezTo>
                    <a:pt x="130" y="6"/>
                    <a:pt x="125" y="8"/>
                    <a:pt x="123" y="9"/>
                  </a:cubicBezTo>
                  <a:cubicBezTo>
                    <a:pt x="120" y="11"/>
                    <a:pt x="116" y="8"/>
                    <a:pt x="114" y="9"/>
                  </a:cubicBezTo>
                  <a:cubicBezTo>
                    <a:pt x="111" y="11"/>
                    <a:pt x="110" y="17"/>
                    <a:pt x="110" y="17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3"/>
                    <a:pt x="84" y="7"/>
                    <a:pt x="79" y="7"/>
                  </a:cubicBezTo>
                  <a:cubicBezTo>
                    <a:pt x="75" y="7"/>
                    <a:pt x="68" y="16"/>
                    <a:pt x="68" y="16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9" y="28"/>
                    <a:pt x="67" y="33"/>
                    <a:pt x="66" y="35"/>
                  </a:cubicBezTo>
                  <a:cubicBezTo>
                    <a:pt x="64" y="38"/>
                    <a:pt x="62" y="40"/>
                    <a:pt x="62" y="47"/>
                  </a:cubicBezTo>
                  <a:cubicBezTo>
                    <a:pt x="62" y="54"/>
                    <a:pt x="53" y="65"/>
                    <a:pt x="53" y="71"/>
                  </a:cubicBezTo>
                  <a:cubicBezTo>
                    <a:pt x="53" y="76"/>
                    <a:pt x="44" y="80"/>
                    <a:pt x="44" y="83"/>
                  </a:cubicBezTo>
                  <a:cubicBezTo>
                    <a:pt x="44" y="87"/>
                    <a:pt x="43" y="94"/>
                    <a:pt x="43" y="102"/>
                  </a:cubicBezTo>
                  <a:cubicBezTo>
                    <a:pt x="43" y="110"/>
                    <a:pt x="39" y="103"/>
                    <a:pt x="39" y="110"/>
                  </a:cubicBezTo>
                  <a:cubicBezTo>
                    <a:pt x="39" y="117"/>
                    <a:pt x="35" y="113"/>
                    <a:pt x="32" y="117"/>
                  </a:cubicBezTo>
                  <a:cubicBezTo>
                    <a:pt x="28" y="120"/>
                    <a:pt x="27" y="121"/>
                    <a:pt x="27" y="117"/>
                  </a:cubicBezTo>
                  <a:cubicBezTo>
                    <a:pt x="27" y="114"/>
                    <a:pt x="22" y="113"/>
                    <a:pt x="18" y="117"/>
                  </a:cubicBezTo>
                  <a:cubicBezTo>
                    <a:pt x="14" y="120"/>
                    <a:pt x="12" y="117"/>
                    <a:pt x="10" y="116"/>
                  </a:cubicBezTo>
                  <a:cubicBezTo>
                    <a:pt x="9" y="115"/>
                    <a:pt x="4" y="118"/>
                    <a:pt x="0" y="121"/>
                  </a:cubicBezTo>
                  <a:cubicBezTo>
                    <a:pt x="2" y="126"/>
                    <a:pt x="3" y="130"/>
                    <a:pt x="4" y="134"/>
                  </a:cubicBezTo>
                  <a:cubicBezTo>
                    <a:pt x="4" y="134"/>
                    <a:pt x="4" y="135"/>
                    <a:pt x="4" y="135"/>
                  </a:cubicBezTo>
                  <a:cubicBezTo>
                    <a:pt x="6" y="133"/>
                    <a:pt x="9" y="132"/>
                    <a:pt x="10" y="132"/>
                  </a:cubicBezTo>
                  <a:cubicBezTo>
                    <a:pt x="14" y="131"/>
                    <a:pt x="47" y="132"/>
                    <a:pt x="47" y="132"/>
                  </a:cubicBezTo>
                  <a:cubicBezTo>
                    <a:pt x="47" y="132"/>
                    <a:pt x="50" y="137"/>
                    <a:pt x="49" y="141"/>
                  </a:cubicBezTo>
                  <a:cubicBezTo>
                    <a:pt x="48" y="146"/>
                    <a:pt x="51" y="144"/>
                    <a:pt x="53" y="150"/>
                  </a:cubicBezTo>
                  <a:cubicBezTo>
                    <a:pt x="56" y="156"/>
                    <a:pt x="58" y="158"/>
                    <a:pt x="63" y="157"/>
                  </a:cubicBezTo>
                  <a:cubicBezTo>
                    <a:pt x="68" y="155"/>
                    <a:pt x="74" y="154"/>
                    <a:pt x="76" y="155"/>
                  </a:cubicBezTo>
                  <a:cubicBezTo>
                    <a:pt x="78" y="155"/>
                    <a:pt x="77" y="146"/>
                    <a:pt x="80" y="145"/>
                  </a:cubicBezTo>
                  <a:cubicBezTo>
                    <a:pt x="83" y="143"/>
                    <a:pt x="89" y="145"/>
                    <a:pt x="89" y="145"/>
                  </a:cubicBezTo>
                  <a:cubicBezTo>
                    <a:pt x="89" y="145"/>
                    <a:pt x="90" y="147"/>
                    <a:pt x="95" y="147"/>
                  </a:cubicBezTo>
                  <a:cubicBezTo>
                    <a:pt x="100" y="147"/>
                    <a:pt x="102" y="145"/>
                    <a:pt x="102" y="149"/>
                  </a:cubicBezTo>
                  <a:cubicBezTo>
                    <a:pt x="102" y="152"/>
                    <a:pt x="103" y="156"/>
                    <a:pt x="104" y="158"/>
                  </a:cubicBezTo>
                  <a:cubicBezTo>
                    <a:pt x="106" y="159"/>
                    <a:pt x="100" y="172"/>
                    <a:pt x="103" y="174"/>
                  </a:cubicBezTo>
                  <a:cubicBezTo>
                    <a:pt x="105" y="176"/>
                    <a:pt x="109" y="180"/>
                    <a:pt x="108" y="183"/>
                  </a:cubicBezTo>
                  <a:cubicBezTo>
                    <a:pt x="108" y="185"/>
                    <a:pt x="106" y="191"/>
                    <a:pt x="108" y="192"/>
                  </a:cubicBezTo>
                  <a:cubicBezTo>
                    <a:pt x="110" y="192"/>
                    <a:pt x="111" y="189"/>
                    <a:pt x="114" y="189"/>
                  </a:cubicBezTo>
                  <a:cubicBezTo>
                    <a:pt x="118" y="189"/>
                    <a:pt x="121" y="189"/>
                    <a:pt x="124" y="188"/>
                  </a:cubicBezTo>
                  <a:cubicBezTo>
                    <a:pt x="126" y="187"/>
                    <a:pt x="127" y="187"/>
                    <a:pt x="127" y="188"/>
                  </a:cubicBezTo>
                  <a:cubicBezTo>
                    <a:pt x="129" y="189"/>
                    <a:pt x="130" y="191"/>
                    <a:pt x="130" y="191"/>
                  </a:cubicBezTo>
                  <a:cubicBezTo>
                    <a:pt x="130" y="191"/>
                    <a:pt x="131" y="194"/>
                    <a:pt x="133" y="193"/>
                  </a:cubicBezTo>
                  <a:cubicBezTo>
                    <a:pt x="135" y="192"/>
                    <a:pt x="141" y="191"/>
                    <a:pt x="140" y="193"/>
                  </a:cubicBezTo>
                  <a:cubicBezTo>
                    <a:pt x="140" y="195"/>
                    <a:pt x="142" y="199"/>
                    <a:pt x="144" y="198"/>
                  </a:cubicBezTo>
                  <a:cubicBezTo>
                    <a:pt x="146" y="197"/>
                    <a:pt x="151" y="201"/>
                    <a:pt x="153" y="201"/>
                  </a:cubicBezTo>
                  <a:cubicBezTo>
                    <a:pt x="156" y="201"/>
                    <a:pt x="158" y="201"/>
                    <a:pt x="158" y="200"/>
                  </a:cubicBezTo>
                  <a:cubicBezTo>
                    <a:pt x="158" y="198"/>
                    <a:pt x="161" y="196"/>
                    <a:pt x="162" y="198"/>
                  </a:cubicBezTo>
                  <a:cubicBezTo>
                    <a:pt x="163" y="200"/>
                    <a:pt x="166" y="204"/>
                    <a:pt x="168" y="204"/>
                  </a:cubicBezTo>
                  <a:cubicBezTo>
                    <a:pt x="171" y="204"/>
                    <a:pt x="177" y="204"/>
                    <a:pt x="177" y="206"/>
                  </a:cubicBezTo>
                  <a:cubicBezTo>
                    <a:pt x="177" y="208"/>
                    <a:pt x="179" y="214"/>
                    <a:pt x="181" y="216"/>
                  </a:cubicBezTo>
                  <a:cubicBezTo>
                    <a:pt x="184" y="218"/>
                    <a:pt x="189" y="216"/>
                    <a:pt x="189" y="216"/>
                  </a:cubicBezTo>
                  <a:cubicBezTo>
                    <a:pt x="189" y="216"/>
                    <a:pt x="191" y="214"/>
                    <a:pt x="191" y="211"/>
                  </a:cubicBezTo>
                  <a:cubicBezTo>
                    <a:pt x="191" y="207"/>
                    <a:pt x="191" y="203"/>
                    <a:pt x="190" y="203"/>
                  </a:cubicBezTo>
                  <a:cubicBezTo>
                    <a:pt x="188" y="203"/>
                    <a:pt x="186" y="206"/>
                    <a:pt x="182" y="205"/>
                  </a:cubicBezTo>
                  <a:cubicBezTo>
                    <a:pt x="179" y="204"/>
                    <a:pt x="176" y="197"/>
                    <a:pt x="175" y="196"/>
                  </a:cubicBezTo>
                  <a:cubicBezTo>
                    <a:pt x="173" y="195"/>
                    <a:pt x="177" y="189"/>
                    <a:pt x="177" y="186"/>
                  </a:cubicBezTo>
                  <a:cubicBezTo>
                    <a:pt x="177" y="183"/>
                    <a:pt x="180" y="174"/>
                    <a:pt x="178" y="173"/>
                  </a:cubicBezTo>
                  <a:cubicBezTo>
                    <a:pt x="176" y="172"/>
                    <a:pt x="177" y="169"/>
                    <a:pt x="179" y="167"/>
                  </a:cubicBezTo>
                  <a:cubicBezTo>
                    <a:pt x="182" y="165"/>
                    <a:pt x="178" y="160"/>
                    <a:pt x="182" y="160"/>
                  </a:cubicBezTo>
                  <a:cubicBezTo>
                    <a:pt x="186" y="160"/>
                    <a:pt x="194" y="160"/>
                    <a:pt x="196" y="157"/>
                  </a:cubicBezTo>
                  <a:cubicBezTo>
                    <a:pt x="196" y="157"/>
                    <a:pt x="196" y="157"/>
                    <a:pt x="196" y="157"/>
                  </a:cubicBezTo>
                  <a:cubicBezTo>
                    <a:pt x="197" y="156"/>
                    <a:pt x="197" y="156"/>
                    <a:pt x="197" y="155"/>
                  </a:cubicBezTo>
                  <a:cubicBezTo>
                    <a:pt x="195" y="151"/>
                    <a:pt x="192" y="145"/>
                    <a:pt x="189" y="144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4" name="Freeform 159"/>
            <p:cNvSpPr/>
            <p:nvPr/>
          </p:nvSpPr>
          <p:spPr bwMode="auto">
            <a:xfrm>
              <a:off x="6550187" y="4211711"/>
              <a:ext cx="41698" cy="54966"/>
            </a:xfrm>
            <a:custGeom>
              <a:avLst/>
              <a:gdLst/>
              <a:ahLst/>
              <a:cxnLst>
                <a:cxn ang="0">
                  <a:pos x="1" y="12"/>
                </a:cxn>
                <a:cxn ang="0">
                  <a:pos x="4" y="24"/>
                </a:cxn>
                <a:cxn ang="0">
                  <a:pos x="9" y="21"/>
                </a:cxn>
                <a:cxn ang="0">
                  <a:pos x="18" y="8"/>
                </a:cxn>
                <a:cxn ang="0">
                  <a:pos x="15" y="6"/>
                </a:cxn>
                <a:cxn ang="0">
                  <a:pos x="14" y="0"/>
                </a:cxn>
                <a:cxn ang="0">
                  <a:pos x="9" y="0"/>
                </a:cxn>
                <a:cxn ang="0">
                  <a:pos x="3" y="4"/>
                </a:cxn>
                <a:cxn ang="0">
                  <a:pos x="0" y="3"/>
                </a:cxn>
                <a:cxn ang="0">
                  <a:pos x="0" y="4"/>
                </a:cxn>
                <a:cxn ang="0">
                  <a:pos x="1" y="12"/>
                </a:cxn>
              </a:cxnLst>
              <a:rect l="0" t="0" r="r" b="b"/>
              <a:pathLst>
                <a:path w="18" h="24">
                  <a:moveTo>
                    <a:pt x="1" y="12"/>
                  </a:moveTo>
                  <a:cubicBezTo>
                    <a:pt x="2" y="14"/>
                    <a:pt x="3" y="19"/>
                    <a:pt x="4" y="24"/>
                  </a:cubicBezTo>
                  <a:cubicBezTo>
                    <a:pt x="6" y="22"/>
                    <a:pt x="8" y="21"/>
                    <a:pt x="9" y="21"/>
                  </a:cubicBezTo>
                  <a:cubicBezTo>
                    <a:pt x="11" y="20"/>
                    <a:pt x="18" y="8"/>
                    <a:pt x="18" y="8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3"/>
                    <a:pt x="14" y="0"/>
                  </a:cubicBezTo>
                  <a:cubicBezTo>
                    <a:pt x="12" y="0"/>
                    <a:pt x="9" y="0"/>
                    <a:pt x="9" y="0"/>
                  </a:cubicBezTo>
                  <a:cubicBezTo>
                    <a:pt x="9" y="0"/>
                    <a:pt x="10" y="5"/>
                    <a:pt x="3" y="4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5" name="Freeform 160"/>
            <p:cNvSpPr/>
            <p:nvPr/>
          </p:nvSpPr>
          <p:spPr bwMode="auto">
            <a:xfrm>
              <a:off x="6574827" y="4423989"/>
              <a:ext cx="274826" cy="439720"/>
            </a:xfrm>
            <a:custGeom>
              <a:avLst/>
              <a:gdLst/>
              <a:ahLst/>
              <a:cxnLst>
                <a:cxn ang="0">
                  <a:pos x="119" y="50"/>
                </a:cxn>
                <a:cxn ang="0">
                  <a:pos x="116" y="28"/>
                </a:cxn>
                <a:cxn ang="0">
                  <a:pos x="115" y="1"/>
                </a:cxn>
                <a:cxn ang="0">
                  <a:pos x="115" y="0"/>
                </a:cxn>
                <a:cxn ang="0">
                  <a:pos x="103" y="7"/>
                </a:cxn>
                <a:cxn ang="0">
                  <a:pos x="95" y="9"/>
                </a:cxn>
                <a:cxn ang="0">
                  <a:pos x="89" y="8"/>
                </a:cxn>
                <a:cxn ang="0">
                  <a:pos x="85" y="13"/>
                </a:cxn>
                <a:cxn ang="0">
                  <a:pos x="78" y="13"/>
                </a:cxn>
                <a:cxn ang="0">
                  <a:pos x="69" y="15"/>
                </a:cxn>
                <a:cxn ang="0">
                  <a:pos x="65" y="11"/>
                </a:cxn>
                <a:cxn ang="0">
                  <a:pos x="58" y="13"/>
                </a:cxn>
                <a:cxn ang="0">
                  <a:pos x="52" y="12"/>
                </a:cxn>
                <a:cxn ang="0">
                  <a:pos x="51" y="16"/>
                </a:cxn>
                <a:cxn ang="0">
                  <a:pos x="56" y="40"/>
                </a:cxn>
                <a:cxn ang="0">
                  <a:pos x="63" y="46"/>
                </a:cxn>
                <a:cxn ang="0">
                  <a:pos x="63" y="58"/>
                </a:cxn>
                <a:cxn ang="0">
                  <a:pos x="57" y="65"/>
                </a:cxn>
                <a:cxn ang="0">
                  <a:pos x="56" y="75"/>
                </a:cxn>
                <a:cxn ang="0">
                  <a:pos x="46" y="62"/>
                </a:cxn>
                <a:cxn ang="0">
                  <a:pos x="48" y="47"/>
                </a:cxn>
                <a:cxn ang="0">
                  <a:pos x="39" y="46"/>
                </a:cxn>
                <a:cxn ang="0">
                  <a:pos x="31" y="40"/>
                </a:cxn>
                <a:cxn ang="0">
                  <a:pos x="0" y="52"/>
                </a:cxn>
                <a:cxn ang="0">
                  <a:pos x="2" y="60"/>
                </a:cxn>
                <a:cxn ang="0">
                  <a:pos x="2" y="60"/>
                </a:cxn>
                <a:cxn ang="0">
                  <a:pos x="3" y="64"/>
                </a:cxn>
                <a:cxn ang="0">
                  <a:pos x="18" y="67"/>
                </a:cxn>
                <a:cxn ang="0">
                  <a:pos x="31" y="72"/>
                </a:cxn>
                <a:cxn ang="0">
                  <a:pos x="31" y="89"/>
                </a:cxn>
                <a:cxn ang="0">
                  <a:pos x="28" y="99"/>
                </a:cxn>
                <a:cxn ang="0">
                  <a:pos x="32" y="108"/>
                </a:cxn>
                <a:cxn ang="0">
                  <a:pos x="26" y="116"/>
                </a:cxn>
                <a:cxn ang="0">
                  <a:pos x="23" y="127"/>
                </a:cxn>
                <a:cxn ang="0">
                  <a:pos x="11" y="138"/>
                </a:cxn>
                <a:cxn ang="0">
                  <a:pos x="12" y="139"/>
                </a:cxn>
                <a:cxn ang="0">
                  <a:pos x="19" y="160"/>
                </a:cxn>
                <a:cxn ang="0">
                  <a:pos x="20" y="180"/>
                </a:cxn>
                <a:cxn ang="0">
                  <a:pos x="21" y="193"/>
                </a:cxn>
                <a:cxn ang="0">
                  <a:pos x="30" y="193"/>
                </a:cxn>
                <a:cxn ang="0">
                  <a:pos x="30" y="187"/>
                </a:cxn>
                <a:cxn ang="0">
                  <a:pos x="26" y="183"/>
                </a:cxn>
                <a:cxn ang="0">
                  <a:pos x="43" y="170"/>
                </a:cxn>
                <a:cxn ang="0">
                  <a:pos x="57" y="161"/>
                </a:cxn>
                <a:cxn ang="0">
                  <a:pos x="59" y="145"/>
                </a:cxn>
                <a:cxn ang="0">
                  <a:pos x="57" y="130"/>
                </a:cxn>
                <a:cxn ang="0">
                  <a:pos x="51" y="116"/>
                </a:cxn>
                <a:cxn ang="0">
                  <a:pos x="53" y="108"/>
                </a:cxn>
                <a:cxn ang="0">
                  <a:pos x="58" y="102"/>
                </a:cxn>
                <a:cxn ang="0">
                  <a:pos x="68" y="96"/>
                </a:cxn>
                <a:cxn ang="0">
                  <a:pos x="79" y="83"/>
                </a:cxn>
                <a:cxn ang="0">
                  <a:pos x="101" y="73"/>
                </a:cxn>
                <a:cxn ang="0">
                  <a:pos x="119" y="50"/>
                </a:cxn>
              </a:cxnLst>
              <a:rect l="0" t="0" r="r" b="b"/>
              <a:pathLst>
                <a:path w="120" h="193">
                  <a:moveTo>
                    <a:pt x="119" y="50"/>
                  </a:moveTo>
                  <a:cubicBezTo>
                    <a:pt x="118" y="47"/>
                    <a:pt x="116" y="33"/>
                    <a:pt x="116" y="28"/>
                  </a:cubicBezTo>
                  <a:cubicBezTo>
                    <a:pt x="117" y="22"/>
                    <a:pt x="115" y="8"/>
                    <a:pt x="115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0" y="3"/>
                    <a:pt x="104" y="5"/>
                    <a:pt x="103" y="7"/>
                  </a:cubicBezTo>
                  <a:cubicBezTo>
                    <a:pt x="102" y="9"/>
                    <a:pt x="98" y="6"/>
                    <a:pt x="95" y="9"/>
                  </a:cubicBezTo>
                  <a:cubicBezTo>
                    <a:pt x="93" y="11"/>
                    <a:pt x="91" y="9"/>
                    <a:pt x="89" y="8"/>
                  </a:cubicBezTo>
                  <a:cubicBezTo>
                    <a:pt x="86" y="8"/>
                    <a:pt x="85" y="11"/>
                    <a:pt x="85" y="13"/>
                  </a:cubicBezTo>
                  <a:cubicBezTo>
                    <a:pt x="85" y="15"/>
                    <a:pt x="80" y="14"/>
                    <a:pt x="78" y="13"/>
                  </a:cubicBezTo>
                  <a:cubicBezTo>
                    <a:pt x="77" y="13"/>
                    <a:pt x="71" y="15"/>
                    <a:pt x="69" y="15"/>
                  </a:cubicBezTo>
                  <a:cubicBezTo>
                    <a:pt x="66" y="15"/>
                    <a:pt x="68" y="12"/>
                    <a:pt x="65" y="11"/>
                  </a:cubicBezTo>
                  <a:cubicBezTo>
                    <a:pt x="62" y="10"/>
                    <a:pt x="60" y="13"/>
                    <a:pt x="58" y="13"/>
                  </a:cubicBezTo>
                  <a:cubicBezTo>
                    <a:pt x="57" y="13"/>
                    <a:pt x="54" y="12"/>
                    <a:pt x="52" y="12"/>
                  </a:cubicBezTo>
                  <a:cubicBezTo>
                    <a:pt x="52" y="13"/>
                    <a:pt x="52" y="15"/>
                    <a:pt x="51" y="16"/>
                  </a:cubicBezTo>
                  <a:cubicBezTo>
                    <a:pt x="49" y="21"/>
                    <a:pt x="56" y="34"/>
                    <a:pt x="56" y="40"/>
                  </a:cubicBezTo>
                  <a:cubicBezTo>
                    <a:pt x="59" y="42"/>
                    <a:pt x="62" y="44"/>
                    <a:pt x="63" y="46"/>
                  </a:cubicBezTo>
                  <a:cubicBezTo>
                    <a:pt x="66" y="50"/>
                    <a:pt x="63" y="50"/>
                    <a:pt x="63" y="58"/>
                  </a:cubicBezTo>
                  <a:cubicBezTo>
                    <a:pt x="64" y="66"/>
                    <a:pt x="60" y="62"/>
                    <a:pt x="57" y="65"/>
                  </a:cubicBezTo>
                  <a:cubicBezTo>
                    <a:pt x="54" y="68"/>
                    <a:pt x="57" y="74"/>
                    <a:pt x="56" y="75"/>
                  </a:cubicBezTo>
                  <a:cubicBezTo>
                    <a:pt x="55" y="77"/>
                    <a:pt x="46" y="64"/>
                    <a:pt x="46" y="62"/>
                  </a:cubicBezTo>
                  <a:cubicBezTo>
                    <a:pt x="45" y="60"/>
                    <a:pt x="49" y="52"/>
                    <a:pt x="48" y="47"/>
                  </a:cubicBezTo>
                  <a:cubicBezTo>
                    <a:pt x="47" y="42"/>
                    <a:pt x="41" y="45"/>
                    <a:pt x="39" y="46"/>
                  </a:cubicBezTo>
                  <a:cubicBezTo>
                    <a:pt x="37" y="46"/>
                    <a:pt x="32" y="40"/>
                    <a:pt x="31" y="40"/>
                  </a:cubicBezTo>
                  <a:cubicBezTo>
                    <a:pt x="30" y="40"/>
                    <a:pt x="0" y="52"/>
                    <a:pt x="0" y="52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4"/>
                    <a:pt x="13" y="64"/>
                    <a:pt x="18" y="67"/>
                  </a:cubicBezTo>
                  <a:cubicBezTo>
                    <a:pt x="22" y="70"/>
                    <a:pt x="29" y="71"/>
                    <a:pt x="31" y="72"/>
                  </a:cubicBezTo>
                  <a:cubicBezTo>
                    <a:pt x="32" y="73"/>
                    <a:pt x="31" y="84"/>
                    <a:pt x="31" y="89"/>
                  </a:cubicBezTo>
                  <a:cubicBezTo>
                    <a:pt x="32" y="95"/>
                    <a:pt x="25" y="96"/>
                    <a:pt x="28" y="99"/>
                  </a:cubicBezTo>
                  <a:cubicBezTo>
                    <a:pt x="31" y="102"/>
                    <a:pt x="30" y="107"/>
                    <a:pt x="32" y="108"/>
                  </a:cubicBezTo>
                  <a:cubicBezTo>
                    <a:pt x="34" y="108"/>
                    <a:pt x="28" y="115"/>
                    <a:pt x="26" y="116"/>
                  </a:cubicBezTo>
                  <a:cubicBezTo>
                    <a:pt x="23" y="118"/>
                    <a:pt x="26" y="123"/>
                    <a:pt x="23" y="127"/>
                  </a:cubicBezTo>
                  <a:cubicBezTo>
                    <a:pt x="21" y="130"/>
                    <a:pt x="15" y="135"/>
                    <a:pt x="11" y="138"/>
                  </a:cubicBezTo>
                  <a:cubicBezTo>
                    <a:pt x="12" y="139"/>
                    <a:pt x="12" y="139"/>
                    <a:pt x="12" y="139"/>
                  </a:cubicBezTo>
                  <a:cubicBezTo>
                    <a:pt x="13" y="141"/>
                    <a:pt x="16" y="158"/>
                    <a:pt x="19" y="160"/>
                  </a:cubicBezTo>
                  <a:cubicBezTo>
                    <a:pt x="22" y="162"/>
                    <a:pt x="20" y="179"/>
                    <a:pt x="20" y="180"/>
                  </a:cubicBezTo>
                  <a:cubicBezTo>
                    <a:pt x="20" y="182"/>
                    <a:pt x="21" y="193"/>
                    <a:pt x="21" y="193"/>
                  </a:cubicBezTo>
                  <a:cubicBezTo>
                    <a:pt x="21" y="193"/>
                    <a:pt x="26" y="193"/>
                    <a:pt x="30" y="193"/>
                  </a:cubicBezTo>
                  <a:cubicBezTo>
                    <a:pt x="30" y="190"/>
                    <a:pt x="30" y="188"/>
                    <a:pt x="30" y="187"/>
                  </a:cubicBezTo>
                  <a:cubicBezTo>
                    <a:pt x="30" y="182"/>
                    <a:pt x="27" y="186"/>
                    <a:pt x="26" y="183"/>
                  </a:cubicBezTo>
                  <a:cubicBezTo>
                    <a:pt x="24" y="179"/>
                    <a:pt x="34" y="173"/>
                    <a:pt x="43" y="170"/>
                  </a:cubicBezTo>
                  <a:cubicBezTo>
                    <a:pt x="53" y="166"/>
                    <a:pt x="56" y="164"/>
                    <a:pt x="57" y="161"/>
                  </a:cubicBezTo>
                  <a:cubicBezTo>
                    <a:pt x="58" y="158"/>
                    <a:pt x="57" y="148"/>
                    <a:pt x="59" y="145"/>
                  </a:cubicBezTo>
                  <a:cubicBezTo>
                    <a:pt x="60" y="141"/>
                    <a:pt x="58" y="139"/>
                    <a:pt x="57" y="130"/>
                  </a:cubicBezTo>
                  <a:cubicBezTo>
                    <a:pt x="55" y="122"/>
                    <a:pt x="52" y="121"/>
                    <a:pt x="51" y="116"/>
                  </a:cubicBezTo>
                  <a:cubicBezTo>
                    <a:pt x="50" y="111"/>
                    <a:pt x="50" y="108"/>
                    <a:pt x="53" y="108"/>
                  </a:cubicBezTo>
                  <a:cubicBezTo>
                    <a:pt x="56" y="107"/>
                    <a:pt x="56" y="106"/>
                    <a:pt x="58" y="102"/>
                  </a:cubicBezTo>
                  <a:cubicBezTo>
                    <a:pt x="60" y="97"/>
                    <a:pt x="63" y="99"/>
                    <a:pt x="68" y="96"/>
                  </a:cubicBezTo>
                  <a:cubicBezTo>
                    <a:pt x="72" y="92"/>
                    <a:pt x="72" y="88"/>
                    <a:pt x="79" y="83"/>
                  </a:cubicBezTo>
                  <a:cubicBezTo>
                    <a:pt x="87" y="77"/>
                    <a:pt x="94" y="77"/>
                    <a:pt x="101" y="73"/>
                  </a:cubicBezTo>
                  <a:cubicBezTo>
                    <a:pt x="108" y="69"/>
                    <a:pt x="120" y="53"/>
                    <a:pt x="119" y="50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6" name="Freeform 161"/>
            <p:cNvSpPr/>
            <p:nvPr/>
          </p:nvSpPr>
          <p:spPr bwMode="auto">
            <a:xfrm>
              <a:off x="6559665" y="4173804"/>
              <a:ext cx="278617" cy="284302"/>
            </a:xfrm>
            <a:custGeom>
              <a:avLst/>
              <a:gdLst/>
              <a:ahLst/>
              <a:cxnLst>
                <a:cxn ang="0">
                  <a:pos x="114" y="100"/>
                </a:cxn>
                <a:cxn ang="0">
                  <a:pos x="110" y="88"/>
                </a:cxn>
                <a:cxn ang="0">
                  <a:pos x="109" y="79"/>
                </a:cxn>
                <a:cxn ang="0">
                  <a:pos x="111" y="71"/>
                </a:cxn>
                <a:cxn ang="0">
                  <a:pos x="105" y="61"/>
                </a:cxn>
                <a:cxn ang="0">
                  <a:pos x="110" y="44"/>
                </a:cxn>
                <a:cxn ang="0">
                  <a:pos x="91" y="30"/>
                </a:cxn>
                <a:cxn ang="0">
                  <a:pos x="92" y="24"/>
                </a:cxn>
                <a:cxn ang="0">
                  <a:pos x="49" y="1"/>
                </a:cxn>
                <a:cxn ang="0">
                  <a:pos x="44" y="12"/>
                </a:cxn>
                <a:cxn ang="0">
                  <a:pos x="44" y="19"/>
                </a:cxn>
                <a:cxn ang="0">
                  <a:pos x="26" y="18"/>
                </a:cxn>
                <a:cxn ang="0">
                  <a:pos x="26" y="0"/>
                </a:cxn>
                <a:cxn ang="0">
                  <a:pos x="17" y="1"/>
                </a:cxn>
                <a:cxn ang="0">
                  <a:pos x="11" y="2"/>
                </a:cxn>
                <a:cxn ang="0">
                  <a:pos x="13" y="7"/>
                </a:cxn>
                <a:cxn ang="0">
                  <a:pos x="15" y="15"/>
                </a:cxn>
                <a:cxn ang="0">
                  <a:pos x="10" y="17"/>
                </a:cxn>
                <a:cxn ang="0">
                  <a:pos x="11" y="23"/>
                </a:cxn>
                <a:cxn ang="0">
                  <a:pos x="14" y="25"/>
                </a:cxn>
                <a:cxn ang="0">
                  <a:pos x="5" y="38"/>
                </a:cxn>
                <a:cxn ang="0">
                  <a:pos x="0" y="41"/>
                </a:cxn>
                <a:cxn ang="0">
                  <a:pos x="7" y="62"/>
                </a:cxn>
                <a:cxn ang="0">
                  <a:pos x="13" y="77"/>
                </a:cxn>
                <a:cxn ang="0">
                  <a:pos x="15" y="86"/>
                </a:cxn>
                <a:cxn ang="0">
                  <a:pos x="9" y="81"/>
                </a:cxn>
                <a:cxn ang="0">
                  <a:pos x="8" y="83"/>
                </a:cxn>
                <a:cxn ang="0">
                  <a:pos x="8" y="83"/>
                </a:cxn>
                <a:cxn ang="0">
                  <a:pos x="16" y="88"/>
                </a:cxn>
                <a:cxn ang="0">
                  <a:pos x="26" y="92"/>
                </a:cxn>
                <a:cxn ang="0">
                  <a:pos x="41" y="99"/>
                </a:cxn>
                <a:cxn ang="0">
                  <a:pos x="42" y="100"/>
                </a:cxn>
                <a:cxn ang="0">
                  <a:pos x="49" y="100"/>
                </a:cxn>
                <a:cxn ang="0">
                  <a:pos x="51" y="99"/>
                </a:cxn>
                <a:cxn ang="0">
                  <a:pos x="59" y="122"/>
                </a:cxn>
                <a:cxn ang="0">
                  <a:pos x="65" y="123"/>
                </a:cxn>
                <a:cxn ang="0">
                  <a:pos x="72" y="121"/>
                </a:cxn>
                <a:cxn ang="0">
                  <a:pos x="76" y="125"/>
                </a:cxn>
                <a:cxn ang="0">
                  <a:pos x="85" y="123"/>
                </a:cxn>
                <a:cxn ang="0">
                  <a:pos x="92" y="123"/>
                </a:cxn>
                <a:cxn ang="0">
                  <a:pos x="96" y="118"/>
                </a:cxn>
                <a:cxn ang="0">
                  <a:pos x="102" y="119"/>
                </a:cxn>
                <a:cxn ang="0">
                  <a:pos x="110" y="117"/>
                </a:cxn>
                <a:cxn ang="0">
                  <a:pos x="122" y="110"/>
                </a:cxn>
                <a:cxn ang="0">
                  <a:pos x="114" y="100"/>
                </a:cxn>
              </a:cxnLst>
              <a:rect l="0" t="0" r="r" b="b"/>
              <a:pathLst>
                <a:path w="122" h="125">
                  <a:moveTo>
                    <a:pt x="114" y="100"/>
                  </a:moveTo>
                  <a:cubicBezTo>
                    <a:pt x="114" y="93"/>
                    <a:pt x="110" y="93"/>
                    <a:pt x="110" y="88"/>
                  </a:cubicBezTo>
                  <a:cubicBezTo>
                    <a:pt x="110" y="84"/>
                    <a:pt x="111" y="80"/>
                    <a:pt x="109" y="79"/>
                  </a:cubicBezTo>
                  <a:cubicBezTo>
                    <a:pt x="107" y="79"/>
                    <a:pt x="108" y="75"/>
                    <a:pt x="111" y="71"/>
                  </a:cubicBezTo>
                  <a:cubicBezTo>
                    <a:pt x="114" y="67"/>
                    <a:pt x="106" y="66"/>
                    <a:pt x="105" y="61"/>
                  </a:cubicBezTo>
                  <a:cubicBezTo>
                    <a:pt x="105" y="59"/>
                    <a:pt x="107" y="52"/>
                    <a:pt x="110" y="44"/>
                  </a:cubicBezTo>
                  <a:cubicBezTo>
                    <a:pt x="101" y="37"/>
                    <a:pt x="91" y="30"/>
                    <a:pt x="91" y="30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6"/>
                    <a:pt x="47" y="10"/>
                    <a:pt x="44" y="12"/>
                  </a:cubicBezTo>
                  <a:cubicBezTo>
                    <a:pt x="40" y="13"/>
                    <a:pt x="48" y="18"/>
                    <a:pt x="44" y="19"/>
                  </a:cubicBezTo>
                  <a:cubicBezTo>
                    <a:pt x="41" y="19"/>
                    <a:pt x="32" y="15"/>
                    <a:pt x="26" y="18"/>
                  </a:cubicBezTo>
                  <a:cubicBezTo>
                    <a:pt x="22" y="19"/>
                    <a:pt x="23" y="9"/>
                    <a:pt x="26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4" y="2"/>
                    <a:pt x="11" y="2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5" y="12"/>
                    <a:pt x="15" y="15"/>
                  </a:cubicBezTo>
                  <a:cubicBezTo>
                    <a:pt x="15" y="16"/>
                    <a:pt x="13" y="17"/>
                    <a:pt x="10" y="17"/>
                  </a:cubicBezTo>
                  <a:cubicBezTo>
                    <a:pt x="11" y="20"/>
                    <a:pt x="11" y="23"/>
                    <a:pt x="11" y="23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7" y="37"/>
                    <a:pt x="5" y="38"/>
                  </a:cubicBezTo>
                  <a:cubicBezTo>
                    <a:pt x="4" y="38"/>
                    <a:pt x="2" y="39"/>
                    <a:pt x="0" y="41"/>
                  </a:cubicBezTo>
                  <a:cubicBezTo>
                    <a:pt x="1" y="49"/>
                    <a:pt x="3" y="59"/>
                    <a:pt x="7" y="62"/>
                  </a:cubicBezTo>
                  <a:cubicBezTo>
                    <a:pt x="12" y="68"/>
                    <a:pt x="11" y="74"/>
                    <a:pt x="13" y="77"/>
                  </a:cubicBezTo>
                  <a:cubicBezTo>
                    <a:pt x="14" y="81"/>
                    <a:pt x="19" y="85"/>
                    <a:pt x="15" y="86"/>
                  </a:cubicBezTo>
                  <a:cubicBezTo>
                    <a:pt x="13" y="87"/>
                    <a:pt x="11" y="85"/>
                    <a:pt x="9" y="81"/>
                  </a:cubicBezTo>
                  <a:cubicBezTo>
                    <a:pt x="9" y="82"/>
                    <a:pt x="9" y="82"/>
                    <a:pt x="8" y="83"/>
                  </a:cubicBezTo>
                  <a:cubicBezTo>
                    <a:pt x="8" y="83"/>
                    <a:pt x="8" y="83"/>
                    <a:pt x="8" y="83"/>
                  </a:cubicBezTo>
                  <a:cubicBezTo>
                    <a:pt x="11" y="86"/>
                    <a:pt x="15" y="88"/>
                    <a:pt x="16" y="88"/>
                  </a:cubicBezTo>
                  <a:cubicBezTo>
                    <a:pt x="19" y="88"/>
                    <a:pt x="24" y="92"/>
                    <a:pt x="26" y="92"/>
                  </a:cubicBezTo>
                  <a:cubicBezTo>
                    <a:pt x="29" y="93"/>
                    <a:pt x="40" y="97"/>
                    <a:pt x="41" y="99"/>
                  </a:cubicBezTo>
                  <a:cubicBezTo>
                    <a:pt x="41" y="99"/>
                    <a:pt x="41" y="99"/>
                    <a:pt x="42" y="100"/>
                  </a:cubicBezTo>
                  <a:cubicBezTo>
                    <a:pt x="44" y="100"/>
                    <a:pt x="47" y="99"/>
                    <a:pt x="49" y="100"/>
                  </a:cubicBezTo>
                  <a:cubicBezTo>
                    <a:pt x="50" y="99"/>
                    <a:pt x="50" y="99"/>
                    <a:pt x="51" y="99"/>
                  </a:cubicBezTo>
                  <a:cubicBezTo>
                    <a:pt x="55" y="99"/>
                    <a:pt x="59" y="113"/>
                    <a:pt x="59" y="122"/>
                  </a:cubicBezTo>
                  <a:cubicBezTo>
                    <a:pt x="61" y="122"/>
                    <a:pt x="64" y="123"/>
                    <a:pt x="65" y="123"/>
                  </a:cubicBezTo>
                  <a:cubicBezTo>
                    <a:pt x="67" y="123"/>
                    <a:pt x="69" y="120"/>
                    <a:pt x="72" y="121"/>
                  </a:cubicBezTo>
                  <a:cubicBezTo>
                    <a:pt x="75" y="122"/>
                    <a:pt x="73" y="125"/>
                    <a:pt x="76" y="125"/>
                  </a:cubicBezTo>
                  <a:cubicBezTo>
                    <a:pt x="78" y="125"/>
                    <a:pt x="84" y="123"/>
                    <a:pt x="85" y="123"/>
                  </a:cubicBezTo>
                  <a:cubicBezTo>
                    <a:pt x="87" y="124"/>
                    <a:pt x="92" y="125"/>
                    <a:pt x="92" y="123"/>
                  </a:cubicBezTo>
                  <a:cubicBezTo>
                    <a:pt x="92" y="121"/>
                    <a:pt x="93" y="118"/>
                    <a:pt x="96" y="118"/>
                  </a:cubicBezTo>
                  <a:cubicBezTo>
                    <a:pt x="98" y="119"/>
                    <a:pt x="100" y="121"/>
                    <a:pt x="102" y="119"/>
                  </a:cubicBezTo>
                  <a:cubicBezTo>
                    <a:pt x="105" y="116"/>
                    <a:pt x="109" y="119"/>
                    <a:pt x="110" y="117"/>
                  </a:cubicBezTo>
                  <a:cubicBezTo>
                    <a:pt x="111" y="115"/>
                    <a:pt x="117" y="113"/>
                    <a:pt x="122" y="110"/>
                  </a:cubicBezTo>
                  <a:cubicBezTo>
                    <a:pt x="122" y="104"/>
                    <a:pt x="115" y="107"/>
                    <a:pt x="114" y="100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7" name="Freeform 162"/>
            <p:cNvSpPr/>
            <p:nvPr/>
          </p:nvSpPr>
          <p:spPr bwMode="auto">
            <a:xfrm>
              <a:off x="6641164" y="4399350"/>
              <a:ext cx="85291" cy="200907"/>
            </a:xfrm>
            <a:custGeom>
              <a:avLst/>
              <a:gdLst/>
              <a:ahLst/>
              <a:cxnLst>
                <a:cxn ang="0">
                  <a:pos x="34" y="57"/>
                </a:cxn>
                <a:cxn ang="0">
                  <a:pos x="27" y="51"/>
                </a:cxn>
                <a:cxn ang="0">
                  <a:pos x="27" y="53"/>
                </a:cxn>
                <a:cxn ang="0">
                  <a:pos x="15" y="35"/>
                </a:cxn>
                <a:cxn ang="0">
                  <a:pos x="16" y="15"/>
                </a:cxn>
                <a:cxn ang="0">
                  <a:pos x="13" y="1"/>
                </a:cxn>
                <a:cxn ang="0">
                  <a:pos x="6" y="1"/>
                </a:cxn>
                <a:cxn ang="0">
                  <a:pos x="10" y="12"/>
                </a:cxn>
                <a:cxn ang="0">
                  <a:pos x="6" y="14"/>
                </a:cxn>
                <a:cxn ang="0">
                  <a:pos x="7" y="32"/>
                </a:cxn>
                <a:cxn ang="0">
                  <a:pos x="2" y="35"/>
                </a:cxn>
                <a:cxn ang="0">
                  <a:pos x="0" y="46"/>
                </a:cxn>
                <a:cxn ang="0">
                  <a:pos x="2" y="51"/>
                </a:cxn>
                <a:cxn ang="0">
                  <a:pos x="2" y="51"/>
                </a:cxn>
                <a:cxn ang="0">
                  <a:pos x="10" y="57"/>
                </a:cxn>
                <a:cxn ang="0">
                  <a:pos x="19" y="58"/>
                </a:cxn>
                <a:cxn ang="0">
                  <a:pos x="17" y="73"/>
                </a:cxn>
                <a:cxn ang="0">
                  <a:pos x="27" y="86"/>
                </a:cxn>
                <a:cxn ang="0">
                  <a:pos x="28" y="76"/>
                </a:cxn>
                <a:cxn ang="0">
                  <a:pos x="34" y="69"/>
                </a:cxn>
                <a:cxn ang="0">
                  <a:pos x="34" y="57"/>
                </a:cxn>
              </a:cxnLst>
              <a:rect l="0" t="0" r="r" b="b"/>
              <a:pathLst>
                <a:path w="37" h="88">
                  <a:moveTo>
                    <a:pt x="34" y="57"/>
                  </a:moveTo>
                  <a:cubicBezTo>
                    <a:pt x="33" y="55"/>
                    <a:pt x="30" y="53"/>
                    <a:pt x="27" y="51"/>
                  </a:cubicBezTo>
                  <a:cubicBezTo>
                    <a:pt x="27" y="51"/>
                    <a:pt x="27" y="52"/>
                    <a:pt x="27" y="53"/>
                  </a:cubicBezTo>
                  <a:cubicBezTo>
                    <a:pt x="24" y="57"/>
                    <a:pt x="16" y="44"/>
                    <a:pt x="15" y="35"/>
                  </a:cubicBezTo>
                  <a:cubicBezTo>
                    <a:pt x="14" y="27"/>
                    <a:pt x="19" y="23"/>
                    <a:pt x="16" y="15"/>
                  </a:cubicBezTo>
                  <a:cubicBezTo>
                    <a:pt x="13" y="9"/>
                    <a:pt x="11" y="3"/>
                    <a:pt x="13" y="1"/>
                  </a:cubicBezTo>
                  <a:cubicBezTo>
                    <a:pt x="11" y="0"/>
                    <a:pt x="8" y="1"/>
                    <a:pt x="6" y="1"/>
                  </a:cubicBezTo>
                  <a:cubicBezTo>
                    <a:pt x="7" y="4"/>
                    <a:pt x="10" y="10"/>
                    <a:pt x="10" y="12"/>
                  </a:cubicBezTo>
                  <a:cubicBezTo>
                    <a:pt x="10" y="14"/>
                    <a:pt x="7" y="11"/>
                    <a:pt x="6" y="14"/>
                  </a:cubicBezTo>
                  <a:cubicBezTo>
                    <a:pt x="5" y="17"/>
                    <a:pt x="4" y="30"/>
                    <a:pt x="7" y="32"/>
                  </a:cubicBezTo>
                  <a:cubicBezTo>
                    <a:pt x="9" y="35"/>
                    <a:pt x="2" y="33"/>
                    <a:pt x="2" y="35"/>
                  </a:cubicBezTo>
                  <a:cubicBezTo>
                    <a:pt x="2" y="38"/>
                    <a:pt x="1" y="46"/>
                    <a:pt x="0" y="46"/>
                  </a:cubicBezTo>
                  <a:cubicBezTo>
                    <a:pt x="0" y="47"/>
                    <a:pt x="1" y="49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3" y="51"/>
                    <a:pt x="8" y="57"/>
                    <a:pt x="10" y="57"/>
                  </a:cubicBezTo>
                  <a:cubicBezTo>
                    <a:pt x="12" y="56"/>
                    <a:pt x="18" y="53"/>
                    <a:pt x="19" y="58"/>
                  </a:cubicBezTo>
                  <a:cubicBezTo>
                    <a:pt x="20" y="63"/>
                    <a:pt x="16" y="71"/>
                    <a:pt x="17" y="73"/>
                  </a:cubicBezTo>
                  <a:cubicBezTo>
                    <a:pt x="17" y="75"/>
                    <a:pt x="26" y="88"/>
                    <a:pt x="27" y="86"/>
                  </a:cubicBezTo>
                  <a:cubicBezTo>
                    <a:pt x="28" y="85"/>
                    <a:pt x="25" y="79"/>
                    <a:pt x="28" y="76"/>
                  </a:cubicBezTo>
                  <a:cubicBezTo>
                    <a:pt x="31" y="73"/>
                    <a:pt x="35" y="77"/>
                    <a:pt x="34" y="69"/>
                  </a:cubicBezTo>
                  <a:cubicBezTo>
                    <a:pt x="34" y="61"/>
                    <a:pt x="37" y="61"/>
                    <a:pt x="34" y="57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8" name="Freeform 163"/>
            <p:cNvSpPr/>
            <p:nvPr/>
          </p:nvSpPr>
          <p:spPr bwMode="auto">
            <a:xfrm>
              <a:off x="10016776" y="4687442"/>
              <a:ext cx="87186" cy="68232"/>
            </a:xfrm>
            <a:custGeom>
              <a:avLst/>
              <a:gdLst/>
              <a:ahLst/>
              <a:cxnLst>
                <a:cxn ang="0">
                  <a:pos x="1" y="5"/>
                </a:cxn>
                <a:cxn ang="0">
                  <a:pos x="34" y="27"/>
                </a:cxn>
                <a:cxn ang="0">
                  <a:pos x="1" y="5"/>
                </a:cxn>
              </a:cxnLst>
              <a:rect l="0" t="0" r="r" b="b"/>
              <a:pathLst>
                <a:path w="38" h="30">
                  <a:moveTo>
                    <a:pt x="1" y="5"/>
                  </a:moveTo>
                  <a:cubicBezTo>
                    <a:pt x="0" y="0"/>
                    <a:pt x="38" y="25"/>
                    <a:pt x="34" y="27"/>
                  </a:cubicBezTo>
                  <a:cubicBezTo>
                    <a:pt x="30" y="30"/>
                    <a:pt x="2" y="9"/>
                    <a:pt x="1" y="5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9" name="Freeform 164"/>
            <p:cNvSpPr/>
            <p:nvPr/>
          </p:nvSpPr>
          <p:spPr bwMode="auto">
            <a:xfrm>
              <a:off x="7554720" y="3029015"/>
              <a:ext cx="199012" cy="132674"/>
            </a:xfrm>
            <a:custGeom>
              <a:avLst/>
              <a:gdLst/>
              <a:ahLst/>
              <a:cxnLst>
                <a:cxn ang="0">
                  <a:pos x="71" y="47"/>
                </a:cxn>
                <a:cxn ang="0">
                  <a:pos x="75" y="51"/>
                </a:cxn>
                <a:cxn ang="0">
                  <a:pos x="83" y="53"/>
                </a:cxn>
                <a:cxn ang="0">
                  <a:pos x="87" y="52"/>
                </a:cxn>
                <a:cxn ang="0">
                  <a:pos x="84" y="37"/>
                </a:cxn>
                <a:cxn ang="0">
                  <a:pos x="73" y="30"/>
                </a:cxn>
                <a:cxn ang="0">
                  <a:pos x="72" y="20"/>
                </a:cxn>
                <a:cxn ang="0">
                  <a:pos x="57" y="21"/>
                </a:cxn>
                <a:cxn ang="0">
                  <a:pos x="47" y="19"/>
                </a:cxn>
                <a:cxn ang="0">
                  <a:pos x="37" y="19"/>
                </a:cxn>
                <a:cxn ang="0">
                  <a:pos x="21" y="18"/>
                </a:cxn>
                <a:cxn ang="0">
                  <a:pos x="29" y="11"/>
                </a:cxn>
                <a:cxn ang="0">
                  <a:pos x="33" y="11"/>
                </a:cxn>
                <a:cxn ang="0">
                  <a:pos x="37" y="2"/>
                </a:cxn>
                <a:cxn ang="0">
                  <a:pos x="29" y="4"/>
                </a:cxn>
                <a:cxn ang="0">
                  <a:pos x="20" y="6"/>
                </a:cxn>
                <a:cxn ang="0">
                  <a:pos x="15" y="12"/>
                </a:cxn>
                <a:cxn ang="0">
                  <a:pos x="11" y="18"/>
                </a:cxn>
                <a:cxn ang="0">
                  <a:pos x="1" y="22"/>
                </a:cxn>
                <a:cxn ang="0">
                  <a:pos x="8" y="31"/>
                </a:cxn>
                <a:cxn ang="0">
                  <a:pos x="9" y="41"/>
                </a:cxn>
                <a:cxn ang="0">
                  <a:pos x="4" y="52"/>
                </a:cxn>
                <a:cxn ang="0">
                  <a:pos x="10" y="53"/>
                </a:cxn>
                <a:cxn ang="0">
                  <a:pos x="21" y="50"/>
                </a:cxn>
                <a:cxn ang="0">
                  <a:pos x="32" y="44"/>
                </a:cxn>
                <a:cxn ang="0">
                  <a:pos x="42" y="35"/>
                </a:cxn>
                <a:cxn ang="0">
                  <a:pos x="47" y="44"/>
                </a:cxn>
                <a:cxn ang="0">
                  <a:pos x="47" y="57"/>
                </a:cxn>
                <a:cxn ang="0">
                  <a:pos x="52" y="58"/>
                </a:cxn>
                <a:cxn ang="0">
                  <a:pos x="58" y="56"/>
                </a:cxn>
                <a:cxn ang="0">
                  <a:pos x="71" y="47"/>
                </a:cxn>
              </a:cxnLst>
              <a:rect l="0" t="0" r="r" b="b"/>
              <a:pathLst>
                <a:path w="87" h="58">
                  <a:moveTo>
                    <a:pt x="71" y="47"/>
                  </a:moveTo>
                  <a:cubicBezTo>
                    <a:pt x="73" y="49"/>
                    <a:pt x="73" y="51"/>
                    <a:pt x="75" y="51"/>
                  </a:cubicBezTo>
                  <a:cubicBezTo>
                    <a:pt x="77" y="50"/>
                    <a:pt x="81" y="51"/>
                    <a:pt x="83" y="53"/>
                  </a:cubicBezTo>
                  <a:cubicBezTo>
                    <a:pt x="85" y="53"/>
                    <a:pt x="87" y="52"/>
                    <a:pt x="87" y="52"/>
                  </a:cubicBezTo>
                  <a:cubicBezTo>
                    <a:pt x="87" y="52"/>
                    <a:pt x="85" y="41"/>
                    <a:pt x="84" y="37"/>
                  </a:cubicBezTo>
                  <a:cubicBezTo>
                    <a:pt x="84" y="34"/>
                    <a:pt x="73" y="30"/>
                    <a:pt x="73" y="3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20"/>
                    <a:pt x="59" y="22"/>
                    <a:pt x="57" y="21"/>
                  </a:cubicBezTo>
                  <a:cubicBezTo>
                    <a:pt x="55" y="20"/>
                    <a:pt x="50" y="23"/>
                    <a:pt x="47" y="19"/>
                  </a:cubicBezTo>
                  <a:cubicBezTo>
                    <a:pt x="45" y="16"/>
                    <a:pt x="41" y="22"/>
                    <a:pt x="37" y="19"/>
                  </a:cubicBezTo>
                  <a:cubicBezTo>
                    <a:pt x="33" y="16"/>
                    <a:pt x="22" y="20"/>
                    <a:pt x="21" y="18"/>
                  </a:cubicBezTo>
                  <a:cubicBezTo>
                    <a:pt x="21" y="15"/>
                    <a:pt x="26" y="11"/>
                    <a:pt x="29" y="11"/>
                  </a:cubicBezTo>
                  <a:cubicBezTo>
                    <a:pt x="30" y="11"/>
                    <a:pt x="31" y="11"/>
                    <a:pt x="33" y="11"/>
                  </a:cubicBezTo>
                  <a:cubicBezTo>
                    <a:pt x="34" y="9"/>
                    <a:pt x="37" y="3"/>
                    <a:pt x="37" y="2"/>
                  </a:cubicBezTo>
                  <a:cubicBezTo>
                    <a:pt x="36" y="0"/>
                    <a:pt x="32" y="2"/>
                    <a:pt x="29" y="4"/>
                  </a:cubicBezTo>
                  <a:cubicBezTo>
                    <a:pt x="26" y="6"/>
                    <a:pt x="21" y="3"/>
                    <a:pt x="20" y="6"/>
                  </a:cubicBezTo>
                  <a:cubicBezTo>
                    <a:pt x="19" y="9"/>
                    <a:pt x="18" y="12"/>
                    <a:pt x="15" y="12"/>
                  </a:cubicBezTo>
                  <a:cubicBezTo>
                    <a:pt x="12" y="12"/>
                    <a:pt x="14" y="17"/>
                    <a:pt x="11" y="18"/>
                  </a:cubicBezTo>
                  <a:cubicBezTo>
                    <a:pt x="8" y="19"/>
                    <a:pt x="1" y="19"/>
                    <a:pt x="1" y="22"/>
                  </a:cubicBezTo>
                  <a:cubicBezTo>
                    <a:pt x="0" y="25"/>
                    <a:pt x="8" y="27"/>
                    <a:pt x="8" y="31"/>
                  </a:cubicBezTo>
                  <a:cubicBezTo>
                    <a:pt x="7" y="34"/>
                    <a:pt x="12" y="38"/>
                    <a:pt x="9" y="41"/>
                  </a:cubicBezTo>
                  <a:cubicBezTo>
                    <a:pt x="6" y="43"/>
                    <a:pt x="4" y="46"/>
                    <a:pt x="4" y="52"/>
                  </a:cubicBezTo>
                  <a:cubicBezTo>
                    <a:pt x="7" y="54"/>
                    <a:pt x="9" y="55"/>
                    <a:pt x="10" y="53"/>
                  </a:cubicBezTo>
                  <a:cubicBezTo>
                    <a:pt x="11" y="49"/>
                    <a:pt x="21" y="53"/>
                    <a:pt x="21" y="50"/>
                  </a:cubicBezTo>
                  <a:cubicBezTo>
                    <a:pt x="21" y="47"/>
                    <a:pt x="32" y="48"/>
                    <a:pt x="32" y="44"/>
                  </a:cubicBezTo>
                  <a:cubicBezTo>
                    <a:pt x="32" y="41"/>
                    <a:pt x="38" y="34"/>
                    <a:pt x="42" y="35"/>
                  </a:cubicBezTo>
                  <a:cubicBezTo>
                    <a:pt x="46" y="35"/>
                    <a:pt x="42" y="42"/>
                    <a:pt x="47" y="44"/>
                  </a:cubicBezTo>
                  <a:cubicBezTo>
                    <a:pt x="51" y="46"/>
                    <a:pt x="44" y="54"/>
                    <a:pt x="47" y="57"/>
                  </a:cubicBezTo>
                  <a:cubicBezTo>
                    <a:pt x="48" y="58"/>
                    <a:pt x="50" y="58"/>
                    <a:pt x="52" y="58"/>
                  </a:cubicBezTo>
                  <a:cubicBezTo>
                    <a:pt x="54" y="57"/>
                    <a:pt x="56" y="56"/>
                    <a:pt x="58" y="56"/>
                  </a:cubicBezTo>
                  <a:cubicBezTo>
                    <a:pt x="63" y="52"/>
                    <a:pt x="69" y="46"/>
                    <a:pt x="71" y="47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0" name="Freeform 165"/>
            <p:cNvSpPr/>
            <p:nvPr/>
          </p:nvSpPr>
          <p:spPr bwMode="auto">
            <a:xfrm>
              <a:off x="3782980" y="3480107"/>
              <a:ext cx="22744" cy="47384"/>
            </a:xfrm>
            <a:custGeom>
              <a:avLst/>
              <a:gdLst/>
              <a:ahLst/>
              <a:cxnLst>
                <a:cxn ang="0">
                  <a:pos x="8" y="19"/>
                </a:cxn>
                <a:cxn ang="0">
                  <a:pos x="4" y="15"/>
                </a:cxn>
                <a:cxn ang="0">
                  <a:pos x="0" y="7"/>
                </a:cxn>
                <a:cxn ang="0">
                  <a:pos x="4" y="4"/>
                </a:cxn>
                <a:cxn ang="0">
                  <a:pos x="5" y="12"/>
                </a:cxn>
                <a:cxn ang="0">
                  <a:pos x="8" y="19"/>
                </a:cxn>
              </a:cxnLst>
              <a:rect l="0" t="0" r="r" b="b"/>
              <a:pathLst>
                <a:path w="10" h="21">
                  <a:moveTo>
                    <a:pt x="8" y="19"/>
                  </a:moveTo>
                  <a:cubicBezTo>
                    <a:pt x="8" y="21"/>
                    <a:pt x="4" y="17"/>
                    <a:pt x="4" y="15"/>
                  </a:cubicBezTo>
                  <a:cubicBezTo>
                    <a:pt x="4" y="12"/>
                    <a:pt x="0" y="12"/>
                    <a:pt x="0" y="7"/>
                  </a:cubicBezTo>
                  <a:cubicBezTo>
                    <a:pt x="0" y="3"/>
                    <a:pt x="2" y="0"/>
                    <a:pt x="4" y="4"/>
                  </a:cubicBezTo>
                  <a:cubicBezTo>
                    <a:pt x="7" y="8"/>
                    <a:pt x="5" y="10"/>
                    <a:pt x="5" y="12"/>
                  </a:cubicBezTo>
                  <a:cubicBezTo>
                    <a:pt x="6" y="14"/>
                    <a:pt x="10" y="17"/>
                    <a:pt x="8" y="19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1" name="Freeform 166"/>
            <p:cNvSpPr/>
            <p:nvPr/>
          </p:nvSpPr>
          <p:spPr bwMode="auto">
            <a:xfrm>
              <a:off x="4207538" y="3870548"/>
              <a:ext cx="30326" cy="24640"/>
            </a:xfrm>
            <a:custGeom>
              <a:avLst/>
              <a:gdLst/>
              <a:ahLst/>
              <a:cxnLst>
                <a:cxn ang="0">
                  <a:pos x="3" y="10"/>
                </a:cxn>
                <a:cxn ang="0">
                  <a:pos x="2" y="4"/>
                </a:cxn>
                <a:cxn ang="0">
                  <a:pos x="11" y="2"/>
                </a:cxn>
                <a:cxn ang="0">
                  <a:pos x="11" y="8"/>
                </a:cxn>
                <a:cxn ang="0">
                  <a:pos x="3" y="10"/>
                </a:cxn>
              </a:cxnLst>
              <a:rect l="0" t="0" r="r" b="b"/>
              <a:pathLst>
                <a:path w="13" h="11">
                  <a:moveTo>
                    <a:pt x="3" y="10"/>
                  </a:moveTo>
                  <a:cubicBezTo>
                    <a:pt x="1" y="8"/>
                    <a:pt x="5" y="5"/>
                    <a:pt x="2" y="4"/>
                  </a:cubicBezTo>
                  <a:cubicBezTo>
                    <a:pt x="0" y="3"/>
                    <a:pt x="8" y="0"/>
                    <a:pt x="11" y="2"/>
                  </a:cubicBezTo>
                  <a:cubicBezTo>
                    <a:pt x="13" y="4"/>
                    <a:pt x="13" y="7"/>
                    <a:pt x="11" y="8"/>
                  </a:cubicBezTo>
                  <a:cubicBezTo>
                    <a:pt x="9" y="9"/>
                    <a:pt x="4" y="11"/>
                    <a:pt x="3" y="10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2" name="Freeform 167"/>
            <p:cNvSpPr/>
            <p:nvPr/>
          </p:nvSpPr>
          <p:spPr bwMode="auto">
            <a:xfrm>
              <a:off x="6921675" y="3015748"/>
              <a:ext cx="85291" cy="73919"/>
            </a:xfrm>
            <a:custGeom>
              <a:avLst/>
              <a:gdLst/>
              <a:ahLst/>
              <a:cxnLst>
                <a:cxn ang="0">
                  <a:pos x="35" y="26"/>
                </a:cxn>
                <a:cxn ang="0">
                  <a:pos x="28" y="17"/>
                </a:cxn>
                <a:cxn ang="0">
                  <a:pos x="24" y="8"/>
                </a:cxn>
                <a:cxn ang="0">
                  <a:pos x="21" y="2"/>
                </a:cxn>
                <a:cxn ang="0">
                  <a:pos x="11" y="1"/>
                </a:cxn>
                <a:cxn ang="0">
                  <a:pos x="0" y="3"/>
                </a:cxn>
                <a:cxn ang="0">
                  <a:pos x="2" y="12"/>
                </a:cxn>
                <a:cxn ang="0">
                  <a:pos x="11" y="16"/>
                </a:cxn>
                <a:cxn ang="0">
                  <a:pos x="13" y="20"/>
                </a:cxn>
                <a:cxn ang="0">
                  <a:pos x="14" y="20"/>
                </a:cxn>
                <a:cxn ang="0">
                  <a:pos x="17" y="22"/>
                </a:cxn>
                <a:cxn ang="0">
                  <a:pos x="22" y="25"/>
                </a:cxn>
                <a:cxn ang="0">
                  <a:pos x="28" y="27"/>
                </a:cxn>
                <a:cxn ang="0">
                  <a:pos x="30" y="33"/>
                </a:cxn>
                <a:cxn ang="0">
                  <a:pos x="37" y="31"/>
                </a:cxn>
                <a:cxn ang="0">
                  <a:pos x="35" y="26"/>
                </a:cxn>
              </a:cxnLst>
              <a:rect l="0" t="0" r="r" b="b"/>
              <a:pathLst>
                <a:path w="37" h="33">
                  <a:moveTo>
                    <a:pt x="35" y="26"/>
                  </a:moveTo>
                  <a:cubicBezTo>
                    <a:pt x="35" y="23"/>
                    <a:pt x="28" y="21"/>
                    <a:pt x="28" y="17"/>
                  </a:cubicBezTo>
                  <a:cubicBezTo>
                    <a:pt x="28" y="14"/>
                    <a:pt x="23" y="11"/>
                    <a:pt x="24" y="8"/>
                  </a:cubicBezTo>
                  <a:cubicBezTo>
                    <a:pt x="24" y="6"/>
                    <a:pt x="22" y="4"/>
                    <a:pt x="21" y="2"/>
                  </a:cubicBezTo>
                  <a:cubicBezTo>
                    <a:pt x="18" y="1"/>
                    <a:pt x="14" y="0"/>
                    <a:pt x="11" y="1"/>
                  </a:cubicBezTo>
                  <a:cubicBezTo>
                    <a:pt x="7" y="1"/>
                    <a:pt x="4" y="2"/>
                    <a:pt x="0" y="3"/>
                  </a:cubicBezTo>
                  <a:cubicBezTo>
                    <a:pt x="2" y="6"/>
                    <a:pt x="0" y="7"/>
                    <a:pt x="2" y="12"/>
                  </a:cubicBezTo>
                  <a:cubicBezTo>
                    <a:pt x="4" y="17"/>
                    <a:pt x="9" y="14"/>
                    <a:pt x="11" y="16"/>
                  </a:cubicBezTo>
                  <a:cubicBezTo>
                    <a:pt x="11" y="16"/>
                    <a:pt x="12" y="18"/>
                    <a:pt x="13" y="20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6" y="20"/>
                    <a:pt x="16" y="21"/>
                    <a:pt x="17" y="22"/>
                  </a:cubicBezTo>
                  <a:cubicBezTo>
                    <a:pt x="19" y="23"/>
                    <a:pt x="21" y="24"/>
                    <a:pt x="22" y="25"/>
                  </a:cubicBezTo>
                  <a:cubicBezTo>
                    <a:pt x="24" y="25"/>
                    <a:pt x="25" y="23"/>
                    <a:pt x="28" y="27"/>
                  </a:cubicBezTo>
                  <a:cubicBezTo>
                    <a:pt x="30" y="29"/>
                    <a:pt x="30" y="30"/>
                    <a:pt x="30" y="33"/>
                  </a:cubicBezTo>
                  <a:cubicBezTo>
                    <a:pt x="33" y="33"/>
                    <a:pt x="35" y="32"/>
                    <a:pt x="37" y="31"/>
                  </a:cubicBezTo>
                  <a:cubicBezTo>
                    <a:pt x="36" y="29"/>
                    <a:pt x="35" y="27"/>
                    <a:pt x="35" y="26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3" name="Freeform 168"/>
            <p:cNvSpPr>
              <a:spLocks noEditPoints="1"/>
            </p:cNvSpPr>
            <p:nvPr/>
          </p:nvSpPr>
          <p:spPr bwMode="auto">
            <a:xfrm>
              <a:off x="6961478" y="2998690"/>
              <a:ext cx="126989" cy="104245"/>
            </a:xfrm>
            <a:custGeom>
              <a:avLst/>
              <a:gdLst/>
              <a:ahLst/>
              <a:cxnLst>
                <a:cxn ang="0">
                  <a:pos x="53" y="15"/>
                </a:cxn>
                <a:cxn ang="0">
                  <a:pos x="43" y="2"/>
                </a:cxn>
                <a:cxn ang="0">
                  <a:pos x="35" y="8"/>
                </a:cxn>
                <a:cxn ang="0">
                  <a:pos x="30" y="8"/>
                </a:cxn>
                <a:cxn ang="0">
                  <a:pos x="22" y="2"/>
                </a:cxn>
                <a:cxn ang="0">
                  <a:pos x="18" y="0"/>
                </a:cxn>
                <a:cxn ang="0">
                  <a:pos x="16" y="4"/>
                </a:cxn>
                <a:cxn ang="0">
                  <a:pos x="20" y="9"/>
                </a:cxn>
                <a:cxn ang="0">
                  <a:pos x="11" y="9"/>
                </a:cxn>
                <a:cxn ang="0">
                  <a:pos x="3" y="6"/>
                </a:cxn>
                <a:cxn ang="0">
                  <a:pos x="7" y="15"/>
                </a:cxn>
                <a:cxn ang="0">
                  <a:pos x="11" y="24"/>
                </a:cxn>
                <a:cxn ang="0">
                  <a:pos x="18" y="33"/>
                </a:cxn>
                <a:cxn ang="0">
                  <a:pos x="20" y="38"/>
                </a:cxn>
                <a:cxn ang="0">
                  <a:pos x="34" y="30"/>
                </a:cxn>
                <a:cxn ang="0">
                  <a:pos x="36" y="40"/>
                </a:cxn>
                <a:cxn ang="0">
                  <a:pos x="44" y="46"/>
                </a:cxn>
                <a:cxn ang="0">
                  <a:pos x="46" y="39"/>
                </a:cxn>
                <a:cxn ang="0">
                  <a:pos x="53" y="15"/>
                </a:cxn>
                <a:cxn ang="0">
                  <a:pos x="5" y="32"/>
                </a:cxn>
                <a:cxn ang="0">
                  <a:pos x="0" y="29"/>
                </a:cxn>
                <a:cxn ang="0">
                  <a:pos x="3" y="35"/>
                </a:cxn>
                <a:cxn ang="0">
                  <a:pos x="11" y="40"/>
                </a:cxn>
                <a:cxn ang="0">
                  <a:pos x="13" y="40"/>
                </a:cxn>
                <a:cxn ang="0">
                  <a:pos x="11" y="34"/>
                </a:cxn>
                <a:cxn ang="0">
                  <a:pos x="5" y="32"/>
                </a:cxn>
              </a:cxnLst>
              <a:rect l="0" t="0" r="r" b="b"/>
              <a:pathLst>
                <a:path w="56" h="46">
                  <a:moveTo>
                    <a:pt x="53" y="15"/>
                  </a:moveTo>
                  <a:cubicBezTo>
                    <a:pt x="51" y="13"/>
                    <a:pt x="47" y="8"/>
                    <a:pt x="43" y="2"/>
                  </a:cubicBezTo>
                  <a:cubicBezTo>
                    <a:pt x="41" y="6"/>
                    <a:pt x="36" y="5"/>
                    <a:pt x="35" y="8"/>
                  </a:cubicBezTo>
                  <a:cubicBezTo>
                    <a:pt x="34" y="10"/>
                    <a:pt x="32" y="7"/>
                    <a:pt x="30" y="8"/>
                  </a:cubicBezTo>
                  <a:cubicBezTo>
                    <a:pt x="29" y="8"/>
                    <a:pt x="25" y="2"/>
                    <a:pt x="22" y="2"/>
                  </a:cubicBezTo>
                  <a:cubicBezTo>
                    <a:pt x="21" y="1"/>
                    <a:pt x="20" y="1"/>
                    <a:pt x="18" y="0"/>
                  </a:cubicBezTo>
                  <a:cubicBezTo>
                    <a:pt x="17" y="2"/>
                    <a:pt x="16" y="3"/>
                    <a:pt x="16" y="4"/>
                  </a:cubicBezTo>
                  <a:cubicBezTo>
                    <a:pt x="17" y="6"/>
                    <a:pt x="21" y="8"/>
                    <a:pt x="20" y="9"/>
                  </a:cubicBezTo>
                  <a:cubicBezTo>
                    <a:pt x="18" y="11"/>
                    <a:pt x="13" y="10"/>
                    <a:pt x="11" y="9"/>
                  </a:cubicBezTo>
                  <a:cubicBezTo>
                    <a:pt x="9" y="7"/>
                    <a:pt x="4" y="4"/>
                    <a:pt x="3" y="6"/>
                  </a:cubicBezTo>
                  <a:cubicBezTo>
                    <a:pt x="2" y="8"/>
                    <a:pt x="8" y="13"/>
                    <a:pt x="7" y="15"/>
                  </a:cubicBezTo>
                  <a:cubicBezTo>
                    <a:pt x="6" y="18"/>
                    <a:pt x="11" y="21"/>
                    <a:pt x="11" y="24"/>
                  </a:cubicBezTo>
                  <a:cubicBezTo>
                    <a:pt x="11" y="28"/>
                    <a:pt x="18" y="30"/>
                    <a:pt x="18" y="33"/>
                  </a:cubicBezTo>
                  <a:cubicBezTo>
                    <a:pt x="18" y="34"/>
                    <a:pt x="19" y="36"/>
                    <a:pt x="20" y="38"/>
                  </a:cubicBezTo>
                  <a:cubicBezTo>
                    <a:pt x="26" y="36"/>
                    <a:pt x="30" y="32"/>
                    <a:pt x="34" y="30"/>
                  </a:cubicBezTo>
                  <a:cubicBezTo>
                    <a:pt x="39" y="27"/>
                    <a:pt x="37" y="38"/>
                    <a:pt x="36" y="40"/>
                  </a:cubicBezTo>
                  <a:cubicBezTo>
                    <a:pt x="35" y="41"/>
                    <a:pt x="40" y="44"/>
                    <a:pt x="44" y="46"/>
                  </a:cubicBezTo>
                  <a:cubicBezTo>
                    <a:pt x="44" y="43"/>
                    <a:pt x="44" y="41"/>
                    <a:pt x="46" y="39"/>
                  </a:cubicBezTo>
                  <a:cubicBezTo>
                    <a:pt x="52" y="32"/>
                    <a:pt x="56" y="21"/>
                    <a:pt x="53" y="15"/>
                  </a:cubicBezTo>
                  <a:close/>
                  <a:moveTo>
                    <a:pt x="5" y="32"/>
                  </a:moveTo>
                  <a:cubicBezTo>
                    <a:pt x="4" y="31"/>
                    <a:pt x="2" y="30"/>
                    <a:pt x="0" y="29"/>
                  </a:cubicBezTo>
                  <a:cubicBezTo>
                    <a:pt x="0" y="31"/>
                    <a:pt x="0" y="34"/>
                    <a:pt x="3" y="35"/>
                  </a:cubicBezTo>
                  <a:cubicBezTo>
                    <a:pt x="8" y="37"/>
                    <a:pt x="1" y="38"/>
                    <a:pt x="11" y="40"/>
                  </a:cubicBezTo>
                  <a:cubicBezTo>
                    <a:pt x="12" y="40"/>
                    <a:pt x="12" y="40"/>
                    <a:pt x="13" y="40"/>
                  </a:cubicBezTo>
                  <a:cubicBezTo>
                    <a:pt x="13" y="37"/>
                    <a:pt x="13" y="36"/>
                    <a:pt x="11" y="34"/>
                  </a:cubicBezTo>
                  <a:cubicBezTo>
                    <a:pt x="8" y="30"/>
                    <a:pt x="7" y="32"/>
                    <a:pt x="5" y="32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4" name="Freeform 169"/>
            <p:cNvSpPr/>
            <p:nvPr/>
          </p:nvSpPr>
          <p:spPr bwMode="auto">
            <a:xfrm>
              <a:off x="7368977" y="3106723"/>
              <a:ext cx="369593" cy="263454"/>
            </a:xfrm>
            <a:custGeom>
              <a:avLst/>
              <a:gdLst/>
              <a:ahLst/>
              <a:cxnLst>
                <a:cxn ang="0">
                  <a:pos x="156" y="17"/>
                </a:cxn>
                <a:cxn ang="0">
                  <a:pos x="152" y="13"/>
                </a:cxn>
                <a:cxn ang="0">
                  <a:pos x="139" y="22"/>
                </a:cxn>
                <a:cxn ang="0">
                  <a:pos x="134" y="24"/>
                </a:cxn>
                <a:cxn ang="0">
                  <a:pos x="128" y="23"/>
                </a:cxn>
                <a:cxn ang="0">
                  <a:pos x="128" y="10"/>
                </a:cxn>
                <a:cxn ang="0">
                  <a:pos x="123" y="1"/>
                </a:cxn>
                <a:cxn ang="0">
                  <a:pos x="113" y="10"/>
                </a:cxn>
                <a:cxn ang="0">
                  <a:pos x="102" y="16"/>
                </a:cxn>
                <a:cxn ang="0">
                  <a:pos x="91" y="19"/>
                </a:cxn>
                <a:cxn ang="0">
                  <a:pos x="81" y="16"/>
                </a:cxn>
                <a:cxn ang="0">
                  <a:pos x="72" y="13"/>
                </a:cxn>
                <a:cxn ang="0">
                  <a:pos x="62" y="11"/>
                </a:cxn>
                <a:cxn ang="0">
                  <a:pos x="53" y="17"/>
                </a:cxn>
                <a:cxn ang="0">
                  <a:pos x="47" y="28"/>
                </a:cxn>
                <a:cxn ang="0">
                  <a:pos x="31" y="37"/>
                </a:cxn>
                <a:cxn ang="0">
                  <a:pos x="21" y="41"/>
                </a:cxn>
                <a:cxn ang="0">
                  <a:pos x="13" y="38"/>
                </a:cxn>
                <a:cxn ang="0">
                  <a:pos x="8" y="44"/>
                </a:cxn>
                <a:cxn ang="0">
                  <a:pos x="3" y="53"/>
                </a:cxn>
                <a:cxn ang="0">
                  <a:pos x="2" y="62"/>
                </a:cxn>
                <a:cxn ang="0">
                  <a:pos x="2" y="74"/>
                </a:cxn>
                <a:cxn ang="0">
                  <a:pos x="4" y="87"/>
                </a:cxn>
                <a:cxn ang="0">
                  <a:pos x="15" y="93"/>
                </a:cxn>
                <a:cxn ang="0">
                  <a:pos x="3" y="109"/>
                </a:cxn>
                <a:cxn ang="0">
                  <a:pos x="6" y="113"/>
                </a:cxn>
                <a:cxn ang="0">
                  <a:pos x="23" y="115"/>
                </a:cxn>
                <a:cxn ang="0">
                  <a:pos x="68" y="109"/>
                </a:cxn>
                <a:cxn ang="0">
                  <a:pos x="67" y="98"/>
                </a:cxn>
                <a:cxn ang="0">
                  <a:pos x="76" y="93"/>
                </a:cxn>
                <a:cxn ang="0">
                  <a:pos x="84" y="91"/>
                </a:cxn>
                <a:cxn ang="0">
                  <a:pos x="96" y="87"/>
                </a:cxn>
                <a:cxn ang="0">
                  <a:pos x="101" y="82"/>
                </a:cxn>
                <a:cxn ang="0">
                  <a:pos x="105" y="70"/>
                </a:cxn>
                <a:cxn ang="0">
                  <a:pos x="113" y="65"/>
                </a:cxn>
                <a:cxn ang="0">
                  <a:pos x="109" y="58"/>
                </a:cxn>
                <a:cxn ang="0">
                  <a:pos x="122" y="58"/>
                </a:cxn>
                <a:cxn ang="0">
                  <a:pos x="123" y="49"/>
                </a:cxn>
                <a:cxn ang="0">
                  <a:pos x="128" y="41"/>
                </a:cxn>
                <a:cxn ang="0">
                  <a:pos x="126" y="34"/>
                </a:cxn>
                <a:cxn ang="0">
                  <a:pos x="128" y="29"/>
                </a:cxn>
                <a:cxn ang="0">
                  <a:pos x="129" y="28"/>
                </a:cxn>
                <a:cxn ang="0">
                  <a:pos x="135" y="26"/>
                </a:cxn>
                <a:cxn ang="0">
                  <a:pos x="150" y="21"/>
                </a:cxn>
                <a:cxn ang="0">
                  <a:pos x="162" y="18"/>
                </a:cxn>
                <a:cxn ang="0">
                  <a:pos x="156" y="17"/>
                </a:cxn>
              </a:cxnLst>
              <a:rect l="0" t="0" r="r" b="b"/>
              <a:pathLst>
                <a:path w="162" h="116">
                  <a:moveTo>
                    <a:pt x="156" y="17"/>
                  </a:moveTo>
                  <a:cubicBezTo>
                    <a:pt x="154" y="17"/>
                    <a:pt x="154" y="15"/>
                    <a:pt x="152" y="13"/>
                  </a:cubicBezTo>
                  <a:cubicBezTo>
                    <a:pt x="150" y="12"/>
                    <a:pt x="144" y="18"/>
                    <a:pt x="139" y="22"/>
                  </a:cubicBezTo>
                  <a:cubicBezTo>
                    <a:pt x="137" y="22"/>
                    <a:pt x="135" y="23"/>
                    <a:pt x="134" y="24"/>
                  </a:cubicBezTo>
                  <a:cubicBezTo>
                    <a:pt x="131" y="24"/>
                    <a:pt x="129" y="24"/>
                    <a:pt x="128" y="23"/>
                  </a:cubicBezTo>
                  <a:cubicBezTo>
                    <a:pt x="125" y="20"/>
                    <a:pt x="132" y="12"/>
                    <a:pt x="128" y="10"/>
                  </a:cubicBezTo>
                  <a:cubicBezTo>
                    <a:pt x="123" y="8"/>
                    <a:pt x="127" y="1"/>
                    <a:pt x="123" y="1"/>
                  </a:cubicBezTo>
                  <a:cubicBezTo>
                    <a:pt x="119" y="0"/>
                    <a:pt x="113" y="7"/>
                    <a:pt x="113" y="10"/>
                  </a:cubicBezTo>
                  <a:cubicBezTo>
                    <a:pt x="113" y="14"/>
                    <a:pt x="102" y="13"/>
                    <a:pt x="102" y="16"/>
                  </a:cubicBezTo>
                  <a:cubicBezTo>
                    <a:pt x="102" y="19"/>
                    <a:pt x="92" y="15"/>
                    <a:pt x="91" y="19"/>
                  </a:cubicBezTo>
                  <a:cubicBezTo>
                    <a:pt x="89" y="22"/>
                    <a:pt x="84" y="16"/>
                    <a:pt x="81" y="16"/>
                  </a:cubicBezTo>
                  <a:cubicBezTo>
                    <a:pt x="78" y="16"/>
                    <a:pt x="76" y="12"/>
                    <a:pt x="72" y="13"/>
                  </a:cubicBezTo>
                  <a:cubicBezTo>
                    <a:pt x="68" y="14"/>
                    <a:pt x="65" y="12"/>
                    <a:pt x="62" y="11"/>
                  </a:cubicBezTo>
                  <a:cubicBezTo>
                    <a:pt x="59" y="11"/>
                    <a:pt x="57" y="18"/>
                    <a:pt x="53" y="17"/>
                  </a:cubicBezTo>
                  <a:cubicBezTo>
                    <a:pt x="50" y="15"/>
                    <a:pt x="48" y="23"/>
                    <a:pt x="47" y="28"/>
                  </a:cubicBezTo>
                  <a:cubicBezTo>
                    <a:pt x="45" y="32"/>
                    <a:pt x="30" y="32"/>
                    <a:pt x="31" y="37"/>
                  </a:cubicBezTo>
                  <a:cubicBezTo>
                    <a:pt x="31" y="42"/>
                    <a:pt x="22" y="44"/>
                    <a:pt x="21" y="41"/>
                  </a:cubicBezTo>
                  <a:cubicBezTo>
                    <a:pt x="20" y="38"/>
                    <a:pt x="14" y="39"/>
                    <a:pt x="13" y="38"/>
                  </a:cubicBezTo>
                  <a:cubicBezTo>
                    <a:pt x="11" y="38"/>
                    <a:pt x="7" y="39"/>
                    <a:pt x="8" y="44"/>
                  </a:cubicBezTo>
                  <a:cubicBezTo>
                    <a:pt x="8" y="48"/>
                    <a:pt x="4" y="51"/>
                    <a:pt x="3" y="53"/>
                  </a:cubicBezTo>
                  <a:cubicBezTo>
                    <a:pt x="3" y="54"/>
                    <a:pt x="0" y="60"/>
                    <a:pt x="2" y="62"/>
                  </a:cubicBezTo>
                  <a:cubicBezTo>
                    <a:pt x="4" y="65"/>
                    <a:pt x="0" y="70"/>
                    <a:pt x="2" y="74"/>
                  </a:cubicBezTo>
                  <a:cubicBezTo>
                    <a:pt x="4" y="79"/>
                    <a:pt x="3" y="86"/>
                    <a:pt x="4" y="87"/>
                  </a:cubicBezTo>
                  <a:cubicBezTo>
                    <a:pt x="5" y="89"/>
                    <a:pt x="13" y="88"/>
                    <a:pt x="15" y="93"/>
                  </a:cubicBezTo>
                  <a:cubicBezTo>
                    <a:pt x="17" y="98"/>
                    <a:pt x="4" y="107"/>
                    <a:pt x="3" y="109"/>
                  </a:cubicBezTo>
                  <a:cubicBezTo>
                    <a:pt x="3" y="110"/>
                    <a:pt x="4" y="112"/>
                    <a:pt x="6" y="113"/>
                  </a:cubicBezTo>
                  <a:cubicBezTo>
                    <a:pt x="11" y="113"/>
                    <a:pt x="17" y="114"/>
                    <a:pt x="23" y="115"/>
                  </a:cubicBezTo>
                  <a:cubicBezTo>
                    <a:pt x="30" y="116"/>
                    <a:pt x="68" y="111"/>
                    <a:pt x="68" y="109"/>
                  </a:cubicBezTo>
                  <a:cubicBezTo>
                    <a:pt x="69" y="108"/>
                    <a:pt x="67" y="100"/>
                    <a:pt x="67" y="98"/>
                  </a:cubicBezTo>
                  <a:cubicBezTo>
                    <a:pt x="68" y="96"/>
                    <a:pt x="72" y="92"/>
                    <a:pt x="76" y="93"/>
                  </a:cubicBezTo>
                  <a:cubicBezTo>
                    <a:pt x="80" y="93"/>
                    <a:pt x="84" y="94"/>
                    <a:pt x="84" y="91"/>
                  </a:cubicBezTo>
                  <a:cubicBezTo>
                    <a:pt x="84" y="88"/>
                    <a:pt x="95" y="84"/>
                    <a:pt x="96" y="87"/>
                  </a:cubicBezTo>
                  <a:cubicBezTo>
                    <a:pt x="97" y="89"/>
                    <a:pt x="101" y="88"/>
                    <a:pt x="101" y="82"/>
                  </a:cubicBezTo>
                  <a:cubicBezTo>
                    <a:pt x="102" y="75"/>
                    <a:pt x="101" y="70"/>
                    <a:pt x="105" y="70"/>
                  </a:cubicBezTo>
                  <a:cubicBezTo>
                    <a:pt x="109" y="69"/>
                    <a:pt x="113" y="67"/>
                    <a:pt x="113" y="65"/>
                  </a:cubicBezTo>
                  <a:cubicBezTo>
                    <a:pt x="112" y="63"/>
                    <a:pt x="108" y="59"/>
                    <a:pt x="109" y="58"/>
                  </a:cubicBezTo>
                  <a:cubicBezTo>
                    <a:pt x="110" y="56"/>
                    <a:pt x="120" y="61"/>
                    <a:pt x="122" y="58"/>
                  </a:cubicBezTo>
                  <a:cubicBezTo>
                    <a:pt x="123" y="55"/>
                    <a:pt x="121" y="52"/>
                    <a:pt x="123" y="49"/>
                  </a:cubicBezTo>
                  <a:cubicBezTo>
                    <a:pt x="124" y="46"/>
                    <a:pt x="128" y="44"/>
                    <a:pt x="128" y="41"/>
                  </a:cubicBezTo>
                  <a:cubicBezTo>
                    <a:pt x="128" y="38"/>
                    <a:pt x="128" y="37"/>
                    <a:pt x="126" y="34"/>
                  </a:cubicBezTo>
                  <a:cubicBezTo>
                    <a:pt x="124" y="32"/>
                    <a:pt x="125" y="29"/>
                    <a:pt x="128" y="29"/>
                  </a:cubicBezTo>
                  <a:cubicBezTo>
                    <a:pt x="128" y="28"/>
                    <a:pt x="129" y="28"/>
                    <a:pt x="129" y="28"/>
                  </a:cubicBezTo>
                  <a:cubicBezTo>
                    <a:pt x="132" y="27"/>
                    <a:pt x="134" y="27"/>
                    <a:pt x="135" y="26"/>
                  </a:cubicBezTo>
                  <a:cubicBezTo>
                    <a:pt x="139" y="23"/>
                    <a:pt x="147" y="20"/>
                    <a:pt x="150" y="21"/>
                  </a:cubicBezTo>
                  <a:cubicBezTo>
                    <a:pt x="153" y="22"/>
                    <a:pt x="158" y="21"/>
                    <a:pt x="162" y="18"/>
                  </a:cubicBezTo>
                  <a:cubicBezTo>
                    <a:pt x="160" y="17"/>
                    <a:pt x="157" y="16"/>
                    <a:pt x="156" y="17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5" name="Freeform 170"/>
            <p:cNvSpPr/>
            <p:nvPr/>
          </p:nvSpPr>
          <p:spPr bwMode="auto">
            <a:xfrm>
              <a:off x="7384139" y="3146526"/>
              <a:ext cx="424558" cy="382860"/>
            </a:xfrm>
            <a:custGeom>
              <a:avLst/>
              <a:gdLst/>
              <a:ahLst/>
              <a:cxnLst>
                <a:cxn ang="0">
                  <a:pos x="172" y="9"/>
                </a:cxn>
                <a:cxn ang="0">
                  <a:pos x="158" y="1"/>
                </a:cxn>
                <a:cxn ang="0">
                  <a:pos x="144" y="3"/>
                </a:cxn>
                <a:cxn ang="0">
                  <a:pos x="123" y="10"/>
                </a:cxn>
                <a:cxn ang="0">
                  <a:pos x="120" y="16"/>
                </a:cxn>
                <a:cxn ang="0">
                  <a:pos x="117" y="31"/>
                </a:cxn>
                <a:cxn ang="0">
                  <a:pos x="103" y="40"/>
                </a:cxn>
                <a:cxn ang="0">
                  <a:pos x="99" y="52"/>
                </a:cxn>
                <a:cxn ang="0">
                  <a:pos x="90" y="69"/>
                </a:cxn>
                <a:cxn ang="0">
                  <a:pos x="70" y="75"/>
                </a:cxn>
                <a:cxn ang="0">
                  <a:pos x="62" y="91"/>
                </a:cxn>
                <a:cxn ang="0">
                  <a:pos x="0" y="95"/>
                </a:cxn>
                <a:cxn ang="0">
                  <a:pos x="17" y="111"/>
                </a:cxn>
                <a:cxn ang="0">
                  <a:pos x="25" y="132"/>
                </a:cxn>
                <a:cxn ang="0">
                  <a:pos x="7" y="146"/>
                </a:cxn>
                <a:cxn ang="0">
                  <a:pos x="29" y="148"/>
                </a:cxn>
                <a:cxn ang="0">
                  <a:pos x="55" y="146"/>
                </a:cxn>
                <a:cxn ang="0">
                  <a:pos x="70" y="155"/>
                </a:cxn>
                <a:cxn ang="0">
                  <a:pos x="82" y="167"/>
                </a:cxn>
                <a:cxn ang="0">
                  <a:pos x="84" y="167"/>
                </a:cxn>
                <a:cxn ang="0">
                  <a:pos x="105" y="160"/>
                </a:cxn>
                <a:cxn ang="0">
                  <a:pos x="110" y="147"/>
                </a:cxn>
                <a:cxn ang="0">
                  <a:pos x="98" y="128"/>
                </a:cxn>
                <a:cxn ang="0">
                  <a:pos x="114" y="118"/>
                </a:cxn>
                <a:cxn ang="0">
                  <a:pos x="128" y="109"/>
                </a:cxn>
                <a:cxn ang="0">
                  <a:pos x="142" y="91"/>
                </a:cxn>
                <a:cxn ang="0">
                  <a:pos x="154" y="80"/>
                </a:cxn>
                <a:cxn ang="0">
                  <a:pos x="162" y="63"/>
                </a:cxn>
                <a:cxn ang="0">
                  <a:pos x="150" y="47"/>
                </a:cxn>
                <a:cxn ang="0">
                  <a:pos x="154" y="30"/>
                </a:cxn>
                <a:cxn ang="0">
                  <a:pos x="182" y="29"/>
                </a:cxn>
                <a:cxn ang="0">
                  <a:pos x="177" y="17"/>
                </a:cxn>
              </a:cxnLst>
              <a:rect l="0" t="0" r="r" b="b"/>
              <a:pathLst>
                <a:path w="186" h="168">
                  <a:moveTo>
                    <a:pt x="177" y="17"/>
                  </a:moveTo>
                  <a:cubicBezTo>
                    <a:pt x="172" y="15"/>
                    <a:pt x="172" y="10"/>
                    <a:pt x="172" y="9"/>
                  </a:cubicBezTo>
                  <a:cubicBezTo>
                    <a:pt x="172" y="7"/>
                    <a:pt x="166" y="4"/>
                    <a:pt x="161" y="0"/>
                  </a:cubicBezTo>
                  <a:cubicBezTo>
                    <a:pt x="161" y="1"/>
                    <a:pt x="159" y="1"/>
                    <a:pt x="158" y="1"/>
                  </a:cubicBezTo>
                  <a:cubicBezTo>
                    <a:pt x="157" y="1"/>
                    <a:pt x="157" y="0"/>
                    <a:pt x="156" y="0"/>
                  </a:cubicBezTo>
                  <a:cubicBezTo>
                    <a:pt x="152" y="3"/>
                    <a:pt x="147" y="4"/>
                    <a:pt x="144" y="3"/>
                  </a:cubicBezTo>
                  <a:cubicBezTo>
                    <a:pt x="141" y="2"/>
                    <a:pt x="133" y="5"/>
                    <a:pt x="129" y="8"/>
                  </a:cubicBezTo>
                  <a:cubicBezTo>
                    <a:pt x="128" y="9"/>
                    <a:pt x="126" y="9"/>
                    <a:pt x="123" y="10"/>
                  </a:cubicBezTo>
                  <a:cubicBezTo>
                    <a:pt x="123" y="10"/>
                    <a:pt x="122" y="10"/>
                    <a:pt x="122" y="11"/>
                  </a:cubicBezTo>
                  <a:cubicBezTo>
                    <a:pt x="119" y="11"/>
                    <a:pt x="118" y="14"/>
                    <a:pt x="120" y="16"/>
                  </a:cubicBezTo>
                  <a:cubicBezTo>
                    <a:pt x="122" y="19"/>
                    <a:pt x="122" y="20"/>
                    <a:pt x="122" y="23"/>
                  </a:cubicBezTo>
                  <a:cubicBezTo>
                    <a:pt x="122" y="26"/>
                    <a:pt x="118" y="28"/>
                    <a:pt x="117" y="31"/>
                  </a:cubicBezTo>
                  <a:cubicBezTo>
                    <a:pt x="115" y="34"/>
                    <a:pt x="117" y="37"/>
                    <a:pt x="116" y="40"/>
                  </a:cubicBezTo>
                  <a:cubicBezTo>
                    <a:pt x="114" y="43"/>
                    <a:pt x="104" y="38"/>
                    <a:pt x="103" y="40"/>
                  </a:cubicBezTo>
                  <a:cubicBezTo>
                    <a:pt x="102" y="41"/>
                    <a:pt x="106" y="45"/>
                    <a:pt x="107" y="47"/>
                  </a:cubicBezTo>
                  <a:cubicBezTo>
                    <a:pt x="107" y="49"/>
                    <a:pt x="103" y="51"/>
                    <a:pt x="99" y="52"/>
                  </a:cubicBezTo>
                  <a:cubicBezTo>
                    <a:pt x="95" y="52"/>
                    <a:pt x="96" y="57"/>
                    <a:pt x="95" y="64"/>
                  </a:cubicBezTo>
                  <a:cubicBezTo>
                    <a:pt x="95" y="70"/>
                    <a:pt x="91" y="71"/>
                    <a:pt x="90" y="69"/>
                  </a:cubicBezTo>
                  <a:cubicBezTo>
                    <a:pt x="89" y="66"/>
                    <a:pt x="78" y="70"/>
                    <a:pt x="78" y="73"/>
                  </a:cubicBezTo>
                  <a:cubicBezTo>
                    <a:pt x="78" y="76"/>
                    <a:pt x="74" y="75"/>
                    <a:pt x="70" y="75"/>
                  </a:cubicBezTo>
                  <a:cubicBezTo>
                    <a:pt x="66" y="74"/>
                    <a:pt x="62" y="78"/>
                    <a:pt x="61" y="80"/>
                  </a:cubicBezTo>
                  <a:cubicBezTo>
                    <a:pt x="61" y="82"/>
                    <a:pt x="63" y="90"/>
                    <a:pt x="62" y="91"/>
                  </a:cubicBezTo>
                  <a:cubicBezTo>
                    <a:pt x="62" y="93"/>
                    <a:pt x="24" y="98"/>
                    <a:pt x="17" y="97"/>
                  </a:cubicBezTo>
                  <a:cubicBezTo>
                    <a:pt x="11" y="96"/>
                    <a:pt x="5" y="95"/>
                    <a:pt x="0" y="95"/>
                  </a:cubicBezTo>
                  <a:cubicBezTo>
                    <a:pt x="2" y="97"/>
                    <a:pt x="4" y="99"/>
                    <a:pt x="5" y="101"/>
                  </a:cubicBezTo>
                  <a:cubicBezTo>
                    <a:pt x="6" y="105"/>
                    <a:pt x="11" y="109"/>
                    <a:pt x="17" y="111"/>
                  </a:cubicBezTo>
                  <a:cubicBezTo>
                    <a:pt x="22" y="113"/>
                    <a:pt x="19" y="122"/>
                    <a:pt x="22" y="123"/>
                  </a:cubicBezTo>
                  <a:cubicBezTo>
                    <a:pt x="25" y="124"/>
                    <a:pt x="28" y="131"/>
                    <a:pt x="25" y="132"/>
                  </a:cubicBezTo>
                  <a:cubicBezTo>
                    <a:pt x="21" y="132"/>
                    <a:pt x="18" y="133"/>
                    <a:pt x="14" y="135"/>
                  </a:cubicBezTo>
                  <a:cubicBezTo>
                    <a:pt x="11" y="137"/>
                    <a:pt x="7" y="141"/>
                    <a:pt x="7" y="146"/>
                  </a:cubicBezTo>
                  <a:cubicBezTo>
                    <a:pt x="7" y="147"/>
                    <a:pt x="7" y="148"/>
                    <a:pt x="7" y="149"/>
                  </a:cubicBezTo>
                  <a:cubicBezTo>
                    <a:pt x="17" y="149"/>
                    <a:pt x="27" y="149"/>
                    <a:pt x="29" y="148"/>
                  </a:cubicBezTo>
                  <a:cubicBezTo>
                    <a:pt x="30" y="146"/>
                    <a:pt x="35" y="145"/>
                    <a:pt x="37" y="146"/>
                  </a:cubicBezTo>
                  <a:cubicBezTo>
                    <a:pt x="40" y="148"/>
                    <a:pt x="51" y="149"/>
                    <a:pt x="55" y="146"/>
                  </a:cubicBezTo>
                  <a:cubicBezTo>
                    <a:pt x="61" y="143"/>
                    <a:pt x="64" y="146"/>
                    <a:pt x="64" y="149"/>
                  </a:cubicBezTo>
                  <a:cubicBezTo>
                    <a:pt x="65" y="152"/>
                    <a:pt x="67" y="153"/>
                    <a:pt x="70" y="155"/>
                  </a:cubicBezTo>
                  <a:cubicBezTo>
                    <a:pt x="72" y="157"/>
                    <a:pt x="70" y="160"/>
                    <a:pt x="72" y="163"/>
                  </a:cubicBezTo>
                  <a:cubicBezTo>
                    <a:pt x="74" y="165"/>
                    <a:pt x="77" y="165"/>
                    <a:pt x="82" y="167"/>
                  </a:cubicBezTo>
                  <a:cubicBezTo>
                    <a:pt x="82" y="167"/>
                    <a:pt x="83" y="168"/>
                    <a:pt x="83" y="168"/>
                  </a:cubicBezTo>
                  <a:cubicBezTo>
                    <a:pt x="84" y="168"/>
                    <a:pt x="84" y="168"/>
                    <a:pt x="84" y="167"/>
                  </a:cubicBezTo>
                  <a:cubicBezTo>
                    <a:pt x="87" y="164"/>
                    <a:pt x="87" y="159"/>
                    <a:pt x="94" y="160"/>
                  </a:cubicBezTo>
                  <a:cubicBezTo>
                    <a:pt x="102" y="162"/>
                    <a:pt x="101" y="159"/>
                    <a:pt x="105" y="160"/>
                  </a:cubicBezTo>
                  <a:cubicBezTo>
                    <a:pt x="109" y="161"/>
                    <a:pt x="112" y="160"/>
                    <a:pt x="114" y="158"/>
                  </a:cubicBezTo>
                  <a:cubicBezTo>
                    <a:pt x="115" y="155"/>
                    <a:pt x="112" y="150"/>
                    <a:pt x="110" y="147"/>
                  </a:cubicBezTo>
                  <a:cubicBezTo>
                    <a:pt x="107" y="145"/>
                    <a:pt x="104" y="140"/>
                    <a:pt x="105" y="136"/>
                  </a:cubicBezTo>
                  <a:cubicBezTo>
                    <a:pt x="105" y="131"/>
                    <a:pt x="98" y="131"/>
                    <a:pt x="98" y="128"/>
                  </a:cubicBezTo>
                  <a:cubicBezTo>
                    <a:pt x="98" y="124"/>
                    <a:pt x="105" y="118"/>
                    <a:pt x="106" y="117"/>
                  </a:cubicBezTo>
                  <a:cubicBezTo>
                    <a:pt x="107" y="116"/>
                    <a:pt x="113" y="121"/>
                    <a:pt x="114" y="118"/>
                  </a:cubicBezTo>
                  <a:cubicBezTo>
                    <a:pt x="116" y="115"/>
                    <a:pt x="120" y="117"/>
                    <a:pt x="122" y="117"/>
                  </a:cubicBezTo>
                  <a:cubicBezTo>
                    <a:pt x="124" y="118"/>
                    <a:pt x="128" y="113"/>
                    <a:pt x="128" y="109"/>
                  </a:cubicBezTo>
                  <a:cubicBezTo>
                    <a:pt x="129" y="105"/>
                    <a:pt x="136" y="105"/>
                    <a:pt x="138" y="103"/>
                  </a:cubicBezTo>
                  <a:cubicBezTo>
                    <a:pt x="139" y="102"/>
                    <a:pt x="141" y="93"/>
                    <a:pt x="142" y="91"/>
                  </a:cubicBezTo>
                  <a:cubicBezTo>
                    <a:pt x="143" y="89"/>
                    <a:pt x="149" y="91"/>
                    <a:pt x="149" y="86"/>
                  </a:cubicBezTo>
                  <a:cubicBezTo>
                    <a:pt x="149" y="81"/>
                    <a:pt x="151" y="80"/>
                    <a:pt x="154" y="80"/>
                  </a:cubicBezTo>
                  <a:cubicBezTo>
                    <a:pt x="157" y="79"/>
                    <a:pt x="156" y="75"/>
                    <a:pt x="156" y="71"/>
                  </a:cubicBezTo>
                  <a:cubicBezTo>
                    <a:pt x="157" y="68"/>
                    <a:pt x="159" y="64"/>
                    <a:pt x="162" y="63"/>
                  </a:cubicBezTo>
                  <a:cubicBezTo>
                    <a:pt x="166" y="62"/>
                    <a:pt x="161" y="57"/>
                    <a:pt x="157" y="58"/>
                  </a:cubicBezTo>
                  <a:cubicBezTo>
                    <a:pt x="153" y="59"/>
                    <a:pt x="150" y="47"/>
                    <a:pt x="150" y="47"/>
                  </a:cubicBezTo>
                  <a:cubicBezTo>
                    <a:pt x="150" y="47"/>
                    <a:pt x="151" y="38"/>
                    <a:pt x="148" y="36"/>
                  </a:cubicBezTo>
                  <a:cubicBezTo>
                    <a:pt x="146" y="35"/>
                    <a:pt x="149" y="30"/>
                    <a:pt x="154" y="30"/>
                  </a:cubicBezTo>
                  <a:cubicBezTo>
                    <a:pt x="159" y="30"/>
                    <a:pt x="168" y="36"/>
                    <a:pt x="171" y="33"/>
                  </a:cubicBezTo>
                  <a:cubicBezTo>
                    <a:pt x="174" y="31"/>
                    <a:pt x="180" y="30"/>
                    <a:pt x="182" y="29"/>
                  </a:cubicBezTo>
                  <a:cubicBezTo>
                    <a:pt x="183" y="28"/>
                    <a:pt x="185" y="24"/>
                    <a:pt x="186" y="22"/>
                  </a:cubicBezTo>
                  <a:cubicBezTo>
                    <a:pt x="184" y="21"/>
                    <a:pt x="181" y="19"/>
                    <a:pt x="177" y="17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6" name="Freeform 171"/>
            <p:cNvSpPr>
              <a:spLocks noEditPoints="1"/>
            </p:cNvSpPr>
            <p:nvPr/>
          </p:nvSpPr>
          <p:spPr bwMode="auto">
            <a:xfrm>
              <a:off x="8235150" y="4003223"/>
              <a:ext cx="1184592" cy="430244"/>
            </a:xfrm>
            <a:custGeom>
              <a:avLst/>
              <a:gdLst/>
              <a:ahLst/>
              <a:cxnLst>
                <a:cxn ang="0">
                  <a:pos x="38" y="80"/>
                </a:cxn>
                <a:cxn ang="0">
                  <a:pos x="147" y="101"/>
                </a:cxn>
                <a:cxn ang="0">
                  <a:pos x="22" y="52"/>
                </a:cxn>
                <a:cxn ang="0">
                  <a:pos x="278" y="134"/>
                </a:cxn>
                <a:cxn ang="0">
                  <a:pos x="290" y="107"/>
                </a:cxn>
                <a:cxn ang="0">
                  <a:pos x="306" y="111"/>
                </a:cxn>
                <a:cxn ang="0">
                  <a:pos x="317" y="76"/>
                </a:cxn>
                <a:cxn ang="0">
                  <a:pos x="318" y="63"/>
                </a:cxn>
                <a:cxn ang="0">
                  <a:pos x="297" y="53"/>
                </a:cxn>
                <a:cxn ang="0">
                  <a:pos x="266" y="97"/>
                </a:cxn>
                <a:cxn ang="0">
                  <a:pos x="123" y="106"/>
                </a:cxn>
                <a:cxn ang="0">
                  <a:pos x="118" y="87"/>
                </a:cxn>
                <a:cxn ang="0">
                  <a:pos x="114" y="95"/>
                </a:cxn>
                <a:cxn ang="0">
                  <a:pos x="95" y="71"/>
                </a:cxn>
                <a:cxn ang="0">
                  <a:pos x="78" y="50"/>
                </a:cxn>
                <a:cxn ang="0">
                  <a:pos x="52" y="34"/>
                </a:cxn>
                <a:cxn ang="0">
                  <a:pos x="2" y="5"/>
                </a:cxn>
                <a:cxn ang="0">
                  <a:pos x="45" y="65"/>
                </a:cxn>
                <a:cxn ang="0">
                  <a:pos x="99" y="128"/>
                </a:cxn>
                <a:cxn ang="0">
                  <a:pos x="121" y="117"/>
                </a:cxn>
                <a:cxn ang="0">
                  <a:pos x="373" y="53"/>
                </a:cxn>
                <a:cxn ang="0">
                  <a:pos x="376" y="64"/>
                </a:cxn>
                <a:cxn ang="0">
                  <a:pos x="348" y="106"/>
                </a:cxn>
                <a:cxn ang="0">
                  <a:pos x="277" y="167"/>
                </a:cxn>
                <a:cxn ang="0">
                  <a:pos x="322" y="162"/>
                </a:cxn>
                <a:cxn ang="0">
                  <a:pos x="387" y="107"/>
                </a:cxn>
                <a:cxn ang="0">
                  <a:pos x="218" y="158"/>
                </a:cxn>
                <a:cxn ang="0">
                  <a:pos x="196" y="147"/>
                </a:cxn>
                <a:cxn ang="0">
                  <a:pos x="122" y="138"/>
                </a:cxn>
                <a:cxn ang="0">
                  <a:pos x="131" y="153"/>
                </a:cxn>
                <a:cxn ang="0">
                  <a:pos x="201" y="164"/>
                </a:cxn>
                <a:cxn ang="0">
                  <a:pos x="218" y="158"/>
                </a:cxn>
                <a:cxn ang="0">
                  <a:pos x="452" y="106"/>
                </a:cxn>
                <a:cxn ang="0">
                  <a:pos x="404" y="82"/>
                </a:cxn>
                <a:cxn ang="0">
                  <a:pos x="435" y="94"/>
                </a:cxn>
                <a:cxn ang="0">
                  <a:pos x="417" y="101"/>
                </a:cxn>
                <a:cxn ang="0">
                  <a:pos x="444" y="114"/>
                </a:cxn>
                <a:cxn ang="0">
                  <a:pos x="492" y="143"/>
                </a:cxn>
                <a:cxn ang="0">
                  <a:pos x="507" y="161"/>
                </a:cxn>
                <a:cxn ang="0">
                  <a:pos x="480" y="86"/>
                </a:cxn>
                <a:cxn ang="0">
                  <a:pos x="330" y="175"/>
                </a:cxn>
                <a:cxn ang="0">
                  <a:pos x="336" y="177"/>
                </a:cxn>
                <a:cxn ang="0">
                  <a:pos x="339" y="174"/>
                </a:cxn>
                <a:cxn ang="0">
                  <a:pos x="250" y="67"/>
                </a:cxn>
                <a:cxn ang="0">
                  <a:pos x="255" y="39"/>
                </a:cxn>
                <a:cxn ang="0">
                  <a:pos x="254" y="20"/>
                </a:cxn>
                <a:cxn ang="0">
                  <a:pos x="225" y="36"/>
                </a:cxn>
                <a:cxn ang="0">
                  <a:pos x="201" y="51"/>
                </a:cxn>
                <a:cxn ang="0">
                  <a:pos x="165" y="52"/>
                </a:cxn>
                <a:cxn ang="0">
                  <a:pos x="153" y="61"/>
                </a:cxn>
                <a:cxn ang="0">
                  <a:pos x="180" y="103"/>
                </a:cxn>
                <a:cxn ang="0">
                  <a:pos x="218" y="112"/>
                </a:cxn>
                <a:cxn ang="0">
                  <a:pos x="268" y="178"/>
                </a:cxn>
                <a:cxn ang="0">
                  <a:pos x="268" y="178"/>
                </a:cxn>
                <a:cxn ang="0">
                  <a:pos x="236" y="169"/>
                </a:cxn>
                <a:cxn ang="0">
                  <a:pos x="251" y="161"/>
                </a:cxn>
              </a:cxnLst>
              <a:rect l="0" t="0" r="r" b="b"/>
              <a:pathLst>
                <a:path w="519" h="189">
                  <a:moveTo>
                    <a:pt x="38" y="80"/>
                  </a:moveTo>
                  <a:cubicBezTo>
                    <a:pt x="37" y="82"/>
                    <a:pt x="41" y="89"/>
                    <a:pt x="43" y="87"/>
                  </a:cubicBezTo>
                  <a:cubicBezTo>
                    <a:pt x="46" y="85"/>
                    <a:pt x="40" y="75"/>
                    <a:pt x="38" y="80"/>
                  </a:cubicBezTo>
                  <a:close/>
                  <a:moveTo>
                    <a:pt x="147" y="101"/>
                  </a:moveTo>
                  <a:cubicBezTo>
                    <a:pt x="147" y="98"/>
                    <a:pt x="138" y="99"/>
                    <a:pt x="141" y="103"/>
                  </a:cubicBezTo>
                  <a:cubicBezTo>
                    <a:pt x="144" y="108"/>
                    <a:pt x="147" y="104"/>
                    <a:pt x="147" y="101"/>
                  </a:cubicBezTo>
                  <a:close/>
                  <a:moveTo>
                    <a:pt x="22" y="52"/>
                  </a:moveTo>
                  <a:cubicBezTo>
                    <a:pt x="21" y="55"/>
                    <a:pt x="25" y="65"/>
                    <a:pt x="29" y="61"/>
                  </a:cubicBezTo>
                  <a:cubicBezTo>
                    <a:pt x="33" y="57"/>
                    <a:pt x="22" y="48"/>
                    <a:pt x="22" y="52"/>
                  </a:cubicBezTo>
                  <a:close/>
                  <a:moveTo>
                    <a:pt x="273" y="109"/>
                  </a:moveTo>
                  <a:cubicBezTo>
                    <a:pt x="278" y="109"/>
                    <a:pt x="278" y="116"/>
                    <a:pt x="277" y="121"/>
                  </a:cubicBezTo>
                  <a:cubicBezTo>
                    <a:pt x="276" y="125"/>
                    <a:pt x="274" y="135"/>
                    <a:pt x="278" y="134"/>
                  </a:cubicBezTo>
                  <a:cubicBezTo>
                    <a:pt x="283" y="132"/>
                    <a:pt x="287" y="125"/>
                    <a:pt x="284" y="123"/>
                  </a:cubicBezTo>
                  <a:cubicBezTo>
                    <a:pt x="281" y="120"/>
                    <a:pt x="281" y="106"/>
                    <a:pt x="282" y="102"/>
                  </a:cubicBezTo>
                  <a:cubicBezTo>
                    <a:pt x="284" y="98"/>
                    <a:pt x="293" y="101"/>
                    <a:pt x="290" y="107"/>
                  </a:cubicBezTo>
                  <a:cubicBezTo>
                    <a:pt x="287" y="112"/>
                    <a:pt x="295" y="112"/>
                    <a:pt x="295" y="118"/>
                  </a:cubicBezTo>
                  <a:cubicBezTo>
                    <a:pt x="295" y="124"/>
                    <a:pt x="300" y="121"/>
                    <a:pt x="306" y="119"/>
                  </a:cubicBezTo>
                  <a:cubicBezTo>
                    <a:pt x="311" y="118"/>
                    <a:pt x="310" y="115"/>
                    <a:pt x="306" y="111"/>
                  </a:cubicBezTo>
                  <a:cubicBezTo>
                    <a:pt x="303" y="107"/>
                    <a:pt x="309" y="101"/>
                    <a:pt x="304" y="98"/>
                  </a:cubicBezTo>
                  <a:cubicBezTo>
                    <a:pt x="299" y="94"/>
                    <a:pt x="296" y="89"/>
                    <a:pt x="300" y="88"/>
                  </a:cubicBezTo>
                  <a:cubicBezTo>
                    <a:pt x="305" y="87"/>
                    <a:pt x="319" y="79"/>
                    <a:pt x="317" y="76"/>
                  </a:cubicBezTo>
                  <a:cubicBezTo>
                    <a:pt x="316" y="73"/>
                    <a:pt x="296" y="77"/>
                    <a:pt x="294" y="83"/>
                  </a:cubicBezTo>
                  <a:cubicBezTo>
                    <a:pt x="293" y="89"/>
                    <a:pt x="279" y="82"/>
                    <a:pt x="280" y="72"/>
                  </a:cubicBezTo>
                  <a:cubicBezTo>
                    <a:pt x="282" y="61"/>
                    <a:pt x="310" y="60"/>
                    <a:pt x="318" y="63"/>
                  </a:cubicBezTo>
                  <a:cubicBezTo>
                    <a:pt x="326" y="67"/>
                    <a:pt x="334" y="57"/>
                    <a:pt x="337" y="52"/>
                  </a:cubicBezTo>
                  <a:cubicBezTo>
                    <a:pt x="340" y="46"/>
                    <a:pt x="331" y="53"/>
                    <a:pt x="325" y="56"/>
                  </a:cubicBezTo>
                  <a:cubicBezTo>
                    <a:pt x="320" y="60"/>
                    <a:pt x="305" y="56"/>
                    <a:pt x="297" y="53"/>
                  </a:cubicBezTo>
                  <a:cubicBezTo>
                    <a:pt x="289" y="51"/>
                    <a:pt x="290" y="58"/>
                    <a:pt x="283" y="59"/>
                  </a:cubicBezTo>
                  <a:cubicBezTo>
                    <a:pt x="277" y="60"/>
                    <a:pt x="278" y="74"/>
                    <a:pt x="275" y="76"/>
                  </a:cubicBezTo>
                  <a:cubicBezTo>
                    <a:pt x="272" y="77"/>
                    <a:pt x="272" y="88"/>
                    <a:pt x="266" y="97"/>
                  </a:cubicBezTo>
                  <a:cubicBezTo>
                    <a:pt x="260" y="107"/>
                    <a:pt x="268" y="108"/>
                    <a:pt x="273" y="109"/>
                  </a:cubicBezTo>
                  <a:close/>
                  <a:moveTo>
                    <a:pt x="121" y="117"/>
                  </a:moveTo>
                  <a:cubicBezTo>
                    <a:pt x="121" y="113"/>
                    <a:pt x="123" y="108"/>
                    <a:pt x="123" y="106"/>
                  </a:cubicBezTo>
                  <a:cubicBezTo>
                    <a:pt x="123" y="103"/>
                    <a:pt x="124" y="102"/>
                    <a:pt x="127" y="103"/>
                  </a:cubicBezTo>
                  <a:cubicBezTo>
                    <a:pt x="130" y="104"/>
                    <a:pt x="130" y="97"/>
                    <a:pt x="128" y="96"/>
                  </a:cubicBezTo>
                  <a:cubicBezTo>
                    <a:pt x="125" y="95"/>
                    <a:pt x="124" y="87"/>
                    <a:pt x="118" y="87"/>
                  </a:cubicBezTo>
                  <a:cubicBezTo>
                    <a:pt x="113" y="87"/>
                    <a:pt x="114" y="92"/>
                    <a:pt x="117" y="92"/>
                  </a:cubicBezTo>
                  <a:cubicBezTo>
                    <a:pt x="120" y="92"/>
                    <a:pt x="122" y="95"/>
                    <a:pt x="121" y="97"/>
                  </a:cubicBezTo>
                  <a:cubicBezTo>
                    <a:pt x="120" y="100"/>
                    <a:pt x="119" y="95"/>
                    <a:pt x="114" y="95"/>
                  </a:cubicBezTo>
                  <a:cubicBezTo>
                    <a:pt x="110" y="96"/>
                    <a:pt x="113" y="90"/>
                    <a:pt x="107" y="89"/>
                  </a:cubicBezTo>
                  <a:cubicBezTo>
                    <a:pt x="102" y="89"/>
                    <a:pt x="103" y="79"/>
                    <a:pt x="97" y="79"/>
                  </a:cubicBezTo>
                  <a:cubicBezTo>
                    <a:pt x="92" y="79"/>
                    <a:pt x="91" y="75"/>
                    <a:pt x="95" y="71"/>
                  </a:cubicBezTo>
                  <a:cubicBezTo>
                    <a:pt x="99" y="68"/>
                    <a:pt x="89" y="65"/>
                    <a:pt x="89" y="61"/>
                  </a:cubicBezTo>
                  <a:cubicBezTo>
                    <a:pt x="89" y="57"/>
                    <a:pt x="83" y="59"/>
                    <a:pt x="83" y="56"/>
                  </a:cubicBezTo>
                  <a:cubicBezTo>
                    <a:pt x="83" y="53"/>
                    <a:pt x="81" y="54"/>
                    <a:pt x="78" y="50"/>
                  </a:cubicBezTo>
                  <a:cubicBezTo>
                    <a:pt x="75" y="46"/>
                    <a:pt x="73" y="50"/>
                    <a:pt x="71" y="47"/>
                  </a:cubicBezTo>
                  <a:cubicBezTo>
                    <a:pt x="68" y="44"/>
                    <a:pt x="64" y="42"/>
                    <a:pt x="62" y="43"/>
                  </a:cubicBezTo>
                  <a:cubicBezTo>
                    <a:pt x="60" y="44"/>
                    <a:pt x="54" y="39"/>
                    <a:pt x="52" y="34"/>
                  </a:cubicBezTo>
                  <a:cubicBezTo>
                    <a:pt x="51" y="29"/>
                    <a:pt x="35" y="22"/>
                    <a:pt x="33" y="17"/>
                  </a:cubicBezTo>
                  <a:cubicBezTo>
                    <a:pt x="31" y="11"/>
                    <a:pt x="26" y="9"/>
                    <a:pt x="17" y="9"/>
                  </a:cubicBezTo>
                  <a:cubicBezTo>
                    <a:pt x="8" y="9"/>
                    <a:pt x="4" y="0"/>
                    <a:pt x="2" y="5"/>
                  </a:cubicBezTo>
                  <a:cubicBezTo>
                    <a:pt x="0" y="10"/>
                    <a:pt x="12" y="23"/>
                    <a:pt x="18" y="26"/>
                  </a:cubicBezTo>
                  <a:cubicBezTo>
                    <a:pt x="23" y="30"/>
                    <a:pt x="26" y="42"/>
                    <a:pt x="33" y="42"/>
                  </a:cubicBezTo>
                  <a:cubicBezTo>
                    <a:pt x="40" y="43"/>
                    <a:pt x="40" y="64"/>
                    <a:pt x="45" y="65"/>
                  </a:cubicBezTo>
                  <a:cubicBezTo>
                    <a:pt x="50" y="66"/>
                    <a:pt x="61" y="82"/>
                    <a:pt x="63" y="91"/>
                  </a:cubicBezTo>
                  <a:cubicBezTo>
                    <a:pt x="64" y="100"/>
                    <a:pt x="75" y="104"/>
                    <a:pt x="79" y="110"/>
                  </a:cubicBezTo>
                  <a:cubicBezTo>
                    <a:pt x="83" y="117"/>
                    <a:pt x="97" y="125"/>
                    <a:pt x="99" y="128"/>
                  </a:cubicBezTo>
                  <a:cubicBezTo>
                    <a:pt x="101" y="131"/>
                    <a:pt x="103" y="137"/>
                    <a:pt x="105" y="134"/>
                  </a:cubicBezTo>
                  <a:cubicBezTo>
                    <a:pt x="107" y="131"/>
                    <a:pt x="114" y="134"/>
                    <a:pt x="117" y="134"/>
                  </a:cubicBezTo>
                  <a:cubicBezTo>
                    <a:pt x="120" y="134"/>
                    <a:pt x="121" y="122"/>
                    <a:pt x="121" y="117"/>
                  </a:cubicBezTo>
                  <a:close/>
                  <a:moveTo>
                    <a:pt x="376" y="64"/>
                  </a:moveTo>
                  <a:cubicBezTo>
                    <a:pt x="383" y="65"/>
                    <a:pt x="380" y="60"/>
                    <a:pt x="380" y="56"/>
                  </a:cubicBezTo>
                  <a:cubicBezTo>
                    <a:pt x="380" y="51"/>
                    <a:pt x="373" y="55"/>
                    <a:pt x="373" y="53"/>
                  </a:cubicBezTo>
                  <a:cubicBezTo>
                    <a:pt x="373" y="50"/>
                    <a:pt x="371" y="41"/>
                    <a:pt x="365" y="48"/>
                  </a:cubicBezTo>
                  <a:cubicBezTo>
                    <a:pt x="360" y="56"/>
                    <a:pt x="367" y="74"/>
                    <a:pt x="371" y="73"/>
                  </a:cubicBezTo>
                  <a:cubicBezTo>
                    <a:pt x="375" y="72"/>
                    <a:pt x="368" y="63"/>
                    <a:pt x="376" y="64"/>
                  </a:cubicBezTo>
                  <a:close/>
                  <a:moveTo>
                    <a:pt x="348" y="106"/>
                  </a:moveTo>
                  <a:cubicBezTo>
                    <a:pt x="350" y="111"/>
                    <a:pt x="359" y="114"/>
                    <a:pt x="362" y="109"/>
                  </a:cubicBezTo>
                  <a:cubicBezTo>
                    <a:pt x="365" y="105"/>
                    <a:pt x="347" y="99"/>
                    <a:pt x="348" y="106"/>
                  </a:cubicBezTo>
                  <a:close/>
                  <a:moveTo>
                    <a:pt x="322" y="162"/>
                  </a:moveTo>
                  <a:cubicBezTo>
                    <a:pt x="313" y="161"/>
                    <a:pt x="307" y="167"/>
                    <a:pt x="298" y="164"/>
                  </a:cubicBezTo>
                  <a:cubicBezTo>
                    <a:pt x="289" y="161"/>
                    <a:pt x="276" y="164"/>
                    <a:pt x="277" y="167"/>
                  </a:cubicBezTo>
                  <a:cubicBezTo>
                    <a:pt x="278" y="170"/>
                    <a:pt x="286" y="170"/>
                    <a:pt x="295" y="170"/>
                  </a:cubicBezTo>
                  <a:cubicBezTo>
                    <a:pt x="304" y="171"/>
                    <a:pt x="312" y="166"/>
                    <a:pt x="318" y="165"/>
                  </a:cubicBezTo>
                  <a:cubicBezTo>
                    <a:pt x="324" y="165"/>
                    <a:pt x="331" y="163"/>
                    <a:pt x="322" y="162"/>
                  </a:cubicBezTo>
                  <a:close/>
                  <a:moveTo>
                    <a:pt x="393" y="101"/>
                  </a:moveTo>
                  <a:cubicBezTo>
                    <a:pt x="385" y="98"/>
                    <a:pt x="370" y="100"/>
                    <a:pt x="371" y="105"/>
                  </a:cubicBezTo>
                  <a:cubicBezTo>
                    <a:pt x="373" y="109"/>
                    <a:pt x="380" y="107"/>
                    <a:pt x="387" y="107"/>
                  </a:cubicBezTo>
                  <a:cubicBezTo>
                    <a:pt x="394" y="107"/>
                    <a:pt x="397" y="112"/>
                    <a:pt x="401" y="112"/>
                  </a:cubicBezTo>
                  <a:cubicBezTo>
                    <a:pt x="405" y="112"/>
                    <a:pt x="402" y="104"/>
                    <a:pt x="393" y="101"/>
                  </a:cubicBezTo>
                  <a:close/>
                  <a:moveTo>
                    <a:pt x="218" y="158"/>
                  </a:moveTo>
                  <a:cubicBezTo>
                    <a:pt x="217" y="154"/>
                    <a:pt x="204" y="158"/>
                    <a:pt x="198" y="155"/>
                  </a:cubicBezTo>
                  <a:cubicBezTo>
                    <a:pt x="192" y="153"/>
                    <a:pt x="205" y="150"/>
                    <a:pt x="209" y="148"/>
                  </a:cubicBezTo>
                  <a:cubicBezTo>
                    <a:pt x="214" y="145"/>
                    <a:pt x="207" y="144"/>
                    <a:pt x="196" y="147"/>
                  </a:cubicBezTo>
                  <a:cubicBezTo>
                    <a:pt x="185" y="151"/>
                    <a:pt x="173" y="140"/>
                    <a:pt x="173" y="145"/>
                  </a:cubicBezTo>
                  <a:cubicBezTo>
                    <a:pt x="172" y="149"/>
                    <a:pt x="153" y="143"/>
                    <a:pt x="149" y="139"/>
                  </a:cubicBezTo>
                  <a:cubicBezTo>
                    <a:pt x="144" y="136"/>
                    <a:pt x="126" y="132"/>
                    <a:pt x="122" y="138"/>
                  </a:cubicBezTo>
                  <a:cubicBezTo>
                    <a:pt x="119" y="144"/>
                    <a:pt x="116" y="139"/>
                    <a:pt x="117" y="145"/>
                  </a:cubicBezTo>
                  <a:cubicBezTo>
                    <a:pt x="118" y="149"/>
                    <a:pt x="122" y="146"/>
                    <a:pt x="125" y="146"/>
                  </a:cubicBezTo>
                  <a:cubicBezTo>
                    <a:pt x="128" y="146"/>
                    <a:pt x="127" y="152"/>
                    <a:pt x="131" y="153"/>
                  </a:cubicBezTo>
                  <a:cubicBezTo>
                    <a:pt x="136" y="153"/>
                    <a:pt x="150" y="157"/>
                    <a:pt x="151" y="154"/>
                  </a:cubicBezTo>
                  <a:cubicBezTo>
                    <a:pt x="153" y="151"/>
                    <a:pt x="166" y="154"/>
                    <a:pt x="173" y="160"/>
                  </a:cubicBezTo>
                  <a:cubicBezTo>
                    <a:pt x="179" y="165"/>
                    <a:pt x="195" y="165"/>
                    <a:pt x="201" y="164"/>
                  </a:cubicBezTo>
                  <a:cubicBezTo>
                    <a:pt x="207" y="163"/>
                    <a:pt x="213" y="168"/>
                    <a:pt x="216" y="165"/>
                  </a:cubicBezTo>
                  <a:cubicBezTo>
                    <a:pt x="218" y="162"/>
                    <a:pt x="222" y="170"/>
                    <a:pt x="229" y="165"/>
                  </a:cubicBezTo>
                  <a:cubicBezTo>
                    <a:pt x="236" y="160"/>
                    <a:pt x="218" y="162"/>
                    <a:pt x="218" y="158"/>
                  </a:cubicBezTo>
                  <a:close/>
                  <a:moveTo>
                    <a:pt x="480" y="86"/>
                  </a:moveTo>
                  <a:cubicBezTo>
                    <a:pt x="475" y="86"/>
                    <a:pt x="474" y="95"/>
                    <a:pt x="470" y="95"/>
                  </a:cubicBezTo>
                  <a:cubicBezTo>
                    <a:pt x="466" y="95"/>
                    <a:pt x="460" y="104"/>
                    <a:pt x="452" y="106"/>
                  </a:cubicBezTo>
                  <a:cubicBezTo>
                    <a:pt x="444" y="109"/>
                    <a:pt x="443" y="83"/>
                    <a:pt x="440" y="78"/>
                  </a:cubicBezTo>
                  <a:cubicBezTo>
                    <a:pt x="436" y="73"/>
                    <a:pt x="416" y="69"/>
                    <a:pt x="414" y="75"/>
                  </a:cubicBezTo>
                  <a:cubicBezTo>
                    <a:pt x="412" y="81"/>
                    <a:pt x="405" y="78"/>
                    <a:pt x="404" y="82"/>
                  </a:cubicBezTo>
                  <a:cubicBezTo>
                    <a:pt x="404" y="87"/>
                    <a:pt x="406" y="85"/>
                    <a:pt x="410" y="85"/>
                  </a:cubicBezTo>
                  <a:cubicBezTo>
                    <a:pt x="415" y="85"/>
                    <a:pt x="415" y="89"/>
                    <a:pt x="417" y="93"/>
                  </a:cubicBezTo>
                  <a:cubicBezTo>
                    <a:pt x="419" y="97"/>
                    <a:pt x="431" y="94"/>
                    <a:pt x="435" y="94"/>
                  </a:cubicBezTo>
                  <a:cubicBezTo>
                    <a:pt x="439" y="94"/>
                    <a:pt x="439" y="99"/>
                    <a:pt x="434" y="97"/>
                  </a:cubicBezTo>
                  <a:cubicBezTo>
                    <a:pt x="428" y="95"/>
                    <a:pt x="428" y="100"/>
                    <a:pt x="424" y="99"/>
                  </a:cubicBezTo>
                  <a:cubicBezTo>
                    <a:pt x="420" y="98"/>
                    <a:pt x="415" y="98"/>
                    <a:pt x="417" y="101"/>
                  </a:cubicBezTo>
                  <a:cubicBezTo>
                    <a:pt x="420" y="103"/>
                    <a:pt x="424" y="105"/>
                    <a:pt x="424" y="111"/>
                  </a:cubicBezTo>
                  <a:cubicBezTo>
                    <a:pt x="424" y="116"/>
                    <a:pt x="432" y="115"/>
                    <a:pt x="432" y="111"/>
                  </a:cubicBezTo>
                  <a:cubicBezTo>
                    <a:pt x="432" y="106"/>
                    <a:pt x="436" y="112"/>
                    <a:pt x="444" y="114"/>
                  </a:cubicBezTo>
                  <a:cubicBezTo>
                    <a:pt x="451" y="116"/>
                    <a:pt x="446" y="119"/>
                    <a:pt x="454" y="119"/>
                  </a:cubicBezTo>
                  <a:cubicBezTo>
                    <a:pt x="461" y="120"/>
                    <a:pt x="479" y="125"/>
                    <a:pt x="485" y="130"/>
                  </a:cubicBezTo>
                  <a:cubicBezTo>
                    <a:pt x="492" y="135"/>
                    <a:pt x="487" y="139"/>
                    <a:pt x="492" y="143"/>
                  </a:cubicBezTo>
                  <a:cubicBezTo>
                    <a:pt x="496" y="148"/>
                    <a:pt x="497" y="153"/>
                    <a:pt x="491" y="153"/>
                  </a:cubicBezTo>
                  <a:cubicBezTo>
                    <a:pt x="485" y="153"/>
                    <a:pt x="479" y="159"/>
                    <a:pt x="481" y="162"/>
                  </a:cubicBezTo>
                  <a:cubicBezTo>
                    <a:pt x="482" y="165"/>
                    <a:pt x="502" y="161"/>
                    <a:pt x="507" y="161"/>
                  </a:cubicBezTo>
                  <a:cubicBezTo>
                    <a:pt x="510" y="161"/>
                    <a:pt x="513" y="166"/>
                    <a:pt x="519" y="170"/>
                  </a:cubicBezTo>
                  <a:cubicBezTo>
                    <a:pt x="519" y="99"/>
                    <a:pt x="519" y="99"/>
                    <a:pt x="519" y="99"/>
                  </a:cubicBezTo>
                  <a:cubicBezTo>
                    <a:pt x="504" y="94"/>
                    <a:pt x="484" y="85"/>
                    <a:pt x="480" y="86"/>
                  </a:cubicBezTo>
                  <a:close/>
                  <a:moveTo>
                    <a:pt x="336" y="170"/>
                  </a:moveTo>
                  <a:cubicBezTo>
                    <a:pt x="335" y="171"/>
                    <a:pt x="334" y="171"/>
                    <a:pt x="332" y="172"/>
                  </a:cubicBezTo>
                  <a:cubicBezTo>
                    <a:pt x="332" y="173"/>
                    <a:pt x="331" y="174"/>
                    <a:pt x="330" y="175"/>
                  </a:cubicBezTo>
                  <a:cubicBezTo>
                    <a:pt x="329" y="176"/>
                    <a:pt x="328" y="174"/>
                    <a:pt x="327" y="173"/>
                  </a:cubicBezTo>
                  <a:cubicBezTo>
                    <a:pt x="320" y="175"/>
                    <a:pt x="317" y="183"/>
                    <a:pt x="321" y="186"/>
                  </a:cubicBezTo>
                  <a:cubicBezTo>
                    <a:pt x="326" y="188"/>
                    <a:pt x="332" y="182"/>
                    <a:pt x="336" y="177"/>
                  </a:cubicBezTo>
                  <a:cubicBezTo>
                    <a:pt x="336" y="177"/>
                    <a:pt x="337" y="176"/>
                    <a:pt x="337" y="176"/>
                  </a:cubicBezTo>
                  <a:cubicBezTo>
                    <a:pt x="337" y="175"/>
                    <a:pt x="338" y="175"/>
                    <a:pt x="338" y="174"/>
                  </a:cubicBezTo>
                  <a:cubicBezTo>
                    <a:pt x="338" y="174"/>
                    <a:pt x="339" y="174"/>
                    <a:pt x="339" y="174"/>
                  </a:cubicBezTo>
                  <a:cubicBezTo>
                    <a:pt x="338" y="172"/>
                    <a:pt x="337" y="171"/>
                    <a:pt x="336" y="170"/>
                  </a:cubicBezTo>
                  <a:close/>
                  <a:moveTo>
                    <a:pt x="243" y="84"/>
                  </a:moveTo>
                  <a:cubicBezTo>
                    <a:pt x="249" y="81"/>
                    <a:pt x="250" y="74"/>
                    <a:pt x="250" y="67"/>
                  </a:cubicBezTo>
                  <a:cubicBezTo>
                    <a:pt x="249" y="60"/>
                    <a:pt x="264" y="60"/>
                    <a:pt x="267" y="57"/>
                  </a:cubicBezTo>
                  <a:cubicBezTo>
                    <a:pt x="269" y="55"/>
                    <a:pt x="263" y="50"/>
                    <a:pt x="259" y="48"/>
                  </a:cubicBezTo>
                  <a:cubicBezTo>
                    <a:pt x="255" y="46"/>
                    <a:pt x="258" y="42"/>
                    <a:pt x="255" y="39"/>
                  </a:cubicBezTo>
                  <a:cubicBezTo>
                    <a:pt x="252" y="37"/>
                    <a:pt x="247" y="30"/>
                    <a:pt x="252" y="29"/>
                  </a:cubicBezTo>
                  <a:cubicBezTo>
                    <a:pt x="256" y="29"/>
                    <a:pt x="249" y="23"/>
                    <a:pt x="252" y="21"/>
                  </a:cubicBezTo>
                  <a:cubicBezTo>
                    <a:pt x="253" y="21"/>
                    <a:pt x="253" y="20"/>
                    <a:pt x="254" y="20"/>
                  </a:cubicBezTo>
                  <a:cubicBezTo>
                    <a:pt x="252" y="19"/>
                    <a:pt x="250" y="18"/>
                    <a:pt x="249" y="18"/>
                  </a:cubicBezTo>
                  <a:cubicBezTo>
                    <a:pt x="243" y="18"/>
                    <a:pt x="231" y="17"/>
                    <a:pt x="231" y="26"/>
                  </a:cubicBezTo>
                  <a:cubicBezTo>
                    <a:pt x="232" y="34"/>
                    <a:pt x="224" y="31"/>
                    <a:pt x="225" y="36"/>
                  </a:cubicBezTo>
                  <a:cubicBezTo>
                    <a:pt x="225" y="40"/>
                    <a:pt x="221" y="40"/>
                    <a:pt x="221" y="46"/>
                  </a:cubicBezTo>
                  <a:cubicBezTo>
                    <a:pt x="222" y="52"/>
                    <a:pt x="218" y="50"/>
                    <a:pt x="211" y="53"/>
                  </a:cubicBezTo>
                  <a:cubicBezTo>
                    <a:pt x="205" y="56"/>
                    <a:pt x="207" y="51"/>
                    <a:pt x="201" y="51"/>
                  </a:cubicBezTo>
                  <a:cubicBezTo>
                    <a:pt x="194" y="51"/>
                    <a:pt x="193" y="54"/>
                    <a:pt x="189" y="56"/>
                  </a:cubicBezTo>
                  <a:cubicBezTo>
                    <a:pt x="185" y="57"/>
                    <a:pt x="177" y="55"/>
                    <a:pt x="175" y="57"/>
                  </a:cubicBezTo>
                  <a:cubicBezTo>
                    <a:pt x="172" y="59"/>
                    <a:pt x="168" y="52"/>
                    <a:pt x="165" y="52"/>
                  </a:cubicBezTo>
                  <a:cubicBezTo>
                    <a:pt x="164" y="52"/>
                    <a:pt x="163" y="49"/>
                    <a:pt x="162" y="45"/>
                  </a:cubicBezTo>
                  <a:cubicBezTo>
                    <a:pt x="162" y="45"/>
                    <a:pt x="161" y="45"/>
                    <a:pt x="161" y="45"/>
                  </a:cubicBezTo>
                  <a:cubicBezTo>
                    <a:pt x="156" y="45"/>
                    <a:pt x="149" y="57"/>
                    <a:pt x="153" y="61"/>
                  </a:cubicBezTo>
                  <a:cubicBezTo>
                    <a:pt x="158" y="65"/>
                    <a:pt x="157" y="73"/>
                    <a:pt x="159" y="76"/>
                  </a:cubicBezTo>
                  <a:cubicBezTo>
                    <a:pt x="162" y="80"/>
                    <a:pt x="169" y="81"/>
                    <a:pt x="169" y="88"/>
                  </a:cubicBezTo>
                  <a:cubicBezTo>
                    <a:pt x="169" y="95"/>
                    <a:pt x="175" y="106"/>
                    <a:pt x="180" y="103"/>
                  </a:cubicBezTo>
                  <a:cubicBezTo>
                    <a:pt x="184" y="100"/>
                    <a:pt x="187" y="104"/>
                    <a:pt x="189" y="107"/>
                  </a:cubicBezTo>
                  <a:cubicBezTo>
                    <a:pt x="190" y="110"/>
                    <a:pt x="200" y="105"/>
                    <a:pt x="204" y="105"/>
                  </a:cubicBezTo>
                  <a:cubicBezTo>
                    <a:pt x="207" y="106"/>
                    <a:pt x="217" y="108"/>
                    <a:pt x="218" y="112"/>
                  </a:cubicBezTo>
                  <a:cubicBezTo>
                    <a:pt x="219" y="116"/>
                    <a:pt x="228" y="112"/>
                    <a:pt x="234" y="109"/>
                  </a:cubicBezTo>
                  <a:cubicBezTo>
                    <a:pt x="241" y="107"/>
                    <a:pt x="237" y="88"/>
                    <a:pt x="243" y="84"/>
                  </a:cubicBezTo>
                  <a:close/>
                  <a:moveTo>
                    <a:pt x="268" y="178"/>
                  </a:moveTo>
                  <a:cubicBezTo>
                    <a:pt x="270" y="181"/>
                    <a:pt x="276" y="181"/>
                    <a:pt x="278" y="183"/>
                  </a:cubicBezTo>
                  <a:cubicBezTo>
                    <a:pt x="280" y="185"/>
                    <a:pt x="289" y="189"/>
                    <a:pt x="289" y="183"/>
                  </a:cubicBezTo>
                  <a:cubicBezTo>
                    <a:pt x="289" y="178"/>
                    <a:pt x="266" y="174"/>
                    <a:pt x="268" y="178"/>
                  </a:cubicBezTo>
                  <a:close/>
                  <a:moveTo>
                    <a:pt x="251" y="161"/>
                  </a:moveTo>
                  <a:cubicBezTo>
                    <a:pt x="250" y="164"/>
                    <a:pt x="244" y="165"/>
                    <a:pt x="241" y="163"/>
                  </a:cubicBezTo>
                  <a:cubicBezTo>
                    <a:pt x="238" y="160"/>
                    <a:pt x="234" y="166"/>
                    <a:pt x="236" y="169"/>
                  </a:cubicBezTo>
                  <a:cubicBezTo>
                    <a:pt x="237" y="170"/>
                    <a:pt x="244" y="175"/>
                    <a:pt x="252" y="171"/>
                  </a:cubicBezTo>
                  <a:cubicBezTo>
                    <a:pt x="260" y="167"/>
                    <a:pt x="266" y="171"/>
                    <a:pt x="268" y="167"/>
                  </a:cubicBezTo>
                  <a:cubicBezTo>
                    <a:pt x="270" y="162"/>
                    <a:pt x="253" y="158"/>
                    <a:pt x="251" y="161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7" name="Freeform 172"/>
            <p:cNvSpPr>
              <a:spLocks noEditPoints="1"/>
            </p:cNvSpPr>
            <p:nvPr/>
          </p:nvSpPr>
          <p:spPr bwMode="auto">
            <a:xfrm>
              <a:off x="8981918" y="4367129"/>
              <a:ext cx="83395" cy="36012"/>
            </a:xfrm>
            <a:custGeom>
              <a:avLst/>
              <a:gdLst/>
              <a:ahLst/>
              <a:cxnLst>
                <a:cxn ang="0">
                  <a:pos x="3" y="12"/>
                </a:cxn>
                <a:cxn ang="0">
                  <a:pos x="0" y="13"/>
                </a:cxn>
                <a:cxn ang="0">
                  <a:pos x="3" y="15"/>
                </a:cxn>
                <a:cxn ang="0">
                  <a:pos x="5" y="12"/>
                </a:cxn>
                <a:cxn ang="0">
                  <a:pos x="4" y="12"/>
                </a:cxn>
                <a:cxn ang="0">
                  <a:pos x="3" y="12"/>
                </a:cxn>
                <a:cxn ang="0">
                  <a:pos x="19" y="3"/>
                </a:cxn>
                <a:cxn ang="0">
                  <a:pos x="10" y="9"/>
                </a:cxn>
                <a:cxn ang="0">
                  <a:pos x="9" y="10"/>
                </a:cxn>
                <a:cxn ang="0">
                  <a:pos x="12" y="14"/>
                </a:cxn>
                <a:cxn ang="0">
                  <a:pos x="36" y="3"/>
                </a:cxn>
                <a:cxn ang="0">
                  <a:pos x="19" y="3"/>
                </a:cxn>
              </a:cxnLst>
              <a:rect l="0" t="0" r="r" b="b"/>
              <a:pathLst>
                <a:path w="37" h="16">
                  <a:moveTo>
                    <a:pt x="3" y="12"/>
                  </a:moveTo>
                  <a:cubicBezTo>
                    <a:pt x="2" y="12"/>
                    <a:pt x="1" y="12"/>
                    <a:pt x="0" y="13"/>
                  </a:cubicBezTo>
                  <a:cubicBezTo>
                    <a:pt x="1" y="14"/>
                    <a:pt x="2" y="16"/>
                    <a:pt x="3" y="15"/>
                  </a:cubicBezTo>
                  <a:cubicBezTo>
                    <a:pt x="4" y="14"/>
                    <a:pt x="5" y="13"/>
                    <a:pt x="5" y="12"/>
                  </a:cubicBezTo>
                  <a:cubicBezTo>
                    <a:pt x="5" y="12"/>
                    <a:pt x="4" y="12"/>
                    <a:pt x="4" y="12"/>
                  </a:cubicBezTo>
                  <a:cubicBezTo>
                    <a:pt x="3" y="12"/>
                    <a:pt x="3" y="12"/>
                    <a:pt x="3" y="12"/>
                  </a:cubicBezTo>
                  <a:close/>
                  <a:moveTo>
                    <a:pt x="19" y="3"/>
                  </a:moveTo>
                  <a:cubicBezTo>
                    <a:pt x="15" y="3"/>
                    <a:pt x="13" y="7"/>
                    <a:pt x="10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1"/>
                    <a:pt x="11" y="12"/>
                    <a:pt x="12" y="14"/>
                  </a:cubicBezTo>
                  <a:cubicBezTo>
                    <a:pt x="19" y="10"/>
                    <a:pt x="35" y="5"/>
                    <a:pt x="36" y="3"/>
                  </a:cubicBezTo>
                  <a:cubicBezTo>
                    <a:pt x="37" y="0"/>
                    <a:pt x="26" y="4"/>
                    <a:pt x="19" y="3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8" name="Freeform 173"/>
            <p:cNvSpPr/>
            <p:nvPr/>
          </p:nvSpPr>
          <p:spPr bwMode="auto">
            <a:xfrm>
              <a:off x="6150269" y="2837584"/>
              <a:ext cx="87186" cy="47384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7" y="18"/>
                </a:cxn>
                <a:cxn ang="0">
                  <a:pos x="9" y="21"/>
                </a:cxn>
                <a:cxn ang="0">
                  <a:pos x="17" y="20"/>
                </a:cxn>
                <a:cxn ang="0">
                  <a:pos x="24" y="20"/>
                </a:cxn>
                <a:cxn ang="0">
                  <a:pos x="28" y="15"/>
                </a:cxn>
                <a:cxn ang="0">
                  <a:pos x="31" y="9"/>
                </a:cxn>
                <a:cxn ang="0">
                  <a:pos x="38" y="5"/>
                </a:cxn>
                <a:cxn ang="0">
                  <a:pos x="35" y="0"/>
                </a:cxn>
                <a:cxn ang="0">
                  <a:pos x="27" y="3"/>
                </a:cxn>
                <a:cxn ang="0">
                  <a:pos x="18" y="6"/>
                </a:cxn>
                <a:cxn ang="0">
                  <a:pos x="5" y="4"/>
                </a:cxn>
                <a:cxn ang="0">
                  <a:pos x="1" y="4"/>
                </a:cxn>
                <a:cxn ang="0">
                  <a:pos x="0" y="19"/>
                </a:cxn>
              </a:cxnLst>
              <a:rect l="0" t="0" r="r" b="b"/>
              <a:pathLst>
                <a:path w="38" h="21">
                  <a:moveTo>
                    <a:pt x="0" y="19"/>
                  </a:moveTo>
                  <a:cubicBezTo>
                    <a:pt x="3" y="18"/>
                    <a:pt x="6" y="17"/>
                    <a:pt x="7" y="18"/>
                  </a:cubicBezTo>
                  <a:cubicBezTo>
                    <a:pt x="8" y="18"/>
                    <a:pt x="9" y="20"/>
                    <a:pt x="9" y="21"/>
                  </a:cubicBezTo>
                  <a:cubicBezTo>
                    <a:pt x="11" y="21"/>
                    <a:pt x="16" y="20"/>
                    <a:pt x="17" y="20"/>
                  </a:cubicBezTo>
                  <a:cubicBezTo>
                    <a:pt x="19" y="19"/>
                    <a:pt x="24" y="21"/>
                    <a:pt x="24" y="20"/>
                  </a:cubicBezTo>
                  <a:cubicBezTo>
                    <a:pt x="25" y="18"/>
                    <a:pt x="26" y="15"/>
                    <a:pt x="28" y="15"/>
                  </a:cubicBezTo>
                  <a:cubicBezTo>
                    <a:pt x="30" y="15"/>
                    <a:pt x="29" y="10"/>
                    <a:pt x="31" y="9"/>
                  </a:cubicBezTo>
                  <a:cubicBezTo>
                    <a:pt x="33" y="9"/>
                    <a:pt x="38" y="5"/>
                    <a:pt x="38" y="5"/>
                  </a:cubicBezTo>
                  <a:cubicBezTo>
                    <a:pt x="38" y="5"/>
                    <a:pt x="36" y="1"/>
                    <a:pt x="35" y="0"/>
                  </a:cubicBezTo>
                  <a:cubicBezTo>
                    <a:pt x="34" y="0"/>
                    <a:pt x="32" y="3"/>
                    <a:pt x="27" y="3"/>
                  </a:cubicBezTo>
                  <a:cubicBezTo>
                    <a:pt x="23" y="3"/>
                    <a:pt x="20" y="6"/>
                    <a:pt x="18" y="6"/>
                  </a:cubicBezTo>
                  <a:cubicBezTo>
                    <a:pt x="16" y="6"/>
                    <a:pt x="9" y="4"/>
                    <a:pt x="5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9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9" name="Freeform 174"/>
            <p:cNvSpPr>
              <a:spLocks noEditPoints="1"/>
            </p:cNvSpPr>
            <p:nvPr/>
          </p:nvSpPr>
          <p:spPr bwMode="auto">
            <a:xfrm>
              <a:off x="5989164" y="2831900"/>
              <a:ext cx="295674" cy="322209"/>
            </a:xfrm>
            <a:custGeom>
              <a:avLst/>
              <a:gdLst/>
              <a:ahLst/>
              <a:cxnLst>
                <a:cxn ang="0">
                  <a:pos x="90" y="122"/>
                </a:cxn>
                <a:cxn ang="0">
                  <a:pos x="77" y="122"/>
                </a:cxn>
                <a:cxn ang="0">
                  <a:pos x="67" y="127"/>
                </a:cxn>
                <a:cxn ang="0">
                  <a:pos x="79" y="133"/>
                </a:cxn>
                <a:cxn ang="0">
                  <a:pos x="92" y="141"/>
                </a:cxn>
                <a:cxn ang="0">
                  <a:pos x="95" y="134"/>
                </a:cxn>
                <a:cxn ang="0">
                  <a:pos x="99" y="123"/>
                </a:cxn>
                <a:cxn ang="0">
                  <a:pos x="90" y="122"/>
                </a:cxn>
                <a:cxn ang="0">
                  <a:pos x="26" y="85"/>
                </a:cxn>
                <a:cxn ang="0">
                  <a:pos x="18" y="87"/>
                </a:cxn>
                <a:cxn ang="0">
                  <a:pos x="22" y="101"/>
                </a:cxn>
                <a:cxn ang="0">
                  <a:pos x="27" y="112"/>
                </a:cxn>
                <a:cxn ang="0">
                  <a:pos x="34" y="107"/>
                </a:cxn>
                <a:cxn ang="0">
                  <a:pos x="36" y="89"/>
                </a:cxn>
                <a:cxn ang="0">
                  <a:pos x="26" y="85"/>
                </a:cxn>
                <a:cxn ang="0">
                  <a:pos x="108" y="79"/>
                </a:cxn>
                <a:cxn ang="0">
                  <a:pos x="99" y="73"/>
                </a:cxn>
                <a:cxn ang="0">
                  <a:pos x="82" y="55"/>
                </a:cxn>
                <a:cxn ang="0">
                  <a:pos x="66" y="38"/>
                </a:cxn>
                <a:cxn ang="0">
                  <a:pos x="66" y="27"/>
                </a:cxn>
                <a:cxn ang="0">
                  <a:pos x="71" y="21"/>
                </a:cxn>
                <a:cxn ang="0">
                  <a:pos x="72" y="6"/>
                </a:cxn>
                <a:cxn ang="0">
                  <a:pos x="66" y="5"/>
                </a:cxn>
                <a:cxn ang="0">
                  <a:pos x="64" y="0"/>
                </a:cxn>
                <a:cxn ang="0">
                  <a:pos x="55" y="1"/>
                </a:cxn>
                <a:cxn ang="0">
                  <a:pos x="48" y="3"/>
                </a:cxn>
                <a:cxn ang="0">
                  <a:pos x="46" y="2"/>
                </a:cxn>
                <a:cxn ang="0">
                  <a:pos x="44" y="5"/>
                </a:cxn>
                <a:cxn ang="0">
                  <a:pos x="42" y="7"/>
                </a:cxn>
                <a:cxn ang="0">
                  <a:pos x="39" y="9"/>
                </a:cxn>
                <a:cxn ang="0">
                  <a:pos x="34" y="10"/>
                </a:cxn>
                <a:cxn ang="0">
                  <a:pos x="30" y="12"/>
                </a:cxn>
                <a:cxn ang="0">
                  <a:pos x="27" y="16"/>
                </a:cxn>
                <a:cxn ang="0">
                  <a:pos x="20" y="9"/>
                </a:cxn>
                <a:cxn ang="0">
                  <a:pos x="15" y="17"/>
                </a:cxn>
                <a:cxn ang="0">
                  <a:pos x="5" y="17"/>
                </a:cxn>
                <a:cxn ang="0">
                  <a:pos x="6" y="23"/>
                </a:cxn>
                <a:cxn ang="0">
                  <a:pos x="4" y="27"/>
                </a:cxn>
                <a:cxn ang="0">
                  <a:pos x="2" y="30"/>
                </a:cxn>
                <a:cxn ang="0">
                  <a:pos x="5" y="36"/>
                </a:cxn>
                <a:cxn ang="0">
                  <a:pos x="8" y="41"/>
                </a:cxn>
                <a:cxn ang="0">
                  <a:pos x="13" y="43"/>
                </a:cxn>
                <a:cxn ang="0">
                  <a:pos x="12" y="47"/>
                </a:cxn>
                <a:cxn ang="0">
                  <a:pos x="17" y="45"/>
                </a:cxn>
                <a:cxn ang="0">
                  <a:pos x="25" y="38"/>
                </a:cxn>
                <a:cxn ang="0">
                  <a:pos x="41" y="45"/>
                </a:cxn>
                <a:cxn ang="0">
                  <a:pos x="44" y="52"/>
                </a:cxn>
                <a:cxn ang="0">
                  <a:pos x="55" y="65"/>
                </a:cxn>
                <a:cxn ang="0">
                  <a:pos x="70" y="79"/>
                </a:cxn>
                <a:cxn ang="0">
                  <a:pos x="81" y="83"/>
                </a:cxn>
                <a:cxn ang="0">
                  <a:pos x="91" y="90"/>
                </a:cxn>
                <a:cxn ang="0">
                  <a:pos x="99" y="96"/>
                </a:cxn>
                <a:cxn ang="0">
                  <a:pos x="103" y="103"/>
                </a:cxn>
                <a:cxn ang="0">
                  <a:pos x="103" y="115"/>
                </a:cxn>
                <a:cxn ang="0">
                  <a:pos x="104" y="124"/>
                </a:cxn>
                <a:cxn ang="0">
                  <a:pos x="109" y="115"/>
                </a:cxn>
                <a:cxn ang="0">
                  <a:pos x="116" y="108"/>
                </a:cxn>
                <a:cxn ang="0">
                  <a:pos x="111" y="99"/>
                </a:cxn>
                <a:cxn ang="0">
                  <a:pos x="121" y="95"/>
                </a:cxn>
                <a:cxn ang="0">
                  <a:pos x="130" y="95"/>
                </a:cxn>
                <a:cxn ang="0">
                  <a:pos x="108" y="79"/>
                </a:cxn>
              </a:cxnLst>
              <a:rect l="0" t="0" r="r" b="b"/>
              <a:pathLst>
                <a:path w="130" h="141">
                  <a:moveTo>
                    <a:pt x="90" y="122"/>
                  </a:moveTo>
                  <a:cubicBezTo>
                    <a:pt x="84" y="124"/>
                    <a:pt x="81" y="124"/>
                    <a:pt x="77" y="122"/>
                  </a:cubicBezTo>
                  <a:cubicBezTo>
                    <a:pt x="73" y="120"/>
                    <a:pt x="66" y="124"/>
                    <a:pt x="67" y="127"/>
                  </a:cubicBezTo>
                  <a:cubicBezTo>
                    <a:pt x="68" y="129"/>
                    <a:pt x="71" y="131"/>
                    <a:pt x="79" y="133"/>
                  </a:cubicBezTo>
                  <a:cubicBezTo>
                    <a:pt x="87" y="135"/>
                    <a:pt x="88" y="141"/>
                    <a:pt x="92" y="141"/>
                  </a:cubicBezTo>
                  <a:cubicBezTo>
                    <a:pt x="95" y="141"/>
                    <a:pt x="96" y="138"/>
                    <a:pt x="95" y="134"/>
                  </a:cubicBezTo>
                  <a:cubicBezTo>
                    <a:pt x="94" y="129"/>
                    <a:pt x="99" y="124"/>
                    <a:pt x="99" y="123"/>
                  </a:cubicBezTo>
                  <a:cubicBezTo>
                    <a:pt x="100" y="122"/>
                    <a:pt x="97" y="121"/>
                    <a:pt x="90" y="122"/>
                  </a:cubicBezTo>
                  <a:close/>
                  <a:moveTo>
                    <a:pt x="26" y="85"/>
                  </a:moveTo>
                  <a:cubicBezTo>
                    <a:pt x="22" y="88"/>
                    <a:pt x="19" y="84"/>
                    <a:pt x="18" y="87"/>
                  </a:cubicBezTo>
                  <a:cubicBezTo>
                    <a:pt x="16" y="90"/>
                    <a:pt x="23" y="95"/>
                    <a:pt x="22" y="101"/>
                  </a:cubicBezTo>
                  <a:cubicBezTo>
                    <a:pt x="20" y="108"/>
                    <a:pt x="23" y="116"/>
                    <a:pt x="27" y="112"/>
                  </a:cubicBezTo>
                  <a:cubicBezTo>
                    <a:pt x="30" y="108"/>
                    <a:pt x="32" y="110"/>
                    <a:pt x="34" y="107"/>
                  </a:cubicBezTo>
                  <a:cubicBezTo>
                    <a:pt x="37" y="104"/>
                    <a:pt x="35" y="94"/>
                    <a:pt x="36" y="89"/>
                  </a:cubicBezTo>
                  <a:cubicBezTo>
                    <a:pt x="38" y="84"/>
                    <a:pt x="30" y="81"/>
                    <a:pt x="26" y="85"/>
                  </a:cubicBezTo>
                  <a:close/>
                  <a:moveTo>
                    <a:pt x="108" y="79"/>
                  </a:moveTo>
                  <a:cubicBezTo>
                    <a:pt x="103" y="77"/>
                    <a:pt x="106" y="72"/>
                    <a:pt x="99" y="73"/>
                  </a:cubicBezTo>
                  <a:cubicBezTo>
                    <a:pt x="92" y="73"/>
                    <a:pt x="84" y="64"/>
                    <a:pt x="82" y="55"/>
                  </a:cubicBezTo>
                  <a:cubicBezTo>
                    <a:pt x="79" y="45"/>
                    <a:pt x="69" y="44"/>
                    <a:pt x="66" y="38"/>
                  </a:cubicBezTo>
                  <a:cubicBezTo>
                    <a:pt x="63" y="33"/>
                    <a:pt x="68" y="32"/>
                    <a:pt x="66" y="27"/>
                  </a:cubicBezTo>
                  <a:cubicBezTo>
                    <a:pt x="65" y="24"/>
                    <a:pt x="68" y="22"/>
                    <a:pt x="71" y="21"/>
                  </a:cubicBezTo>
                  <a:cubicBezTo>
                    <a:pt x="71" y="15"/>
                    <a:pt x="71" y="9"/>
                    <a:pt x="72" y="6"/>
                  </a:cubicBezTo>
                  <a:cubicBezTo>
                    <a:pt x="69" y="5"/>
                    <a:pt x="67" y="5"/>
                    <a:pt x="66" y="5"/>
                  </a:cubicBezTo>
                  <a:cubicBezTo>
                    <a:pt x="65" y="4"/>
                    <a:pt x="64" y="0"/>
                    <a:pt x="64" y="0"/>
                  </a:cubicBezTo>
                  <a:cubicBezTo>
                    <a:pt x="63" y="0"/>
                    <a:pt x="56" y="0"/>
                    <a:pt x="55" y="1"/>
                  </a:cubicBezTo>
                  <a:cubicBezTo>
                    <a:pt x="53" y="2"/>
                    <a:pt x="50" y="5"/>
                    <a:pt x="48" y="3"/>
                  </a:cubicBezTo>
                  <a:cubicBezTo>
                    <a:pt x="47" y="3"/>
                    <a:pt x="47" y="3"/>
                    <a:pt x="46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7"/>
                    <a:pt x="42" y="7"/>
                  </a:cubicBezTo>
                  <a:cubicBezTo>
                    <a:pt x="41" y="7"/>
                    <a:pt x="39" y="6"/>
                    <a:pt x="39" y="9"/>
                  </a:cubicBezTo>
                  <a:cubicBezTo>
                    <a:pt x="39" y="11"/>
                    <a:pt x="35" y="10"/>
                    <a:pt x="34" y="10"/>
                  </a:cubicBezTo>
                  <a:cubicBezTo>
                    <a:pt x="32" y="10"/>
                    <a:pt x="30" y="10"/>
                    <a:pt x="30" y="12"/>
                  </a:cubicBezTo>
                  <a:cubicBezTo>
                    <a:pt x="30" y="14"/>
                    <a:pt x="29" y="19"/>
                    <a:pt x="27" y="16"/>
                  </a:cubicBezTo>
                  <a:cubicBezTo>
                    <a:pt x="24" y="14"/>
                    <a:pt x="21" y="8"/>
                    <a:pt x="20" y="9"/>
                  </a:cubicBezTo>
                  <a:cubicBezTo>
                    <a:pt x="19" y="9"/>
                    <a:pt x="17" y="17"/>
                    <a:pt x="15" y="17"/>
                  </a:cubicBezTo>
                  <a:cubicBezTo>
                    <a:pt x="13" y="17"/>
                    <a:pt x="8" y="17"/>
                    <a:pt x="5" y="17"/>
                  </a:cubicBezTo>
                  <a:cubicBezTo>
                    <a:pt x="4" y="20"/>
                    <a:pt x="5" y="22"/>
                    <a:pt x="6" y="23"/>
                  </a:cubicBezTo>
                  <a:cubicBezTo>
                    <a:pt x="8" y="23"/>
                    <a:pt x="6" y="26"/>
                    <a:pt x="4" y="27"/>
                  </a:cubicBezTo>
                  <a:cubicBezTo>
                    <a:pt x="3" y="28"/>
                    <a:pt x="0" y="27"/>
                    <a:pt x="2" y="30"/>
                  </a:cubicBezTo>
                  <a:cubicBezTo>
                    <a:pt x="4" y="33"/>
                    <a:pt x="7" y="33"/>
                    <a:pt x="5" y="36"/>
                  </a:cubicBezTo>
                  <a:cubicBezTo>
                    <a:pt x="3" y="38"/>
                    <a:pt x="5" y="41"/>
                    <a:pt x="8" y="41"/>
                  </a:cubicBezTo>
                  <a:cubicBezTo>
                    <a:pt x="10" y="41"/>
                    <a:pt x="14" y="41"/>
                    <a:pt x="13" y="43"/>
                  </a:cubicBezTo>
                  <a:cubicBezTo>
                    <a:pt x="12" y="44"/>
                    <a:pt x="12" y="45"/>
                    <a:pt x="12" y="47"/>
                  </a:cubicBezTo>
                  <a:cubicBezTo>
                    <a:pt x="14" y="46"/>
                    <a:pt x="15" y="46"/>
                    <a:pt x="17" y="45"/>
                  </a:cubicBezTo>
                  <a:cubicBezTo>
                    <a:pt x="21" y="43"/>
                    <a:pt x="19" y="40"/>
                    <a:pt x="25" y="38"/>
                  </a:cubicBezTo>
                  <a:cubicBezTo>
                    <a:pt x="31" y="37"/>
                    <a:pt x="38" y="42"/>
                    <a:pt x="41" y="45"/>
                  </a:cubicBezTo>
                  <a:cubicBezTo>
                    <a:pt x="43" y="49"/>
                    <a:pt x="44" y="49"/>
                    <a:pt x="44" y="52"/>
                  </a:cubicBezTo>
                  <a:cubicBezTo>
                    <a:pt x="45" y="55"/>
                    <a:pt x="47" y="60"/>
                    <a:pt x="55" y="65"/>
                  </a:cubicBezTo>
                  <a:cubicBezTo>
                    <a:pt x="63" y="71"/>
                    <a:pt x="66" y="76"/>
                    <a:pt x="70" y="79"/>
                  </a:cubicBezTo>
                  <a:cubicBezTo>
                    <a:pt x="74" y="81"/>
                    <a:pt x="79" y="80"/>
                    <a:pt x="81" y="83"/>
                  </a:cubicBezTo>
                  <a:cubicBezTo>
                    <a:pt x="84" y="86"/>
                    <a:pt x="87" y="88"/>
                    <a:pt x="91" y="90"/>
                  </a:cubicBezTo>
                  <a:cubicBezTo>
                    <a:pt x="95" y="92"/>
                    <a:pt x="95" y="96"/>
                    <a:pt x="99" y="96"/>
                  </a:cubicBezTo>
                  <a:cubicBezTo>
                    <a:pt x="103" y="97"/>
                    <a:pt x="100" y="100"/>
                    <a:pt x="103" y="103"/>
                  </a:cubicBezTo>
                  <a:cubicBezTo>
                    <a:pt x="105" y="106"/>
                    <a:pt x="106" y="112"/>
                    <a:pt x="103" y="115"/>
                  </a:cubicBezTo>
                  <a:cubicBezTo>
                    <a:pt x="101" y="119"/>
                    <a:pt x="102" y="124"/>
                    <a:pt x="104" y="124"/>
                  </a:cubicBezTo>
                  <a:cubicBezTo>
                    <a:pt x="105" y="124"/>
                    <a:pt x="109" y="118"/>
                    <a:pt x="109" y="115"/>
                  </a:cubicBezTo>
                  <a:cubicBezTo>
                    <a:pt x="110" y="112"/>
                    <a:pt x="113" y="112"/>
                    <a:pt x="116" y="108"/>
                  </a:cubicBezTo>
                  <a:cubicBezTo>
                    <a:pt x="118" y="105"/>
                    <a:pt x="112" y="104"/>
                    <a:pt x="111" y="99"/>
                  </a:cubicBezTo>
                  <a:cubicBezTo>
                    <a:pt x="109" y="95"/>
                    <a:pt x="116" y="91"/>
                    <a:pt x="121" y="95"/>
                  </a:cubicBezTo>
                  <a:cubicBezTo>
                    <a:pt x="127" y="98"/>
                    <a:pt x="130" y="101"/>
                    <a:pt x="130" y="95"/>
                  </a:cubicBezTo>
                  <a:cubicBezTo>
                    <a:pt x="130" y="89"/>
                    <a:pt x="112" y="82"/>
                    <a:pt x="108" y="79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0" name="Freeform 175"/>
            <p:cNvSpPr/>
            <p:nvPr/>
          </p:nvSpPr>
          <p:spPr bwMode="auto">
            <a:xfrm>
              <a:off x="6284839" y="2951306"/>
              <a:ext cx="32221" cy="39803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" y="8"/>
                </a:cxn>
                <a:cxn ang="0">
                  <a:pos x="0" y="12"/>
                </a:cxn>
                <a:cxn ang="0">
                  <a:pos x="8" y="18"/>
                </a:cxn>
                <a:cxn ang="0">
                  <a:pos x="9" y="18"/>
                </a:cxn>
                <a:cxn ang="0">
                  <a:pos x="14" y="10"/>
                </a:cxn>
                <a:cxn ang="0">
                  <a:pos x="5" y="0"/>
                </a:cxn>
              </a:cxnLst>
              <a:rect l="0" t="0" r="r" b="b"/>
              <a:pathLst>
                <a:path w="14" h="18">
                  <a:moveTo>
                    <a:pt x="5" y="0"/>
                  </a:moveTo>
                  <a:cubicBezTo>
                    <a:pt x="3" y="3"/>
                    <a:pt x="0" y="7"/>
                    <a:pt x="1" y="8"/>
                  </a:cubicBezTo>
                  <a:cubicBezTo>
                    <a:pt x="1" y="9"/>
                    <a:pt x="0" y="10"/>
                    <a:pt x="0" y="12"/>
                  </a:cubicBezTo>
                  <a:cubicBezTo>
                    <a:pt x="3" y="14"/>
                    <a:pt x="6" y="16"/>
                    <a:pt x="8" y="18"/>
                  </a:cubicBezTo>
                  <a:cubicBezTo>
                    <a:pt x="8" y="18"/>
                    <a:pt x="8" y="18"/>
                    <a:pt x="9" y="18"/>
                  </a:cubicBezTo>
                  <a:cubicBezTo>
                    <a:pt x="9" y="14"/>
                    <a:pt x="12" y="10"/>
                    <a:pt x="14" y="10"/>
                  </a:cubicBezTo>
                  <a:cubicBezTo>
                    <a:pt x="11" y="7"/>
                    <a:pt x="7" y="2"/>
                    <a:pt x="5" y="0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1" name="Freeform 176"/>
            <p:cNvSpPr/>
            <p:nvPr/>
          </p:nvSpPr>
          <p:spPr bwMode="auto">
            <a:xfrm>
              <a:off x="6292420" y="2860329"/>
              <a:ext cx="108035" cy="126989"/>
            </a:xfrm>
            <a:custGeom>
              <a:avLst/>
              <a:gdLst/>
              <a:ahLst/>
              <a:cxnLst>
                <a:cxn ang="0">
                  <a:pos x="41" y="37"/>
                </a:cxn>
                <a:cxn ang="0">
                  <a:pos x="41" y="29"/>
                </a:cxn>
                <a:cxn ang="0">
                  <a:pos x="42" y="23"/>
                </a:cxn>
                <a:cxn ang="0">
                  <a:pos x="29" y="20"/>
                </a:cxn>
                <a:cxn ang="0">
                  <a:pos x="28" y="13"/>
                </a:cxn>
                <a:cxn ang="0">
                  <a:pos x="24" y="9"/>
                </a:cxn>
                <a:cxn ang="0">
                  <a:pos x="20" y="2"/>
                </a:cxn>
                <a:cxn ang="0">
                  <a:pos x="20" y="2"/>
                </a:cxn>
                <a:cxn ang="0">
                  <a:pos x="17" y="1"/>
                </a:cxn>
                <a:cxn ang="0">
                  <a:pos x="12" y="0"/>
                </a:cxn>
                <a:cxn ang="0">
                  <a:pos x="0" y="3"/>
                </a:cxn>
                <a:cxn ang="0">
                  <a:pos x="3" y="10"/>
                </a:cxn>
                <a:cxn ang="0">
                  <a:pos x="7" y="18"/>
                </a:cxn>
                <a:cxn ang="0">
                  <a:pos x="6" y="36"/>
                </a:cxn>
                <a:cxn ang="0">
                  <a:pos x="2" y="40"/>
                </a:cxn>
                <a:cxn ang="0">
                  <a:pos x="11" y="50"/>
                </a:cxn>
                <a:cxn ang="0">
                  <a:pos x="11" y="50"/>
                </a:cxn>
                <a:cxn ang="0">
                  <a:pos x="21" y="56"/>
                </a:cxn>
                <a:cxn ang="0">
                  <a:pos x="41" y="52"/>
                </a:cxn>
                <a:cxn ang="0">
                  <a:pos x="41" y="49"/>
                </a:cxn>
                <a:cxn ang="0">
                  <a:pos x="45" y="44"/>
                </a:cxn>
                <a:cxn ang="0">
                  <a:pos x="41" y="37"/>
                </a:cxn>
              </a:cxnLst>
              <a:rect l="0" t="0" r="r" b="b"/>
              <a:pathLst>
                <a:path w="47" h="56">
                  <a:moveTo>
                    <a:pt x="41" y="37"/>
                  </a:moveTo>
                  <a:cubicBezTo>
                    <a:pt x="39" y="35"/>
                    <a:pt x="39" y="31"/>
                    <a:pt x="41" y="29"/>
                  </a:cubicBezTo>
                  <a:cubicBezTo>
                    <a:pt x="44" y="28"/>
                    <a:pt x="42" y="26"/>
                    <a:pt x="42" y="23"/>
                  </a:cubicBezTo>
                  <a:cubicBezTo>
                    <a:pt x="42" y="21"/>
                    <a:pt x="31" y="20"/>
                    <a:pt x="29" y="20"/>
                  </a:cubicBezTo>
                  <a:cubicBezTo>
                    <a:pt x="27" y="19"/>
                    <a:pt x="30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20" y="3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1"/>
                    <a:pt x="17" y="1"/>
                    <a:pt x="17" y="1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5" y="2"/>
                    <a:pt x="0" y="3"/>
                  </a:cubicBezTo>
                  <a:cubicBezTo>
                    <a:pt x="1" y="6"/>
                    <a:pt x="2" y="9"/>
                    <a:pt x="3" y="10"/>
                  </a:cubicBezTo>
                  <a:cubicBezTo>
                    <a:pt x="7" y="11"/>
                    <a:pt x="6" y="15"/>
                    <a:pt x="7" y="18"/>
                  </a:cubicBezTo>
                  <a:cubicBezTo>
                    <a:pt x="8" y="21"/>
                    <a:pt x="8" y="36"/>
                    <a:pt x="6" y="36"/>
                  </a:cubicBezTo>
                  <a:cubicBezTo>
                    <a:pt x="5" y="36"/>
                    <a:pt x="4" y="37"/>
                    <a:pt x="2" y="40"/>
                  </a:cubicBezTo>
                  <a:cubicBezTo>
                    <a:pt x="4" y="42"/>
                    <a:pt x="8" y="47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21" y="56"/>
                    <a:pt x="21" y="56"/>
                  </a:cubicBezTo>
                  <a:cubicBezTo>
                    <a:pt x="21" y="56"/>
                    <a:pt x="33" y="53"/>
                    <a:pt x="41" y="52"/>
                  </a:cubicBezTo>
                  <a:cubicBezTo>
                    <a:pt x="41" y="51"/>
                    <a:pt x="41" y="50"/>
                    <a:pt x="41" y="49"/>
                  </a:cubicBezTo>
                  <a:cubicBezTo>
                    <a:pt x="41" y="47"/>
                    <a:pt x="43" y="44"/>
                    <a:pt x="45" y="44"/>
                  </a:cubicBezTo>
                  <a:cubicBezTo>
                    <a:pt x="47" y="44"/>
                    <a:pt x="44" y="39"/>
                    <a:pt x="41" y="37"/>
                  </a:cubicBezTo>
                  <a:close/>
                </a:path>
              </a:pathLst>
            </a:custGeom>
            <a:grpFill/>
            <a:ln w="1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5" name="椭圆 3"/>
          <p:cNvSpPr>
            <a:spLocks noChangeAspect="1" noChangeArrowheads="1"/>
          </p:cNvSpPr>
          <p:nvPr/>
        </p:nvSpPr>
        <p:spPr bwMode="auto">
          <a:xfrm>
            <a:off x="8176193" y="3074395"/>
            <a:ext cx="144000" cy="144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" name="椭圆 4"/>
          <p:cNvSpPr>
            <a:spLocks noChangeAspect="1" noChangeArrowheads="1"/>
          </p:cNvSpPr>
          <p:nvPr/>
        </p:nvSpPr>
        <p:spPr bwMode="auto">
          <a:xfrm>
            <a:off x="6591868" y="4442820"/>
            <a:ext cx="144000" cy="144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" name="椭圆 5"/>
          <p:cNvSpPr>
            <a:spLocks noChangeAspect="1" noChangeArrowheads="1"/>
          </p:cNvSpPr>
          <p:nvPr/>
        </p:nvSpPr>
        <p:spPr bwMode="auto">
          <a:xfrm>
            <a:off x="4359843" y="3149210"/>
            <a:ext cx="144000" cy="144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" name="椭圆 6"/>
          <p:cNvSpPr>
            <a:spLocks noChangeAspect="1" noChangeArrowheads="1"/>
          </p:cNvSpPr>
          <p:nvPr/>
        </p:nvSpPr>
        <p:spPr bwMode="auto">
          <a:xfrm>
            <a:off x="4575743" y="3939583"/>
            <a:ext cx="144000" cy="144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9" name="组合 11"/>
          <p:cNvGrpSpPr/>
          <p:nvPr/>
        </p:nvGrpSpPr>
        <p:grpSpPr bwMode="auto">
          <a:xfrm>
            <a:off x="8284143" y="2642595"/>
            <a:ext cx="2628900" cy="431800"/>
            <a:chOff x="0" y="0"/>
            <a:chExt cx="2628292" cy="432048"/>
          </a:xfrm>
        </p:grpSpPr>
        <p:sp>
          <p:nvSpPr>
            <p:cNvPr id="30" name="直接连接符 8"/>
            <p:cNvSpPr>
              <a:spLocks noChangeShapeType="1"/>
            </p:cNvSpPr>
            <p:nvPr/>
          </p:nvSpPr>
          <p:spPr bwMode="auto">
            <a:xfrm flipV="1">
              <a:off x="0" y="0"/>
              <a:ext cx="756084" cy="432048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直接连接符 9"/>
            <p:cNvSpPr>
              <a:spLocks noChangeShapeType="1"/>
            </p:cNvSpPr>
            <p:nvPr/>
          </p:nvSpPr>
          <p:spPr bwMode="auto">
            <a:xfrm>
              <a:off x="756084" y="0"/>
              <a:ext cx="1872208" cy="1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2" name="TextBox 13"/>
          <p:cNvSpPr>
            <a:spLocks noChangeArrowheads="1"/>
          </p:cNvSpPr>
          <p:nvPr/>
        </p:nvSpPr>
        <p:spPr bwMode="auto">
          <a:xfrm>
            <a:off x="9039793" y="2652120"/>
            <a:ext cx="21240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buClr>
                <a:srgbClr val="E36C09"/>
              </a:buClr>
              <a:buFont typeface="Arial" panose="020B0604020202020204" pitchFamily="34" charset="0"/>
              <a:buNone/>
            </a:pPr>
            <a:r>
              <a:rPr lang="en-US" altLang="zh-CN" sz="12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You can click here to enter your text. You can click here to enter your text. </a:t>
            </a:r>
            <a:endParaRPr lang="zh-CN" altLang="en-US" sz="1200" b="1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33" name="矩形 14"/>
          <p:cNvSpPr>
            <a:spLocks noChangeArrowheads="1"/>
          </p:cNvSpPr>
          <p:nvPr/>
        </p:nvSpPr>
        <p:spPr bwMode="auto">
          <a:xfrm>
            <a:off x="9039793" y="2271120"/>
            <a:ext cx="21240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31859B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Add your title. </a:t>
            </a:r>
            <a:endParaRPr lang="zh-CN" altLang="en-US" b="1">
              <a:solidFill>
                <a:srgbClr val="31859B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grpSp>
        <p:nvGrpSpPr>
          <p:cNvPr id="34" name="组合 15"/>
          <p:cNvGrpSpPr/>
          <p:nvPr/>
        </p:nvGrpSpPr>
        <p:grpSpPr bwMode="auto">
          <a:xfrm>
            <a:off x="6663306" y="4550770"/>
            <a:ext cx="1998662" cy="261938"/>
            <a:chOff x="0" y="0"/>
            <a:chExt cx="2596018" cy="252028"/>
          </a:xfrm>
        </p:grpSpPr>
        <p:sp>
          <p:nvSpPr>
            <p:cNvPr id="35" name="直接连接符 16"/>
            <p:cNvSpPr>
              <a:spLocks noChangeShapeType="1"/>
            </p:cNvSpPr>
            <p:nvPr/>
          </p:nvSpPr>
          <p:spPr bwMode="auto">
            <a:xfrm>
              <a:off x="0" y="0"/>
              <a:ext cx="648980" cy="252028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/>
            </a:p>
          </p:txBody>
        </p:sp>
        <p:sp>
          <p:nvSpPr>
            <p:cNvPr id="36" name="直接连接符 17"/>
            <p:cNvSpPr>
              <a:spLocks noChangeShapeType="1"/>
            </p:cNvSpPr>
            <p:nvPr/>
          </p:nvSpPr>
          <p:spPr bwMode="auto">
            <a:xfrm>
              <a:off x="648980" y="252028"/>
              <a:ext cx="1947038" cy="1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7" name="矩形 20"/>
          <p:cNvSpPr>
            <a:spLocks noChangeArrowheads="1"/>
          </p:cNvSpPr>
          <p:nvPr/>
        </p:nvSpPr>
        <p:spPr bwMode="auto">
          <a:xfrm>
            <a:off x="7126856" y="4442820"/>
            <a:ext cx="2124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rgbClr val="31859B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Add your title. </a:t>
            </a:r>
            <a:endParaRPr lang="zh-CN" altLang="en-US" b="1" dirty="0">
              <a:solidFill>
                <a:srgbClr val="31859B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38" name="TextBox 23"/>
          <p:cNvSpPr>
            <a:spLocks noChangeArrowheads="1"/>
          </p:cNvSpPr>
          <p:nvPr/>
        </p:nvSpPr>
        <p:spPr bwMode="auto">
          <a:xfrm>
            <a:off x="7222106" y="4752383"/>
            <a:ext cx="2682875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buClr>
                <a:srgbClr val="E36C09"/>
              </a:buClr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You can click here to enter your text. You can click here to enter your text. 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grpSp>
        <p:nvGrpSpPr>
          <p:cNvPr id="39" name="组合 24"/>
          <p:cNvGrpSpPr/>
          <p:nvPr/>
        </p:nvGrpSpPr>
        <p:grpSpPr bwMode="auto">
          <a:xfrm flipH="1">
            <a:off x="2127818" y="2720585"/>
            <a:ext cx="2249488" cy="431800"/>
            <a:chOff x="0" y="0"/>
            <a:chExt cx="2250250" cy="432048"/>
          </a:xfrm>
        </p:grpSpPr>
        <p:sp>
          <p:nvSpPr>
            <p:cNvPr id="40" name="直接连接符 25"/>
            <p:cNvSpPr>
              <a:spLocks noChangeShapeType="1"/>
            </p:cNvSpPr>
            <p:nvPr/>
          </p:nvSpPr>
          <p:spPr bwMode="auto">
            <a:xfrm flipV="1">
              <a:off x="0" y="0"/>
              <a:ext cx="756084" cy="432048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直接连接符 26"/>
            <p:cNvSpPr>
              <a:spLocks noChangeShapeType="1"/>
            </p:cNvSpPr>
            <p:nvPr/>
          </p:nvSpPr>
          <p:spPr bwMode="auto">
            <a:xfrm>
              <a:off x="756084" y="0"/>
              <a:ext cx="1494166" cy="1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2" name="TextBox 28"/>
          <p:cNvSpPr>
            <a:spLocks noChangeArrowheads="1"/>
          </p:cNvSpPr>
          <p:nvPr/>
        </p:nvSpPr>
        <p:spPr bwMode="auto">
          <a:xfrm>
            <a:off x="2127818" y="2646307"/>
            <a:ext cx="21224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buClr>
                <a:srgbClr val="E36C09"/>
              </a:buClr>
              <a:buFont typeface="Arial" panose="020B0604020202020204" pitchFamily="34" charset="0"/>
              <a:buNone/>
            </a:pPr>
            <a:r>
              <a:rPr lang="en-US" altLang="zh-CN" sz="1200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You can click here to enter your text. You can click here to </a:t>
            </a:r>
            <a:r>
              <a:rPr lang="en-US" altLang="zh-CN" sz="120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enter your text. </a:t>
            </a:r>
            <a:endParaRPr lang="zh-CN" altLang="en-US" sz="1200" dirty="0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43" name="矩形 29"/>
          <p:cNvSpPr>
            <a:spLocks noChangeArrowheads="1"/>
          </p:cNvSpPr>
          <p:nvPr/>
        </p:nvSpPr>
        <p:spPr bwMode="auto">
          <a:xfrm>
            <a:off x="2127818" y="2355460"/>
            <a:ext cx="21224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31859B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Add your title. </a:t>
            </a:r>
            <a:endParaRPr lang="zh-CN" altLang="en-US" b="1">
              <a:solidFill>
                <a:srgbClr val="31859B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grpSp>
        <p:nvGrpSpPr>
          <p:cNvPr id="44" name="组合 30"/>
          <p:cNvGrpSpPr/>
          <p:nvPr/>
        </p:nvGrpSpPr>
        <p:grpSpPr bwMode="auto">
          <a:xfrm flipH="1">
            <a:off x="2631056" y="4047533"/>
            <a:ext cx="1998662" cy="261937"/>
            <a:chOff x="0" y="0"/>
            <a:chExt cx="2596018" cy="252028"/>
          </a:xfrm>
        </p:grpSpPr>
        <p:sp>
          <p:nvSpPr>
            <p:cNvPr id="45" name="直接连接符 31"/>
            <p:cNvSpPr>
              <a:spLocks noChangeShapeType="1"/>
            </p:cNvSpPr>
            <p:nvPr/>
          </p:nvSpPr>
          <p:spPr bwMode="auto">
            <a:xfrm>
              <a:off x="0" y="0"/>
              <a:ext cx="648980" cy="252028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直接连接符 32"/>
            <p:cNvSpPr>
              <a:spLocks noChangeShapeType="1"/>
            </p:cNvSpPr>
            <p:nvPr/>
          </p:nvSpPr>
          <p:spPr bwMode="auto">
            <a:xfrm>
              <a:off x="648980" y="252028"/>
              <a:ext cx="1947038" cy="1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7" name="TextBox 33"/>
          <p:cNvSpPr>
            <a:spLocks noChangeArrowheads="1"/>
          </p:cNvSpPr>
          <p:nvPr/>
        </p:nvSpPr>
        <p:spPr bwMode="auto">
          <a:xfrm>
            <a:off x="2191318" y="4290420"/>
            <a:ext cx="21240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buClr>
                <a:srgbClr val="E36C09"/>
              </a:buClr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You can click here to enter your text. You can click here to enter your text</a:t>
            </a:r>
            <a:r>
              <a:rPr lang="en-US" altLang="zh-CN" sz="1200" dirty="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. </a:t>
            </a:r>
            <a:endParaRPr lang="zh-CN" altLang="en-US" sz="1200" dirty="0">
              <a:solidFill>
                <a:schemeClr val="bg1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48" name="矩形 34"/>
          <p:cNvSpPr>
            <a:spLocks noChangeArrowheads="1"/>
          </p:cNvSpPr>
          <p:nvPr/>
        </p:nvSpPr>
        <p:spPr bwMode="auto">
          <a:xfrm>
            <a:off x="2191318" y="3909420"/>
            <a:ext cx="2124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rgbClr val="31859B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Add your title</a:t>
            </a:r>
            <a:r>
              <a:rPr lang="en-US" altLang="zh-CN" b="1" dirty="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. </a:t>
            </a:r>
            <a:endParaRPr lang="zh-CN" altLang="en-US" b="1" dirty="0">
              <a:solidFill>
                <a:schemeClr val="bg1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 autoUpdateAnimBg="0"/>
      <p:bldP spid="26" grpId="0" bldLvl="0" animBg="1" autoUpdateAnimBg="0"/>
      <p:bldP spid="27" grpId="0" bldLvl="0" animBg="1" autoUpdateAnimBg="0"/>
      <p:bldP spid="28" grpId="0" bldLvl="0" animBg="1" autoUpdateAnimBg="0"/>
      <p:bldP spid="32" grpId="0" bldLvl="0" autoUpdateAnimBg="0"/>
      <p:bldP spid="33" grpId="0" bldLvl="0" autoUpdateAnimBg="0"/>
      <p:bldP spid="37" grpId="0" bldLvl="0" autoUpdateAnimBg="0"/>
      <p:bldP spid="38" grpId="0" bldLvl="0" autoUpdateAnimBg="0"/>
      <p:bldP spid="42" grpId="0" bldLvl="0" autoUpdateAnimBg="0"/>
      <p:bldP spid="43" grpId="0" bldLvl="0" autoUpdateAnimBg="0"/>
      <p:bldP spid="47" grpId="0" bldLvl="0" autoUpdateAnimBg="0"/>
      <p:bldP spid="48" grpId="0" bldLvl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接连接符 52"/>
          <p:cNvSpPr>
            <a:spLocks noChangeShapeType="1"/>
          </p:cNvSpPr>
          <p:nvPr/>
        </p:nvSpPr>
        <p:spPr bwMode="auto">
          <a:xfrm>
            <a:off x="4010205" y="2104704"/>
            <a:ext cx="1066761" cy="0"/>
          </a:xfrm>
          <a:prstGeom prst="line">
            <a:avLst/>
          </a:prstGeom>
          <a:noFill/>
          <a:ln w="2540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244" tIns="45622" rIns="91244" bIns="45622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" name="直接连接符 58"/>
          <p:cNvSpPr>
            <a:spLocks noChangeShapeType="1"/>
          </p:cNvSpPr>
          <p:nvPr/>
        </p:nvSpPr>
        <p:spPr bwMode="auto">
          <a:xfrm>
            <a:off x="4014965" y="4707263"/>
            <a:ext cx="1143887" cy="0"/>
          </a:xfrm>
          <a:prstGeom prst="line">
            <a:avLst/>
          </a:prstGeom>
          <a:noFill/>
          <a:ln w="2540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244" tIns="45622" rIns="91244" bIns="45622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cxnSp>
        <p:nvCxnSpPr>
          <p:cNvPr id="7" name="直接连接符 62"/>
          <p:cNvCxnSpPr>
            <a:cxnSpLocks noChangeShapeType="1"/>
          </p:cNvCxnSpPr>
          <p:nvPr/>
        </p:nvCxnSpPr>
        <p:spPr bwMode="auto">
          <a:xfrm>
            <a:off x="4649569" y="2919539"/>
            <a:ext cx="1805985" cy="1"/>
          </a:xfrm>
          <a:prstGeom prst="line">
            <a:avLst/>
          </a:prstGeom>
          <a:noFill/>
          <a:ln w="2540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直接连接符 66"/>
          <p:cNvSpPr>
            <a:spLocks noChangeShapeType="1"/>
          </p:cNvSpPr>
          <p:nvPr/>
        </p:nvSpPr>
        <p:spPr bwMode="auto">
          <a:xfrm>
            <a:off x="4659093" y="3881683"/>
            <a:ext cx="1805984" cy="0"/>
          </a:xfrm>
          <a:prstGeom prst="line">
            <a:avLst/>
          </a:prstGeom>
          <a:noFill/>
          <a:ln w="2540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244" tIns="45622" rIns="91244" bIns="45622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" name="矩形 71"/>
          <p:cNvSpPr>
            <a:spLocks noChangeArrowheads="1"/>
          </p:cNvSpPr>
          <p:nvPr/>
        </p:nvSpPr>
        <p:spPr bwMode="auto">
          <a:xfrm>
            <a:off x="5841386" y="1579416"/>
            <a:ext cx="1662645" cy="31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426" tIns="34286" rIns="68426" bIns="3428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rPr>
              <a:t>EDIT YOUR TITLE HERE</a:t>
            </a:r>
            <a:endParaRPr lang="en-US" altLang="zh-CN" sz="16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10" name="矩形 47"/>
          <p:cNvSpPr>
            <a:spLocks noChangeArrowheads="1"/>
          </p:cNvSpPr>
          <p:nvPr/>
        </p:nvSpPr>
        <p:spPr bwMode="auto">
          <a:xfrm>
            <a:off x="5843764" y="1927650"/>
            <a:ext cx="3081871" cy="54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68426" tIns="34286" rIns="68426" bIns="3428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Lorem ipsum dolor sit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consectetur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.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Curabitur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elementum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posuere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pretium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.</a:t>
            </a:r>
            <a:endParaRPr lang="zh-CN" altLang="en-US" sz="1800" dirty="0">
              <a:solidFill>
                <a:schemeClr val="bg1">
                  <a:lumMod val="85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矩形 73"/>
          <p:cNvSpPr>
            <a:spLocks noChangeArrowheads="1"/>
          </p:cNvSpPr>
          <p:nvPr/>
        </p:nvSpPr>
        <p:spPr bwMode="auto">
          <a:xfrm>
            <a:off x="5841386" y="4459735"/>
            <a:ext cx="1662645" cy="31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426" tIns="34286" rIns="68426" bIns="3428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rPr>
              <a:t>EDIT YOUR TITLE HERE</a:t>
            </a:r>
            <a:endParaRPr lang="en-US" altLang="zh-CN" sz="16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12" name="矩形 47"/>
          <p:cNvSpPr>
            <a:spLocks noChangeArrowheads="1"/>
          </p:cNvSpPr>
          <p:nvPr/>
        </p:nvSpPr>
        <p:spPr bwMode="auto">
          <a:xfrm>
            <a:off x="5843765" y="4768079"/>
            <a:ext cx="3035611" cy="54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68426" tIns="34286" rIns="68426" bIns="3428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Lorem ipsum dolor sit amet, consectetur adipiscing elit. Curabitur elementum posuere pretium.</a:t>
            </a:r>
            <a:endParaRPr lang="zh-CN" altLang="en-US" sz="18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矩形 75"/>
          <p:cNvSpPr>
            <a:spLocks noChangeArrowheads="1"/>
          </p:cNvSpPr>
          <p:nvPr/>
        </p:nvSpPr>
        <p:spPr bwMode="auto">
          <a:xfrm>
            <a:off x="7217747" y="2476323"/>
            <a:ext cx="1662645" cy="31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426" tIns="34286" rIns="68426" bIns="3428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rPr>
              <a:t>EDIT YOUR TITLE HERE</a:t>
            </a:r>
            <a:endParaRPr lang="en-US" altLang="zh-CN" sz="16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14" name="矩形 47"/>
          <p:cNvSpPr>
            <a:spLocks noChangeArrowheads="1"/>
          </p:cNvSpPr>
          <p:nvPr/>
        </p:nvSpPr>
        <p:spPr bwMode="auto">
          <a:xfrm>
            <a:off x="7220128" y="2823364"/>
            <a:ext cx="3575250" cy="54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68426" tIns="34286" rIns="68426" bIns="3428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Lorem ipsum dolor sit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consectetur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.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Curabitur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elementum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posuere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pretium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.</a:t>
            </a: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rPr>
              <a:t>说明。</a:t>
            </a:r>
            <a:endParaRPr lang="zh-CN" altLang="en-US" sz="1800" dirty="0">
              <a:solidFill>
                <a:schemeClr val="bg1">
                  <a:lumMod val="85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矩形 77"/>
          <p:cNvSpPr>
            <a:spLocks noChangeArrowheads="1"/>
          </p:cNvSpPr>
          <p:nvPr/>
        </p:nvSpPr>
        <p:spPr bwMode="auto">
          <a:xfrm>
            <a:off x="7217747" y="3455016"/>
            <a:ext cx="1662645" cy="31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426" tIns="34286" rIns="68426" bIns="3428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方正兰亭黑_GBK" panose="02000000000000000000" pitchFamily="2" charset="-122"/>
              </a:rPr>
              <a:t>EDIT YOUR TITLE HERE</a:t>
            </a:r>
            <a:endParaRPr lang="en-US" altLang="zh-CN" sz="16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7220128" y="3802060"/>
            <a:ext cx="3035611" cy="54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68426" tIns="34286" rIns="68426" bIns="3428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Lorem ipsum dolor sit amet, consectetur adipiscing elit. Curabitur elementum posuere pretium.</a:t>
            </a:r>
            <a:endParaRPr lang="zh-CN" altLang="en-US" sz="18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631623" y="2149955"/>
            <a:ext cx="2497422" cy="249742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椭圆 81"/>
          <p:cNvSpPr>
            <a:spLocks noChangeArrowheads="1"/>
          </p:cNvSpPr>
          <p:nvPr/>
        </p:nvSpPr>
        <p:spPr bwMode="auto">
          <a:xfrm>
            <a:off x="1819046" y="2349479"/>
            <a:ext cx="2104717" cy="2104715"/>
          </a:xfrm>
          <a:prstGeom prst="ellipse">
            <a:avLst/>
          </a:prstGeom>
          <a:blipFill dpi="0" rotWithShape="1">
            <a:blip r:embed="rId1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3725664" y="1973647"/>
            <a:ext cx="345998" cy="3459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44" tIns="45622" rIns="91244" bIns="45622"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313097" y="2784343"/>
            <a:ext cx="345998" cy="3459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44" tIns="45622" rIns="91244" bIns="45622"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303572" y="3709311"/>
            <a:ext cx="345998" cy="3459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44" tIns="45622" rIns="91244" bIns="45622"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3696708" y="4534165"/>
            <a:ext cx="345998" cy="3459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44" tIns="45622" rIns="91244" bIns="45622"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5019379" y="1801457"/>
            <a:ext cx="674791" cy="674791"/>
            <a:chOff x="4144744" y="632511"/>
            <a:chExt cx="674791" cy="674791"/>
          </a:xfrm>
        </p:grpSpPr>
        <p:grpSp>
          <p:nvGrpSpPr>
            <p:cNvPr id="27" name="组合 26"/>
            <p:cNvGrpSpPr/>
            <p:nvPr/>
          </p:nvGrpSpPr>
          <p:grpSpPr>
            <a:xfrm>
              <a:off x="4144744" y="632511"/>
              <a:ext cx="674791" cy="674791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1" name="同心圆 2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8" name="组合 54"/>
            <p:cNvGrpSpPr/>
            <p:nvPr/>
          </p:nvGrpSpPr>
          <p:grpSpPr bwMode="auto">
            <a:xfrm>
              <a:off x="4291856" y="741324"/>
              <a:ext cx="380564" cy="457163"/>
              <a:chOff x="0" y="0"/>
              <a:chExt cx="239649" cy="288000"/>
            </a:xfrm>
            <a:solidFill>
              <a:srgbClr val="C00000"/>
            </a:solidFill>
          </p:grpSpPr>
          <p:sp>
            <p:nvSpPr>
              <p:cNvPr id="29" name="Freeform 846"/>
              <p:cNvSpPr>
                <a:spLocks noChangeArrowheads="1"/>
              </p:cNvSpPr>
              <p:nvPr/>
            </p:nvSpPr>
            <p:spPr bwMode="auto">
              <a:xfrm>
                <a:off x="0" y="54657"/>
                <a:ext cx="239649" cy="233343"/>
              </a:xfrm>
              <a:custGeom>
                <a:avLst/>
                <a:gdLst>
                  <a:gd name="T0" fmla="*/ 722881238 w 48"/>
                  <a:gd name="T1" fmla="*/ 0 h 47"/>
                  <a:gd name="T2" fmla="*/ 722881238 w 48"/>
                  <a:gd name="T3" fmla="*/ 172539772 h 47"/>
                  <a:gd name="T4" fmla="*/ 1022003131 w 48"/>
                  <a:gd name="T5" fmla="*/ 566919230 h 47"/>
                  <a:gd name="T6" fmla="*/ 598248780 w 48"/>
                  <a:gd name="T7" fmla="*/ 1010598604 h 47"/>
                  <a:gd name="T8" fmla="*/ 149560947 w 48"/>
                  <a:gd name="T9" fmla="*/ 566919230 h 47"/>
                  <a:gd name="T10" fmla="*/ 448682840 w 48"/>
                  <a:gd name="T11" fmla="*/ 172539772 h 47"/>
                  <a:gd name="T12" fmla="*/ 448682840 w 48"/>
                  <a:gd name="T13" fmla="*/ 0 h 47"/>
                  <a:gd name="T14" fmla="*/ 0 w 48"/>
                  <a:gd name="T15" fmla="*/ 566919230 h 47"/>
                  <a:gd name="T16" fmla="*/ 598248780 w 48"/>
                  <a:gd name="T17" fmla="*/ 1158488418 h 47"/>
                  <a:gd name="T18" fmla="*/ 1196492567 w 48"/>
                  <a:gd name="T19" fmla="*/ 566919230 h 47"/>
                  <a:gd name="T20" fmla="*/ 722881238 w 48"/>
                  <a:gd name="T21" fmla="*/ 0 h 4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8"/>
                  <a:gd name="T34" fmla="*/ 0 h 47"/>
                  <a:gd name="T35" fmla="*/ 48 w 48"/>
                  <a:gd name="T36" fmla="*/ 47 h 4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Freeform 847"/>
              <p:cNvSpPr>
                <a:spLocks noChangeArrowheads="1"/>
              </p:cNvSpPr>
              <p:nvPr/>
            </p:nvSpPr>
            <p:spPr bwMode="auto">
              <a:xfrm>
                <a:off x="94599" y="0"/>
                <a:ext cx="44147" cy="138744"/>
              </a:xfrm>
              <a:custGeom>
                <a:avLst/>
                <a:gdLst>
                  <a:gd name="T0" fmla="*/ 168430615 w 9"/>
                  <a:gd name="T1" fmla="*/ 0 h 28"/>
                  <a:gd name="T2" fmla="*/ 48120230 w 9"/>
                  <a:gd name="T3" fmla="*/ 0 h 28"/>
                  <a:gd name="T4" fmla="*/ 0 w 9"/>
                  <a:gd name="T5" fmla="*/ 49105466 h 28"/>
                  <a:gd name="T6" fmla="*/ 0 w 9"/>
                  <a:gd name="T7" fmla="*/ 245532284 h 28"/>
                  <a:gd name="T8" fmla="*/ 0 w 9"/>
                  <a:gd name="T9" fmla="*/ 392853636 h 28"/>
                  <a:gd name="T10" fmla="*/ 0 w 9"/>
                  <a:gd name="T11" fmla="*/ 638390875 h 28"/>
                  <a:gd name="T12" fmla="*/ 48120230 w 9"/>
                  <a:gd name="T13" fmla="*/ 687496341 h 28"/>
                  <a:gd name="T14" fmla="*/ 168430615 w 9"/>
                  <a:gd name="T15" fmla="*/ 687496341 h 28"/>
                  <a:gd name="T16" fmla="*/ 216550845 w 9"/>
                  <a:gd name="T17" fmla="*/ 638390875 h 28"/>
                  <a:gd name="T18" fmla="*/ 216550845 w 9"/>
                  <a:gd name="T19" fmla="*/ 392853636 h 28"/>
                  <a:gd name="T20" fmla="*/ 216550845 w 9"/>
                  <a:gd name="T21" fmla="*/ 245532284 h 28"/>
                  <a:gd name="T22" fmla="*/ 216550845 w 9"/>
                  <a:gd name="T23" fmla="*/ 49105466 h 28"/>
                  <a:gd name="T24" fmla="*/ 168430615 w 9"/>
                  <a:gd name="T25" fmla="*/ 0 h 2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9"/>
                  <a:gd name="T40" fmla="*/ 0 h 28"/>
                  <a:gd name="T41" fmla="*/ 9 w 9"/>
                  <a:gd name="T42" fmla="*/ 28 h 2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6358279" y="2582144"/>
            <a:ext cx="674791" cy="674791"/>
            <a:chOff x="5433376" y="607668"/>
            <a:chExt cx="674791" cy="674791"/>
          </a:xfrm>
        </p:grpSpPr>
        <p:grpSp>
          <p:nvGrpSpPr>
            <p:cNvPr id="34" name="组合 33"/>
            <p:cNvGrpSpPr/>
            <p:nvPr/>
          </p:nvGrpSpPr>
          <p:grpSpPr>
            <a:xfrm>
              <a:off x="5433376" y="607668"/>
              <a:ext cx="674791" cy="674791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6" name="同心圆 3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5" name="Freeform 168"/>
            <p:cNvSpPr>
              <a:spLocks noChangeAspect="1" noEditPoints="1" noChangeArrowheads="1"/>
            </p:cNvSpPr>
            <p:nvPr/>
          </p:nvSpPr>
          <p:spPr bwMode="auto">
            <a:xfrm>
              <a:off x="5562519" y="781790"/>
              <a:ext cx="381357" cy="326545"/>
            </a:xfrm>
            <a:custGeom>
              <a:avLst/>
              <a:gdLst>
                <a:gd name="T0" fmla="*/ 96767825 w 94"/>
                <a:gd name="T1" fmla="*/ 454124000 h 81"/>
                <a:gd name="T2" fmla="*/ 1112844741 w 94"/>
                <a:gd name="T3" fmla="*/ 454124000 h 81"/>
                <a:gd name="T4" fmla="*/ 1209612566 w 94"/>
                <a:gd name="T5" fmla="*/ 382418667 h 81"/>
                <a:gd name="T6" fmla="*/ 1766034936 w 94"/>
                <a:gd name="T7" fmla="*/ 0 h 81"/>
                <a:gd name="T8" fmla="*/ 1766034936 w 94"/>
                <a:gd name="T9" fmla="*/ 788739111 h 81"/>
                <a:gd name="T10" fmla="*/ 1766034936 w 94"/>
                <a:gd name="T11" fmla="*/ 1577483111 h 81"/>
                <a:gd name="T12" fmla="*/ 1209612566 w 94"/>
                <a:gd name="T13" fmla="*/ 1171162667 h 81"/>
                <a:gd name="T14" fmla="*/ 1112844741 w 94"/>
                <a:gd name="T15" fmla="*/ 1123359111 h 81"/>
                <a:gd name="T16" fmla="*/ 798346851 w 94"/>
                <a:gd name="T17" fmla="*/ 1123359111 h 81"/>
                <a:gd name="T18" fmla="*/ 967693004 w 94"/>
                <a:gd name="T19" fmla="*/ 1673085333 h 81"/>
                <a:gd name="T20" fmla="*/ 1088650325 w 94"/>
                <a:gd name="T21" fmla="*/ 1673085333 h 81"/>
                <a:gd name="T22" fmla="*/ 1088650325 w 94"/>
                <a:gd name="T23" fmla="*/ 1936000000 h 81"/>
                <a:gd name="T24" fmla="*/ 1040266413 w 94"/>
                <a:gd name="T25" fmla="*/ 1936000000 h 81"/>
                <a:gd name="T26" fmla="*/ 508038458 w 94"/>
                <a:gd name="T27" fmla="*/ 1936000000 h 81"/>
                <a:gd name="T28" fmla="*/ 266113977 w 94"/>
                <a:gd name="T29" fmla="*/ 1123359111 h 81"/>
                <a:gd name="T30" fmla="*/ 96767825 w 94"/>
                <a:gd name="T31" fmla="*/ 1123359111 h 81"/>
                <a:gd name="T32" fmla="*/ 96767825 w 94"/>
                <a:gd name="T33" fmla="*/ 454124000 h 81"/>
                <a:gd name="T34" fmla="*/ 2104727241 w 94"/>
                <a:gd name="T35" fmla="*/ 549726222 h 81"/>
                <a:gd name="T36" fmla="*/ 2147483647 w 94"/>
                <a:gd name="T37" fmla="*/ 788739111 h 81"/>
                <a:gd name="T38" fmla="*/ 2104727241 w 94"/>
                <a:gd name="T39" fmla="*/ 1027752000 h 81"/>
                <a:gd name="T40" fmla="*/ 2104727241 w 94"/>
                <a:gd name="T41" fmla="*/ 1577483111 h 81"/>
                <a:gd name="T42" fmla="*/ 1886997176 w 94"/>
                <a:gd name="T43" fmla="*/ 1577483111 h 81"/>
                <a:gd name="T44" fmla="*/ 1886997176 w 94"/>
                <a:gd name="T45" fmla="*/ 0 h 81"/>
                <a:gd name="T46" fmla="*/ 2104727241 w 94"/>
                <a:gd name="T47" fmla="*/ 0 h 81"/>
                <a:gd name="T48" fmla="*/ 2104727241 w 94"/>
                <a:gd name="T49" fmla="*/ 549726222 h 81"/>
                <a:gd name="T50" fmla="*/ 1112844741 w 94"/>
                <a:gd name="T51" fmla="*/ 1171162667 h 81"/>
                <a:gd name="T52" fmla="*/ 895114676 w 94"/>
                <a:gd name="T53" fmla="*/ 1171162667 h 81"/>
                <a:gd name="T54" fmla="*/ 967693004 w 94"/>
                <a:gd name="T55" fmla="*/ 1457974222 h 81"/>
                <a:gd name="T56" fmla="*/ 1040266413 w 94"/>
                <a:gd name="T57" fmla="*/ 1457974222 h 81"/>
                <a:gd name="T58" fmla="*/ 1040266413 w 94"/>
                <a:gd name="T59" fmla="*/ 1362372000 h 81"/>
                <a:gd name="T60" fmla="*/ 1112844741 w 94"/>
                <a:gd name="T61" fmla="*/ 1171162667 h 8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81"/>
                <a:gd name="T95" fmla="*/ 94 w 94"/>
                <a:gd name="T96" fmla="*/ 81 h 8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lIns="121920" tIns="60960" rIns="121920" bIns="60960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389083" y="3544922"/>
            <a:ext cx="674791" cy="674791"/>
            <a:chOff x="6312694" y="592940"/>
            <a:chExt cx="674791" cy="674791"/>
          </a:xfrm>
        </p:grpSpPr>
        <p:grpSp>
          <p:nvGrpSpPr>
            <p:cNvPr id="39" name="组合 38"/>
            <p:cNvGrpSpPr/>
            <p:nvPr/>
          </p:nvGrpSpPr>
          <p:grpSpPr>
            <a:xfrm>
              <a:off x="6312694" y="592940"/>
              <a:ext cx="674791" cy="674791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1" name="同心圆 3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0" name="Freeform 203"/>
            <p:cNvSpPr>
              <a:spLocks noChangeAspect="1" noEditPoints="1" noChangeArrowheads="1"/>
            </p:cNvSpPr>
            <p:nvPr/>
          </p:nvSpPr>
          <p:spPr bwMode="auto">
            <a:xfrm>
              <a:off x="6456630" y="753802"/>
              <a:ext cx="374788" cy="359200"/>
            </a:xfrm>
            <a:custGeom>
              <a:avLst/>
              <a:gdLst>
                <a:gd name="T0" fmla="*/ 315922254 w 218"/>
                <a:gd name="T1" fmla="*/ 154371789 h 209"/>
                <a:gd name="T2" fmla="*/ 129239802 w 218"/>
                <a:gd name="T3" fmla="*/ 154371789 h 209"/>
                <a:gd name="T4" fmla="*/ 93340278 w 218"/>
                <a:gd name="T5" fmla="*/ 204631579 h 209"/>
                <a:gd name="T6" fmla="*/ 129239802 w 218"/>
                <a:gd name="T7" fmla="*/ 254891368 h 209"/>
                <a:gd name="T8" fmla="*/ 315922254 w 218"/>
                <a:gd name="T9" fmla="*/ 254891368 h 209"/>
                <a:gd name="T10" fmla="*/ 315922254 w 218"/>
                <a:gd name="T11" fmla="*/ 154371789 h 209"/>
                <a:gd name="T12" fmla="*/ 315922254 w 218"/>
                <a:gd name="T13" fmla="*/ 154371789 h 209"/>
                <a:gd name="T14" fmla="*/ 452341203 w 218"/>
                <a:gd name="T15" fmla="*/ 254891368 h 209"/>
                <a:gd name="T16" fmla="*/ 671332658 w 218"/>
                <a:gd name="T17" fmla="*/ 254891368 h 209"/>
                <a:gd name="T18" fmla="*/ 696462514 w 218"/>
                <a:gd name="T19" fmla="*/ 254891368 h 209"/>
                <a:gd name="T20" fmla="*/ 707234076 w 218"/>
                <a:gd name="T21" fmla="*/ 272842105 h 209"/>
                <a:gd name="T22" fmla="*/ 764672936 w 218"/>
                <a:gd name="T23" fmla="*/ 366182526 h 209"/>
                <a:gd name="T24" fmla="*/ 782623645 w 218"/>
                <a:gd name="T25" fmla="*/ 391312421 h 209"/>
                <a:gd name="T26" fmla="*/ 764672936 w 218"/>
                <a:gd name="T27" fmla="*/ 409263158 h 209"/>
                <a:gd name="T28" fmla="*/ 707234076 w 218"/>
                <a:gd name="T29" fmla="*/ 502603579 h 209"/>
                <a:gd name="T30" fmla="*/ 696462514 w 218"/>
                <a:gd name="T31" fmla="*/ 527733474 h 209"/>
                <a:gd name="T32" fmla="*/ 671332658 w 218"/>
                <a:gd name="T33" fmla="*/ 527733474 h 209"/>
                <a:gd name="T34" fmla="*/ 452341203 w 218"/>
                <a:gd name="T35" fmla="*/ 527733474 h 209"/>
                <a:gd name="T36" fmla="*/ 452341203 w 218"/>
                <a:gd name="T37" fmla="*/ 646205684 h 209"/>
                <a:gd name="T38" fmla="*/ 646202801 w 218"/>
                <a:gd name="T39" fmla="*/ 646205684 h 209"/>
                <a:gd name="T40" fmla="*/ 646202801 w 218"/>
                <a:gd name="T41" fmla="*/ 750315789 h 209"/>
                <a:gd name="T42" fmla="*/ 143599991 w 218"/>
                <a:gd name="T43" fmla="*/ 750315789 h 209"/>
                <a:gd name="T44" fmla="*/ 143599991 w 218"/>
                <a:gd name="T45" fmla="*/ 646205684 h 209"/>
                <a:gd name="T46" fmla="*/ 323101401 w 218"/>
                <a:gd name="T47" fmla="*/ 646205684 h 209"/>
                <a:gd name="T48" fmla="*/ 323101401 w 218"/>
                <a:gd name="T49" fmla="*/ 341052632 h 209"/>
                <a:gd name="T50" fmla="*/ 104109946 w 218"/>
                <a:gd name="T51" fmla="*/ 341052632 h 209"/>
                <a:gd name="T52" fmla="*/ 78980090 w 218"/>
                <a:gd name="T53" fmla="*/ 341052632 h 209"/>
                <a:gd name="T54" fmla="*/ 68210422 w 218"/>
                <a:gd name="T55" fmla="*/ 315922737 h 209"/>
                <a:gd name="T56" fmla="*/ 10769668 w 218"/>
                <a:gd name="T57" fmla="*/ 222582316 h 209"/>
                <a:gd name="T58" fmla="*/ 0 w 218"/>
                <a:gd name="T59" fmla="*/ 204631579 h 209"/>
                <a:gd name="T60" fmla="*/ 10769668 w 218"/>
                <a:gd name="T61" fmla="*/ 179501684 h 209"/>
                <a:gd name="T62" fmla="*/ 68210422 w 218"/>
                <a:gd name="T63" fmla="*/ 86161263 h 209"/>
                <a:gd name="T64" fmla="*/ 78980090 w 218"/>
                <a:gd name="T65" fmla="*/ 68210526 h 209"/>
                <a:gd name="T66" fmla="*/ 104109946 w 218"/>
                <a:gd name="T67" fmla="*/ 68210526 h 209"/>
                <a:gd name="T68" fmla="*/ 323101401 w 218"/>
                <a:gd name="T69" fmla="*/ 68210526 h 209"/>
                <a:gd name="T70" fmla="*/ 323101401 w 218"/>
                <a:gd name="T71" fmla="*/ 53850316 h 209"/>
                <a:gd name="T72" fmla="*/ 391311823 w 218"/>
                <a:gd name="T73" fmla="*/ 0 h 209"/>
                <a:gd name="T74" fmla="*/ 452341203 w 218"/>
                <a:gd name="T75" fmla="*/ 53850316 h 209"/>
                <a:gd name="T76" fmla="*/ 452341203 w 218"/>
                <a:gd name="T77" fmla="*/ 254891368 h 209"/>
                <a:gd name="T78" fmla="*/ 452341203 w 218"/>
                <a:gd name="T79" fmla="*/ 254891368 h 209"/>
                <a:gd name="T80" fmla="*/ 653383843 w 218"/>
                <a:gd name="T81" fmla="*/ 333873474 h 209"/>
                <a:gd name="T82" fmla="*/ 459522245 w 218"/>
                <a:gd name="T83" fmla="*/ 333873474 h 209"/>
                <a:gd name="T84" fmla="*/ 459522245 w 218"/>
                <a:gd name="T85" fmla="*/ 441574105 h 209"/>
                <a:gd name="T86" fmla="*/ 653383843 w 218"/>
                <a:gd name="T87" fmla="*/ 441574105 h 209"/>
                <a:gd name="T88" fmla="*/ 689283367 w 218"/>
                <a:gd name="T89" fmla="*/ 391312421 h 209"/>
                <a:gd name="T90" fmla="*/ 653383843 w 218"/>
                <a:gd name="T91" fmla="*/ 333873474 h 20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18"/>
                <a:gd name="T139" fmla="*/ 0 h 209"/>
                <a:gd name="T140" fmla="*/ 218 w 218"/>
                <a:gd name="T141" fmla="*/ 209 h 20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lIns="121920" tIns="60960" rIns="121920" bIns="60960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090221" y="4369867"/>
            <a:ext cx="674791" cy="674791"/>
            <a:chOff x="7074694" y="598563"/>
            <a:chExt cx="674791" cy="674791"/>
          </a:xfrm>
        </p:grpSpPr>
        <p:grpSp>
          <p:nvGrpSpPr>
            <p:cNvPr id="44" name="组合 43"/>
            <p:cNvGrpSpPr/>
            <p:nvPr/>
          </p:nvGrpSpPr>
          <p:grpSpPr>
            <a:xfrm>
              <a:off x="7074694" y="598563"/>
              <a:ext cx="674791" cy="674791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6" name="同心圆 4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5" name="Freeform 110"/>
            <p:cNvSpPr>
              <a:spLocks noChangeAspect="1" noEditPoints="1" noChangeArrowheads="1"/>
            </p:cNvSpPr>
            <p:nvPr/>
          </p:nvSpPr>
          <p:spPr bwMode="auto">
            <a:xfrm>
              <a:off x="7209124" y="750436"/>
              <a:ext cx="405928" cy="359796"/>
            </a:xfrm>
            <a:custGeom>
              <a:avLst/>
              <a:gdLst>
                <a:gd name="T0" fmla="*/ 1099726970 w 100"/>
                <a:gd name="T1" fmla="*/ 81000000 h 88"/>
                <a:gd name="T2" fmla="*/ 1519621747 w 100"/>
                <a:gd name="T3" fmla="*/ 830250000 h 88"/>
                <a:gd name="T4" fmla="*/ 1519621747 w 100"/>
                <a:gd name="T5" fmla="*/ 830250000 h 88"/>
                <a:gd name="T6" fmla="*/ 1959513430 w 100"/>
                <a:gd name="T7" fmla="*/ 1599750000 h 88"/>
                <a:gd name="T8" fmla="*/ 1919524090 w 100"/>
                <a:gd name="T9" fmla="*/ 1761750000 h 88"/>
                <a:gd name="T10" fmla="*/ 1839540938 w 100"/>
                <a:gd name="T11" fmla="*/ 1782000000 h 88"/>
                <a:gd name="T12" fmla="*/ 1839540938 w 100"/>
                <a:gd name="T13" fmla="*/ 1782000000 h 88"/>
                <a:gd name="T14" fmla="*/ 979754479 w 100"/>
                <a:gd name="T15" fmla="*/ 1782000000 h 88"/>
                <a:gd name="T16" fmla="*/ 139964926 w 100"/>
                <a:gd name="T17" fmla="*/ 1782000000 h 88"/>
                <a:gd name="T18" fmla="*/ 0 w 100"/>
                <a:gd name="T19" fmla="*/ 1660500000 h 88"/>
                <a:gd name="T20" fmla="*/ 19996906 w 100"/>
                <a:gd name="T21" fmla="*/ 1579500000 h 88"/>
                <a:gd name="T22" fmla="*/ 459884117 w 100"/>
                <a:gd name="T23" fmla="*/ 830250000 h 88"/>
                <a:gd name="T24" fmla="*/ 459884117 w 100"/>
                <a:gd name="T25" fmla="*/ 830250000 h 88"/>
                <a:gd name="T26" fmla="*/ 879783365 w 100"/>
                <a:gd name="T27" fmla="*/ 81000000 h 88"/>
                <a:gd name="T28" fmla="*/ 1059737631 w 100"/>
                <a:gd name="T29" fmla="*/ 40500000 h 88"/>
                <a:gd name="T30" fmla="*/ 1099726970 w 100"/>
                <a:gd name="T31" fmla="*/ 81000000 h 88"/>
                <a:gd name="T32" fmla="*/ 879783365 w 100"/>
                <a:gd name="T33" fmla="*/ 688500000 h 88"/>
                <a:gd name="T34" fmla="*/ 879783365 w 100"/>
                <a:gd name="T35" fmla="*/ 749250000 h 88"/>
                <a:gd name="T36" fmla="*/ 919772705 w 100"/>
                <a:gd name="T37" fmla="*/ 1255500000 h 88"/>
                <a:gd name="T38" fmla="*/ 1039740725 w 100"/>
                <a:gd name="T39" fmla="*/ 1255500000 h 88"/>
                <a:gd name="T40" fmla="*/ 1079730065 w 100"/>
                <a:gd name="T41" fmla="*/ 749250000 h 88"/>
                <a:gd name="T42" fmla="*/ 1079730065 w 100"/>
                <a:gd name="T43" fmla="*/ 688500000 h 88"/>
                <a:gd name="T44" fmla="*/ 879783365 w 100"/>
                <a:gd name="T45" fmla="*/ 688500000 h 88"/>
                <a:gd name="T46" fmla="*/ 979754479 w 100"/>
                <a:gd name="T47" fmla="*/ 1458000000 h 88"/>
                <a:gd name="T48" fmla="*/ 1059737631 w 100"/>
                <a:gd name="T49" fmla="*/ 1397250000 h 88"/>
                <a:gd name="T50" fmla="*/ 979754479 w 100"/>
                <a:gd name="T51" fmla="*/ 1316250000 h 88"/>
                <a:gd name="T52" fmla="*/ 899775799 w 100"/>
                <a:gd name="T53" fmla="*/ 1397250000 h 88"/>
                <a:gd name="T54" fmla="*/ 979754479 w 100"/>
                <a:gd name="T55" fmla="*/ 1458000000 h 88"/>
                <a:gd name="T56" fmla="*/ 1299678142 w 100"/>
                <a:gd name="T57" fmla="*/ 972000000 h 88"/>
                <a:gd name="T58" fmla="*/ 979754479 w 100"/>
                <a:gd name="T59" fmla="*/ 405000000 h 88"/>
                <a:gd name="T60" fmla="*/ 679832194 w 100"/>
                <a:gd name="T61" fmla="*/ 951750000 h 88"/>
                <a:gd name="T62" fmla="*/ 659835288 w 100"/>
                <a:gd name="T63" fmla="*/ 972000000 h 88"/>
                <a:gd name="T64" fmla="*/ 339916097 w 100"/>
                <a:gd name="T65" fmla="*/ 1518750000 h 88"/>
                <a:gd name="T66" fmla="*/ 979754479 w 100"/>
                <a:gd name="T67" fmla="*/ 1518750000 h 88"/>
                <a:gd name="T68" fmla="*/ 1619597333 w 100"/>
                <a:gd name="T69" fmla="*/ 1518750000 h 88"/>
                <a:gd name="T70" fmla="*/ 1299678142 w 100"/>
                <a:gd name="T71" fmla="*/ 972000000 h 88"/>
                <a:gd name="T72" fmla="*/ 1299678142 w 100"/>
                <a:gd name="T73" fmla="*/ 972000000 h 8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0"/>
                <a:gd name="T112" fmla="*/ 0 h 88"/>
                <a:gd name="T113" fmla="*/ 100 w 100"/>
                <a:gd name="T114" fmla="*/ 88 h 8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lIns="121920" tIns="60960" rIns="121920" bIns="60960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空心弧 1"/>
          <p:cNvSpPr/>
          <p:nvPr/>
        </p:nvSpPr>
        <p:spPr>
          <a:xfrm rot="5400000">
            <a:off x="1491296" y="1911194"/>
            <a:ext cx="3068242" cy="3035612"/>
          </a:xfrm>
          <a:prstGeom prst="blockArc">
            <a:avLst>
              <a:gd name="adj1" fmla="val 10764684"/>
              <a:gd name="adj2" fmla="val 2046"/>
              <a:gd name="adj3" fmla="val 1616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22" grpId="0" animBg="1"/>
      <p:bldP spid="23" grpId="0" animBg="1"/>
      <p:bldP spid="24" grpId="0" animBg="1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Elbow Connector 106"/>
          <p:cNvCxnSpPr>
            <a:cxnSpLocks noChangeShapeType="1"/>
          </p:cNvCxnSpPr>
          <p:nvPr/>
        </p:nvCxnSpPr>
        <p:spPr bwMode="auto">
          <a:xfrm>
            <a:off x="3865563" y="2439988"/>
            <a:ext cx="1204912" cy="927100"/>
          </a:xfrm>
          <a:prstGeom prst="bentConnector3">
            <a:avLst>
              <a:gd name="adj1" fmla="val 50000"/>
            </a:avLst>
          </a:prstGeom>
          <a:noFill/>
          <a:ln w="12700" cmpd="sng">
            <a:solidFill>
              <a:schemeClr val="bg1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Elbow Connector 107"/>
          <p:cNvCxnSpPr>
            <a:cxnSpLocks noChangeShapeType="1"/>
          </p:cNvCxnSpPr>
          <p:nvPr/>
        </p:nvCxnSpPr>
        <p:spPr bwMode="auto">
          <a:xfrm flipV="1">
            <a:off x="3865563" y="4454525"/>
            <a:ext cx="1204912" cy="927100"/>
          </a:xfrm>
          <a:prstGeom prst="bentConnector3">
            <a:avLst>
              <a:gd name="adj1" fmla="val 50000"/>
            </a:avLst>
          </a:prstGeom>
          <a:noFill/>
          <a:ln w="12700" cmpd="sng">
            <a:solidFill>
              <a:schemeClr val="bg1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Straight Connector 109"/>
          <p:cNvCxnSpPr>
            <a:cxnSpLocks noChangeShapeType="1"/>
          </p:cNvCxnSpPr>
          <p:nvPr/>
        </p:nvCxnSpPr>
        <p:spPr bwMode="auto">
          <a:xfrm>
            <a:off x="3865563" y="3919538"/>
            <a:ext cx="1204912" cy="3175"/>
          </a:xfrm>
          <a:prstGeom prst="line">
            <a:avLst/>
          </a:prstGeom>
          <a:noFill/>
          <a:ln w="12700" cmpd="sng">
            <a:solidFill>
              <a:schemeClr val="bg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Freeform 228"/>
          <p:cNvSpPr/>
          <p:nvPr/>
        </p:nvSpPr>
        <p:spPr bwMode="auto">
          <a:xfrm>
            <a:off x="1098550" y="2163763"/>
            <a:ext cx="546100" cy="550862"/>
          </a:xfrm>
          <a:custGeom>
            <a:avLst/>
            <a:gdLst>
              <a:gd name="T0" fmla="*/ 68 w 68"/>
              <a:gd name="T1" fmla="*/ 3 h 68"/>
              <a:gd name="T2" fmla="*/ 58 w 68"/>
              <a:gd name="T3" fmla="*/ 61 h 68"/>
              <a:gd name="T4" fmla="*/ 57 w 68"/>
              <a:gd name="T5" fmla="*/ 63 h 68"/>
              <a:gd name="T6" fmla="*/ 56 w 68"/>
              <a:gd name="T7" fmla="*/ 63 h 68"/>
              <a:gd name="T8" fmla="*/ 55 w 68"/>
              <a:gd name="T9" fmla="*/ 63 h 68"/>
              <a:gd name="T10" fmla="*/ 38 w 68"/>
              <a:gd name="T11" fmla="*/ 56 h 68"/>
              <a:gd name="T12" fmla="*/ 28 w 68"/>
              <a:gd name="T13" fmla="*/ 67 h 68"/>
              <a:gd name="T14" fmla="*/ 26 w 68"/>
              <a:gd name="T15" fmla="*/ 68 h 68"/>
              <a:gd name="T16" fmla="*/ 26 w 68"/>
              <a:gd name="T17" fmla="*/ 68 h 68"/>
              <a:gd name="T18" fmla="*/ 24 w 68"/>
              <a:gd name="T19" fmla="*/ 65 h 68"/>
              <a:gd name="T20" fmla="*/ 24 w 68"/>
              <a:gd name="T21" fmla="*/ 52 h 68"/>
              <a:gd name="T22" fmla="*/ 57 w 68"/>
              <a:gd name="T23" fmla="*/ 12 h 68"/>
              <a:gd name="T24" fmla="*/ 16 w 68"/>
              <a:gd name="T25" fmla="*/ 47 h 68"/>
              <a:gd name="T26" fmla="*/ 1 w 68"/>
              <a:gd name="T27" fmla="*/ 41 h 68"/>
              <a:gd name="T28" fmla="*/ 0 w 68"/>
              <a:gd name="T29" fmla="*/ 39 h 68"/>
              <a:gd name="T30" fmla="*/ 1 w 68"/>
              <a:gd name="T31" fmla="*/ 36 h 68"/>
              <a:gd name="T32" fmla="*/ 64 w 68"/>
              <a:gd name="T33" fmla="*/ 0 h 68"/>
              <a:gd name="T34" fmla="*/ 65 w 68"/>
              <a:gd name="T35" fmla="*/ 0 h 68"/>
              <a:gd name="T36" fmla="*/ 67 w 68"/>
              <a:gd name="T37" fmla="*/ 0 h 68"/>
              <a:gd name="T38" fmla="*/ 68 w 68"/>
              <a:gd name="T39" fmla="*/ 3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1" name="Freeform 103"/>
          <p:cNvSpPr>
            <a:spLocks noEditPoints="1"/>
          </p:cNvSpPr>
          <p:nvPr/>
        </p:nvSpPr>
        <p:spPr bwMode="auto">
          <a:xfrm>
            <a:off x="1168400" y="4997450"/>
            <a:ext cx="409575" cy="601663"/>
          </a:xfrm>
          <a:custGeom>
            <a:avLst/>
            <a:gdLst>
              <a:gd name="T0" fmla="*/ 37 w 42"/>
              <a:gd name="T1" fmla="*/ 29 h 62"/>
              <a:gd name="T2" fmla="*/ 31 w 42"/>
              <a:gd name="T3" fmla="*/ 41 h 62"/>
              <a:gd name="T4" fmla="*/ 33 w 42"/>
              <a:gd name="T5" fmla="*/ 44 h 62"/>
              <a:gd name="T6" fmla="*/ 32 w 42"/>
              <a:gd name="T7" fmla="*/ 47 h 62"/>
              <a:gd name="T8" fmla="*/ 33 w 42"/>
              <a:gd name="T9" fmla="*/ 49 h 62"/>
              <a:gd name="T10" fmla="*/ 31 w 42"/>
              <a:gd name="T11" fmla="*/ 53 h 62"/>
              <a:gd name="T12" fmla="*/ 31 w 42"/>
              <a:gd name="T13" fmla="*/ 54 h 62"/>
              <a:gd name="T14" fmla="*/ 27 w 42"/>
              <a:gd name="T15" fmla="*/ 58 h 62"/>
              <a:gd name="T16" fmla="*/ 21 w 42"/>
              <a:gd name="T17" fmla="*/ 62 h 62"/>
              <a:gd name="T18" fmla="*/ 15 w 42"/>
              <a:gd name="T19" fmla="*/ 58 h 62"/>
              <a:gd name="T20" fmla="*/ 11 w 42"/>
              <a:gd name="T21" fmla="*/ 54 h 62"/>
              <a:gd name="T22" fmla="*/ 11 w 42"/>
              <a:gd name="T23" fmla="*/ 53 h 62"/>
              <a:gd name="T24" fmla="*/ 9 w 42"/>
              <a:gd name="T25" fmla="*/ 49 h 62"/>
              <a:gd name="T26" fmla="*/ 10 w 42"/>
              <a:gd name="T27" fmla="*/ 47 h 62"/>
              <a:gd name="T28" fmla="*/ 9 w 42"/>
              <a:gd name="T29" fmla="*/ 44 h 62"/>
              <a:gd name="T30" fmla="*/ 11 w 42"/>
              <a:gd name="T31" fmla="*/ 41 h 62"/>
              <a:gd name="T32" fmla="*/ 5 w 42"/>
              <a:gd name="T33" fmla="*/ 29 h 62"/>
              <a:gd name="T34" fmla="*/ 0 w 42"/>
              <a:gd name="T35" fmla="*/ 18 h 62"/>
              <a:gd name="T36" fmla="*/ 21 w 42"/>
              <a:gd name="T37" fmla="*/ 0 h 62"/>
              <a:gd name="T38" fmla="*/ 42 w 42"/>
              <a:gd name="T39" fmla="*/ 18 h 62"/>
              <a:gd name="T40" fmla="*/ 37 w 42"/>
              <a:gd name="T41" fmla="*/ 29 h 62"/>
              <a:gd name="T42" fmla="*/ 21 w 42"/>
              <a:gd name="T43" fmla="*/ 6 h 62"/>
              <a:gd name="T44" fmla="*/ 6 w 42"/>
              <a:gd name="T45" fmla="*/ 18 h 62"/>
              <a:gd name="T46" fmla="*/ 8 w 42"/>
              <a:gd name="T47" fmla="*/ 26 h 62"/>
              <a:gd name="T48" fmla="*/ 11 w 42"/>
              <a:gd name="T49" fmla="*/ 28 h 62"/>
              <a:gd name="T50" fmla="*/ 16 w 42"/>
              <a:gd name="T51" fmla="*/ 40 h 62"/>
              <a:gd name="T52" fmla="*/ 26 w 42"/>
              <a:gd name="T53" fmla="*/ 40 h 62"/>
              <a:gd name="T54" fmla="*/ 31 w 42"/>
              <a:gd name="T55" fmla="*/ 28 h 62"/>
              <a:gd name="T56" fmla="*/ 34 w 42"/>
              <a:gd name="T57" fmla="*/ 26 h 62"/>
              <a:gd name="T58" fmla="*/ 36 w 42"/>
              <a:gd name="T59" fmla="*/ 18 h 62"/>
              <a:gd name="T60" fmla="*/ 21 w 42"/>
              <a:gd name="T61" fmla="*/ 6 h 62"/>
              <a:gd name="T62" fmla="*/ 29 w 42"/>
              <a:gd name="T63" fmla="*/ 20 h 62"/>
              <a:gd name="T64" fmla="*/ 27 w 42"/>
              <a:gd name="T65" fmla="*/ 18 h 62"/>
              <a:gd name="T66" fmla="*/ 21 w 42"/>
              <a:gd name="T67" fmla="*/ 15 h 62"/>
              <a:gd name="T68" fmla="*/ 20 w 42"/>
              <a:gd name="T69" fmla="*/ 13 h 62"/>
              <a:gd name="T70" fmla="*/ 21 w 42"/>
              <a:gd name="T71" fmla="*/ 12 h 62"/>
              <a:gd name="T72" fmla="*/ 30 w 42"/>
              <a:gd name="T73" fmla="*/ 18 h 62"/>
              <a:gd name="T74" fmla="*/ 29 w 42"/>
              <a:gd name="T75" fmla="*/ 2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cxnSp>
        <p:nvCxnSpPr>
          <p:cNvPr id="15" name="Elbow Connector 45"/>
          <p:cNvCxnSpPr>
            <a:cxnSpLocks noChangeShapeType="1"/>
          </p:cNvCxnSpPr>
          <p:nvPr/>
        </p:nvCxnSpPr>
        <p:spPr bwMode="auto">
          <a:xfrm flipH="1">
            <a:off x="7085013" y="2439988"/>
            <a:ext cx="1230312" cy="927100"/>
          </a:xfrm>
          <a:prstGeom prst="bentConnector3">
            <a:avLst>
              <a:gd name="adj1" fmla="val 50000"/>
            </a:avLst>
          </a:prstGeom>
          <a:noFill/>
          <a:ln w="12700" cmpd="sng">
            <a:solidFill>
              <a:schemeClr val="bg1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Elbow Connector 46"/>
          <p:cNvCxnSpPr>
            <a:cxnSpLocks noChangeShapeType="1"/>
          </p:cNvCxnSpPr>
          <p:nvPr/>
        </p:nvCxnSpPr>
        <p:spPr bwMode="auto">
          <a:xfrm flipH="1" flipV="1">
            <a:off x="7085013" y="4454525"/>
            <a:ext cx="1230312" cy="927100"/>
          </a:xfrm>
          <a:prstGeom prst="bentConnector3">
            <a:avLst>
              <a:gd name="adj1" fmla="val 50000"/>
            </a:avLst>
          </a:prstGeom>
          <a:noFill/>
          <a:ln w="12700" cmpd="sng">
            <a:solidFill>
              <a:schemeClr val="bg1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Straight Connector 47"/>
          <p:cNvCxnSpPr>
            <a:cxnSpLocks noChangeShapeType="1"/>
          </p:cNvCxnSpPr>
          <p:nvPr/>
        </p:nvCxnSpPr>
        <p:spPr bwMode="auto">
          <a:xfrm flipH="1">
            <a:off x="7085013" y="3919538"/>
            <a:ext cx="1230312" cy="3175"/>
          </a:xfrm>
          <a:prstGeom prst="line">
            <a:avLst/>
          </a:prstGeom>
          <a:noFill/>
          <a:ln w="12700" cmpd="sng">
            <a:solidFill>
              <a:schemeClr val="bg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Freeform 105"/>
          <p:cNvSpPr>
            <a:spLocks noEditPoints="1"/>
          </p:cNvSpPr>
          <p:nvPr/>
        </p:nvSpPr>
        <p:spPr bwMode="auto">
          <a:xfrm>
            <a:off x="10523538" y="2198688"/>
            <a:ext cx="496887" cy="500062"/>
          </a:xfrm>
          <a:custGeom>
            <a:avLst/>
            <a:gdLst>
              <a:gd name="T0" fmla="*/ 0 w 71"/>
              <a:gd name="T1" fmla="*/ 46 h 71"/>
              <a:gd name="T2" fmla="*/ 9 w 71"/>
              <a:gd name="T3" fmla="*/ 31 h 71"/>
              <a:gd name="T4" fmla="*/ 4 w 71"/>
              <a:gd name="T5" fmla="*/ 32 h 71"/>
              <a:gd name="T6" fmla="*/ 7 w 71"/>
              <a:gd name="T7" fmla="*/ 25 h 71"/>
              <a:gd name="T8" fmla="*/ 6 w 71"/>
              <a:gd name="T9" fmla="*/ 42 h 71"/>
              <a:gd name="T10" fmla="*/ 11 w 71"/>
              <a:gd name="T11" fmla="*/ 39 h 71"/>
              <a:gd name="T12" fmla="*/ 15 w 71"/>
              <a:gd name="T13" fmla="*/ 46 h 71"/>
              <a:gd name="T14" fmla="*/ 0 w 71"/>
              <a:gd name="T15" fmla="*/ 69 h 71"/>
              <a:gd name="T16" fmla="*/ 7 w 71"/>
              <a:gd name="T17" fmla="*/ 67 h 71"/>
              <a:gd name="T18" fmla="*/ 5 w 71"/>
              <a:gd name="T19" fmla="*/ 62 h 71"/>
              <a:gd name="T20" fmla="*/ 9 w 71"/>
              <a:gd name="T21" fmla="*/ 55 h 71"/>
              <a:gd name="T22" fmla="*/ 5 w 71"/>
              <a:gd name="T23" fmla="*/ 55 h 71"/>
              <a:gd name="T24" fmla="*/ 1 w 71"/>
              <a:gd name="T25" fmla="*/ 57 h 71"/>
              <a:gd name="T26" fmla="*/ 14 w 71"/>
              <a:gd name="T27" fmla="*/ 51 h 71"/>
              <a:gd name="T28" fmla="*/ 10 w 71"/>
              <a:gd name="T29" fmla="*/ 59 h 71"/>
              <a:gd name="T30" fmla="*/ 7 w 71"/>
              <a:gd name="T31" fmla="*/ 71 h 71"/>
              <a:gd name="T32" fmla="*/ 1 w 71"/>
              <a:gd name="T33" fmla="*/ 20 h 71"/>
              <a:gd name="T34" fmla="*/ 6 w 71"/>
              <a:gd name="T35" fmla="*/ 16 h 71"/>
              <a:gd name="T36" fmla="*/ 6 w 71"/>
              <a:gd name="T37" fmla="*/ 6 h 71"/>
              <a:gd name="T38" fmla="*/ 4 w 71"/>
              <a:gd name="T39" fmla="*/ 8 h 71"/>
              <a:gd name="T40" fmla="*/ 6 w 71"/>
              <a:gd name="T41" fmla="*/ 0 h 71"/>
              <a:gd name="T42" fmla="*/ 11 w 71"/>
              <a:gd name="T43" fmla="*/ 16 h 71"/>
              <a:gd name="T44" fmla="*/ 15 w 71"/>
              <a:gd name="T45" fmla="*/ 20 h 71"/>
              <a:gd name="T46" fmla="*/ 70 w 71"/>
              <a:gd name="T47" fmla="*/ 20 h 71"/>
              <a:gd name="T48" fmla="*/ 20 w 71"/>
              <a:gd name="T49" fmla="*/ 19 h 71"/>
              <a:gd name="T50" fmla="*/ 21 w 71"/>
              <a:gd name="T51" fmla="*/ 10 h 71"/>
              <a:gd name="T52" fmla="*/ 71 w 71"/>
              <a:gd name="T53" fmla="*/ 11 h 71"/>
              <a:gd name="T54" fmla="*/ 71 w 71"/>
              <a:gd name="T55" fmla="*/ 39 h 71"/>
              <a:gd name="T56" fmla="*/ 21 w 71"/>
              <a:gd name="T57" fmla="*/ 40 h 71"/>
              <a:gd name="T58" fmla="*/ 20 w 71"/>
              <a:gd name="T59" fmla="*/ 31 h 71"/>
              <a:gd name="T60" fmla="*/ 70 w 71"/>
              <a:gd name="T61" fmla="*/ 30 h 71"/>
              <a:gd name="T62" fmla="*/ 71 w 71"/>
              <a:gd name="T63" fmla="*/ 39 h 71"/>
              <a:gd name="T64" fmla="*/ 70 w 71"/>
              <a:gd name="T65" fmla="*/ 61 h 71"/>
              <a:gd name="T66" fmla="*/ 20 w 71"/>
              <a:gd name="T67" fmla="*/ 60 h 71"/>
              <a:gd name="T68" fmla="*/ 21 w 71"/>
              <a:gd name="T69" fmla="*/ 51 h 71"/>
              <a:gd name="T70" fmla="*/ 71 w 71"/>
              <a:gd name="T71" fmla="*/ 52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71" h="71">
                <a:moveTo>
                  <a:pt x="15" y="46"/>
                </a:moveTo>
                <a:cubicBezTo>
                  <a:pt x="0" y="46"/>
                  <a:pt x="0" y="46"/>
                  <a:pt x="0" y="46"/>
                </a:cubicBezTo>
                <a:cubicBezTo>
                  <a:pt x="0" y="45"/>
                  <a:pt x="0" y="44"/>
                  <a:pt x="0" y="43"/>
                </a:cubicBezTo>
                <a:cubicBezTo>
                  <a:pt x="0" y="36"/>
                  <a:pt x="9" y="35"/>
                  <a:pt x="9" y="31"/>
                </a:cubicBezTo>
                <a:cubicBezTo>
                  <a:pt x="9" y="30"/>
                  <a:pt x="8" y="29"/>
                  <a:pt x="7" y="29"/>
                </a:cubicBezTo>
                <a:cubicBezTo>
                  <a:pt x="6" y="29"/>
                  <a:pt x="4" y="31"/>
                  <a:pt x="4" y="32"/>
                </a:cubicBezTo>
                <a:cubicBezTo>
                  <a:pt x="0" y="29"/>
                  <a:pt x="0" y="29"/>
                  <a:pt x="0" y="29"/>
                </a:cubicBezTo>
                <a:cubicBezTo>
                  <a:pt x="2" y="27"/>
                  <a:pt x="4" y="25"/>
                  <a:pt x="7" y="25"/>
                </a:cubicBezTo>
                <a:cubicBezTo>
                  <a:pt x="11" y="25"/>
                  <a:pt x="14" y="27"/>
                  <a:pt x="14" y="31"/>
                </a:cubicBezTo>
                <a:cubicBezTo>
                  <a:pt x="14" y="37"/>
                  <a:pt x="6" y="38"/>
                  <a:pt x="6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39"/>
                  <a:pt x="11" y="39"/>
                  <a:pt x="11" y="39"/>
                </a:cubicBezTo>
                <a:cubicBezTo>
                  <a:pt x="15" y="39"/>
                  <a:pt x="15" y="39"/>
                  <a:pt x="15" y="39"/>
                </a:cubicBezTo>
                <a:lnTo>
                  <a:pt x="15" y="46"/>
                </a:lnTo>
                <a:close/>
                <a:moveTo>
                  <a:pt x="7" y="71"/>
                </a:moveTo>
                <a:cubicBezTo>
                  <a:pt x="5" y="71"/>
                  <a:pt x="2" y="70"/>
                  <a:pt x="0" y="69"/>
                </a:cubicBezTo>
                <a:cubicBezTo>
                  <a:pt x="3" y="65"/>
                  <a:pt x="3" y="65"/>
                  <a:pt x="3" y="65"/>
                </a:cubicBezTo>
                <a:cubicBezTo>
                  <a:pt x="4" y="66"/>
                  <a:pt x="5" y="67"/>
                  <a:pt x="7" y="67"/>
                </a:cubicBezTo>
                <a:cubicBezTo>
                  <a:pt x="8" y="67"/>
                  <a:pt x="10" y="66"/>
                  <a:pt x="10" y="65"/>
                </a:cubicBezTo>
                <a:cubicBezTo>
                  <a:pt x="10" y="62"/>
                  <a:pt x="7" y="62"/>
                  <a:pt x="5" y="62"/>
                </a:cubicBezTo>
                <a:cubicBezTo>
                  <a:pt x="4" y="60"/>
                  <a:pt x="4" y="60"/>
                  <a:pt x="4" y="60"/>
                </a:cubicBezTo>
                <a:cubicBezTo>
                  <a:pt x="6" y="58"/>
                  <a:pt x="7" y="56"/>
                  <a:pt x="9" y="55"/>
                </a:cubicBezTo>
                <a:cubicBezTo>
                  <a:pt x="9" y="55"/>
                  <a:pt x="9" y="55"/>
                  <a:pt x="9" y="55"/>
                </a:cubicBezTo>
                <a:cubicBezTo>
                  <a:pt x="8" y="55"/>
                  <a:pt x="6" y="55"/>
                  <a:pt x="5" y="55"/>
                </a:cubicBezTo>
                <a:cubicBezTo>
                  <a:pt x="5" y="57"/>
                  <a:pt x="5" y="57"/>
                  <a:pt x="5" y="57"/>
                </a:cubicBezTo>
                <a:cubicBezTo>
                  <a:pt x="1" y="57"/>
                  <a:pt x="1" y="57"/>
                  <a:pt x="1" y="57"/>
                </a:cubicBezTo>
                <a:cubicBezTo>
                  <a:pt x="1" y="51"/>
                  <a:pt x="1" y="51"/>
                  <a:pt x="1" y="51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54"/>
                  <a:pt x="14" y="54"/>
                  <a:pt x="14" y="54"/>
                </a:cubicBezTo>
                <a:cubicBezTo>
                  <a:pt x="10" y="59"/>
                  <a:pt x="10" y="59"/>
                  <a:pt x="10" y="59"/>
                </a:cubicBezTo>
                <a:cubicBezTo>
                  <a:pt x="13" y="60"/>
                  <a:pt x="15" y="62"/>
                  <a:pt x="15" y="64"/>
                </a:cubicBezTo>
                <a:cubicBezTo>
                  <a:pt x="15" y="69"/>
                  <a:pt x="11" y="71"/>
                  <a:pt x="7" y="71"/>
                </a:cubicBezTo>
                <a:close/>
                <a:moveTo>
                  <a:pt x="15" y="20"/>
                </a:moveTo>
                <a:cubicBezTo>
                  <a:pt x="1" y="20"/>
                  <a:pt x="1" y="20"/>
                  <a:pt x="1" y="20"/>
                </a:cubicBezTo>
                <a:cubicBezTo>
                  <a:pt x="1" y="16"/>
                  <a:pt x="1" y="16"/>
                  <a:pt x="1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3"/>
                  <a:pt x="6" y="9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5" y="7"/>
                  <a:pt x="4" y="7"/>
                  <a:pt x="4" y="8"/>
                </a:cubicBezTo>
                <a:cubicBezTo>
                  <a:pt x="1" y="5"/>
                  <a:pt x="1" y="5"/>
                  <a:pt x="1" y="5"/>
                </a:cubicBezTo>
                <a:cubicBezTo>
                  <a:pt x="6" y="0"/>
                  <a:pt x="6" y="0"/>
                  <a:pt x="6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1" y="16"/>
                  <a:pt x="11" y="16"/>
                  <a:pt x="11" y="16"/>
                </a:cubicBezTo>
                <a:cubicBezTo>
                  <a:pt x="15" y="16"/>
                  <a:pt x="15" y="16"/>
                  <a:pt x="15" y="16"/>
                </a:cubicBezTo>
                <a:lnTo>
                  <a:pt x="15" y="20"/>
                </a:lnTo>
                <a:close/>
                <a:moveTo>
                  <a:pt x="71" y="19"/>
                </a:moveTo>
                <a:cubicBezTo>
                  <a:pt x="71" y="19"/>
                  <a:pt x="71" y="20"/>
                  <a:pt x="70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0" y="19"/>
                  <a:pt x="20" y="19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0"/>
                  <a:pt x="21" y="10"/>
                  <a:pt x="21" y="10"/>
                </a:cubicBezTo>
                <a:cubicBezTo>
                  <a:pt x="70" y="10"/>
                  <a:pt x="70" y="10"/>
                  <a:pt x="70" y="10"/>
                </a:cubicBezTo>
                <a:cubicBezTo>
                  <a:pt x="71" y="10"/>
                  <a:pt x="71" y="10"/>
                  <a:pt x="71" y="11"/>
                </a:cubicBezTo>
                <a:lnTo>
                  <a:pt x="71" y="19"/>
                </a:lnTo>
                <a:close/>
                <a:moveTo>
                  <a:pt x="71" y="39"/>
                </a:moveTo>
                <a:cubicBezTo>
                  <a:pt x="71" y="40"/>
                  <a:pt x="71" y="40"/>
                  <a:pt x="70" y="40"/>
                </a:cubicBezTo>
                <a:cubicBezTo>
                  <a:pt x="21" y="40"/>
                  <a:pt x="21" y="40"/>
                  <a:pt x="21" y="40"/>
                </a:cubicBezTo>
                <a:cubicBezTo>
                  <a:pt x="21" y="40"/>
                  <a:pt x="20" y="40"/>
                  <a:pt x="20" y="39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1" y="30"/>
                  <a:pt x="21" y="30"/>
                </a:cubicBezTo>
                <a:cubicBezTo>
                  <a:pt x="70" y="30"/>
                  <a:pt x="70" y="30"/>
                  <a:pt x="70" y="30"/>
                </a:cubicBezTo>
                <a:cubicBezTo>
                  <a:pt x="71" y="30"/>
                  <a:pt x="71" y="31"/>
                  <a:pt x="71" y="31"/>
                </a:cubicBezTo>
                <a:lnTo>
                  <a:pt x="71" y="39"/>
                </a:lnTo>
                <a:close/>
                <a:moveTo>
                  <a:pt x="71" y="60"/>
                </a:moveTo>
                <a:cubicBezTo>
                  <a:pt x="71" y="60"/>
                  <a:pt x="71" y="61"/>
                  <a:pt x="70" y="61"/>
                </a:cubicBezTo>
                <a:cubicBezTo>
                  <a:pt x="21" y="61"/>
                  <a:pt x="21" y="61"/>
                  <a:pt x="21" y="61"/>
                </a:cubicBezTo>
                <a:cubicBezTo>
                  <a:pt x="21" y="61"/>
                  <a:pt x="20" y="60"/>
                  <a:pt x="20" y="60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51"/>
                  <a:pt x="21" y="51"/>
                  <a:pt x="21" y="51"/>
                </a:cubicBezTo>
                <a:cubicBezTo>
                  <a:pt x="70" y="51"/>
                  <a:pt x="70" y="51"/>
                  <a:pt x="70" y="51"/>
                </a:cubicBezTo>
                <a:cubicBezTo>
                  <a:pt x="71" y="51"/>
                  <a:pt x="71" y="51"/>
                  <a:pt x="71" y="52"/>
                </a:cubicBezTo>
                <a:lnTo>
                  <a:pt x="71" y="6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9" name="Freeform 66"/>
          <p:cNvSpPr>
            <a:spLocks noEditPoints="1"/>
          </p:cNvSpPr>
          <p:nvPr/>
        </p:nvSpPr>
        <p:spPr bwMode="auto">
          <a:xfrm>
            <a:off x="10523538" y="3668713"/>
            <a:ext cx="522287" cy="404812"/>
          </a:xfrm>
          <a:custGeom>
            <a:avLst/>
            <a:gdLst>
              <a:gd name="T0" fmla="*/ 29 w 72"/>
              <a:gd name="T1" fmla="*/ 41 h 56"/>
              <a:gd name="T2" fmla="*/ 22 w 72"/>
              <a:gd name="T3" fmla="*/ 40 h 56"/>
              <a:gd name="T4" fmla="*/ 11 w 72"/>
              <a:gd name="T5" fmla="*/ 45 h 56"/>
              <a:gd name="T6" fmla="*/ 7 w 72"/>
              <a:gd name="T7" fmla="*/ 46 h 56"/>
              <a:gd name="T8" fmla="*/ 7 w 72"/>
              <a:gd name="T9" fmla="*/ 46 h 56"/>
              <a:gd name="T10" fmla="*/ 6 w 72"/>
              <a:gd name="T11" fmla="*/ 45 h 56"/>
              <a:gd name="T12" fmla="*/ 6 w 72"/>
              <a:gd name="T13" fmla="*/ 43 h 56"/>
              <a:gd name="T14" fmla="*/ 11 w 72"/>
              <a:gd name="T15" fmla="*/ 36 h 56"/>
              <a:gd name="T16" fmla="*/ 0 w 72"/>
              <a:gd name="T17" fmla="*/ 20 h 56"/>
              <a:gd name="T18" fmla="*/ 29 w 72"/>
              <a:gd name="T19" fmla="*/ 0 h 56"/>
              <a:gd name="T20" fmla="*/ 57 w 72"/>
              <a:gd name="T21" fmla="*/ 20 h 56"/>
              <a:gd name="T22" fmla="*/ 29 w 72"/>
              <a:gd name="T23" fmla="*/ 41 h 56"/>
              <a:gd name="T24" fmla="*/ 62 w 72"/>
              <a:gd name="T25" fmla="*/ 47 h 56"/>
              <a:gd name="T26" fmla="*/ 66 w 72"/>
              <a:gd name="T27" fmla="*/ 53 h 56"/>
              <a:gd name="T28" fmla="*/ 67 w 72"/>
              <a:gd name="T29" fmla="*/ 55 h 56"/>
              <a:gd name="T30" fmla="*/ 66 w 72"/>
              <a:gd name="T31" fmla="*/ 56 h 56"/>
              <a:gd name="T32" fmla="*/ 62 w 72"/>
              <a:gd name="T33" fmla="*/ 55 h 56"/>
              <a:gd name="T34" fmla="*/ 51 w 72"/>
              <a:gd name="T35" fmla="*/ 50 h 56"/>
              <a:gd name="T36" fmla="*/ 44 w 72"/>
              <a:gd name="T37" fmla="*/ 51 h 56"/>
              <a:gd name="T38" fmla="*/ 25 w 72"/>
              <a:gd name="T39" fmla="*/ 46 h 56"/>
              <a:gd name="T40" fmla="*/ 29 w 72"/>
              <a:gd name="T41" fmla="*/ 46 h 56"/>
              <a:gd name="T42" fmla="*/ 52 w 72"/>
              <a:gd name="T43" fmla="*/ 39 h 56"/>
              <a:gd name="T44" fmla="*/ 62 w 72"/>
              <a:gd name="T45" fmla="*/ 20 h 56"/>
              <a:gd name="T46" fmla="*/ 61 w 72"/>
              <a:gd name="T47" fmla="*/ 14 h 56"/>
              <a:gd name="T48" fmla="*/ 72 w 72"/>
              <a:gd name="T49" fmla="*/ 30 h 56"/>
              <a:gd name="T50" fmla="*/ 62 w 72"/>
              <a:gd name="T51" fmla="*/ 47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0" name="Freeform 15"/>
          <p:cNvSpPr>
            <a:spLocks noEditPoints="1"/>
          </p:cNvSpPr>
          <p:nvPr/>
        </p:nvSpPr>
        <p:spPr bwMode="auto">
          <a:xfrm>
            <a:off x="1111250" y="3657600"/>
            <a:ext cx="596900" cy="447675"/>
          </a:xfrm>
          <a:custGeom>
            <a:avLst/>
            <a:gdLst>
              <a:gd name="T0" fmla="*/ 168 w 168"/>
              <a:gd name="T1" fmla="*/ 126 h 126"/>
              <a:gd name="T2" fmla="*/ 0 w 168"/>
              <a:gd name="T3" fmla="*/ 126 h 126"/>
              <a:gd name="T4" fmla="*/ 0 w 168"/>
              <a:gd name="T5" fmla="*/ 0 h 126"/>
              <a:gd name="T6" fmla="*/ 10 w 168"/>
              <a:gd name="T7" fmla="*/ 0 h 126"/>
              <a:gd name="T8" fmla="*/ 10 w 168"/>
              <a:gd name="T9" fmla="*/ 115 h 126"/>
              <a:gd name="T10" fmla="*/ 168 w 168"/>
              <a:gd name="T11" fmla="*/ 115 h 126"/>
              <a:gd name="T12" fmla="*/ 168 w 168"/>
              <a:gd name="T13" fmla="*/ 126 h 126"/>
              <a:gd name="T14" fmla="*/ 54 w 168"/>
              <a:gd name="T15" fmla="*/ 104 h 126"/>
              <a:gd name="T16" fmla="*/ 32 w 168"/>
              <a:gd name="T17" fmla="*/ 104 h 126"/>
              <a:gd name="T18" fmla="*/ 32 w 168"/>
              <a:gd name="T19" fmla="*/ 63 h 126"/>
              <a:gd name="T20" fmla="*/ 54 w 168"/>
              <a:gd name="T21" fmla="*/ 63 h 126"/>
              <a:gd name="T22" fmla="*/ 54 w 168"/>
              <a:gd name="T23" fmla="*/ 104 h 126"/>
              <a:gd name="T24" fmla="*/ 84 w 168"/>
              <a:gd name="T25" fmla="*/ 104 h 126"/>
              <a:gd name="T26" fmla="*/ 64 w 168"/>
              <a:gd name="T27" fmla="*/ 104 h 126"/>
              <a:gd name="T28" fmla="*/ 64 w 168"/>
              <a:gd name="T29" fmla="*/ 19 h 126"/>
              <a:gd name="T30" fmla="*/ 84 w 168"/>
              <a:gd name="T31" fmla="*/ 19 h 126"/>
              <a:gd name="T32" fmla="*/ 84 w 168"/>
              <a:gd name="T33" fmla="*/ 104 h 126"/>
              <a:gd name="T34" fmla="*/ 116 w 168"/>
              <a:gd name="T35" fmla="*/ 104 h 126"/>
              <a:gd name="T36" fmla="*/ 95 w 168"/>
              <a:gd name="T37" fmla="*/ 104 h 126"/>
              <a:gd name="T38" fmla="*/ 95 w 168"/>
              <a:gd name="T39" fmla="*/ 41 h 126"/>
              <a:gd name="T40" fmla="*/ 116 w 168"/>
              <a:gd name="T41" fmla="*/ 41 h 126"/>
              <a:gd name="T42" fmla="*/ 116 w 168"/>
              <a:gd name="T43" fmla="*/ 104 h 126"/>
              <a:gd name="T44" fmla="*/ 147 w 168"/>
              <a:gd name="T45" fmla="*/ 104 h 126"/>
              <a:gd name="T46" fmla="*/ 127 w 168"/>
              <a:gd name="T47" fmla="*/ 104 h 126"/>
              <a:gd name="T48" fmla="*/ 127 w 168"/>
              <a:gd name="T49" fmla="*/ 9 h 126"/>
              <a:gd name="T50" fmla="*/ 147 w 168"/>
              <a:gd name="T51" fmla="*/ 9 h 126"/>
              <a:gd name="T52" fmla="*/ 147 w 168"/>
              <a:gd name="T53" fmla="*/ 104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68" h="126">
                <a:moveTo>
                  <a:pt x="168" y="126"/>
                </a:moveTo>
                <a:lnTo>
                  <a:pt x="0" y="126"/>
                </a:lnTo>
                <a:lnTo>
                  <a:pt x="0" y="0"/>
                </a:lnTo>
                <a:lnTo>
                  <a:pt x="10" y="0"/>
                </a:lnTo>
                <a:lnTo>
                  <a:pt x="10" y="115"/>
                </a:lnTo>
                <a:lnTo>
                  <a:pt x="168" y="115"/>
                </a:lnTo>
                <a:lnTo>
                  <a:pt x="168" y="126"/>
                </a:lnTo>
                <a:close/>
                <a:moveTo>
                  <a:pt x="54" y="104"/>
                </a:moveTo>
                <a:lnTo>
                  <a:pt x="32" y="104"/>
                </a:lnTo>
                <a:lnTo>
                  <a:pt x="32" y="63"/>
                </a:lnTo>
                <a:lnTo>
                  <a:pt x="54" y="63"/>
                </a:lnTo>
                <a:lnTo>
                  <a:pt x="54" y="104"/>
                </a:lnTo>
                <a:close/>
                <a:moveTo>
                  <a:pt x="84" y="104"/>
                </a:moveTo>
                <a:lnTo>
                  <a:pt x="64" y="104"/>
                </a:lnTo>
                <a:lnTo>
                  <a:pt x="64" y="19"/>
                </a:lnTo>
                <a:lnTo>
                  <a:pt x="84" y="19"/>
                </a:lnTo>
                <a:lnTo>
                  <a:pt x="84" y="104"/>
                </a:lnTo>
                <a:close/>
                <a:moveTo>
                  <a:pt x="116" y="104"/>
                </a:moveTo>
                <a:lnTo>
                  <a:pt x="95" y="104"/>
                </a:lnTo>
                <a:lnTo>
                  <a:pt x="95" y="41"/>
                </a:lnTo>
                <a:lnTo>
                  <a:pt x="116" y="41"/>
                </a:lnTo>
                <a:lnTo>
                  <a:pt x="116" y="104"/>
                </a:lnTo>
                <a:close/>
                <a:moveTo>
                  <a:pt x="147" y="104"/>
                </a:moveTo>
                <a:lnTo>
                  <a:pt x="127" y="104"/>
                </a:lnTo>
                <a:lnTo>
                  <a:pt x="127" y="9"/>
                </a:lnTo>
                <a:lnTo>
                  <a:pt x="147" y="9"/>
                </a:lnTo>
                <a:lnTo>
                  <a:pt x="147" y="1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21" name="Freeform 54@|5FFC:14657585|FBC:16777215|LFC:11765543|LBC:16777215"/>
          <p:cNvSpPr/>
          <p:nvPr/>
        </p:nvSpPr>
        <p:spPr bwMode="auto">
          <a:xfrm>
            <a:off x="5211763" y="3078163"/>
            <a:ext cx="1744662" cy="1744662"/>
          </a:xfrm>
          <a:custGeom>
            <a:avLst/>
            <a:gdLst>
              <a:gd name="T0" fmla="*/ 0 w 661361"/>
              <a:gd name="T1" fmla="*/ 330681 h 661361"/>
              <a:gd name="T2" fmla="*/ 96855 w 661361"/>
              <a:gd name="T3" fmla="*/ 96854 h 661361"/>
              <a:gd name="T4" fmla="*/ 330682 w 661361"/>
              <a:gd name="T5" fmla="*/ 0 h 661361"/>
              <a:gd name="T6" fmla="*/ 564509 w 661361"/>
              <a:gd name="T7" fmla="*/ 96855 h 661361"/>
              <a:gd name="T8" fmla="*/ 661363 w 661361"/>
              <a:gd name="T9" fmla="*/ 330682 h 661361"/>
              <a:gd name="T10" fmla="*/ 564509 w 661361"/>
              <a:gd name="T11" fmla="*/ 564509 h 661361"/>
              <a:gd name="T12" fmla="*/ 330682 w 661361"/>
              <a:gd name="T13" fmla="*/ 661363 h 661361"/>
              <a:gd name="T14" fmla="*/ 96855 w 661361"/>
              <a:gd name="T15" fmla="*/ 564509 h 661361"/>
              <a:gd name="T16" fmla="*/ 1 w 661361"/>
              <a:gd name="T17" fmla="*/ 330682 h 661361"/>
              <a:gd name="T18" fmla="*/ 0 w 661361"/>
              <a:gd name="T19" fmla="*/ 330681 h 66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141562" tIns="141562" rIns="141562" bIns="141562" anchor="ctr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721350" y="3422650"/>
            <a:ext cx="725488" cy="1055688"/>
            <a:chOff x="5721350" y="3422650"/>
            <a:chExt cx="725488" cy="1055688"/>
          </a:xfrm>
        </p:grpSpPr>
        <p:sp>
          <p:nvSpPr>
            <p:cNvPr id="22" name="Freeform 78@|5FFC:0|FBC:0|LFC:16777215|LBC:16777215"/>
            <p:cNvSpPr>
              <a:spLocks noEditPoints="1"/>
            </p:cNvSpPr>
            <p:nvPr/>
          </p:nvSpPr>
          <p:spPr bwMode="auto">
            <a:xfrm>
              <a:off x="5721350" y="3422650"/>
              <a:ext cx="725488" cy="1055688"/>
            </a:xfrm>
            <a:custGeom>
              <a:avLst/>
              <a:gdLst>
                <a:gd name="T0" fmla="*/ 42 w 85"/>
                <a:gd name="T1" fmla="*/ 0 h 123"/>
                <a:gd name="T2" fmla="*/ 0 w 85"/>
                <a:gd name="T3" fmla="*/ 42 h 123"/>
                <a:gd name="T4" fmla="*/ 19 w 85"/>
                <a:gd name="T5" fmla="*/ 88 h 123"/>
                <a:gd name="T6" fmla="*/ 42 w 85"/>
                <a:gd name="T7" fmla="*/ 123 h 123"/>
                <a:gd name="T8" fmla="*/ 65 w 85"/>
                <a:gd name="T9" fmla="*/ 88 h 123"/>
                <a:gd name="T10" fmla="*/ 85 w 85"/>
                <a:gd name="T11" fmla="*/ 42 h 123"/>
                <a:gd name="T12" fmla="*/ 42 w 85"/>
                <a:gd name="T13" fmla="*/ 0 h 123"/>
                <a:gd name="T14" fmla="*/ 52 w 85"/>
                <a:gd name="T15" fmla="*/ 104 h 123"/>
                <a:gd name="T16" fmla="*/ 33 w 85"/>
                <a:gd name="T17" fmla="*/ 106 h 123"/>
                <a:gd name="T18" fmla="*/ 31 w 85"/>
                <a:gd name="T19" fmla="*/ 99 h 123"/>
                <a:gd name="T20" fmla="*/ 31 w 85"/>
                <a:gd name="T21" fmla="*/ 99 h 123"/>
                <a:gd name="T22" fmla="*/ 55 w 85"/>
                <a:gd name="T23" fmla="*/ 96 h 123"/>
                <a:gd name="T24" fmla="*/ 54 w 85"/>
                <a:gd name="T25" fmla="*/ 99 h 123"/>
                <a:gd name="T26" fmla="*/ 52 w 85"/>
                <a:gd name="T27" fmla="*/ 104 h 123"/>
                <a:gd name="T28" fmla="*/ 30 w 85"/>
                <a:gd name="T29" fmla="*/ 95 h 123"/>
                <a:gd name="T30" fmla="*/ 27 w 85"/>
                <a:gd name="T31" fmla="*/ 88 h 123"/>
                <a:gd name="T32" fmla="*/ 57 w 85"/>
                <a:gd name="T33" fmla="*/ 88 h 123"/>
                <a:gd name="T34" fmla="*/ 56 w 85"/>
                <a:gd name="T35" fmla="*/ 92 h 123"/>
                <a:gd name="T36" fmla="*/ 30 w 85"/>
                <a:gd name="T37" fmla="*/ 95 h 123"/>
                <a:gd name="T38" fmla="*/ 42 w 85"/>
                <a:gd name="T39" fmla="*/ 115 h 123"/>
                <a:gd name="T40" fmla="*/ 35 w 85"/>
                <a:gd name="T41" fmla="*/ 110 h 123"/>
                <a:gd name="T42" fmla="*/ 51 w 85"/>
                <a:gd name="T43" fmla="*/ 108 h 123"/>
                <a:gd name="T44" fmla="*/ 42 w 85"/>
                <a:gd name="T45" fmla="*/ 115 h 123"/>
                <a:gd name="T46" fmla="*/ 60 w 85"/>
                <a:gd name="T47" fmla="*/ 80 h 123"/>
                <a:gd name="T48" fmla="*/ 24 w 85"/>
                <a:gd name="T49" fmla="*/ 80 h 123"/>
                <a:gd name="T50" fmla="*/ 18 w 85"/>
                <a:gd name="T51" fmla="*/ 68 h 123"/>
                <a:gd name="T52" fmla="*/ 8 w 85"/>
                <a:gd name="T53" fmla="*/ 42 h 123"/>
                <a:gd name="T54" fmla="*/ 42 w 85"/>
                <a:gd name="T55" fmla="*/ 8 h 123"/>
                <a:gd name="T56" fmla="*/ 77 w 85"/>
                <a:gd name="T57" fmla="*/ 42 h 123"/>
                <a:gd name="T58" fmla="*/ 67 w 85"/>
                <a:gd name="T59" fmla="*/ 68 h 123"/>
                <a:gd name="T60" fmla="*/ 60 w 85"/>
                <a:gd name="T61" fmla="*/ 80 h 123"/>
                <a:gd name="T62" fmla="*/ 60 w 85"/>
                <a:gd name="T63" fmla="*/ 80 h 123"/>
                <a:gd name="T64" fmla="*/ 60 w 85"/>
                <a:gd name="T65" fmla="*/ 8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5" h="123">
                  <a:moveTo>
                    <a:pt x="42" y="0"/>
                  </a:moveTo>
                  <a:cubicBezTo>
                    <a:pt x="19" y="0"/>
                    <a:pt x="0" y="19"/>
                    <a:pt x="0" y="42"/>
                  </a:cubicBezTo>
                  <a:cubicBezTo>
                    <a:pt x="0" y="57"/>
                    <a:pt x="14" y="74"/>
                    <a:pt x="19" y="88"/>
                  </a:cubicBezTo>
                  <a:cubicBezTo>
                    <a:pt x="27" y="110"/>
                    <a:pt x="26" y="123"/>
                    <a:pt x="42" y="123"/>
                  </a:cubicBezTo>
                  <a:cubicBezTo>
                    <a:pt x="59" y="123"/>
                    <a:pt x="58" y="110"/>
                    <a:pt x="65" y="88"/>
                  </a:cubicBezTo>
                  <a:cubicBezTo>
                    <a:pt x="70" y="74"/>
                    <a:pt x="85" y="57"/>
                    <a:pt x="85" y="42"/>
                  </a:cubicBezTo>
                  <a:cubicBezTo>
                    <a:pt x="85" y="19"/>
                    <a:pt x="66" y="0"/>
                    <a:pt x="42" y="0"/>
                  </a:cubicBezTo>
                  <a:close/>
                  <a:moveTo>
                    <a:pt x="52" y="104"/>
                  </a:moveTo>
                  <a:cubicBezTo>
                    <a:pt x="33" y="106"/>
                    <a:pt x="33" y="106"/>
                    <a:pt x="33" y="106"/>
                  </a:cubicBezTo>
                  <a:cubicBezTo>
                    <a:pt x="33" y="104"/>
                    <a:pt x="32" y="102"/>
                    <a:pt x="31" y="99"/>
                  </a:cubicBezTo>
                  <a:cubicBezTo>
                    <a:pt x="31" y="99"/>
                    <a:pt x="31" y="99"/>
                    <a:pt x="31" y="99"/>
                  </a:cubicBezTo>
                  <a:cubicBezTo>
                    <a:pt x="55" y="96"/>
                    <a:pt x="55" y="96"/>
                    <a:pt x="55" y="96"/>
                  </a:cubicBezTo>
                  <a:cubicBezTo>
                    <a:pt x="54" y="97"/>
                    <a:pt x="54" y="98"/>
                    <a:pt x="54" y="99"/>
                  </a:cubicBezTo>
                  <a:cubicBezTo>
                    <a:pt x="53" y="101"/>
                    <a:pt x="53" y="103"/>
                    <a:pt x="52" y="104"/>
                  </a:cubicBezTo>
                  <a:close/>
                  <a:moveTo>
                    <a:pt x="30" y="95"/>
                  </a:moveTo>
                  <a:cubicBezTo>
                    <a:pt x="29" y="93"/>
                    <a:pt x="28" y="91"/>
                    <a:pt x="27" y="88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7" y="89"/>
                    <a:pt x="56" y="91"/>
                    <a:pt x="56" y="92"/>
                  </a:cubicBezTo>
                  <a:lnTo>
                    <a:pt x="30" y="95"/>
                  </a:lnTo>
                  <a:close/>
                  <a:moveTo>
                    <a:pt x="42" y="115"/>
                  </a:moveTo>
                  <a:cubicBezTo>
                    <a:pt x="38" y="115"/>
                    <a:pt x="37" y="114"/>
                    <a:pt x="35" y="110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49" y="114"/>
                    <a:pt x="47" y="115"/>
                    <a:pt x="42" y="115"/>
                  </a:cubicBezTo>
                  <a:close/>
                  <a:moveTo>
                    <a:pt x="60" y="80"/>
                  </a:moveTo>
                  <a:cubicBezTo>
                    <a:pt x="24" y="80"/>
                    <a:pt x="24" y="80"/>
                    <a:pt x="24" y="80"/>
                  </a:cubicBezTo>
                  <a:cubicBezTo>
                    <a:pt x="23" y="76"/>
                    <a:pt x="20" y="72"/>
                    <a:pt x="18" y="68"/>
                  </a:cubicBezTo>
                  <a:cubicBezTo>
                    <a:pt x="13" y="59"/>
                    <a:pt x="8" y="50"/>
                    <a:pt x="8" y="42"/>
                  </a:cubicBezTo>
                  <a:cubicBezTo>
                    <a:pt x="8" y="23"/>
                    <a:pt x="23" y="8"/>
                    <a:pt x="42" y="8"/>
                  </a:cubicBezTo>
                  <a:cubicBezTo>
                    <a:pt x="61" y="8"/>
                    <a:pt x="77" y="23"/>
                    <a:pt x="77" y="42"/>
                  </a:cubicBezTo>
                  <a:cubicBezTo>
                    <a:pt x="77" y="50"/>
                    <a:pt x="72" y="59"/>
                    <a:pt x="67" y="68"/>
                  </a:cubicBezTo>
                  <a:cubicBezTo>
                    <a:pt x="64" y="72"/>
                    <a:pt x="62" y="76"/>
                    <a:pt x="60" y="80"/>
                  </a:cubicBezTo>
                  <a:close/>
                  <a:moveTo>
                    <a:pt x="60" y="80"/>
                  </a:moveTo>
                  <a:cubicBezTo>
                    <a:pt x="60" y="80"/>
                    <a:pt x="60" y="80"/>
                    <a:pt x="60" y="8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  <p:sp>
          <p:nvSpPr>
            <p:cNvPr id="23" name="Freeform 79@|5FFC:0|FBC:0|LFC:16777215|LBC:16777215"/>
            <p:cNvSpPr>
              <a:spLocks noEditPoints="1"/>
            </p:cNvSpPr>
            <p:nvPr/>
          </p:nvSpPr>
          <p:spPr bwMode="auto">
            <a:xfrm>
              <a:off x="5884863" y="3584575"/>
              <a:ext cx="212725" cy="214313"/>
            </a:xfrm>
            <a:custGeom>
              <a:avLst/>
              <a:gdLst>
                <a:gd name="T0" fmla="*/ 23 w 25"/>
                <a:gd name="T1" fmla="*/ 0 h 25"/>
                <a:gd name="T2" fmla="*/ 0 w 25"/>
                <a:gd name="T3" fmla="*/ 23 h 25"/>
                <a:gd name="T4" fmla="*/ 2 w 25"/>
                <a:gd name="T5" fmla="*/ 25 h 25"/>
                <a:gd name="T6" fmla="*/ 4 w 25"/>
                <a:gd name="T7" fmla="*/ 23 h 25"/>
                <a:gd name="T8" fmla="*/ 23 w 25"/>
                <a:gd name="T9" fmla="*/ 4 h 25"/>
                <a:gd name="T10" fmla="*/ 25 w 25"/>
                <a:gd name="T11" fmla="*/ 2 h 25"/>
                <a:gd name="T12" fmla="*/ 23 w 25"/>
                <a:gd name="T13" fmla="*/ 0 h 25"/>
                <a:gd name="T14" fmla="*/ 23 w 25"/>
                <a:gd name="T15" fmla="*/ 0 h 25"/>
                <a:gd name="T16" fmla="*/ 23 w 25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23" y="0"/>
                  </a:moveTo>
                  <a:cubicBezTo>
                    <a:pt x="11" y="0"/>
                    <a:pt x="0" y="10"/>
                    <a:pt x="0" y="23"/>
                  </a:cubicBezTo>
                  <a:cubicBezTo>
                    <a:pt x="0" y="24"/>
                    <a:pt x="1" y="25"/>
                    <a:pt x="2" y="25"/>
                  </a:cubicBezTo>
                  <a:cubicBezTo>
                    <a:pt x="3" y="25"/>
                    <a:pt x="4" y="24"/>
                    <a:pt x="4" y="23"/>
                  </a:cubicBezTo>
                  <a:cubicBezTo>
                    <a:pt x="4" y="12"/>
                    <a:pt x="13" y="4"/>
                    <a:pt x="23" y="4"/>
                  </a:cubicBezTo>
                  <a:cubicBezTo>
                    <a:pt x="24" y="4"/>
                    <a:pt x="25" y="3"/>
                    <a:pt x="25" y="2"/>
                  </a:cubicBezTo>
                  <a:cubicBezTo>
                    <a:pt x="25" y="1"/>
                    <a:pt x="24" y="0"/>
                    <a:pt x="23" y="0"/>
                  </a:cubicBezTo>
                  <a:close/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</p:grpSp>
      <p:sp>
        <p:nvSpPr>
          <p:cNvPr id="24" name="TextBox 13"/>
          <p:cNvSpPr txBox="1">
            <a:spLocks noChangeArrowheads="1"/>
          </p:cNvSpPr>
          <p:nvPr/>
        </p:nvSpPr>
        <p:spPr bwMode="auto">
          <a:xfrm>
            <a:off x="1876425" y="2193925"/>
            <a:ext cx="15621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>
            <a:spLocks noChangeArrowheads="1"/>
          </p:cNvSpPr>
          <p:nvPr/>
        </p:nvSpPr>
        <p:spPr bwMode="auto">
          <a:xfrm>
            <a:off x="1881188" y="2479675"/>
            <a:ext cx="15589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amet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consectetuer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adipiscing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elit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.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Aenean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commodo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ligula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eget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dolor, </a:t>
            </a:r>
            <a:endParaRPr lang="en-US" altLang="zh-CN" sz="1200" dirty="0">
              <a:solidFill>
                <a:schemeClr val="bg1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13"/>
          <p:cNvSpPr txBox="1">
            <a:spLocks noChangeArrowheads="1"/>
          </p:cNvSpPr>
          <p:nvPr/>
        </p:nvSpPr>
        <p:spPr bwMode="auto">
          <a:xfrm>
            <a:off x="1876425" y="3636963"/>
            <a:ext cx="15621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GOAL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>
            <a:spLocks noChangeArrowheads="1"/>
          </p:cNvSpPr>
          <p:nvPr/>
        </p:nvSpPr>
        <p:spPr bwMode="auto">
          <a:xfrm>
            <a:off x="1881188" y="3922713"/>
            <a:ext cx="15589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amet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consectetuer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adipiscing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elit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.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Aenean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commodo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ligula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eget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dolor, </a:t>
            </a:r>
            <a:endParaRPr lang="en-US" altLang="zh-CN" sz="1200" dirty="0">
              <a:solidFill>
                <a:schemeClr val="bg1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13"/>
          <p:cNvSpPr txBox="1">
            <a:spLocks noChangeArrowheads="1"/>
          </p:cNvSpPr>
          <p:nvPr/>
        </p:nvSpPr>
        <p:spPr bwMode="auto">
          <a:xfrm>
            <a:off x="1876425" y="5045075"/>
            <a:ext cx="15621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STRATEGY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>
            <a:spLocks noChangeArrowheads="1"/>
          </p:cNvSpPr>
          <p:nvPr/>
        </p:nvSpPr>
        <p:spPr bwMode="auto">
          <a:xfrm>
            <a:off x="1881188" y="5330825"/>
            <a:ext cx="15589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amet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consectetuer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adipiscing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elit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.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Aenean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commodo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ligula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eget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dolor, </a:t>
            </a:r>
            <a:endParaRPr lang="en-US" altLang="zh-CN" sz="1200" dirty="0">
              <a:solidFill>
                <a:schemeClr val="bg1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8667750" y="2193925"/>
            <a:ext cx="15621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MEDIUM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>
            <a:spLocks noChangeArrowheads="1"/>
          </p:cNvSpPr>
          <p:nvPr/>
        </p:nvSpPr>
        <p:spPr bwMode="auto">
          <a:xfrm>
            <a:off x="8672513" y="2479675"/>
            <a:ext cx="15589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amet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consectetuer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adipiscing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elit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.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Aenean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commodo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ligula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eget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dolor, </a:t>
            </a:r>
            <a:endParaRPr lang="en-US" altLang="zh-CN" sz="1200" dirty="0">
              <a:solidFill>
                <a:schemeClr val="bg1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13"/>
          <p:cNvSpPr txBox="1">
            <a:spLocks noChangeArrowheads="1"/>
          </p:cNvSpPr>
          <p:nvPr/>
        </p:nvSpPr>
        <p:spPr bwMode="auto">
          <a:xfrm>
            <a:off x="8667750" y="3646488"/>
            <a:ext cx="15621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SKILL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>
            <a:spLocks noChangeArrowheads="1"/>
          </p:cNvSpPr>
          <p:nvPr/>
        </p:nvSpPr>
        <p:spPr bwMode="auto">
          <a:xfrm>
            <a:off x="8672513" y="3932238"/>
            <a:ext cx="15589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amet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consectetuer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adipiscing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elit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.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Aenean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commodo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ligula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eget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dolor, </a:t>
            </a:r>
            <a:endParaRPr lang="en-US" altLang="zh-CN" sz="1200" dirty="0">
              <a:solidFill>
                <a:schemeClr val="bg1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8667750" y="5054600"/>
            <a:ext cx="15621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TARGET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>
            <a:spLocks noChangeArrowheads="1"/>
          </p:cNvSpPr>
          <p:nvPr/>
        </p:nvSpPr>
        <p:spPr bwMode="auto">
          <a:xfrm>
            <a:off x="8672513" y="5341938"/>
            <a:ext cx="15589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amet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consectetuer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adipiscing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elit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.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Aenean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commodo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ligula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eget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dolor, </a:t>
            </a:r>
            <a:endParaRPr lang="en-US" altLang="zh-CN" sz="1200" dirty="0">
              <a:solidFill>
                <a:schemeClr val="bg1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Freeform 135"/>
          <p:cNvSpPr>
            <a:spLocks noEditPoints="1"/>
          </p:cNvSpPr>
          <p:nvPr/>
        </p:nvSpPr>
        <p:spPr bwMode="auto">
          <a:xfrm>
            <a:off x="10523538" y="5040313"/>
            <a:ext cx="538162" cy="503237"/>
          </a:xfrm>
          <a:custGeom>
            <a:avLst/>
            <a:gdLst>
              <a:gd name="T0" fmla="*/ 13 w 73"/>
              <a:gd name="T1" fmla="*/ 39 h 68"/>
              <a:gd name="T2" fmla="*/ 8 w 73"/>
              <a:gd name="T3" fmla="*/ 39 h 68"/>
              <a:gd name="T4" fmla="*/ 0 w 73"/>
              <a:gd name="T5" fmla="*/ 33 h 68"/>
              <a:gd name="T6" fmla="*/ 5 w 73"/>
              <a:gd name="T7" fmla="*/ 19 h 68"/>
              <a:gd name="T8" fmla="*/ 15 w 73"/>
              <a:gd name="T9" fmla="*/ 22 h 68"/>
              <a:gd name="T10" fmla="*/ 20 w 73"/>
              <a:gd name="T11" fmla="*/ 21 h 68"/>
              <a:gd name="T12" fmla="*/ 20 w 73"/>
              <a:gd name="T13" fmla="*/ 24 h 68"/>
              <a:gd name="T14" fmla="*/ 23 w 73"/>
              <a:gd name="T15" fmla="*/ 34 h 68"/>
              <a:gd name="T16" fmla="*/ 13 w 73"/>
              <a:gd name="T17" fmla="*/ 39 h 68"/>
              <a:gd name="T18" fmla="*/ 15 w 73"/>
              <a:gd name="T19" fmla="*/ 19 h 68"/>
              <a:gd name="T20" fmla="*/ 5 w 73"/>
              <a:gd name="T21" fmla="*/ 9 h 68"/>
              <a:gd name="T22" fmla="*/ 15 w 73"/>
              <a:gd name="T23" fmla="*/ 0 h 68"/>
              <a:gd name="T24" fmla="*/ 25 w 73"/>
              <a:gd name="T25" fmla="*/ 9 h 68"/>
              <a:gd name="T26" fmla="*/ 15 w 73"/>
              <a:gd name="T27" fmla="*/ 19 h 68"/>
              <a:gd name="T28" fmla="*/ 53 w 73"/>
              <a:gd name="T29" fmla="*/ 68 h 68"/>
              <a:gd name="T30" fmla="*/ 20 w 73"/>
              <a:gd name="T31" fmla="*/ 68 h 68"/>
              <a:gd name="T32" fmla="*/ 10 w 73"/>
              <a:gd name="T33" fmla="*/ 58 h 68"/>
              <a:gd name="T34" fmla="*/ 23 w 73"/>
              <a:gd name="T35" fmla="*/ 36 h 68"/>
              <a:gd name="T36" fmla="*/ 37 w 73"/>
              <a:gd name="T37" fmla="*/ 41 h 68"/>
              <a:gd name="T38" fmla="*/ 50 w 73"/>
              <a:gd name="T39" fmla="*/ 36 h 68"/>
              <a:gd name="T40" fmla="*/ 64 w 73"/>
              <a:gd name="T41" fmla="*/ 58 h 68"/>
              <a:gd name="T42" fmla="*/ 53 w 73"/>
              <a:gd name="T43" fmla="*/ 68 h 68"/>
              <a:gd name="T44" fmla="*/ 37 w 73"/>
              <a:gd name="T45" fmla="*/ 39 h 68"/>
              <a:gd name="T46" fmla="*/ 22 w 73"/>
              <a:gd name="T47" fmla="*/ 24 h 68"/>
              <a:gd name="T48" fmla="*/ 37 w 73"/>
              <a:gd name="T49" fmla="*/ 9 h 68"/>
              <a:gd name="T50" fmla="*/ 51 w 73"/>
              <a:gd name="T51" fmla="*/ 24 h 68"/>
              <a:gd name="T52" fmla="*/ 37 w 73"/>
              <a:gd name="T53" fmla="*/ 39 h 68"/>
              <a:gd name="T54" fmla="*/ 59 w 73"/>
              <a:gd name="T55" fmla="*/ 19 h 68"/>
              <a:gd name="T56" fmla="*/ 49 w 73"/>
              <a:gd name="T57" fmla="*/ 9 h 68"/>
              <a:gd name="T58" fmla="*/ 59 w 73"/>
              <a:gd name="T59" fmla="*/ 0 h 68"/>
              <a:gd name="T60" fmla="*/ 68 w 73"/>
              <a:gd name="T61" fmla="*/ 9 h 68"/>
              <a:gd name="T62" fmla="*/ 59 w 73"/>
              <a:gd name="T63" fmla="*/ 19 h 68"/>
              <a:gd name="T64" fmla="*/ 66 w 73"/>
              <a:gd name="T65" fmla="*/ 39 h 68"/>
              <a:gd name="T66" fmla="*/ 61 w 73"/>
              <a:gd name="T67" fmla="*/ 39 h 68"/>
              <a:gd name="T68" fmla="*/ 51 w 73"/>
              <a:gd name="T69" fmla="*/ 34 h 68"/>
              <a:gd name="T70" fmla="*/ 54 w 73"/>
              <a:gd name="T71" fmla="*/ 24 h 68"/>
              <a:gd name="T72" fmla="*/ 54 w 73"/>
              <a:gd name="T73" fmla="*/ 21 h 68"/>
              <a:gd name="T74" fmla="*/ 59 w 73"/>
              <a:gd name="T75" fmla="*/ 22 h 68"/>
              <a:gd name="T76" fmla="*/ 69 w 73"/>
              <a:gd name="T77" fmla="*/ 19 h 68"/>
              <a:gd name="T78" fmla="*/ 73 w 73"/>
              <a:gd name="T79" fmla="*/ 33 h 68"/>
              <a:gd name="T80" fmla="*/ 66 w 73"/>
              <a:gd name="T81" fmla="*/ 39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accel="22000" fill="hold" nodeType="click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nimClr clrSpc="rgb" dir="cw">
                                          <p:cBhvr override="childStyle">
                                            <p:cTn dur="1" fill="hold" display="0" masterRel="nextClick" afterEffect="1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ppt_c</p:attrName>
                                            </p:attrNameLst>
                                          </p:cBhvr>
                                          <p:to>
                                            <a:srgbClr val="FFCC66"/>
                                          </p:to>
                                        </p:animClr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1" presetClass="entr" presetSubtype="0" fill="hold" grpId="0" nodeType="click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1" presetClass="entr" presetSubtype="0" fill="hold" grpId="0" nodeType="click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1" presetClass="entr" presetSubtype="0" fill="hold" grpId="0" nodeType="click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1" presetClass="entr" presetSubtype="0" fill="hold" grpId="0" nodeType="click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1" presetClass="entr" presetSubtype="0" fill="hold" grpId="0" nodeType="click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7" fill="hold">
                          <p:stCondLst>
                            <p:cond delay="indefinite"/>
                          </p:stCondLst>
                          <p:childTnLst>
                            <p:par>
                              <p:cTn id="9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8" grpId="0" animBg="1"/>
          <p:bldP spid="19" grpId="0" animBg="1"/>
          <p:bldP spid="20" grpId="0" animBg="1"/>
          <p:bldP spid="21" grpId="0" animBg="1"/>
          <p:bldP spid="24" grpId="0"/>
          <p:bldP spid="25" grpId="0"/>
          <p:bldP spid="26" grpId="0"/>
          <p:bldP spid="27" grpId="0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/>
          <p:bldP spid="35" grpId="0"/>
          <p:bldP spid="36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accel="22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nimClr clrSpc="rgb" dir="cw">
                                          <p:cBhvr override="childStyle">
                                            <p:cTn dur="1" fill="hold" display="0" masterRel="nextClick" afterEffect="1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ppt_c</p:attrName>
                                            </p:attrNameLst>
                                          </p:cBhvr>
                                          <p:to>
                                            <a:srgbClr val="FFCC66"/>
                                          </p:to>
                                        </p:animClr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1" presetClass="entr" presetSubtype="0" fill="hold" grpId="0" nodeType="click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1" presetClass="entr" presetSubtype="0" fill="hold" grpId="0" nodeType="click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1" presetClass="entr" presetSubtype="0" fill="hold" grpId="0" nodeType="click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1" presetClass="entr" presetSubtype="0" fill="hold" grpId="0" nodeType="click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1" presetClass="entr" presetSubtype="0" fill="hold" grpId="0" nodeType="click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7" fill="hold">
                          <p:stCondLst>
                            <p:cond delay="indefinite"/>
                          </p:stCondLst>
                          <p:childTnLst>
                            <p:par>
                              <p:cTn id="9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8" grpId="0" animBg="1"/>
          <p:bldP spid="19" grpId="0" animBg="1"/>
          <p:bldP spid="20" grpId="0" animBg="1"/>
          <p:bldP spid="21" grpId="0" animBg="1"/>
          <p:bldP spid="24" grpId="0"/>
          <p:bldP spid="25" grpId="0"/>
          <p:bldP spid="26" grpId="0"/>
          <p:bldP spid="27" grpId="0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/>
          <p:bldP spid="35" grpId="0"/>
          <p:bldP spid="36" grpId="0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77" descr="F:\Trabajos\Envato\Graphic River\Mica PPT\mountains.pn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665027" y="4800849"/>
            <a:ext cx="8652679" cy="2057152"/>
          </a:xfrm>
          <a:prstGeom prst="rect">
            <a:avLst/>
          </a:prstGeom>
          <a:noFill/>
          <a:effectLst>
            <a:outerShdw blurRad="292100" sx="109000" sy="109000" algn="ctr" rotWithShape="0">
              <a:prstClr val="black">
                <a:alpha val="51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组合 16"/>
          <p:cNvGrpSpPr/>
          <p:nvPr/>
        </p:nvGrpSpPr>
        <p:grpSpPr>
          <a:xfrm>
            <a:off x="987280" y="2559639"/>
            <a:ext cx="1404000" cy="4298361"/>
            <a:chOff x="987280" y="2559639"/>
            <a:chExt cx="1404000" cy="4298361"/>
          </a:xfrm>
        </p:grpSpPr>
        <p:sp>
          <p:nvSpPr>
            <p:cNvPr id="12" name="同心圆 9"/>
            <p:cNvSpPr/>
            <p:nvPr/>
          </p:nvSpPr>
          <p:spPr>
            <a:xfrm>
              <a:off x="987280" y="2559639"/>
              <a:ext cx="1404000" cy="14040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1017923" y="2590282"/>
              <a:ext cx="1342714" cy="4267718"/>
              <a:chOff x="1017923" y="2590282"/>
              <a:chExt cx="1342714" cy="4267718"/>
            </a:xfrm>
          </p:grpSpPr>
          <p:cxnSp>
            <p:nvCxnSpPr>
              <p:cNvPr id="6" name="Straight Connector 30"/>
              <p:cNvCxnSpPr/>
              <p:nvPr/>
            </p:nvCxnSpPr>
            <p:spPr>
              <a:xfrm>
                <a:off x="1690556" y="3963639"/>
                <a:ext cx="0" cy="2894361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椭圆 12"/>
              <p:cNvSpPr/>
              <p:nvPr/>
            </p:nvSpPr>
            <p:spPr>
              <a:xfrm>
                <a:off x="1017923" y="2590282"/>
                <a:ext cx="1342714" cy="134271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3135861" y="2559639"/>
            <a:ext cx="1404000" cy="4298361"/>
            <a:chOff x="3135861" y="2559639"/>
            <a:chExt cx="1404000" cy="4298361"/>
          </a:xfrm>
        </p:grpSpPr>
        <p:sp>
          <p:nvSpPr>
            <p:cNvPr id="15" name="同心圆 12"/>
            <p:cNvSpPr/>
            <p:nvPr/>
          </p:nvSpPr>
          <p:spPr>
            <a:xfrm>
              <a:off x="3135861" y="2559639"/>
              <a:ext cx="1404000" cy="14040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3166504" y="2590282"/>
              <a:ext cx="1342714" cy="4267718"/>
              <a:chOff x="3166504" y="2590282"/>
              <a:chExt cx="1342714" cy="4267718"/>
            </a:xfrm>
          </p:grpSpPr>
          <p:cxnSp>
            <p:nvCxnSpPr>
              <p:cNvPr id="7" name="Straight Connector 35"/>
              <p:cNvCxnSpPr/>
              <p:nvPr/>
            </p:nvCxnSpPr>
            <p:spPr>
              <a:xfrm>
                <a:off x="3838499" y="3963639"/>
                <a:ext cx="0" cy="2894361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椭圆 15"/>
              <p:cNvSpPr/>
              <p:nvPr/>
            </p:nvSpPr>
            <p:spPr>
              <a:xfrm>
                <a:off x="3166504" y="2590282"/>
                <a:ext cx="1342714" cy="134271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5284443" y="2559639"/>
            <a:ext cx="1404000" cy="4298361"/>
            <a:chOff x="5284443" y="2559639"/>
            <a:chExt cx="1404000" cy="4298361"/>
          </a:xfrm>
        </p:grpSpPr>
        <p:sp>
          <p:nvSpPr>
            <p:cNvPr id="18" name="同心圆 15"/>
            <p:cNvSpPr/>
            <p:nvPr/>
          </p:nvSpPr>
          <p:spPr>
            <a:xfrm>
              <a:off x="5284443" y="2559639"/>
              <a:ext cx="1404000" cy="14040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5315086" y="2590282"/>
              <a:ext cx="1342714" cy="4267718"/>
              <a:chOff x="5315086" y="2590282"/>
              <a:chExt cx="1342714" cy="4267718"/>
            </a:xfrm>
          </p:grpSpPr>
          <p:cxnSp>
            <p:nvCxnSpPr>
              <p:cNvPr id="8" name="Straight Connector 52"/>
              <p:cNvCxnSpPr/>
              <p:nvPr/>
            </p:nvCxnSpPr>
            <p:spPr>
              <a:xfrm>
                <a:off x="5986443" y="3963639"/>
                <a:ext cx="0" cy="2894361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椭圆 18"/>
              <p:cNvSpPr/>
              <p:nvPr/>
            </p:nvSpPr>
            <p:spPr>
              <a:xfrm>
                <a:off x="5315086" y="2590282"/>
                <a:ext cx="1342714" cy="134271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7433025" y="2559639"/>
            <a:ext cx="1404000" cy="4298361"/>
            <a:chOff x="7433025" y="2559639"/>
            <a:chExt cx="1404000" cy="4298361"/>
          </a:xfrm>
        </p:grpSpPr>
        <p:sp>
          <p:nvSpPr>
            <p:cNvPr id="21" name="同心圆 18"/>
            <p:cNvSpPr/>
            <p:nvPr/>
          </p:nvSpPr>
          <p:spPr>
            <a:xfrm>
              <a:off x="7433025" y="2559639"/>
              <a:ext cx="1404000" cy="14040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7463668" y="2590282"/>
              <a:ext cx="1342714" cy="4267718"/>
              <a:chOff x="7463668" y="2590282"/>
              <a:chExt cx="1342714" cy="4267718"/>
            </a:xfrm>
          </p:grpSpPr>
          <p:cxnSp>
            <p:nvCxnSpPr>
              <p:cNvPr id="9" name="Straight Connector 63"/>
              <p:cNvCxnSpPr/>
              <p:nvPr/>
            </p:nvCxnSpPr>
            <p:spPr>
              <a:xfrm>
                <a:off x="8134387" y="3963639"/>
                <a:ext cx="0" cy="2894361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椭圆 21"/>
              <p:cNvSpPr/>
              <p:nvPr/>
            </p:nvSpPr>
            <p:spPr>
              <a:xfrm>
                <a:off x="7463668" y="2590282"/>
                <a:ext cx="1342714" cy="134271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9581606" y="2559639"/>
            <a:ext cx="1404000" cy="4298361"/>
            <a:chOff x="9581606" y="2559639"/>
            <a:chExt cx="1404000" cy="4298361"/>
          </a:xfrm>
        </p:grpSpPr>
        <p:sp>
          <p:nvSpPr>
            <p:cNvPr id="24" name="同心圆 21"/>
            <p:cNvSpPr/>
            <p:nvPr/>
          </p:nvSpPr>
          <p:spPr>
            <a:xfrm>
              <a:off x="9581606" y="2559639"/>
              <a:ext cx="1404000" cy="14040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9612249" y="2590282"/>
              <a:ext cx="1342714" cy="4267718"/>
              <a:chOff x="9612249" y="2590282"/>
              <a:chExt cx="1342714" cy="4267718"/>
            </a:xfrm>
          </p:grpSpPr>
          <p:cxnSp>
            <p:nvCxnSpPr>
              <p:cNvPr id="10" name="Straight Connector 67"/>
              <p:cNvCxnSpPr/>
              <p:nvPr/>
            </p:nvCxnSpPr>
            <p:spPr>
              <a:xfrm>
                <a:off x="10282329" y="3963639"/>
                <a:ext cx="0" cy="2894361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椭圆 24"/>
              <p:cNvSpPr/>
              <p:nvPr/>
            </p:nvSpPr>
            <p:spPr>
              <a:xfrm>
                <a:off x="9612249" y="2590282"/>
                <a:ext cx="1342714" cy="134271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45" name="矩形 44"/>
          <p:cNvSpPr/>
          <p:nvPr/>
        </p:nvSpPr>
        <p:spPr>
          <a:xfrm>
            <a:off x="1194181" y="3011621"/>
            <a:ext cx="1166456" cy="500141"/>
          </a:xfrm>
          <a:prstGeom prst="rect">
            <a:avLst/>
          </a:prstGeom>
          <a:noFill/>
          <a:ln>
            <a:noFill/>
          </a:ln>
        </p:spPr>
        <p:txBody>
          <a:bodyPr wrap="square" lIns="68582" tIns="34292" rIns="68582" bIns="34292">
            <a:spAutoFit/>
          </a:bodyPr>
          <a:lstStyle/>
          <a:p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Pragmatic innovation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373405" y="3008142"/>
            <a:ext cx="1135813" cy="500141"/>
          </a:xfrm>
          <a:prstGeom prst="rect">
            <a:avLst/>
          </a:prstGeom>
          <a:noFill/>
          <a:ln>
            <a:noFill/>
          </a:ln>
        </p:spPr>
        <p:txBody>
          <a:bodyPr wrap="square" lIns="68582" tIns="34292" rIns="68582" bIns="34292">
            <a:spAutoFit/>
          </a:bodyPr>
          <a:lstStyle/>
          <a:p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Transcendental ego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483741" y="3019574"/>
            <a:ext cx="1174059" cy="500141"/>
          </a:xfrm>
          <a:prstGeom prst="rect">
            <a:avLst/>
          </a:prstGeom>
          <a:noFill/>
          <a:ln>
            <a:noFill/>
          </a:ln>
        </p:spPr>
        <p:txBody>
          <a:bodyPr wrap="square" lIns="68582" tIns="34292" rIns="68582" bIns="34292">
            <a:spAutoFit/>
          </a:bodyPr>
          <a:lstStyle/>
          <a:p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Pursuit of excellence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7701211" y="3008142"/>
            <a:ext cx="1005403" cy="500141"/>
          </a:xfrm>
          <a:prstGeom prst="rect">
            <a:avLst/>
          </a:prstGeom>
          <a:noFill/>
          <a:ln>
            <a:noFill/>
          </a:ln>
        </p:spPr>
        <p:txBody>
          <a:bodyPr wrap="square" lIns="68582" tIns="34292" rIns="68582" bIns="34292">
            <a:spAutoFit/>
          </a:bodyPr>
          <a:lstStyle/>
          <a:p>
            <a:pPr algn="ctr"/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United struggle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9815004" y="3008142"/>
            <a:ext cx="1005403" cy="500141"/>
          </a:xfrm>
          <a:prstGeom prst="rect">
            <a:avLst/>
          </a:prstGeom>
          <a:noFill/>
          <a:ln>
            <a:noFill/>
          </a:ln>
        </p:spPr>
        <p:txBody>
          <a:bodyPr wrap="square" lIns="68582" tIns="34292" rIns="68582" bIns="34292">
            <a:spAutoFit/>
          </a:bodyPr>
          <a:lstStyle/>
          <a:p>
            <a:pPr algn="ctr"/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Dare to innovate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4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2486502" y="2674932"/>
            <a:ext cx="1423450" cy="142345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519707" y="2005821"/>
            <a:ext cx="2846358" cy="2846358"/>
            <a:chOff x="304800" y="673100"/>
            <a:chExt cx="4000500" cy="4000500"/>
          </a:xfrm>
          <a:effectLst>
            <a:glow rad="127000">
              <a:schemeClr val="accent1">
                <a:alpha val="90000"/>
              </a:schemeClr>
            </a:glow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" name="同心圆 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446942" y="2034815"/>
            <a:ext cx="623903" cy="6239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00" b="1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500" b="1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5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991990" y="3074705"/>
            <a:ext cx="623903" cy="6239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00" b="1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500" b="1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5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446942" y="4166153"/>
            <a:ext cx="623903" cy="6239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00" b="1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500" b="1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5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TextBox 14"/>
          <p:cNvSpPr txBox="1"/>
          <p:nvPr/>
        </p:nvSpPr>
        <p:spPr>
          <a:xfrm>
            <a:off x="2830785" y="3193682"/>
            <a:ext cx="734881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GOAL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5"/>
          <p:cNvSpPr txBox="1"/>
          <p:nvPr/>
        </p:nvSpPr>
        <p:spPr>
          <a:xfrm>
            <a:off x="7218688" y="2063062"/>
            <a:ext cx="3044428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</a:rPr>
              <a:t>consectetur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</a:rPr>
              <a:t>.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</a:rPr>
              <a:t>Curabitur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</a:rPr>
              <a:t>elementum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</a:rPr>
              <a:t>posuere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</a:rPr>
              <a:t>pretium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</a:rPr>
              <a:t>.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6"/>
          <p:cNvSpPr txBox="1"/>
          <p:nvPr/>
        </p:nvSpPr>
        <p:spPr>
          <a:xfrm>
            <a:off x="7650736" y="3103130"/>
            <a:ext cx="3044428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</a:rPr>
              <a:t>consectetur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</a:rPr>
              <a:t>.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</a:rPr>
              <a:t>Curabitur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</a:rPr>
              <a:t>elementum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</a:rPr>
              <a:t>posuere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</a:rPr>
              <a:t>pretium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</a:rPr>
              <a:t>.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7"/>
          <p:cNvSpPr txBox="1"/>
          <p:nvPr/>
        </p:nvSpPr>
        <p:spPr>
          <a:xfrm>
            <a:off x="7165332" y="4217444"/>
            <a:ext cx="3044428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</a:rPr>
              <a:t>Lorem ipsum dolor sit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</a:rPr>
              <a:t>amet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</a:rPr>
              <a:t>,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</a:rPr>
              <a:t>consectetur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</a:rPr>
              <a:t>.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</a:rPr>
              <a:t>Curabitur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</a:rPr>
              <a:t>elementum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</a:rPr>
              <a:t>posuere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latin typeface="Agency FB" panose="020B0503020202020204" pitchFamily="34" charset="0"/>
              </a:rPr>
              <a:t>pretium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</a:rPr>
              <a:t>.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8"/>
          <p:cNvSpPr txBox="1"/>
          <p:nvPr/>
        </p:nvSpPr>
        <p:spPr>
          <a:xfrm>
            <a:off x="5059911" y="3074676"/>
            <a:ext cx="1735381" cy="9036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400" b="1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</a:rPr>
              <a:t>EDIT YOUR TITLE HERE.</a:t>
            </a:r>
            <a:endParaRPr lang="en-US" altLang="zh-CN" sz="2400" b="1" dirty="0">
              <a:solidFill>
                <a:schemeClr val="bg1">
                  <a:lumMod val="50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Half Frame 12"/>
          <p:cNvSpPr/>
          <p:nvPr/>
        </p:nvSpPr>
        <p:spPr>
          <a:xfrm rot="8097294">
            <a:off x="3943611" y="3193772"/>
            <a:ext cx="360168" cy="395798"/>
          </a:xfrm>
          <a:prstGeom prst="halfFrame">
            <a:avLst/>
          </a:prstGeom>
          <a:solidFill>
            <a:schemeClr val="bg1">
              <a:lumMod val="6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2000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4" accel="42000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3" accel="52000" fill="hold" nodeType="afterEffect" p14:presetBounceEnd="55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31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32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accel="52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35" dur="1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36" dur="1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6" accel="52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39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40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4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17" grpId="0"/>
          <p:bldP spid="18" grpId="0"/>
          <p:bldP spid="19" grpId="0"/>
          <p:bldP spid="20" grpId="0"/>
          <p:bldP spid="2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4" accel="4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3" accel="52000" fill="hold" nodeType="after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6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4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17" grpId="0"/>
          <p:bldP spid="18" grpId="0"/>
          <p:bldP spid="19" grpId="0"/>
          <p:bldP spid="20" grpId="0"/>
          <p:bldP spid="21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433442" y="2678910"/>
            <a:ext cx="7638662" cy="1799366"/>
            <a:chOff x="1260022" y="2163164"/>
            <a:chExt cx="6960165" cy="1748634"/>
          </a:xfr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5" name="Arc 54"/>
            <p:cNvSpPr/>
            <p:nvPr/>
          </p:nvSpPr>
          <p:spPr bwMode="auto">
            <a:xfrm>
              <a:off x="4740104" y="2171757"/>
              <a:ext cx="1740042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hangingPunct="0">
                <a:defRPr/>
              </a:pPr>
              <a:endParaRPr lang="en-US">
                <a:solidFill>
                  <a:srgbClr val="00B48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Arc 42"/>
            <p:cNvSpPr/>
            <p:nvPr/>
          </p:nvSpPr>
          <p:spPr bwMode="auto">
            <a:xfrm>
              <a:off x="1260022" y="2171757"/>
              <a:ext cx="1740042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hangingPunct="0">
                <a:defRPr/>
              </a:pPr>
              <a:endParaRPr lang="en-US">
                <a:solidFill>
                  <a:srgbClr val="00B48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Arc 40"/>
            <p:cNvSpPr/>
            <p:nvPr/>
          </p:nvSpPr>
          <p:spPr bwMode="auto">
            <a:xfrm rot="10800000">
              <a:off x="3000064" y="2163164"/>
              <a:ext cx="1740041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hangingPunct="0">
                <a:defRPr/>
              </a:pPr>
              <a:endParaRPr lang="en-US">
                <a:solidFill>
                  <a:srgbClr val="00B48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Arc 52"/>
            <p:cNvSpPr/>
            <p:nvPr/>
          </p:nvSpPr>
          <p:spPr bwMode="auto">
            <a:xfrm rot="10800000">
              <a:off x="6480146" y="2163164"/>
              <a:ext cx="1740041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hangingPunct="0">
                <a:defRPr/>
              </a:pPr>
              <a:endParaRPr lang="en-US">
                <a:solidFill>
                  <a:srgbClr val="00B48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481589" y="1813980"/>
            <a:ext cx="1961172" cy="1314137"/>
            <a:chOff x="6084168" y="1064868"/>
            <a:chExt cx="1786972" cy="1277087"/>
          </a:xfrm>
        </p:grpSpPr>
        <p:sp>
          <p:nvSpPr>
            <p:cNvPr id="10" name="TextBox 7"/>
            <p:cNvSpPr txBox="1"/>
            <p:nvPr/>
          </p:nvSpPr>
          <p:spPr>
            <a:xfrm>
              <a:off x="6084168" y="1414757"/>
              <a:ext cx="1786972" cy="927198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consectetuer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Aenean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commodo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ligula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eget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dolor, </a:t>
              </a:r>
              <a:endPara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8"/>
            <p:cNvSpPr txBox="1"/>
            <p:nvPr/>
          </p:nvSpPr>
          <p:spPr>
            <a:xfrm>
              <a:off x="6532344" y="1064868"/>
              <a:ext cx="1008112" cy="310315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华文黑体" pitchFamily="2" charset="-122"/>
                </a:rPr>
                <a:t>EDIT TITLE</a:t>
              </a:r>
              <a:endParaRPr lang="zh-CN" altLang="en-US" sz="16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731322" y="2903281"/>
            <a:ext cx="1332000" cy="1332000"/>
            <a:chOff x="2731322" y="2903281"/>
            <a:chExt cx="1332000" cy="1332000"/>
          </a:xfrm>
        </p:grpSpPr>
        <p:grpSp>
          <p:nvGrpSpPr>
            <p:cNvPr id="13" name="组合 12"/>
            <p:cNvGrpSpPr/>
            <p:nvPr/>
          </p:nvGrpSpPr>
          <p:grpSpPr>
            <a:xfrm>
              <a:off x="2731322" y="2903281"/>
              <a:ext cx="1332000" cy="1332000"/>
              <a:chOff x="4345444" y="2542859"/>
              <a:chExt cx="1810550" cy="1811205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17" name="同心圆 23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" name="椭圆 17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6" name="椭圆 15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4" name="TextBox 20"/>
            <p:cNvSpPr txBox="1"/>
            <p:nvPr/>
          </p:nvSpPr>
          <p:spPr>
            <a:xfrm>
              <a:off x="3026787" y="3154826"/>
              <a:ext cx="7552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华文黑体" pitchFamily="2" charset="-122"/>
                </a:rPr>
                <a:t>EDIT TITLE</a:t>
              </a:r>
              <a:endParaRPr lang="zh-CN" altLang="en-US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587448" y="2891022"/>
            <a:ext cx="1332000" cy="1332000"/>
            <a:chOff x="6587448" y="2891022"/>
            <a:chExt cx="1332000" cy="1332000"/>
          </a:xfrm>
        </p:grpSpPr>
        <p:grpSp>
          <p:nvGrpSpPr>
            <p:cNvPr id="20" name="组合 19"/>
            <p:cNvGrpSpPr/>
            <p:nvPr/>
          </p:nvGrpSpPr>
          <p:grpSpPr>
            <a:xfrm>
              <a:off x="6587448" y="2891022"/>
              <a:ext cx="1332000" cy="1332000"/>
              <a:chOff x="4345444" y="2542859"/>
              <a:chExt cx="1810550" cy="1811205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24" name="同心圆 30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5" name="椭圆 24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3" name="椭圆 22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1" name="TextBox 27"/>
            <p:cNvSpPr txBox="1"/>
            <p:nvPr/>
          </p:nvSpPr>
          <p:spPr>
            <a:xfrm>
              <a:off x="6882913" y="3142567"/>
              <a:ext cx="7552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华文黑体" pitchFamily="2" charset="-122"/>
                </a:rPr>
                <a:t>EDIT TITLE</a:t>
              </a:r>
              <a:endParaRPr lang="zh-CN" altLang="en-US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667750" y="2916429"/>
            <a:ext cx="1332000" cy="1332000"/>
            <a:chOff x="4667750" y="2916429"/>
            <a:chExt cx="1332000" cy="1332000"/>
          </a:xfrm>
        </p:grpSpPr>
        <p:grpSp>
          <p:nvGrpSpPr>
            <p:cNvPr id="27" name="组合 26"/>
            <p:cNvGrpSpPr/>
            <p:nvPr/>
          </p:nvGrpSpPr>
          <p:grpSpPr>
            <a:xfrm>
              <a:off x="4667750" y="2916429"/>
              <a:ext cx="1332000" cy="1332000"/>
              <a:chOff x="4345444" y="2542859"/>
              <a:chExt cx="1810550" cy="1811205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31" name="同心圆 37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" name="椭圆 31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0" name="椭圆 29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8" name="TextBox 34"/>
            <p:cNvSpPr txBox="1"/>
            <p:nvPr/>
          </p:nvSpPr>
          <p:spPr>
            <a:xfrm>
              <a:off x="4963215" y="3167974"/>
              <a:ext cx="7552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华文黑体" pitchFamily="2" charset="-122"/>
                </a:rPr>
                <a:t>EDIT TITLE</a:t>
              </a:r>
              <a:endParaRPr lang="zh-CN" altLang="en-US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455161" y="2983901"/>
            <a:ext cx="1332000" cy="1332000"/>
            <a:chOff x="8455161" y="2983901"/>
            <a:chExt cx="1332000" cy="1332000"/>
          </a:xfrm>
        </p:grpSpPr>
        <p:grpSp>
          <p:nvGrpSpPr>
            <p:cNvPr id="34" name="组合 33"/>
            <p:cNvGrpSpPr/>
            <p:nvPr/>
          </p:nvGrpSpPr>
          <p:grpSpPr>
            <a:xfrm>
              <a:off x="8455161" y="2983901"/>
              <a:ext cx="1332000" cy="1332000"/>
              <a:chOff x="4345444" y="2542859"/>
              <a:chExt cx="1810550" cy="1811205"/>
            </a:xfrm>
          </p:grpSpPr>
          <p:grpSp>
            <p:nvGrpSpPr>
              <p:cNvPr id="36" name="组合 35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38" name="同心圆 44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9" name="椭圆 38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7" name="椭圆 36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5" name="TextBox 41"/>
            <p:cNvSpPr txBox="1"/>
            <p:nvPr/>
          </p:nvSpPr>
          <p:spPr>
            <a:xfrm>
              <a:off x="8750626" y="3235446"/>
              <a:ext cx="7552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华文黑体" pitchFamily="2" charset="-122"/>
                </a:rPr>
                <a:t>EDIT TITLE</a:t>
              </a:r>
              <a:endParaRPr lang="zh-CN" altLang="en-US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352427" y="1733208"/>
            <a:ext cx="1832290" cy="1314137"/>
            <a:chOff x="6084168" y="1064868"/>
            <a:chExt cx="1669538" cy="1277086"/>
          </a:xfrm>
        </p:grpSpPr>
        <p:sp>
          <p:nvSpPr>
            <p:cNvPr id="41" name="TextBox 47"/>
            <p:cNvSpPr txBox="1"/>
            <p:nvPr/>
          </p:nvSpPr>
          <p:spPr>
            <a:xfrm>
              <a:off x="6084168" y="1414757"/>
              <a:ext cx="1669538" cy="927197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consectetuer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Aenean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commodo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ligula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eget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dolor</a:t>
              </a:r>
              <a:r>
                <a:rPr lang="en-US" altLang="zh-CN" sz="10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, </a:t>
              </a:r>
              <a:endParaRPr lang="en-US" altLang="zh-CN" sz="10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TextBox 48"/>
            <p:cNvSpPr txBox="1"/>
            <p:nvPr/>
          </p:nvSpPr>
          <p:spPr>
            <a:xfrm>
              <a:off x="6532344" y="1064868"/>
              <a:ext cx="1008112" cy="316671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华文黑体" pitchFamily="2" charset="-122"/>
                </a:rPr>
                <a:t>EDIT TITLE</a:t>
              </a:r>
              <a:endParaRPr lang="zh-CN" altLang="en-US" sz="16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587821" y="4355238"/>
            <a:ext cx="1832290" cy="1314137"/>
            <a:chOff x="6084168" y="1064868"/>
            <a:chExt cx="1669538" cy="1277086"/>
          </a:xfrm>
        </p:grpSpPr>
        <p:sp>
          <p:nvSpPr>
            <p:cNvPr id="44" name="TextBox 50"/>
            <p:cNvSpPr txBox="1"/>
            <p:nvPr/>
          </p:nvSpPr>
          <p:spPr>
            <a:xfrm>
              <a:off x="6084168" y="1414757"/>
              <a:ext cx="1669538" cy="927197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consectetuer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Aenean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commodo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ligula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eget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dolor, </a:t>
              </a:r>
              <a:endPara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TextBox 51"/>
            <p:cNvSpPr txBox="1"/>
            <p:nvPr/>
          </p:nvSpPr>
          <p:spPr>
            <a:xfrm>
              <a:off x="6532344" y="1064868"/>
              <a:ext cx="1008112" cy="316671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华文黑体" pitchFamily="2" charset="-122"/>
                </a:rPr>
                <a:t>EDIT TITLE</a:t>
              </a:r>
              <a:endParaRPr lang="zh-CN" altLang="en-US" sz="16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280349" y="4357511"/>
            <a:ext cx="1832290" cy="1314137"/>
            <a:chOff x="6084168" y="1064868"/>
            <a:chExt cx="1669538" cy="1277086"/>
          </a:xfrm>
        </p:grpSpPr>
        <p:sp>
          <p:nvSpPr>
            <p:cNvPr id="47" name="TextBox 53"/>
            <p:cNvSpPr txBox="1"/>
            <p:nvPr/>
          </p:nvSpPr>
          <p:spPr>
            <a:xfrm>
              <a:off x="6084168" y="1414757"/>
              <a:ext cx="1669538" cy="927197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consectetuer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.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Aenean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commodo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ligula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eget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cs typeface="Arial" panose="020B0604020202020204" pitchFamily="34" charset="0"/>
                </a:rPr>
                <a:t> dolor, </a:t>
              </a:r>
              <a:endPara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TextBox 54"/>
            <p:cNvSpPr txBox="1"/>
            <p:nvPr/>
          </p:nvSpPr>
          <p:spPr>
            <a:xfrm>
              <a:off x="6532344" y="1064868"/>
              <a:ext cx="1008112" cy="316671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华文黑体" pitchFamily="2" charset="-122"/>
                </a:rPr>
                <a:t>EDIT TITLE</a:t>
              </a:r>
              <a:endParaRPr lang="zh-CN" altLang="en-US" sz="16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72"/>
          <p:cNvCxnSpPr>
            <a:cxnSpLocks noChangeShapeType="1"/>
            <a:stCxn id="25" idx="3"/>
            <a:endCxn id="18" idx="2"/>
          </p:cNvCxnSpPr>
          <p:nvPr/>
        </p:nvCxnSpPr>
        <p:spPr bwMode="auto">
          <a:xfrm>
            <a:off x="8578085" y="2181881"/>
            <a:ext cx="1229658" cy="517967"/>
          </a:xfrm>
          <a:prstGeom prst="line">
            <a:avLst/>
          </a:prstGeom>
          <a:noFill/>
          <a:ln w="28575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直接连接符 20"/>
          <p:cNvCxnSpPr>
            <a:cxnSpLocks noChangeShapeType="1"/>
            <a:stCxn id="21" idx="7"/>
            <a:endCxn id="25" idx="1"/>
          </p:cNvCxnSpPr>
          <p:nvPr/>
        </p:nvCxnSpPr>
        <p:spPr bwMode="auto">
          <a:xfrm flipV="1">
            <a:off x="6792203" y="2181881"/>
            <a:ext cx="894291" cy="1139985"/>
          </a:xfrm>
          <a:prstGeom prst="line">
            <a:avLst/>
          </a:prstGeom>
          <a:noFill/>
          <a:ln w="28575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" name="组合 5"/>
          <p:cNvGrpSpPr/>
          <p:nvPr/>
        </p:nvGrpSpPr>
        <p:grpSpPr>
          <a:xfrm>
            <a:off x="4960200" y="4429039"/>
            <a:ext cx="515519" cy="515519"/>
            <a:chOff x="5252030" y="2008764"/>
            <a:chExt cx="809336" cy="809336"/>
          </a:xfrm>
          <a:solidFill>
            <a:schemeClr val="bg1">
              <a:lumMod val="50000"/>
            </a:schemeClr>
          </a:solidFill>
        </p:grpSpPr>
        <p:sp>
          <p:nvSpPr>
            <p:cNvPr id="7" name="椭圆 6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877208" y="1882647"/>
            <a:ext cx="1244798" cy="1244798"/>
            <a:chOff x="5252030" y="2008764"/>
            <a:chExt cx="809336" cy="809336"/>
          </a:xfrm>
          <a:solidFill>
            <a:schemeClr val="bg1">
              <a:lumMod val="50000"/>
            </a:schemeClr>
          </a:solidFill>
        </p:grpSpPr>
        <p:sp>
          <p:nvSpPr>
            <p:cNvPr id="10" name="椭圆 9"/>
            <p:cNvSpPr/>
            <p:nvPr/>
          </p:nvSpPr>
          <p:spPr>
            <a:xfrm>
              <a:off x="5252030" y="2008764"/>
              <a:ext cx="809336" cy="8093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cxnSp>
        <p:nvCxnSpPr>
          <p:cNvPr id="12" name="直接连接符 11"/>
          <p:cNvCxnSpPr>
            <a:cxnSpLocks noChangeShapeType="1"/>
            <a:stCxn id="23" idx="7"/>
            <a:endCxn id="11" idx="3"/>
          </p:cNvCxnSpPr>
          <p:nvPr/>
        </p:nvCxnSpPr>
        <p:spPr bwMode="auto">
          <a:xfrm flipV="1">
            <a:off x="3340169" y="2924677"/>
            <a:ext cx="736897" cy="427420"/>
          </a:xfrm>
          <a:prstGeom prst="line">
            <a:avLst/>
          </a:prstGeom>
          <a:noFill/>
          <a:ln w="28575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17"/>
          <p:cNvCxnSpPr>
            <a:cxnSpLocks noChangeShapeType="1"/>
            <a:stCxn id="11" idx="5"/>
            <a:endCxn id="20" idx="1"/>
          </p:cNvCxnSpPr>
          <p:nvPr/>
        </p:nvCxnSpPr>
        <p:spPr bwMode="auto">
          <a:xfrm>
            <a:off x="4914033" y="2924677"/>
            <a:ext cx="1029792" cy="378259"/>
          </a:xfrm>
          <a:prstGeom prst="line">
            <a:avLst/>
          </a:prstGeom>
          <a:noFill/>
          <a:ln w="28575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直接连接符 23"/>
          <p:cNvCxnSpPr>
            <a:cxnSpLocks noChangeShapeType="1"/>
            <a:stCxn id="37" idx="5"/>
            <a:endCxn id="24" idx="1"/>
          </p:cNvCxnSpPr>
          <p:nvPr/>
        </p:nvCxnSpPr>
        <p:spPr bwMode="auto">
          <a:xfrm>
            <a:off x="1923053" y="3055497"/>
            <a:ext cx="817339" cy="309982"/>
          </a:xfrm>
          <a:prstGeom prst="line">
            <a:avLst/>
          </a:prstGeom>
          <a:noFill/>
          <a:ln w="28575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直接连接符 43"/>
          <p:cNvCxnSpPr>
            <a:cxnSpLocks noChangeShapeType="1"/>
            <a:stCxn id="8" idx="7"/>
            <a:endCxn id="20" idx="3"/>
          </p:cNvCxnSpPr>
          <p:nvPr/>
        </p:nvCxnSpPr>
        <p:spPr bwMode="auto">
          <a:xfrm flipV="1">
            <a:off x="5389589" y="4170245"/>
            <a:ext cx="554236" cy="343719"/>
          </a:xfrm>
          <a:prstGeom prst="line">
            <a:avLst/>
          </a:prstGeom>
          <a:noFill/>
          <a:ln w="28575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6" name="组合 15"/>
          <p:cNvGrpSpPr/>
          <p:nvPr/>
        </p:nvGrpSpPr>
        <p:grpSpPr>
          <a:xfrm>
            <a:off x="9793988" y="2384733"/>
            <a:ext cx="630230" cy="63023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同心圆 20"/>
          <p:cNvSpPr/>
          <p:nvPr/>
        </p:nvSpPr>
        <p:spPr>
          <a:xfrm>
            <a:off x="5764200" y="3123311"/>
            <a:ext cx="1226559" cy="1226559"/>
          </a:xfrm>
          <a:prstGeom prst="donut">
            <a:avLst>
              <a:gd name="adj" fmla="val 4879"/>
            </a:avLst>
          </a:prstGeom>
          <a:gradFill>
            <a:gsLst>
              <a:gs pos="0">
                <a:schemeClr val="bg1"/>
              </a:gs>
              <a:gs pos="55000">
                <a:schemeClr val="bg1">
                  <a:lumMod val="95000"/>
                </a:schemeClr>
              </a:gs>
              <a:gs pos="100000">
                <a:schemeClr val="bg1">
                  <a:lumMod val="65000"/>
                </a:schemeClr>
              </a:gs>
            </a:gsLst>
            <a:lin ang="81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5790970" y="3150081"/>
            <a:ext cx="1173018" cy="1173018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600020" y="3225107"/>
            <a:ext cx="867139" cy="86713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3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文本框 37"/>
          <p:cNvSpPr>
            <a:spLocks noChangeArrowheads="1"/>
          </p:cNvSpPr>
          <p:nvPr/>
        </p:nvSpPr>
        <p:spPr bwMode="auto">
          <a:xfrm>
            <a:off x="7686494" y="1858715"/>
            <a:ext cx="89159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sym typeface="微软雅黑" panose="020B0503020204020204" pitchFamily="34" charset="-122"/>
              </a:rPr>
              <a:t>UPSCALE</a:t>
            </a:r>
            <a:endParaRPr lang="en-US" altLang="zh-CN" sz="18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  <a:sym typeface="微软雅黑" panose="020B0503020204020204" pitchFamily="34" charset="-122"/>
            </a:endParaRP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sym typeface="微软雅黑" panose="020B0503020204020204" pitchFamily="34" charset="-122"/>
              </a:rPr>
              <a:t>MARKET</a:t>
            </a:r>
            <a:endParaRPr lang="zh-CN" altLang="en-US" sz="18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6" name="文本框 37"/>
          <p:cNvSpPr>
            <a:spLocks noChangeArrowheads="1"/>
          </p:cNvSpPr>
          <p:nvPr/>
        </p:nvSpPr>
        <p:spPr bwMode="auto">
          <a:xfrm>
            <a:off x="5962141" y="3430599"/>
            <a:ext cx="8306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tx2"/>
                </a:solidFill>
                <a:latin typeface="Agency FB" panose="020B0503020202020204" pitchFamily="34" charset="0"/>
                <a:sym typeface="微软雅黑" panose="020B0503020204020204" pitchFamily="34" charset="-122"/>
              </a:rPr>
              <a:t>MARKET</a:t>
            </a:r>
            <a:endParaRPr lang="en-US" altLang="zh-CN" sz="1600" b="1" dirty="0">
              <a:solidFill>
                <a:schemeClr val="tx2"/>
              </a:solidFill>
              <a:latin typeface="Agency FB" panose="020B0503020202020204" pitchFamily="34" charset="0"/>
              <a:sym typeface="微软雅黑" panose="020B0503020204020204" pitchFamily="34" charset="-122"/>
            </a:endParaRP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tx2"/>
                </a:solidFill>
                <a:latin typeface="Agency FB" panose="020B0503020202020204" pitchFamily="34" charset="0"/>
                <a:sym typeface="微软雅黑" panose="020B0503020204020204" pitchFamily="34" charset="-122"/>
              </a:rPr>
              <a:t>SEGMENT</a:t>
            </a:r>
            <a:endParaRPr lang="zh-CN" altLang="en-US" sz="1600" b="1" dirty="0">
              <a:solidFill>
                <a:schemeClr val="tx2"/>
              </a:solidFill>
              <a:latin typeface="Agency FB" panose="020B0503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7" name="文本框 37"/>
          <p:cNvSpPr>
            <a:spLocks noChangeArrowheads="1"/>
          </p:cNvSpPr>
          <p:nvPr/>
        </p:nvSpPr>
        <p:spPr bwMode="auto">
          <a:xfrm>
            <a:off x="3869029" y="2297048"/>
            <a:ext cx="119295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sym typeface="微软雅黑" panose="020B0503020204020204" pitchFamily="34" charset="-122"/>
              </a:rPr>
              <a:t>SURROUNDING</a:t>
            </a:r>
            <a:endParaRPr lang="en-US" altLang="zh-CN" sz="16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  <a:sym typeface="微软雅黑" panose="020B0503020204020204" pitchFamily="34" charset="-122"/>
            </a:endParaRP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sym typeface="微软雅黑" panose="020B0503020204020204" pitchFamily="34" charset="-122"/>
              </a:rPr>
              <a:t>MARKET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8" name="文本框 37"/>
          <p:cNvSpPr>
            <a:spLocks noChangeArrowheads="1"/>
          </p:cNvSpPr>
          <p:nvPr/>
        </p:nvSpPr>
        <p:spPr bwMode="auto">
          <a:xfrm>
            <a:off x="2690091" y="3355509"/>
            <a:ext cx="7361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tx2"/>
                </a:solidFill>
                <a:latin typeface="Agency FB" panose="020B0503020202020204" pitchFamily="34" charset="0"/>
                <a:sym typeface="微软雅黑" panose="020B0503020204020204" pitchFamily="34" charset="-122"/>
              </a:rPr>
              <a:t>LOCAL</a:t>
            </a:r>
            <a:endParaRPr lang="en-US" altLang="zh-CN" sz="1600" b="1" dirty="0">
              <a:solidFill>
                <a:schemeClr val="tx2"/>
              </a:solidFill>
              <a:latin typeface="Agency FB" panose="020B0503020202020204" pitchFamily="34" charset="0"/>
              <a:sym typeface="微软雅黑" panose="020B0503020204020204" pitchFamily="34" charset="-122"/>
            </a:endParaRP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tx2"/>
                </a:solidFill>
                <a:latin typeface="Agency FB" panose="020B0503020202020204" pitchFamily="34" charset="0"/>
                <a:sym typeface="微软雅黑" panose="020B0503020204020204" pitchFamily="34" charset="-122"/>
              </a:rPr>
              <a:t>MARKET</a:t>
            </a:r>
            <a:endParaRPr lang="zh-CN" altLang="en-US" sz="1600" b="1" dirty="0">
              <a:solidFill>
                <a:schemeClr val="tx2"/>
              </a:solidFill>
              <a:latin typeface="Agency FB" panose="020B0503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9" name="矩形 76"/>
          <p:cNvSpPr>
            <a:spLocks noChangeArrowheads="1"/>
          </p:cNvSpPr>
          <p:nvPr/>
        </p:nvSpPr>
        <p:spPr bwMode="auto">
          <a:xfrm>
            <a:off x="2567561" y="4303324"/>
            <a:ext cx="1637340" cy="293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409" tIns="38705" rIns="77409" bIns="3870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zh-CN" sz="1400" b="1" dirty="0">
                <a:solidFill>
                  <a:schemeClr val="bg1"/>
                </a:solidFill>
                <a:latin typeface="Agency FB" panose="020B0503020202020204" pitchFamily="34" charset="0"/>
                <a:sym typeface="方正兰亭黑_GBK" panose="02000000000000000000" pitchFamily="2" charset="-122"/>
              </a:rPr>
              <a:t>EDIT YOUR TITLE HERE</a:t>
            </a:r>
            <a:endParaRPr lang="en-US" altLang="zh-CN" sz="1400" b="1" dirty="0">
              <a:solidFill>
                <a:schemeClr val="bg1"/>
              </a:solidFill>
              <a:latin typeface="Agency FB" panose="020B0503020202020204" pitchFamily="34" charset="0"/>
              <a:sym typeface="方正兰亭黑_GBK" panose="02000000000000000000" pitchFamily="2" charset="-122"/>
            </a:endParaRPr>
          </a:p>
        </p:txBody>
      </p:sp>
      <p:sp>
        <p:nvSpPr>
          <p:cNvPr id="30" name="矩形 80"/>
          <p:cNvSpPr>
            <a:spLocks noChangeArrowheads="1"/>
          </p:cNvSpPr>
          <p:nvPr/>
        </p:nvSpPr>
        <p:spPr bwMode="auto">
          <a:xfrm>
            <a:off x="3753434" y="3404880"/>
            <a:ext cx="1663765" cy="293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409" tIns="38705" rIns="77409" bIns="3870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zh-CN" sz="1400" b="1" dirty="0">
                <a:solidFill>
                  <a:schemeClr val="bg1"/>
                </a:solidFill>
                <a:latin typeface="Agency FB" panose="020B0503020202020204" pitchFamily="34" charset="0"/>
                <a:sym typeface="方正兰亭黑_GBK" panose="02000000000000000000" pitchFamily="2" charset="-122"/>
              </a:rPr>
              <a:t>EDIT YOUR TITLE HERE</a:t>
            </a:r>
            <a:endParaRPr lang="en-US" altLang="zh-CN" sz="1400" b="1" dirty="0">
              <a:solidFill>
                <a:schemeClr val="bg1"/>
              </a:solidFill>
              <a:latin typeface="Agency FB" panose="020B0503020202020204" pitchFamily="34" charset="0"/>
              <a:sym typeface="方正兰亭黑_GBK" panose="02000000000000000000" pitchFamily="2" charset="-122"/>
            </a:endParaRPr>
          </a:p>
        </p:txBody>
      </p:sp>
      <p:sp>
        <p:nvSpPr>
          <p:cNvPr id="31" name="矩形 81"/>
          <p:cNvSpPr>
            <a:spLocks noChangeArrowheads="1"/>
          </p:cNvSpPr>
          <p:nvPr/>
        </p:nvSpPr>
        <p:spPr bwMode="auto">
          <a:xfrm>
            <a:off x="5684521" y="4548504"/>
            <a:ext cx="1571255" cy="293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409" tIns="38705" rIns="77409" bIns="3870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zh-CN" sz="1400" b="1" dirty="0">
                <a:solidFill>
                  <a:schemeClr val="bg1"/>
                </a:solidFill>
                <a:latin typeface="Agency FB" panose="020B0503020202020204" pitchFamily="34" charset="0"/>
                <a:sym typeface="方正兰亭黑_GBK" panose="02000000000000000000" pitchFamily="2" charset="-122"/>
              </a:rPr>
              <a:t>EDIT YOUR TITLE HERE</a:t>
            </a:r>
            <a:endParaRPr lang="en-US" altLang="zh-CN" sz="1400" b="1" dirty="0">
              <a:solidFill>
                <a:schemeClr val="bg1"/>
              </a:solidFill>
              <a:latin typeface="Agency FB" panose="020B0503020202020204" pitchFamily="34" charset="0"/>
              <a:sym typeface="方正兰亭黑_GBK" panose="02000000000000000000" pitchFamily="2" charset="-122"/>
            </a:endParaRPr>
          </a:p>
        </p:txBody>
      </p:sp>
      <p:sp>
        <p:nvSpPr>
          <p:cNvPr id="32" name="矩形 82"/>
          <p:cNvSpPr>
            <a:spLocks noChangeArrowheads="1"/>
          </p:cNvSpPr>
          <p:nvPr/>
        </p:nvSpPr>
        <p:spPr bwMode="auto">
          <a:xfrm>
            <a:off x="7405766" y="2671872"/>
            <a:ext cx="1645573" cy="293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409" tIns="38705" rIns="77409" bIns="3870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zh-CN" sz="1400" b="1" dirty="0">
                <a:solidFill>
                  <a:schemeClr val="bg1"/>
                </a:solidFill>
                <a:latin typeface="Agency FB" panose="020B0503020202020204" pitchFamily="34" charset="0"/>
                <a:sym typeface="方正兰亭黑_GBK" panose="02000000000000000000" pitchFamily="2" charset="-122"/>
              </a:rPr>
              <a:t>EDIT YOUR TITLE HERE</a:t>
            </a:r>
            <a:endParaRPr lang="en-US" altLang="zh-CN" sz="1400" b="1" dirty="0">
              <a:solidFill>
                <a:schemeClr val="bg1"/>
              </a:solidFill>
              <a:latin typeface="Agency FB" panose="020B0503020202020204" pitchFamily="34" charset="0"/>
              <a:sym typeface="方正兰亭黑_GBK" panose="02000000000000000000" pitchFamily="2" charset="-122"/>
            </a:endParaRP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8340263" y="3640791"/>
            <a:ext cx="2323291" cy="329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38" tIns="41468" rIns="82938" bIns="4146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Agency FB" panose="020B0503020202020204" pitchFamily="34" charset="0"/>
                <a:sym typeface="方正兰亭黑_GBK" panose="02000000000000000000" pitchFamily="2" charset="-122"/>
              </a:rPr>
              <a:t>EDIT YOUR TITLE HERE</a:t>
            </a:r>
            <a:endParaRPr lang="en-US" altLang="zh-CN" sz="1600" b="1" dirty="0">
              <a:solidFill>
                <a:schemeClr val="bg1"/>
              </a:solidFill>
              <a:latin typeface="Agency FB" panose="020B0503020202020204" pitchFamily="34" charset="0"/>
              <a:sym typeface="方正兰亭黑_GBK" panose="02000000000000000000" pitchFamily="2" charset="-122"/>
            </a:endParaRPr>
          </a:p>
        </p:txBody>
      </p:sp>
      <p:sp>
        <p:nvSpPr>
          <p:cNvPr id="34" name="文本框 13"/>
          <p:cNvSpPr txBox="1"/>
          <p:nvPr/>
        </p:nvSpPr>
        <p:spPr>
          <a:xfrm>
            <a:off x="8054855" y="3997290"/>
            <a:ext cx="2740626" cy="952861"/>
          </a:xfrm>
          <a:prstGeom prst="rect">
            <a:avLst/>
          </a:prstGeom>
          <a:noFill/>
        </p:spPr>
        <p:txBody>
          <a:bodyPr wrap="square" lIns="65824" tIns="32911" rIns="65824" bIns="32911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Lorem ipsum dolor sit </a:t>
            </a:r>
            <a:r>
              <a:rPr lang="en-US" altLang="zh-CN" sz="1600" b="1" dirty="0" err="1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amet</a:t>
            </a:r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, </a:t>
            </a:r>
            <a:r>
              <a:rPr lang="en-US" altLang="zh-CN" sz="1600" b="1" dirty="0" err="1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consectetur</a:t>
            </a:r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600" b="1" dirty="0" err="1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adipiscing</a:t>
            </a:r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600" b="1" dirty="0" err="1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elit</a:t>
            </a:r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. </a:t>
            </a:r>
            <a:r>
              <a:rPr lang="en-US" altLang="zh-CN" sz="1600" b="1" dirty="0" err="1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Curabitur</a:t>
            </a:r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600" b="1" dirty="0" err="1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elementum</a:t>
            </a:r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600" b="1" dirty="0" err="1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posuere</a:t>
            </a:r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600" b="1" dirty="0" err="1">
                <a:solidFill>
                  <a:schemeClr val="bg1">
                    <a:lumMod val="85000"/>
                  </a:schemeClr>
                </a:solidFill>
                <a:latin typeface="Agency FB" panose="020B0503020202020204" pitchFamily="34" charset="0"/>
              </a:rPr>
              <a:t>pretium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567432" y="2699848"/>
            <a:ext cx="428209" cy="428209"/>
            <a:chOff x="5242429" y="2002493"/>
            <a:chExt cx="823277" cy="823277"/>
          </a:xfrm>
          <a:solidFill>
            <a:schemeClr val="bg1">
              <a:lumMod val="50000"/>
            </a:schemeClr>
          </a:solidFill>
        </p:grpSpPr>
        <p:sp>
          <p:nvSpPr>
            <p:cNvPr id="36" name="椭圆 35"/>
            <p:cNvSpPr/>
            <p:nvPr/>
          </p:nvSpPr>
          <p:spPr>
            <a:xfrm>
              <a:off x="5242429" y="2002493"/>
              <a:ext cx="823277" cy="823277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5269270" y="2029388"/>
              <a:ext cx="769580" cy="769580"/>
            </a:xfrm>
            <a:prstGeom prst="ellipse">
              <a:avLst/>
            </a:prstGeom>
            <a:grpFill/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52000" fill="hold" nodeType="click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52000" fill="hold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2" accel="52000" fill="hold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2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3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12" accel="52000" fill="hold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5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5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2" accel="52000" fill="hold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7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4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4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5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0" dur="7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26" grpId="0"/>
          <p:bldP spid="27" grpId="0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52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2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12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2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4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4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5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0" dur="7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26" grpId="0"/>
          <p:bldP spid="27" grpId="0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40000" contrast="-2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89" b="6038"/>
          <a:stretch>
            <a:fillRect/>
          </a:stretch>
        </p:blipFill>
        <p:spPr>
          <a:xfrm>
            <a:off x="0" y="-29353"/>
            <a:ext cx="12192000" cy="6939771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" y="2627290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chemeClr val="bg1"/>
                </a:solidFill>
                <a:latin typeface="Agency FB" panose="020B0503020202020204" pitchFamily="34" charset="0"/>
              </a:rPr>
              <a:t>Thank You </a:t>
            </a:r>
            <a:endParaRPr lang="zh-CN" altLang="en-US" sz="72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18" name="Marble Players - Marble Anthe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107862.000000" end="121315.328125"/>
                  <p14:bmkLst>
                    <p14:bmk name="书签 1" time="48536.000000"/>
                  </p14:bmkLst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2935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3600" numSld="999" showWhenStopped="0">
                <p:cTn id="2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15" grpId="0"/>
      <p:bldP spid="15" grpId="1"/>
      <p:bldP spid="15" grpId="2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7687</Words>
  <Application>WPS 演示</Application>
  <PresentationFormat>宽屏</PresentationFormat>
  <Paragraphs>360</Paragraphs>
  <Slides>23</Slides>
  <Notes>23</Notes>
  <HiddenSlides>0</HiddenSlides>
  <MMClips>2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49" baseType="lpstr">
      <vt:lpstr>Arial</vt:lpstr>
      <vt:lpstr>宋体</vt:lpstr>
      <vt:lpstr>Wingdings</vt:lpstr>
      <vt:lpstr>Agency FB</vt:lpstr>
      <vt:lpstr>微软雅黑</vt:lpstr>
      <vt:lpstr>Calibri</vt:lpstr>
      <vt:lpstr>方正兰亭黑_GBK</vt:lpstr>
      <vt:lpstr>Helvetica Light</vt:lpstr>
      <vt:lpstr>MS PGothic</vt:lpstr>
      <vt:lpstr>Lato</vt:lpstr>
      <vt:lpstr>Nexa Bold</vt:lpstr>
      <vt:lpstr>Bebas Neue</vt:lpstr>
      <vt:lpstr>League Gothic</vt:lpstr>
      <vt:lpstr>等线</vt:lpstr>
      <vt:lpstr>GoodVibrationsROB</vt:lpstr>
      <vt:lpstr>Arial Unicode MS</vt:lpstr>
      <vt:lpstr>等线 Light</vt:lpstr>
      <vt:lpstr>Gill Sans</vt:lpstr>
      <vt:lpstr>ヒラギノ角ゴ ProN W3</vt:lpstr>
      <vt:lpstr>Raleway</vt:lpstr>
      <vt:lpstr>Calibri</vt:lpstr>
      <vt:lpstr>华文黑体</vt:lpstr>
      <vt:lpstr>Segoe Print</vt:lpstr>
      <vt:lpstr>Gill Sans MT</vt:lpstr>
      <vt:lpstr>黑体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王璐莹</dc:creator>
  <cp:lastModifiedBy>Administrator</cp:lastModifiedBy>
  <cp:revision>70</cp:revision>
  <dcterms:created xsi:type="dcterms:W3CDTF">2018-03-12T11:13:00Z</dcterms:created>
  <dcterms:modified xsi:type="dcterms:W3CDTF">2018-03-20T07:22:26Z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