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4.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8.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9.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0.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12.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3.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4.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5.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6.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17.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18.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20.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1.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2.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3.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25.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27.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58" r:id="rId4"/>
    <p:sldId id="263" r:id="rId5"/>
    <p:sldId id="264" r:id="rId6"/>
    <p:sldId id="265" r:id="rId7"/>
    <p:sldId id="266" r:id="rId8"/>
    <p:sldId id="267" r:id="rId9"/>
    <p:sldId id="268" r:id="rId10"/>
    <p:sldId id="259" r:id="rId11"/>
    <p:sldId id="269" r:id="rId12"/>
    <p:sldId id="270" r:id="rId13"/>
    <p:sldId id="271" r:id="rId14"/>
    <p:sldId id="272" r:id="rId15"/>
    <p:sldId id="273" r:id="rId16"/>
    <p:sldId id="274" r:id="rId17"/>
    <p:sldId id="260" r:id="rId18"/>
    <p:sldId id="275" r:id="rId19"/>
    <p:sldId id="276" r:id="rId20"/>
    <p:sldId id="277" r:id="rId21"/>
    <p:sldId id="278" r:id="rId22"/>
    <p:sldId id="279" r:id="rId23"/>
    <p:sldId id="261" r:id="rId24"/>
    <p:sldId id="280" r:id="rId25"/>
    <p:sldId id="281" r:id="rId26"/>
    <p:sldId id="282" r:id="rId27"/>
    <p:sldId id="283" r:id="rId28"/>
    <p:sldId id="262"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guide id="3" pos="7355" userDrawn="1">
          <p15:clr>
            <a:srgbClr val="A4A3A4"/>
          </p15:clr>
        </p15:guide>
        <p15:guide id="4" orient="horz" pos="346" userDrawn="1">
          <p15:clr>
            <a:srgbClr val="A4A3A4"/>
          </p15:clr>
        </p15:guide>
        <p15:guide id="5" orient="horz" pos="3974" userDrawn="1">
          <p15:clr>
            <a:srgbClr val="A4A3A4"/>
          </p15:clr>
        </p15:guide>
        <p15:guide id="6" pos="3840" userDrawn="1">
          <p15:clr>
            <a:srgbClr val="A4A3A4"/>
          </p15:clr>
        </p15:guide>
        <p15:guide id="7" orient="horz" pos="572" userDrawn="1">
          <p15:clr>
            <a:srgbClr val="A4A3A4"/>
          </p15:clr>
        </p15:guide>
        <p15:guide id="8" orient="horz" pos="3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5254"/>
    <a:srgbClr val="DD575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6" d="100"/>
          <a:sy n="76" d="100"/>
        </p:scale>
        <p:origin x="720" y="96"/>
      </p:cViewPr>
      <p:guideLst>
        <p:guide orient="horz" pos="2160"/>
        <p:guide pos="325"/>
        <p:guide pos="7355"/>
        <p:guide orient="horz" pos="346"/>
        <p:guide orient="horz" pos="3974"/>
        <p:guide pos="3840"/>
        <p:guide orient="horz" pos="572"/>
        <p:guide orient="horz" pos="374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2019/11/18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95022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488022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169835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701645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522943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405673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191690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3230005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36116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1204604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800959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3494427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39929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1300779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778923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515071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4239391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358408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2710313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3521358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222371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30059628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1249546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1527338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25</a:t>
            </a:fld>
            <a:endParaRPr lang="zh-CN" altLang="en-US"/>
          </a:p>
        </p:txBody>
      </p:sp>
    </p:spTree>
    <p:extLst>
      <p:ext uri="{BB962C8B-B14F-4D97-AF65-F5344CB8AC3E}">
        <p14:creationId xmlns:p14="http://schemas.microsoft.com/office/powerpoint/2010/main" val="744906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26</a:t>
            </a:fld>
            <a:endParaRPr lang="zh-CN" altLang="en-US"/>
          </a:p>
        </p:txBody>
      </p:sp>
    </p:spTree>
    <p:extLst>
      <p:ext uri="{BB962C8B-B14F-4D97-AF65-F5344CB8AC3E}">
        <p14:creationId xmlns:p14="http://schemas.microsoft.com/office/powerpoint/2010/main" val="1662873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27</a:t>
            </a:fld>
            <a:endParaRPr lang="zh-CN" altLang="en-US"/>
          </a:p>
        </p:txBody>
      </p:sp>
    </p:spTree>
    <p:extLst>
      <p:ext uri="{BB962C8B-B14F-4D97-AF65-F5344CB8AC3E}">
        <p14:creationId xmlns:p14="http://schemas.microsoft.com/office/powerpoint/2010/main" val="3319733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4C0232-94FA-4EBE-BB9B-79FBE486032D}" type="slidenum">
              <a:rPr lang="zh-CN" altLang="en-US" smtClean="0"/>
              <a:t>28</a:t>
            </a:fld>
            <a:endParaRPr lang="zh-CN" altLang="en-US"/>
          </a:p>
        </p:txBody>
      </p:sp>
    </p:spTree>
    <p:extLst>
      <p:ext uri="{BB962C8B-B14F-4D97-AF65-F5344CB8AC3E}">
        <p14:creationId xmlns:p14="http://schemas.microsoft.com/office/powerpoint/2010/main" val="3257897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2588428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grpSp>
        <p:nvGrpSpPr>
          <p:cNvPr id="2" name="组合 1"/>
          <p:cNvGrpSpPr/>
          <p:nvPr userDrawn="1">
            <p:custDataLst>
              <p:tags r:id="rId1"/>
            </p:custDataLst>
          </p:nvPr>
        </p:nvGrpSpPr>
        <p:grpSpPr>
          <a:xfrm>
            <a:off x="0" y="3418920"/>
            <a:ext cx="12215453" cy="3653796"/>
            <a:chOff x="-23453" y="3204203"/>
            <a:chExt cx="12215453" cy="3653796"/>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9" name="图片 8"/>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1700502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90_自定义版式">
    <p:spTree>
      <p:nvGrpSpPr>
        <p:cNvPr id="1" name=""/>
        <p:cNvGrpSpPr/>
        <p:nvPr/>
      </p:nvGrpSpPr>
      <p:grpSpPr>
        <a:xfrm>
          <a:off x="0" y="0"/>
          <a:ext cx="0" cy="0"/>
          <a:chOff x="0" y="0"/>
          <a:chExt cx="0" cy="0"/>
        </a:xfrm>
      </p:grpSpPr>
      <p:sp>
        <p:nvSpPr>
          <p:cNvPr id="9" name="图片占位符 8"/>
          <p:cNvSpPr>
            <a:spLocks noGrp="1"/>
          </p:cNvSpPr>
          <p:nvPr>
            <p:ph type="pic" sz="quarter" idx="11"/>
          </p:nvPr>
        </p:nvSpPr>
        <p:spPr>
          <a:xfrm>
            <a:off x="0" y="3633824"/>
            <a:ext cx="12192000" cy="3223989"/>
          </a:xfrm>
          <a:custGeom>
            <a:avLst/>
            <a:gdLst>
              <a:gd name="connsiteX0" fmla="*/ 0 w 12192000"/>
              <a:gd name="connsiteY0" fmla="*/ 0 h 3223989"/>
              <a:gd name="connsiteX1" fmla="*/ 12192000 w 12192000"/>
              <a:gd name="connsiteY1" fmla="*/ 0 h 3223989"/>
              <a:gd name="connsiteX2" fmla="*/ 12192000 w 12192000"/>
              <a:gd name="connsiteY2" fmla="*/ 3223989 h 3223989"/>
              <a:gd name="connsiteX3" fmla="*/ 0 w 12192000"/>
              <a:gd name="connsiteY3" fmla="*/ 3223989 h 3223989"/>
            </a:gdLst>
            <a:ahLst/>
            <a:cxnLst>
              <a:cxn ang="0">
                <a:pos x="connsiteX0" y="connsiteY0"/>
              </a:cxn>
              <a:cxn ang="0">
                <a:pos x="connsiteX1" y="connsiteY1"/>
              </a:cxn>
              <a:cxn ang="0">
                <a:pos x="connsiteX2" y="connsiteY2"/>
              </a:cxn>
              <a:cxn ang="0">
                <a:pos x="connsiteX3" y="connsiteY3"/>
              </a:cxn>
            </a:cxnLst>
            <a:rect l="l" t="t" r="r" b="b"/>
            <a:pathLst>
              <a:path w="12192000" h="3223989">
                <a:moveTo>
                  <a:pt x="0" y="0"/>
                </a:moveTo>
                <a:lnTo>
                  <a:pt x="12192000" y="0"/>
                </a:lnTo>
                <a:lnTo>
                  <a:pt x="12192000" y="3223989"/>
                </a:lnTo>
                <a:lnTo>
                  <a:pt x="0" y="3223989"/>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3" name="组合 2"/>
          <p:cNvGrpSpPr/>
          <p:nvPr userDrawn="1">
            <p:custDataLst>
              <p:tags r:id="rId1"/>
            </p:custDataLst>
          </p:nvPr>
        </p:nvGrpSpPr>
        <p:grpSpPr>
          <a:xfrm>
            <a:off x="0" y="3418920"/>
            <a:ext cx="12215453" cy="3653796"/>
            <a:chOff x="-23453" y="3204203"/>
            <a:chExt cx="12215453" cy="3653796"/>
          </a:xfrm>
        </p:grpSpPr>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1" name="图片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423840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7_自定义版式">
    <p:spTree>
      <p:nvGrpSpPr>
        <p:cNvPr id="1" name=""/>
        <p:cNvGrpSpPr/>
        <p:nvPr/>
      </p:nvGrpSpPr>
      <p:grpSpPr>
        <a:xfrm>
          <a:off x="0" y="0"/>
          <a:ext cx="0" cy="0"/>
          <a:chOff x="0" y="0"/>
          <a:chExt cx="0" cy="0"/>
        </a:xfrm>
      </p:grpSpPr>
      <p:sp>
        <p:nvSpPr>
          <p:cNvPr id="19" name="图片占位符 18"/>
          <p:cNvSpPr>
            <a:spLocks noGrp="1"/>
          </p:cNvSpPr>
          <p:nvPr>
            <p:ph type="pic" sz="quarter" idx="12"/>
          </p:nvPr>
        </p:nvSpPr>
        <p:spPr>
          <a:xfrm>
            <a:off x="4604824" y="2019302"/>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0" name="图片占位符 19"/>
          <p:cNvSpPr>
            <a:spLocks noGrp="1"/>
          </p:cNvSpPr>
          <p:nvPr>
            <p:ph type="pic" sz="quarter" idx="13"/>
          </p:nvPr>
        </p:nvSpPr>
        <p:spPr>
          <a:xfrm>
            <a:off x="8597386" y="2019300"/>
            <a:ext cx="2644775" cy="4148137"/>
          </a:xfrm>
          <a:custGeom>
            <a:avLst/>
            <a:gdLst>
              <a:gd name="connsiteX0" fmla="*/ 0 w 2644775"/>
              <a:gd name="connsiteY0" fmla="*/ 0 h 4148137"/>
              <a:gd name="connsiteX1" fmla="*/ 2644775 w 2644775"/>
              <a:gd name="connsiteY1" fmla="*/ 0 h 4148137"/>
              <a:gd name="connsiteX2" fmla="*/ 2644775 w 2644775"/>
              <a:gd name="connsiteY2" fmla="*/ 4148137 h 4148137"/>
              <a:gd name="connsiteX3" fmla="*/ 0 w 2644775"/>
              <a:gd name="connsiteY3" fmla="*/ 4148137 h 4148137"/>
            </a:gdLst>
            <a:ahLst/>
            <a:cxnLst>
              <a:cxn ang="0">
                <a:pos x="connsiteX0" y="connsiteY0"/>
              </a:cxn>
              <a:cxn ang="0">
                <a:pos x="connsiteX1" y="connsiteY1"/>
              </a:cxn>
              <a:cxn ang="0">
                <a:pos x="connsiteX2" y="connsiteY2"/>
              </a:cxn>
              <a:cxn ang="0">
                <a:pos x="connsiteX3" y="connsiteY3"/>
              </a:cxn>
            </a:cxnLst>
            <a:rect l="l" t="t" r="r" b="b"/>
            <a:pathLst>
              <a:path w="2644775" h="4148137">
                <a:moveTo>
                  <a:pt x="0" y="0"/>
                </a:moveTo>
                <a:lnTo>
                  <a:pt x="2644775" y="0"/>
                </a:lnTo>
                <a:lnTo>
                  <a:pt x="2644775" y="4148137"/>
                </a:lnTo>
                <a:lnTo>
                  <a:pt x="0" y="414813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1" name="图片占位符 20"/>
          <p:cNvSpPr>
            <a:spLocks noGrp="1"/>
          </p:cNvSpPr>
          <p:nvPr>
            <p:ph type="pic" sz="quarter" idx="14"/>
          </p:nvPr>
        </p:nvSpPr>
        <p:spPr>
          <a:xfrm>
            <a:off x="4604637" y="4124327"/>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2" name="图片占位符 21"/>
          <p:cNvSpPr>
            <a:spLocks noGrp="1"/>
          </p:cNvSpPr>
          <p:nvPr>
            <p:ph type="pic" sz="quarter" idx="15"/>
          </p:nvPr>
        </p:nvSpPr>
        <p:spPr>
          <a:xfrm>
            <a:off x="611888" y="4124326"/>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8" name="图片占位符 17"/>
          <p:cNvSpPr>
            <a:spLocks noGrp="1"/>
          </p:cNvSpPr>
          <p:nvPr>
            <p:ph type="pic" sz="quarter" idx="11"/>
          </p:nvPr>
        </p:nvSpPr>
        <p:spPr>
          <a:xfrm>
            <a:off x="612260" y="2019302"/>
            <a:ext cx="3927475" cy="2043113"/>
          </a:xfrm>
          <a:custGeom>
            <a:avLst/>
            <a:gdLst>
              <a:gd name="connsiteX0" fmla="*/ 0 w 3927475"/>
              <a:gd name="connsiteY0" fmla="*/ 0 h 2043113"/>
              <a:gd name="connsiteX1" fmla="*/ 3927475 w 3927475"/>
              <a:gd name="connsiteY1" fmla="*/ 0 h 2043113"/>
              <a:gd name="connsiteX2" fmla="*/ 3927475 w 3927475"/>
              <a:gd name="connsiteY2" fmla="*/ 2043113 h 2043113"/>
              <a:gd name="connsiteX3" fmla="*/ 0 w 3927475"/>
              <a:gd name="connsiteY3" fmla="*/ 2043113 h 2043113"/>
            </a:gdLst>
            <a:ahLst/>
            <a:cxnLst>
              <a:cxn ang="0">
                <a:pos x="connsiteX0" y="connsiteY0"/>
              </a:cxn>
              <a:cxn ang="0">
                <a:pos x="connsiteX1" y="connsiteY1"/>
              </a:cxn>
              <a:cxn ang="0">
                <a:pos x="connsiteX2" y="connsiteY2"/>
              </a:cxn>
              <a:cxn ang="0">
                <a:pos x="connsiteX3" y="connsiteY3"/>
              </a:cxn>
            </a:cxnLst>
            <a:rect l="l" t="t" r="r" b="b"/>
            <a:pathLst>
              <a:path w="3927475" h="2043113">
                <a:moveTo>
                  <a:pt x="0" y="0"/>
                </a:moveTo>
                <a:lnTo>
                  <a:pt x="3927475" y="0"/>
                </a:lnTo>
                <a:lnTo>
                  <a:pt x="3927475" y="2043113"/>
                </a:lnTo>
                <a:lnTo>
                  <a:pt x="0" y="2043113"/>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7" name="组合 6"/>
          <p:cNvGrpSpPr/>
          <p:nvPr userDrawn="1">
            <p:custDataLst>
              <p:tags r:id="rId1"/>
            </p:custDataLst>
          </p:nvPr>
        </p:nvGrpSpPr>
        <p:grpSpPr>
          <a:xfrm>
            <a:off x="0" y="3418920"/>
            <a:ext cx="12215453" cy="3653796"/>
            <a:chOff x="-23453" y="3204203"/>
            <a:chExt cx="12215453" cy="3653796"/>
          </a:xfrm>
        </p:grpSpPr>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12" name="图片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3" name="图片 1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4" name="图片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31990410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14:presetBounceEnd="40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0000">
                                          <p:cBhvr additive="base">
                                            <p:cTn id="11" dur="1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40000">
                                          <p:cBhvr additive="base">
                                            <p:cTn id="19"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14:presetBounceEnd="4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40000">
                                          <p:cBhvr additive="base">
                                            <p:cTn id="23" dur="15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0-#ppt_w/2"/>
                                              </p:val>
                                            </p:tav>
                                            <p:tav tm="100000">
                                              <p:val>
                                                <p:strVal val="#ppt_x"/>
                                              </p:val>
                                            </p:tav>
                                          </p:tavLst>
                                        </p:anim>
                                        <p:anim calcmode="lin" valueType="num">
                                          <p:cBhvr additive="base">
                                            <p:cTn id="12" dur="1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500" fill="hold"/>
                                            <p:tgtEl>
                                              <p:spTgt spid="21"/>
                                            </p:tgtEl>
                                            <p:attrNameLst>
                                              <p:attrName>ppt_x</p:attrName>
                                            </p:attrNameLst>
                                          </p:cBhvr>
                                          <p:tavLst>
                                            <p:tav tm="0">
                                              <p:val>
                                                <p:strVal val="0-#ppt_w/2"/>
                                              </p:val>
                                            </p:tav>
                                            <p:tav tm="100000">
                                              <p:val>
                                                <p:strVal val="#ppt_x"/>
                                              </p:val>
                                            </p:tav>
                                          </p:tavLst>
                                        </p:anim>
                                        <p:anim calcmode="lin" valueType="num">
                                          <p:cBhvr additive="base">
                                            <p:cTn id="20" dur="1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accel="4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500" fill="hold"/>
                                            <p:tgtEl>
                                              <p:spTgt spid="20"/>
                                            </p:tgtEl>
                                            <p:attrNameLst>
                                              <p:attrName>ppt_x</p:attrName>
                                            </p:attrNameLst>
                                          </p:cBhvr>
                                          <p:tavLst>
                                            <p:tav tm="0">
                                              <p:val>
                                                <p:strVal val="0-#ppt_w/2"/>
                                              </p:val>
                                            </p:tav>
                                            <p:tav tm="100000">
                                              <p:val>
                                                <p:strVal val="#ppt_x"/>
                                              </p:val>
                                            </p:tav>
                                          </p:tavLst>
                                        </p:anim>
                                        <p:anim calcmode="lin" valueType="num">
                                          <p:cBhvr additive="base">
                                            <p:cTn id="24" dur="1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8"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6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2639863" y="1511512"/>
            <a:ext cx="9551802" cy="2842372"/>
          </a:xfrm>
          <a:custGeom>
            <a:avLst/>
            <a:gdLst>
              <a:gd name="connsiteX0" fmla="*/ 0 w 9551802"/>
              <a:gd name="connsiteY0" fmla="*/ 0 h 2842372"/>
              <a:gd name="connsiteX1" fmla="*/ 9551802 w 9551802"/>
              <a:gd name="connsiteY1" fmla="*/ 0 h 2842372"/>
              <a:gd name="connsiteX2" fmla="*/ 9551802 w 9551802"/>
              <a:gd name="connsiteY2" fmla="*/ 2842372 h 2842372"/>
              <a:gd name="connsiteX3" fmla="*/ 0 w 9551802"/>
              <a:gd name="connsiteY3" fmla="*/ 2842372 h 2842372"/>
            </a:gdLst>
            <a:ahLst/>
            <a:cxnLst>
              <a:cxn ang="0">
                <a:pos x="connsiteX0" y="connsiteY0"/>
              </a:cxn>
              <a:cxn ang="0">
                <a:pos x="connsiteX1" y="connsiteY1"/>
              </a:cxn>
              <a:cxn ang="0">
                <a:pos x="connsiteX2" y="connsiteY2"/>
              </a:cxn>
              <a:cxn ang="0">
                <a:pos x="connsiteX3" y="connsiteY3"/>
              </a:cxn>
            </a:cxnLst>
            <a:rect l="l" t="t" r="r" b="b"/>
            <a:pathLst>
              <a:path w="9551802" h="2842372">
                <a:moveTo>
                  <a:pt x="0" y="0"/>
                </a:moveTo>
                <a:lnTo>
                  <a:pt x="9551802" y="0"/>
                </a:lnTo>
                <a:lnTo>
                  <a:pt x="9551802" y="2842372"/>
                </a:lnTo>
                <a:lnTo>
                  <a:pt x="0" y="2842372"/>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3" name="组合 2"/>
          <p:cNvGrpSpPr/>
          <p:nvPr userDrawn="1">
            <p:custDataLst>
              <p:tags r:id="rId1"/>
            </p:custDataLst>
          </p:nvPr>
        </p:nvGrpSpPr>
        <p:grpSpPr>
          <a:xfrm>
            <a:off x="0" y="3418920"/>
            <a:ext cx="12215453" cy="3653796"/>
            <a:chOff x="-23453" y="3204203"/>
            <a:chExt cx="12215453" cy="3653796"/>
          </a:xfrm>
        </p:grpSpPr>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1" name="图片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243904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5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6401120" y="1733598"/>
            <a:ext cx="5790881" cy="3672250"/>
          </a:xfrm>
          <a:custGeom>
            <a:avLst/>
            <a:gdLst>
              <a:gd name="connsiteX0" fmla="*/ 0 w 5790881"/>
              <a:gd name="connsiteY0" fmla="*/ 0 h 3672250"/>
              <a:gd name="connsiteX1" fmla="*/ 5790881 w 5790881"/>
              <a:gd name="connsiteY1" fmla="*/ 0 h 3672250"/>
              <a:gd name="connsiteX2" fmla="*/ 5790881 w 5790881"/>
              <a:gd name="connsiteY2" fmla="*/ 3672250 h 3672250"/>
              <a:gd name="connsiteX3" fmla="*/ 0 w 5790881"/>
              <a:gd name="connsiteY3" fmla="*/ 3672250 h 3672250"/>
            </a:gdLst>
            <a:ahLst/>
            <a:cxnLst>
              <a:cxn ang="0">
                <a:pos x="connsiteX0" y="connsiteY0"/>
              </a:cxn>
              <a:cxn ang="0">
                <a:pos x="connsiteX1" y="connsiteY1"/>
              </a:cxn>
              <a:cxn ang="0">
                <a:pos x="connsiteX2" y="connsiteY2"/>
              </a:cxn>
              <a:cxn ang="0">
                <a:pos x="connsiteX3" y="connsiteY3"/>
              </a:cxn>
            </a:cxnLst>
            <a:rect l="l" t="t" r="r" b="b"/>
            <a:pathLst>
              <a:path w="5790881" h="3672250">
                <a:moveTo>
                  <a:pt x="0" y="0"/>
                </a:moveTo>
                <a:lnTo>
                  <a:pt x="5790881" y="0"/>
                </a:lnTo>
                <a:lnTo>
                  <a:pt x="5790881" y="3672250"/>
                </a:lnTo>
                <a:lnTo>
                  <a:pt x="0" y="3672250"/>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3" name="组合 2"/>
          <p:cNvGrpSpPr/>
          <p:nvPr userDrawn="1">
            <p:custDataLst>
              <p:tags r:id="rId1"/>
            </p:custDataLst>
          </p:nvPr>
        </p:nvGrpSpPr>
        <p:grpSpPr>
          <a:xfrm>
            <a:off x="0" y="3418920"/>
            <a:ext cx="12215453" cy="3653796"/>
            <a:chOff x="-23453" y="3204203"/>
            <a:chExt cx="12215453" cy="3653796"/>
          </a:xfrm>
        </p:grpSpPr>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1" name="图片 10"/>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142450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4_自定义版式">
    <p:spTree>
      <p:nvGrpSpPr>
        <p:cNvPr id="1" name=""/>
        <p:cNvGrpSpPr/>
        <p:nvPr/>
      </p:nvGrpSpPr>
      <p:grpSpPr>
        <a:xfrm>
          <a:off x="0" y="0"/>
          <a:ext cx="0" cy="0"/>
          <a:chOff x="0" y="0"/>
          <a:chExt cx="0" cy="0"/>
        </a:xfrm>
      </p:grpSpPr>
      <p:sp>
        <p:nvSpPr>
          <p:cNvPr id="3" name="Rectangle 52"/>
          <p:cNvSpPr/>
          <p:nvPr/>
        </p:nvSpPr>
        <p:spPr>
          <a:xfrm>
            <a:off x="769550" y="1640212"/>
            <a:ext cx="2801104" cy="4252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707">
              <a:latin typeface="Arial" panose="020B0604020202020204" pitchFamily="34" charset="0"/>
              <a:ea typeface="微软雅黑" panose="020B0503020204020204" pitchFamily="34" charset="-122"/>
              <a:sym typeface="Arial" panose="020B0604020202020204" pitchFamily="34" charset="0"/>
            </a:endParaRPr>
          </a:p>
        </p:txBody>
      </p:sp>
      <p:sp>
        <p:nvSpPr>
          <p:cNvPr id="11" name="图片占位符 10"/>
          <p:cNvSpPr>
            <a:spLocks noGrp="1"/>
          </p:cNvSpPr>
          <p:nvPr userDrawn="1">
            <p:ph type="pic" sz="quarter" idx="11"/>
          </p:nvPr>
        </p:nvSpPr>
        <p:spPr>
          <a:xfrm>
            <a:off x="965481" y="1814372"/>
            <a:ext cx="2801104" cy="4252452"/>
          </a:xfrm>
          <a:custGeom>
            <a:avLst/>
            <a:gdLst>
              <a:gd name="connsiteX0" fmla="*/ 0 w 2801104"/>
              <a:gd name="connsiteY0" fmla="*/ 0 h 4252452"/>
              <a:gd name="connsiteX1" fmla="*/ 2801104 w 2801104"/>
              <a:gd name="connsiteY1" fmla="*/ 0 h 4252452"/>
              <a:gd name="connsiteX2" fmla="*/ 2801104 w 2801104"/>
              <a:gd name="connsiteY2" fmla="*/ 4252452 h 4252452"/>
              <a:gd name="connsiteX3" fmla="*/ 0 w 2801104"/>
              <a:gd name="connsiteY3" fmla="*/ 4252452 h 4252452"/>
            </a:gdLst>
            <a:ahLst/>
            <a:cxnLst>
              <a:cxn ang="0">
                <a:pos x="connsiteX0" y="connsiteY0"/>
              </a:cxn>
              <a:cxn ang="0">
                <a:pos x="connsiteX1" y="connsiteY1"/>
              </a:cxn>
              <a:cxn ang="0">
                <a:pos x="connsiteX2" y="connsiteY2"/>
              </a:cxn>
              <a:cxn ang="0">
                <a:pos x="connsiteX3" y="connsiteY3"/>
              </a:cxn>
            </a:cxnLst>
            <a:rect l="l" t="t" r="r" b="b"/>
            <a:pathLst>
              <a:path w="2801104" h="4252452">
                <a:moveTo>
                  <a:pt x="0" y="0"/>
                </a:moveTo>
                <a:lnTo>
                  <a:pt x="2801104" y="0"/>
                </a:lnTo>
                <a:lnTo>
                  <a:pt x="2801104" y="4252452"/>
                </a:lnTo>
                <a:lnTo>
                  <a:pt x="0" y="4252452"/>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4" name="组合 3"/>
          <p:cNvGrpSpPr/>
          <p:nvPr userDrawn="1">
            <p:custDataLst>
              <p:tags r:id="rId1"/>
            </p:custDataLst>
          </p:nvPr>
        </p:nvGrpSpPr>
        <p:grpSpPr>
          <a:xfrm>
            <a:off x="0" y="3418920"/>
            <a:ext cx="12215453" cy="3653796"/>
            <a:chOff x="-23453" y="3204203"/>
            <a:chExt cx="12215453" cy="3653796"/>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2" name="图片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30280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6_自定义版式">
    <p:spTree>
      <p:nvGrpSpPr>
        <p:cNvPr id="1" name=""/>
        <p:cNvGrpSpPr/>
        <p:nvPr/>
      </p:nvGrpSpPr>
      <p:grpSpPr>
        <a:xfrm>
          <a:off x="0" y="0"/>
          <a:ext cx="0" cy="0"/>
          <a:chOff x="0" y="0"/>
          <a:chExt cx="0" cy="0"/>
        </a:xfrm>
      </p:grpSpPr>
      <p:sp>
        <p:nvSpPr>
          <p:cNvPr id="14" name="矩形 13"/>
          <p:cNvSpPr/>
          <p:nvPr userDrawn="1"/>
        </p:nvSpPr>
        <p:spPr>
          <a:xfrm>
            <a:off x="1516977" y="5162620"/>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3" name="Rectangle 52"/>
          <p:cNvSpPr/>
          <p:nvPr/>
        </p:nvSpPr>
        <p:spPr>
          <a:xfrm>
            <a:off x="769550" y="1640212"/>
            <a:ext cx="2801104" cy="4252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707">
              <a:latin typeface="Arial" panose="020B0604020202020204" pitchFamily="34" charset="0"/>
              <a:ea typeface="微软雅黑" panose="020B0503020204020204" pitchFamily="34" charset="-122"/>
              <a:sym typeface="Arial" panose="020B0604020202020204" pitchFamily="34" charset="0"/>
            </a:endParaRPr>
          </a:p>
        </p:txBody>
      </p:sp>
      <p:sp>
        <p:nvSpPr>
          <p:cNvPr id="11" name="图片占位符 10"/>
          <p:cNvSpPr>
            <a:spLocks noGrp="1"/>
          </p:cNvSpPr>
          <p:nvPr userDrawn="1">
            <p:ph type="pic" sz="quarter" idx="11"/>
          </p:nvPr>
        </p:nvSpPr>
        <p:spPr>
          <a:xfrm>
            <a:off x="965481" y="1814372"/>
            <a:ext cx="2801104" cy="4252452"/>
          </a:xfrm>
          <a:custGeom>
            <a:avLst/>
            <a:gdLst>
              <a:gd name="connsiteX0" fmla="*/ 0 w 2801104"/>
              <a:gd name="connsiteY0" fmla="*/ 0 h 4252452"/>
              <a:gd name="connsiteX1" fmla="*/ 2801104 w 2801104"/>
              <a:gd name="connsiteY1" fmla="*/ 0 h 4252452"/>
              <a:gd name="connsiteX2" fmla="*/ 2801104 w 2801104"/>
              <a:gd name="connsiteY2" fmla="*/ 4252452 h 4252452"/>
              <a:gd name="connsiteX3" fmla="*/ 0 w 2801104"/>
              <a:gd name="connsiteY3" fmla="*/ 4252452 h 4252452"/>
            </a:gdLst>
            <a:ahLst/>
            <a:cxnLst>
              <a:cxn ang="0">
                <a:pos x="connsiteX0" y="connsiteY0"/>
              </a:cxn>
              <a:cxn ang="0">
                <a:pos x="connsiteX1" y="connsiteY1"/>
              </a:cxn>
              <a:cxn ang="0">
                <a:pos x="connsiteX2" y="connsiteY2"/>
              </a:cxn>
              <a:cxn ang="0">
                <a:pos x="connsiteX3" y="connsiteY3"/>
              </a:cxn>
            </a:cxnLst>
            <a:rect l="l" t="t" r="r" b="b"/>
            <a:pathLst>
              <a:path w="2801104" h="4252452">
                <a:moveTo>
                  <a:pt x="0" y="0"/>
                </a:moveTo>
                <a:lnTo>
                  <a:pt x="2801104" y="0"/>
                </a:lnTo>
                <a:lnTo>
                  <a:pt x="2801104" y="4252452"/>
                </a:lnTo>
                <a:lnTo>
                  <a:pt x="0" y="4252452"/>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4" name="组合 3"/>
          <p:cNvGrpSpPr/>
          <p:nvPr userDrawn="1">
            <p:custDataLst>
              <p:tags r:id="rId1"/>
            </p:custDataLst>
          </p:nvPr>
        </p:nvGrpSpPr>
        <p:grpSpPr>
          <a:xfrm>
            <a:off x="0" y="3418920"/>
            <a:ext cx="12215453" cy="3653796"/>
            <a:chOff x="-23453" y="3204203"/>
            <a:chExt cx="12215453" cy="3653796"/>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2" name="图片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261356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3603720"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6" name="图片占位符 15"/>
          <p:cNvSpPr>
            <a:spLocks noGrp="1"/>
          </p:cNvSpPr>
          <p:nvPr>
            <p:ph type="pic" sz="quarter" idx="13"/>
          </p:nvPr>
        </p:nvSpPr>
        <p:spPr>
          <a:xfrm>
            <a:off x="5818382"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4"/>
          </p:nvPr>
        </p:nvSpPr>
        <p:spPr>
          <a:xfrm>
            <a:off x="8033045"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4" name="图片占位符 13"/>
          <p:cNvSpPr>
            <a:spLocks noGrp="1"/>
          </p:cNvSpPr>
          <p:nvPr>
            <p:ph type="pic" sz="quarter" idx="11"/>
          </p:nvPr>
        </p:nvSpPr>
        <p:spPr>
          <a:xfrm>
            <a:off x="1385434" y="2498418"/>
            <a:ext cx="2795661" cy="2410053"/>
          </a:xfrm>
          <a:custGeom>
            <a:avLst/>
            <a:gdLst>
              <a:gd name="connsiteX0" fmla="*/ 602514 w 2795661"/>
              <a:gd name="connsiteY0" fmla="*/ 0 h 2410053"/>
              <a:gd name="connsiteX1" fmla="*/ 2193147 w 2795661"/>
              <a:gd name="connsiteY1" fmla="*/ 0 h 2410053"/>
              <a:gd name="connsiteX2" fmla="*/ 2795661 w 2795661"/>
              <a:gd name="connsiteY2" fmla="*/ 1205027 h 2410053"/>
              <a:gd name="connsiteX3" fmla="*/ 2193147 w 2795661"/>
              <a:gd name="connsiteY3" fmla="*/ 2410053 h 2410053"/>
              <a:gd name="connsiteX4" fmla="*/ 602514 w 2795661"/>
              <a:gd name="connsiteY4" fmla="*/ 2410053 h 2410053"/>
              <a:gd name="connsiteX5" fmla="*/ 0 w 2795661"/>
              <a:gd name="connsiteY5" fmla="*/ 1205027 h 2410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5661" h="2410053">
                <a:moveTo>
                  <a:pt x="602514" y="0"/>
                </a:moveTo>
                <a:lnTo>
                  <a:pt x="2193147" y="0"/>
                </a:lnTo>
                <a:lnTo>
                  <a:pt x="2795661" y="1205027"/>
                </a:lnTo>
                <a:lnTo>
                  <a:pt x="2193147" y="2410053"/>
                </a:lnTo>
                <a:lnTo>
                  <a:pt x="602514" y="2410053"/>
                </a:lnTo>
                <a:lnTo>
                  <a:pt x="0" y="1205027"/>
                </a:lnTo>
                <a:close/>
              </a:path>
            </a:pathLst>
          </a:custGeom>
          <a:blipFill dpi="0" rotWithShape="1">
            <a:blip r:embed="rId3"/>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grpSp>
        <p:nvGrpSpPr>
          <p:cNvPr id="6" name="组合 5"/>
          <p:cNvGrpSpPr/>
          <p:nvPr userDrawn="1">
            <p:custDataLst>
              <p:tags r:id="rId1"/>
            </p:custDataLst>
          </p:nvPr>
        </p:nvGrpSpPr>
        <p:grpSpPr>
          <a:xfrm>
            <a:off x="0" y="3418920"/>
            <a:ext cx="12215453" cy="3653796"/>
            <a:chOff x="-23453" y="3204203"/>
            <a:chExt cx="12215453" cy="3653796"/>
          </a:xfrm>
        </p:grpSpPr>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1726" y="5201657"/>
              <a:ext cx="2069126" cy="1653168"/>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a:ext>
              </a:extLst>
            </a:blip>
            <a:stretch>
              <a:fillRect/>
            </a:stretch>
          </p:blipFill>
          <p:spPr>
            <a:xfrm flipV="1">
              <a:off x="1881092" y="5340350"/>
              <a:ext cx="2105025" cy="1514475"/>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a:ext>
              </a:extLst>
            </a:blip>
            <a:stretch>
              <a:fillRect/>
            </a:stretch>
          </p:blipFill>
          <p:spPr>
            <a:xfrm flipV="1">
              <a:off x="3950218" y="5883275"/>
              <a:ext cx="3810000" cy="971550"/>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a:ext>
              </a:extLst>
            </a:blip>
            <a:stretch>
              <a:fillRect/>
            </a:stretch>
          </p:blipFill>
          <p:spPr>
            <a:xfrm flipV="1">
              <a:off x="7430185" y="5883275"/>
              <a:ext cx="2486025" cy="971550"/>
            </a:xfrm>
            <a:prstGeom prst="rect">
              <a:avLst/>
            </a:prstGeom>
          </p:spPr>
        </p:pic>
        <p:pic>
          <p:nvPicPr>
            <p:cNvPr id="11" name="图片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9528572" y="4686300"/>
              <a:ext cx="2646388" cy="2171699"/>
            </a:xfrm>
            <a:prstGeom prst="rect">
              <a:avLst/>
            </a:prstGeom>
          </p:spPr>
        </p:pic>
        <p:pic>
          <p:nvPicPr>
            <p:cNvPr id="12" name="图片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36786" y="3204203"/>
              <a:ext cx="1055214" cy="2679072"/>
            </a:xfrm>
            <a:prstGeom prst="rect">
              <a:avLst/>
            </a:prstGeom>
          </p:spPr>
        </p:pic>
        <p:pic>
          <p:nvPicPr>
            <p:cNvPr id="13" name="图片 1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6200000">
              <a:off x="-324807" y="4321825"/>
              <a:ext cx="1462986" cy="860277"/>
            </a:xfrm>
            <a:prstGeom prst="rect">
              <a:avLst/>
            </a:prstGeom>
          </p:spPr>
        </p:pic>
      </p:grpSp>
    </p:spTree>
    <p:extLst>
      <p:ext uri="{BB962C8B-B14F-4D97-AF65-F5344CB8AC3E}">
        <p14:creationId xmlns:p14="http://schemas.microsoft.com/office/powerpoint/2010/main" val="65396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7" r:id="rId1"/>
    <p:sldLayoutId id="2147483673" r:id="rId2"/>
    <p:sldLayoutId id="2147483674" r:id="rId3"/>
    <p:sldLayoutId id="2147483675" r:id="rId4"/>
    <p:sldLayoutId id="2147483676" r:id="rId5"/>
    <p:sldLayoutId id="2147483677" r:id="rId6"/>
    <p:sldLayoutId id="2147483678" r:id="rId7"/>
    <p:sldLayoutId id="2147483680" r:id="rId8"/>
    <p:sldLayoutId id="214748367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5.png"/><Relationship Id="rId18" Type="http://schemas.openxmlformats.org/officeDocument/2006/relationships/image" Target="../media/image13.png"/><Relationship Id="rId3" Type="http://schemas.openxmlformats.org/officeDocument/2006/relationships/tags" Target="../tags/tag12.xml"/><Relationship Id="rId7" Type="http://schemas.openxmlformats.org/officeDocument/2006/relationships/slideLayout" Target="../slideLayouts/slideLayout1.xml"/><Relationship Id="rId12" Type="http://schemas.openxmlformats.org/officeDocument/2006/relationships/image" Target="../media/image4.png"/><Relationship Id="rId17" Type="http://schemas.openxmlformats.org/officeDocument/2006/relationships/image" Target="../media/image12.png"/><Relationship Id="rId2" Type="http://schemas.openxmlformats.org/officeDocument/2006/relationships/tags" Target="../tags/tag11.xml"/><Relationship Id="rId16" Type="http://schemas.openxmlformats.org/officeDocument/2006/relationships/image" Target="../media/image11.png"/><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3.png"/><Relationship Id="rId5" Type="http://schemas.openxmlformats.org/officeDocument/2006/relationships/tags" Target="../tags/tag14.xml"/><Relationship Id="rId1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tags" Target="../tags/tag13.xml"/><Relationship Id="rId9" Type="http://schemas.openxmlformats.org/officeDocument/2006/relationships/image" Target="../media/image1.png"/><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tags" Target="../tags/tag18.xml"/><Relationship Id="rId21" Type="http://schemas.openxmlformats.org/officeDocument/2006/relationships/image" Target="../media/image12.png"/><Relationship Id="rId7" Type="http://schemas.openxmlformats.org/officeDocument/2006/relationships/tags" Target="../tags/tag22.xml"/><Relationship Id="rId12" Type="http://schemas.openxmlformats.org/officeDocument/2006/relationships/notesSlide" Target="../notesSlides/notesSlide2.xml"/><Relationship Id="rId17" Type="http://schemas.openxmlformats.org/officeDocument/2006/relationships/image" Target="../media/image5.png"/><Relationship Id="rId2" Type="http://schemas.openxmlformats.org/officeDocument/2006/relationships/tags" Target="../tags/tag17.xml"/><Relationship Id="rId16" Type="http://schemas.openxmlformats.org/officeDocument/2006/relationships/image" Target="../media/image4.png"/><Relationship Id="rId20" Type="http://schemas.openxmlformats.org/officeDocument/2006/relationships/image" Target="../media/image11.png"/><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slideLayout" Target="../slideLayouts/slideLayout1.xml"/><Relationship Id="rId5" Type="http://schemas.openxmlformats.org/officeDocument/2006/relationships/tags" Target="../tags/tag20.xml"/><Relationship Id="rId15" Type="http://schemas.openxmlformats.org/officeDocument/2006/relationships/image" Target="../media/image3.png"/><Relationship Id="rId10" Type="http://schemas.openxmlformats.org/officeDocument/2006/relationships/tags" Target="../tags/tag25.xml"/><Relationship Id="rId19" Type="http://schemas.openxmlformats.org/officeDocument/2006/relationships/image" Target="../media/image7.png"/><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18" Type="http://schemas.openxmlformats.org/officeDocument/2006/relationships/image" Target="../media/image12.pn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image" Target="../media/image3.png"/><Relationship Id="rId17" Type="http://schemas.openxmlformats.org/officeDocument/2006/relationships/image" Target="../media/image11.png"/><Relationship Id="rId2" Type="http://schemas.openxmlformats.org/officeDocument/2006/relationships/tags" Target="../tags/tag27.xml"/><Relationship Id="rId16" Type="http://schemas.openxmlformats.org/officeDocument/2006/relationships/image" Target="../media/image7.png"/><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image" Target="../media/image10.png"/><Relationship Id="rId5" Type="http://schemas.openxmlformats.org/officeDocument/2006/relationships/tags" Target="../tags/tag30.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tags" Target="../tags/tag29.xml"/><Relationship Id="rId9" Type="http://schemas.openxmlformats.org/officeDocument/2006/relationships/notesSlide" Target="../notesSlides/notesSlide3.xml"/><Relationship Id="rId1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4.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4.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1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4.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image" Target="../media/image14.png"/><Relationship Id="rId2" Type="http://schemas.openxmlformats.org/officeDocument/2006/relationships/tags" Target="../tags/tag46.xml"/><Relationship Id="rId16" Type="http://schemas.openxmlformats.org/officeDocument/2006/relationships/image" Target="../media/image15.jpeg"/><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notesSlide" Target="../notesSlides/notesSlide8.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14.png"/><Relationship Id="rId3" Type="http://schemas.openxmlformats.org/officeDocument/2006/relationships/tags" Target="../tags/tag60.xml"/><Relationship Id="rId7" Type="http://schemas.openxmlformats.org/officeDocument/2006/relationships/notesSlide" Target="../notesSlides/notesSlide9.xml"/><Relationship Id="rId12" Type="http://schemas.openxmlformats.org/officeDocument/2006/relationships/image" Target="../media/image20.jpe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4.xml"/><Relationship Id="rId11" Type="http://schemas.openxmlformats.org/officeDocument/2006/relationships/image" Target="../media/image19.jpeg"/><Relationship Id="rId5" Type="http://schemas.openxmlformats.org/officeDocument/2006/relationships/tags" Target="../tags/tag62.xml"/><Relationship Id="rId10" Type="http://schemas.openxmlformats.org/officeDocument/2006/relationships/image" Target="../media/image18.jpeg"/><Relationship Id="rId4" Type="http://schemas.openxmlformats.org/officeDocument/2006/relationships/tags" Target="../tags/tag61.xml"/><Relationship Id="rId9"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18" Type="http://schemas.openxmlformats.org/officeDocument/2006/relationships/image" Target="../media/image12.png"/><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image" Target="../media/image3.png"/><Relationship Id="rId17" Type="http://schemas.openxmlformats.org/officeDocument/2006/relationships/image" Target="../media/image11.png"/><Relationship Id="rId2" Type="http://schemas.openxmlformats.org/officeDocument/2006/relationships/tags" Target="../tags/tag64.xml"/><Relationship Id="rId16" Type="http://schemas.openxmlformats.org/officeDocument/2006/relationships/image" Target="../media/image7.png"/><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image" Target="../media/image10.png"/><Relationship Id="rId5" Type="http://schemas.openxmlformats.org/officeDocument/2006/relationships/tags" Target="../tags/tag67.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tags" Target="../tags/tag66.xml"/><Relationship Id="rId9" Type="http://schemas.openxmlformats.org/officeDocument/2006/relationships/notesSlide" Target="../notesSlides/notesSlide10.xml"/><Relationship Id="rId1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image" Target="../media/image21.jpeg"/><Relationship Id="rId3" Type="http://schemas.openxmlformats.org/officeDocument/2006/relationships/tags" Target="../tags/tag72.xml"/><Relationship Id="rId7" Type="http://schemas.openxmlformats.org/officeDocument/2006/relationships/tags" Target="../tags/tag76.xml"/><Relationship Id="rId12" Type="http://schemas.openxmlformats.org/officeDocument/2006/relationships/notesSlide" Target="../notesSlides/notesSlide11.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slideLayout" Target="../slideLayouts/slideLayout5.xml"/><Relationship Id="rId5" Type="http://schemas.openxmlformats.org/officeDocument/2006/relationships/tags" Target="../tags/tag74.xml"/><Relationship Id="rId10" Type="http://schemas.openxmlformats.org/officeDocument/2006/relationships/tags" Target="../tags/tag79.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notesSlide" Target="../notesSlides/notesSlide12.xml"/><Relationship Id="rId3" Type="http://schemas.openxmlformats.org/officeDocument/2006/relationships/tags" Target="../tags/tag82.xml"/><Relationship Id="rId7" Type="http://schemas.openxmlformats.org/officeDocument/2006/relationships/tags" Target="../tags/tag86.xml"/><Relationship Id="rId12" Type="http://schemas.openxmlformats.org/officeDocument/2006/relationships/slideLayout" Target="../slideLayouts/slideLayout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tags" Target="../tags/tag90.xml"/><Relationship Id="rId5" Type="http://schemas.openxmlformats.org/officeDocument/2006/relationships/tags" Target="../tags/tag84.xml"/><Relationship Id="rId15" Type="http://schemas.openxmlformats.org/officeDocument/2006/relationships/image" Target="../media/image14.png"/><Relationship Id="rId10" Type="http://schemas.openxmlformats.org/officeDocument/2006/relationships/tags" Target="../tags/tag89.xml"/><Relationship Id="rId4" Type="http://schemas.openxmlformats.org/officeDocument/2006/relationships/tags" Target="../tags/tag83.xml"/><Relationship Id="rId9" Type="http://schemas.openxmlformats.org/officeDocument/2006/relationships/tags" Target="../tags/tag88.xml"/><Relationship Id="rId14" Type="http://schemas.openxmlformats.org/officeDocument/2006/relationships/image" Target="../media/image22.jpeg"/></Relationships>
</file>

<file path=ppt/slides/_rels/slide13.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tags" Target="../tags/tag103.xml"/><Relationship Id="rId18" Type="http://schemas.openxmlformats.org/officeDocument/2006/relationships/tags" Target="../tags/tag108.xml"/><Relationship Id="rId3" Type="http://schemas.openxmlformats.org/officeDocument/2006/relationships/tags" Target="../tags/tag93.xml"/><Relationship Id="rId21" Type="http://schemas.openxmlformats.org/officeDocument/2006/relationships/image" Target="../media/image23.jpeg"/><Relationship Id="rId7" Type="http://schemas.openxmlformats.org/officeDocument/2006/relationships/tags" Target="../tags/tag97.xml"/><Relationship Id="rId12" Type="http://schemas.openxmlformats.org/officeDocument/2006/relationships/tags" Target="../tags/tag102.xml"/><Relationship Id="rId17" Type="http://schemas.openxmlformats.org/officeDocument/2006/relationships/tags" Target="../tags/tag107.xml"/><Relationship Id="rId2" Type="http://schemas.openxmlformats.org/officeDocument/2006/relationships/tags" Target="../tags/tag92.xml"/><Relationship Id="rId16" Type="http://schemas.openxmlformats.org/officeDocument/2006/relationships/tags" Target="../tags/tag106.xml"/><Relationship Id="rId20" Type="http://schemas.openxmlformats.org/officeDocument/2006/relationships/notesSlide" Target="../notesSlides/notesSlide13.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tags" Target="../tags/tag101.xml"/><Relationship Id="rId5" Type="http://schemas.openxmlformats.org/officeDocument/2006/relationships/tags" Target="../tags/tag95.xml"/><Relationship Id="rId15" Type="http://schemas.openxmlformats.org/officeDocument/2006/relationships/tags" Target="../tags/tag105.xml"/><Relationship Id="rId10" Type="http://schemas.openxmlformats.org/officeDocument/2006/relationships/tags" Target="../tags/tag100.xml"/><Relationship Id="rId19" Type="http://schemas.openxmlformats.org/officeDocument/2006/relationships/slideLayout" Target="../slideLayouts/slideLayout7.xml"/><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tags" Target="../tags/tag104.xml"/><Relationship Id="rId22"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notesSlide" Target="../notesSlides/notesSlide14.xml"/><Relationship Id="rId18" Type="http://schemas.openxmlformats.org/officeDocument/2006/relationships/image" Target="../media/image14.png"/><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slideLayout" Target="../slideLayouts/slideLayout9.xml"/><Relationship Id="rId17" Type="http://schemas.openxmlformats.org/officeDocument/2006/relationships/image" Target="../media/image27.jpeg"/><Relationship Id="rId2" Type="http://schemas.openxmlformats.org/officeDocument/2006/relationships/tags" Target="../tags/tag110.xml"/><Relationship Id="rId16" Type="http://schemas.openxmlformats.org/officeDocument/2006/relationships/image" Target="../media/image26.jpeg"/><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tags" Target="../tags/tag119.xml"/><Relationship Id="rId5" Type="http://schemas.openxmlformats.org/officeDocument/2006/relationships/tags" Target="../tags/tag113.xml"/><Relationship Id="rId15" Type="http://schemas.openxmlformats.org/officeDocument/2006/relationships/image" Target="../media/image25.jpeg"/><Relationship Id="rId10" Type="http://schemas.openxmlformats.org/officeDocument/2006/relationships/tags" Target="../tags/tag118.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14.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14.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18" Type="http://schemas.openxmlformats.org/officeDocument/2006/relationships/image" Target="../media/image12.png"/><Relationship Id="rId3" Type="http://schemas.openxmlformats.org/officeDocument/2006/relationships/tags" Target="../tags/tag128.xml"/><Relationship Id="rId7" Type="http://schemas.openxmlformats.org/officeDocument/2006/relationships/tags" Target="../tags/tag132.xml"/><Relationship Id="rId12" Type="http://schemas.openxmlformats.org/officeDocument/2006/relationships/image" Target="../media/image3.png"/><Relationship Id="rId17" Type="http://schemas.openxmlformats.org/officeDocument/2006/relationships/image" Target="../media/image11.png"/><Relationship Id="rId2" Type="http://schemas.openxmlformats.org/officeDocument/2006/relationships/tags" Target="../tags/tag127.xml"/><Relationship Id="rId16" Type="http://schemas.openxmlformats.org/officeDocument/2006/relationships/image" Target="../media/image7.png"/><Relationship Id="rId1" Type="http://schemas.openxmlformats.org/officeDocument/2006/relationships/tags" Target="../tags/tag126.xml"/><Relationship Id="rId6" Type="http://schemas.openxmlformats.org/officeDocument/2006/relationships/tags" Target="../tags/tag131.xml"/><Relationship Id="rId11" Type="http://schemas.openxmlformats.org/officeDocument/2006/relationships/image" Target="../media/image10.png"/><Relationship Id="rId5" Type="http://schemas.openxmlformats.org/officeDocument/2006/relationships/tags" Target="../tags/tag130.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tags" Target="../tags/tag129.xml"/><Relationship Id="rId9" Type="http://schemas.openxmlformats.org/officeDocument/2006/relationships/notesSlide" Target="../notesSlides/notesSlide17.xml"/><Relationship Id="rId1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image" Target="../media/image14.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image" Target="../media/image14.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4.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image" Target="../media/image14.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image" Target="../media/image14.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18" Type="http://schemas.openxmlformats.org/officeDocument/2006/relationships/image" Target="../media/image12.png"/><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image" Target="../media/image3.png"/><Relationship Id="rId17" Type="http://schemas.openxmlformats.org/officeDocument/2006/relationships/image" Target="../media/image11.png"/><Relationship Id="rId2" Type="http://schemas.openxmlformats.org/officeDocument/2006/relationships/tags" Target="../tags/tag149.xml"/><Relationship Id="rId16" Type="http://schemas.openxmlformats.org/officeDocument/2006/relationships/image" Target="../media/image7.png"/><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image" Target="../media/image10.png"/><Relationship Id="rId5" Type="http://schemas.openxmlformats.org/officeDocument/2006/relationships/tags" Target="../tags/tag152.xml"/><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tags" Target="../tags/tag151.xml"/><Relationship Id="rId9" Type="http://schemas.openxmlformats.org/officeDocument/2006/relationships/notesSlide" Target="../notesSlides/notesSlide23.xml"/><Relationship Id="rId1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image" Target="../media/image14.png"/><Relationship Id="rId5" Type="http://schemas.openxmlformats.org/officeDocument/2006/relationships/notesSlide" Target="../notesSlides/notesSlide2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image" Target="../media/image14.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image" Target="../media/image14.pn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tags" Target="../tags/tag171.xml"/><Relationship Id="rId13" Type="http://schemas.openxmlformats.org/officeDocument/2006/relationships/tags" Target="../tags/tag176.xml"/><Relationship Id="rId18" Type="http://schemas.openxmlformats.org/officeDocument/2006/relationships/image" Target="../media/image14.png"/><Relationship Id="rId3" Type="http://schemas.openxmlformats.org/officeDocument/2006/relationships/tags" Target="../tags/tag166.xml"/><Relationship Id="rId7" Type="http://schemas.openxmlformats.org/officeDocument/2006/relationships/tags" Target="../tags/tag170.xml"/><Relationship Id="rId12" Type="http://schemas.openxmlformats.org/officeDocument/2006/relationships/tags" Target="../tags/tag175.xml"/><Relationship Id="rId17" Type="http://schemas.openxmlformats.org/officeDocument/2006/relationships/notesSlide" Target="../notesSlides/notesSlide27.xml"/><Relationship Id="rId2" Type="http://schemas.openxmlformats.org/officeDocument/2006/relationships/tags" Target="../tags/tag165.xml"/><Relationship Id="rId16" Type="http://schemas.openxmlformats.org/officeDocument/2006/relationships/slideLayout" Target="../slideLayouts/slideLayout2.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tags" Target="../tags/tag174.xml"/><Relationship Id="rId5" Type="http://schemas.openxmlformats.org/officeDocument/2006/relationships/tags" Target="../tags/tag168.xml"/><Relationship Id="rId15" Type="http://schemas.openxmlformats.org/officeDocument/2006/relationships/tags" Target="../tags/tag178.xml"/><Relationship Id="rId10" Type="http://schemas.openxmlformats.org/officeDocument/2006/relationships/tags" Target="../tags/tag173.xml"/><Relationship Id="rId4" Type="http://schemas.openxmlformats.org/officeDocument/2006/relationships/tags" Target="../tags/tag167.xml"/><Relationship Id="rId9" Type="http://schemas.openxmlformats.org/officeDocument/2006/relationships/tags" Target="../tags/tag172.xml"/><Relationship Id="rId14" Type="http://schemas.openxmlformats.org/officeDocument/2006/relationships/tags" Target="../tags/tag177.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13" Type="http://schemas.openxmlformats.org/officeDocument/2006/relationships/image" Target="../media/image5.png"/><Relationship Id="rId18" Type="http://schemas.openxmlformats.org/officeDocument/2006/relationships/image" Target="../media/image13.png"/><Relationship Id="rId3" Type="http://schemas.openxmlformats.org/officeDocument/2006/relationships/tags" Target="../tags/tag181.xml"/><Relationship Id="rId7" Type="http://schemas.openxmlformats.org/officeDocument/2006/relationships/slideLayout" Target="../slideLayouts/slideLayout1.xml"/><Relationship Id="rId12" Type="http://schemas.openxmlformats.org/officeDocument/2006/relationships/image" Target="../media/image4.png"/><Relationship Id="rId17" Type="http://schemas.openxmlformats.org/officeDocument/2006/relationships/image" Target="../media/image12.png"/><Relationship Id="rId2" Type="http://schemas.openxmlformats.org/officeDocument/2006/relationships/tags" Target="../tags/tag180.xml"/><Relationship Id="rId16" Type="http://schemas.openxmlformats.org/officeDocument/2006/relationships/image" Target="../media/image11.png"/><Relationship Id="rId1" Type="http://schemas.openxmlformats.org/officeDocument/2006/relationships/tags" Target="../tags/tag179.xml"/><Relationship Id="rId6" Type="http://schemas.openxmlformats.org/officeDocument/2006/relationships/tags" Target="../tags/tag184.xml"/><Relationship Id="rId11" Type="http://schemas.openxmlformats.org/officeDocument/2006/relationships/image" Target="../media/image3.png"/><Relationship Id="rId5" Type="http://schemas.openxmlformats.org/officeDocument/2006/relationships/tags" Target="../tags/tag183.xml"/><Relationship Id="rId1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tags" Target="../tags/tag182.xml"/><Relationship Id="rId9" Type="http://schemas.openxmlformats.org/officeDocument/2006/relationships/image" Target="../media/image1.png"/><Relationship Id="rId1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5" name="组合 34"/>
          <p:cNvGrpSpPr/>
          <p:nvPr/>
        </p:nvGrpSpPr>
        <p:grpSpPr>
          <a:xfrm>
            <a:off x="0" y="-3175"/>
            <a:ext cx="12192000" cy="3138317"/>
            <a:chOff x="0" y="-3175"/>
            <a:chExt cx="12192000" cy="3138317"/>
          </a:xfrm>
        </p:grpSpPr>
        <p:pic>
          <p:nvPicPr>
            <p:cNvPr id="7" name="图片 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9" name="图片 8"/>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11" name="图片 10"/>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13" name="图片 12"/>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15" name="图片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36" name="组合 35"/>
          <p:cNvGrpSpPr/>
          <p:nvPr/>
        </p:nvGrpSpPr>
        <p:grpSpPr>
          <a:xfrm>
            <a:off x="10086620" y="1410409"/>
            <a:ext cx="2124430" cy="5447590"/>
            <a:chOff x="10086620" y="1410409"/>
            <a:chExt cx="2124430" cy="5447590"/>
          </a:xfrm>
        </p:grpSpPr>
        <p:pic>
          <p:nvPicPr>
            <p:cNvPr id="19" name="图片 18"/>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21" name="图片 2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34" name="组合 33"/>
          <p:cNvGrpSpPr/>
          <p:nvPr/>
        </p:nvGrpSpPr>
        <p:grpSpPr>
          <a:xfrm>
            <a:off x="-23737" y="2076451"/>
            <a:ext cx="3386062" cy="4825999"/>
            <a:chOff x="-23737" y="2076451"/>
            <a:chExt cx="3386062" cy="4825999"/>
          </a:xfrm>
        </p:grpSpPr>
        <p:pic>
          <p:nvPicPr>
            <p:cNvPr id="17" name="图片 16"/>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23" name="图片 22"/>
            <p:cNvPicPr>
              <a:picLocks noChangeAspect="1"/>
            </p:cNvPicPr>
            <p:nvPr/>
          </p:nvPicPr>
          <p:blipFill>
            <a:blip r:embed="rId17">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pic>
        <p:nvPicPr>
          <p:cNvPr id="25" name="PA_图片 24"/>
          <p:cNvPicPr>
            <a:picLocks noChangeAspect="1"/>
          </p:cNvPicPr>
          <p:nvPr>
            <p:custDataLst>
              <p:tags r:id="rId1"/>
            </p:custDataLst>
          </p:nvPr>
        </p:nvPicPr>
        <p:blipFill>
          <a:blip r:embed="rId18">
            <a:extLst>
              <a:ext uri="{28A0092B-C50C-407E-A947-70E740481C1C}">
                <a14:useLocalDpi xmlns:a14="http://schemas.microsoft.com/office/drawing/2010/main"/>
              </a:ext>
            </a:extLst>
          </a:blip>
          <a:stretch>
            <a:fillRect/>
          </a:stretch>
        </p:blipFill>
        <p:spPr>
          <a:xfrm>
            <a:off x="9477620" y="4430399"/>
            <a:ext cx="1387625" cy="1601604"/>
          </a:xfrm>
          <a:prstGeom prst="rect">
            <a:avLst/>
          </a:prstGeom>
        </p:spPr>
      </p:pic>
      <p:sp>
        <p:nvSpPr>
          <p:cNvPr id="28" name="PA_文本框 3"/>
          <p:cNvSpPr txBox="1"/>
          <p:nvPr>
            <p:custDataLst>
              <p:tags r:id="rId2"/>
            </p:custDataLst>
          </p:nvPr>
        </p:nvSpPr>
        <p:spPr>
          <a:xfrm>
            <a:off x="0" y="2552297"/>
            <a:ext cx="12211050" cy="1107996"/>
          </a:xfrm>
          <a:prstGeom prst="rect">
            <a:avLst/>
          </a:prstGeom>
          <a:noFill/>
        </p:spPr>
        <p:txBody>
          <a:bodyPr wrap="square" rtlCol="0">
            <a:spAutoFit/>
          </a:bodyPr>
          <a:lstStyle/>
          <a:p>
            <a:pPr algn="ctr"/>
            <a:r>
              <a:rPr lang="zh-CN" altLang="en-US" sz="6600" dirty="0">
                <a:solidFill>
                  <a:srgbClr val="DD5758"/>
                </a:solidFill>
                <a:cs typeface="+mn-ea"/>
                <a:sym typeface="+mn-lt"/>
              </a:rPr>
              <a:t>清新韩范</a:t>
            </a:r>
            <a:r>
              <a:rPr lang="en-US" altLang="zh-CN" sz="6600" dirty="0">
                <a:solidFill>
                  <a:srgbClr val="DD5758"/>
                </a:solidFill>
                <a:cs typeface="+mn-ea"/>
                <a:sym typeface="+mn-lt"/>
              </a:rPr>
              <a:t>PPT</a:t>
            </a:r>
            <a:r>
              <a:rPr lang="zh-CN" altLang="en-US" sz="6600" dirty="0">
                <a:solidFill>
                  <a:srgbClr val="DD5758"/>
                </a:solidFill>
                <a:cs typeface="+mn-ea"/>
                <a:sym typeface="+mn-lt"/>
              </a:rPr>
              <a:t>模板</a:t>
            </a:r>
          </a:p>
        </p:txBody>
      </p:sp>
      <p:sp>
        <p:nvSpPr>
          <p:cNvPr id="29" name="PA_文本框 4"/>
          <p:cNvSpPr txBox="1"/>
          <p:nvPr>
            <p:custDataLst>
              <p:tags r:id="rId3"/>
            </p:custDataLst>
          </p:nvPr>
        </p:nvSpPr>
        <p:spPr>
          <a:xfrm>
            <a:off x="3362325" y="3719715"/>
            <a:ext cx="5892550" cy="338554"/>
          </a:xfrm>
          <a:prstGeom prst="rect">
            <a:avLst/>
          </a:prstGeom>
          <a:noFill/>
        </p:spPr>
        <p:txBody>
          <a:bodyPr wrap="square" rtlCol="0">
            <a:spAutoFit/>
          </a:bodyPr>
          <a:lstStyle/>
          <a:p>
            <a:pPr algn="ctr"/>
            <a:r>
              <a:rPr lang="zh-CN" altLang="en-US" sz="1600" dirty="0">
                <a:solidFill>
                  <a:srgbClr val="DD5758"/>
                </a:solidFill>
                <a:cs typeface="+mn-ea"/>
                <a:sym typeface="+mn-lt"/>
              </a:rPr>
              <a:t>文艺清新，适用于</a:t>
            </a:r>
            <a:r>
              <a:rPr lang="en-US" altLang="zh-CN" sz="1600" dirty="0">
                <a:solidFill>
                  <a:srgbClr val="DD5758"/>
                </a:solidFill>
                <a:cs typeface="+mn-ea"/>
                <a:sym typeface="+mn-lt"/>
              </a:rPr>
              <a:t>/</a:t>
            </a:r>
            <a:r>
              <a:rPr lang="zh-CN" altLang="en-US" sz="1600" dirty="0">
                <a:solidFill>
                  <a:srgbClr val="DD5758"/>
                </a:solidFill>
                <a:cs typeface="+mn-ea"/>
                <a:sym typeface="+mn-lt"/>
              </a:rPr>
              <a:t>个人简历</a:t>
            </a:r>
            <a:r>
              <a:rPr lang="en-US" altLang="zh-CN" sz="1600" dirty="0">
                <a:solidFill>
                  <a:srgbClr val="DD5758"/>
                </a:solidFill>
                <a:cs typeface="+mn-ea"/>
                <a:sym typeface="+mn-lt"/>
              </a:rPr>
              <a:t>/</a:t>
            </a:r>
            <a:r>
              <a:rPr lang="zh-CN" altLang="en-US" sz="1600" dirty="0">
                <a:solidFill>
                  <a:srgbClr val="DD5758"/>
                </a:solidFill>
                <a:cs typeface="+mn-ea"/>
                <a:sym typeface="+mn-lt"/>
              </a:rPr>
              <a:t>述职报告</a:t>
            </a:r>
            <a:r>
              <a:rPr lang="en-US" altLang="zh-CN" sz="1600" dirty="0">
                <a:solidFill>
                  <a:srgbClr val="DD5758"/>
                </a:solidFill>
                <a:cs typeface="+mn-ea"/>
                <a:sym typeface="+mn-lt"/>
              </a:rPr>
              <a:t>/</a:t>
            </a:r>
            <a:r>
              <a:rPr lang="zh-CN" altLang="en-US" sz="1600" dirty="0">
                <a:solidFill>
                  <a:srgbClr val="DD5758"/>
                </a:solidFill>
                <a:cs typeface="+mn-ea"/>
                <a:sym typeface="+mn-lt"/>
              </a:rPr>
              <a:t>个人总结等</a:t>
            </a:r>
          </a:p>
        </p:txBody>
      </p:sp>
      <p:cxnSp>
        <p:nvCxnSpPr>
          <p:cNvPr id="30" name="PA_直接连接符 6"/>
          <p:cNvCxnSpPr>
            <a:cxnSpLocks/>
          </p:cNvCxnSpPr>
          <p:nvPr>
            <p:custDataLst>
              <p:tags r:id="rId4"/>
            </p:custDataLst>
          </p:nvPr>
        </p:nvCxnSpPr>
        <p:spPr>
          <a:xfrm>
            <a:off x="3319295" y="3684817"/>
            <a:ext cx="5935580" cy="0"/>
          </a:xfrm>
          <a:prstGeom prst="line">
            <a:avLst/>
          </a:prstGeom>
          <a:ln>
            <a:solidFill>
              <a:srgbClr val="899A38"/>
            </a:solidFill>
          </a:ln>
        </p:spPr>
        <p:style>
          <a:lnRef idx="1">
            <a:schemeClr val="accent1"/>
          </a:lnRef>
          <a:fillRef idx="0">
            <a:schemeClr val="accent1"/>
          </a:fillRef>
          <a:effectRef idx="0">
            <a:schemeClr val="accent1"/>
          </a:effectRef>
          <a:fontRef idx="minor">
            <a:schemeClr val="tx1"/>
          </a:fontRef>
        </p:style>
      </p:cxnSp>
      <p:cxnSp>
        <p:nvCxnSpPr>
          <p:cNvPr id="31" name="PA_直接连接符 7"/>
          <p:cNvCxnSpPr>
            <a:cxnSpLocks/>
          </p:cNvCxnSpPr>
          <p:nvPr>
            <p:custDataLst>
              <p:tags r:id="rId5"/>
            </p:custDataLst>
          </p:nvPr>
        </p:nvCxnSpPr>
        <p:spPr>
          <a:xfrm>
            <a:off x="3300136" y="4085333"/>
            <a:ext cx="5976254" cy="0"/>
          </a:xfrm>
          <a:prstGeom prst="line">
            <a:avLst/>
          </a:prstGeom>
          <a:ln>
            <a:solidFill>
              <a:srgbClr val="899A38"/>
            </a:solidFill>
          </a:ln>
        </p:spPr>
        <p:style>
          <a:lnRef idx="1">
            <a:schemeClr val="accent1"/>
          </a:lnRef>
          <a:fillRef idx="0">
            <a:schemeClr val="accent1"/>
          </a:fillRef>
          <a:effectRef idx="0">
            <a:schemeClr val="accent1"/>
          </a:effectRef>
          <a:fontRef idx="minor">
            <a:schemeClr val="tx1"/>
          </a:fontRef>
        </p:style>
      </p:cxnSp>
      <p:sp>
        <p:nvSpPr>
          <p:cNvPr id="32" name="PA_圆角矩形 11"/>
          <p:cNvSpPr/>
          <p:nvPr>
            <p:custDataLst>
              <p:tags r:id="rId6"/>
            </p:custDataLst>
          </p:nvPr>
        </p:nvSpPr>
        <p:spPr>
          <a:xfrm>
            <a:off x="3394597" y="4228018"/>
            <a:ext cx="5886882" cy="415423"/>
          </a:xfrm>
          <a:prstGeom prst="roundRect">
            <a:avLst/>
          </a:prstGeom>
          <a:solidFill>
            <a:srgbClr val="D7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cs typeface="+mn-ea"/>
                <a:sym typeface="+mn-lt"/>
              </a:rPr>
              <a:t>模板出处：第一</a:t>
            </a:r>
            <a:r>
              <a:rPr kumimoji="1" lang="en-US" altLang="zh-CN" sz="1400" dirty="0">
                <a:solidFill>
                  <a:schemeClr val="bg1"/>
                </a:solidFill>
                <a:cs typeface="+mn-ea"/>
                <a:sym typeface="+mn-lt"/>
              </a:rPr>
              <a:t>PPT</a:t>
            </a:r>
            <a:r>
              <a:rPr kumimoji="1" lang="zh-CN" altLang="en-US" sz="1400" dirty="0">
                <a:solidFill>
                  <a:schemeClr val="bg1"/>
                </a:solidFill>
                <a:cs typeface="+mn-ea"/>
                <a:sym typeface="+mn-lt"/>
              </a:rPr>
              <a:t>                   时间：</a:t>
            </a:r>
            <a:r>
              <a:rPr kumimoji="1" lang="en-US" altLang="zh-CN" sz="1400" dirty="0">
                <a:solidFill>
                  <a:schemeClr val="bg1"/>
                </a:solidFill>
                <a:cs typeface="+mn-ea"/>
                <a:sym typeface="+mn-lt"/>
              </a:rPr>
              <a:t>20XX</a:t>
            </a:r>
            <a:r>
              <a:rPr kumimoji="1" lang="zh-CN" altLang="en-US" sz="1400" dirty="0">
                <a:solidFill>
                  <a:schemeClr val="bg1"/>
                </a:solidFill>
                <a:cs typeface="+mn-ea"/>
                <a:sym typeface="+mn-lt"/>
              </a:rPr>
              <a:t>年</a:t>
            </a:r>
            <a:r>
              <a:rPr kumimoji="1" lang="en-US" altLang="zh-CN" sz="1400" dirty="0">
                <a:solidFill>
                  <a:schemeClr val="bg1"/>
                </a:solidFill>
                <a:cs typeface="+mn-ea"/>
                <a:sym typeface="+mn-lt"/>
              </a:rPr>
              <a:t>4</a:t>
            </a:r>
            <a:r>
              <a:rPr kumimoji="1" lang="zh-CN" altLang="en-US" sz="1400" dirty="0">
                <a:solidFill>
                  <a:schemeClr val="bg1"/>
                </a:solidFill>
                <a:cs typeface="+mn-ea"/>
                <a:sym typeface="+mn-lt"/>
              </a:rPr>
              <a:t>月</a:t>
            </a:r>
            <a:endParaRPr kumimoji="1" lang="en-US" altLang="zh-CN" sz="1400" dirty="0">
              <a:solidFill>
                <a:schemeClr val="bg1"/>
              </a:solidFill>
              <a:cs typeface="+mn-ea"/>
              <a:sym typeface="+mn-lt"/>
            </a:endParaRPr>
          </a:p>
        </p:txBody>
      </p:sp>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3900" advTm="0">
        <p14:glitter dir="u"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0" presetClass="entr" presetSubtype="0" fill="hold" nodeType="withEffect">
                                  <p:stCondLst>
                                    <p:cond delay="0"/>
                                  </p:stCondLst>
                                  <p:childTnLst>
                                    <p:animMotion origin="layout" path="M -1.01185 0.12871 C -1.01133 0.11598 -1.01133 0.10324 -1.01055 0.09051 C -1.01016 0.08542 -1.00886 0.08079 -1.00808 0.0757 C -1.00769 0.07315 -1.0073 0.07037 -1.00691 0.0676 C -1.00651 0.06412 -1.00638 0.06042 -1.00573 0.05695 C -1.00365 0.04561 -1.00222 0.04329 -0.99974 0.0338 C -0.99818 0.02732 -0.99662 0.02107 -0.99506 0.01482 C -0.99428 0.01204 -0.99336 0.00926 -0.99258 0.00648 C -0.9918 0.00301 -0.99128 -0.00092 -0.99024 -0.00416 C -0.98894 -0.00856 -0.98711 -0.01273 -0.98555 -0.01689 C -0.98516 -0.01898 -0.98477 -0.02106 -0.98425 -0.02314 C -0.98295 -0.02916 -0.98086 -0.03564 -0.97839 -0.03981 C -0.97696 -0.04236 -0.975 -0.04375 -0.97344 -0.04629 C -0.9724 -0.04814 -0.97214 -0.05069 -0.9711 -0.05254 C -0.97006 -0.05439 -0.96862 -0.05509 -0.96745 -0.05694 C -0.96628 -0.05879 -0.96537 -0.06134 -0.96394 -0.06319 C -0.96003 -0.06828 -0.95886 -0.06713 -0.95443 -0.06944 C -0.95079 -0.07152 -0.9474 -0.075 -0.94375 -0.07592 C -0.93165 -0.07893 -0.93816 -0.07754 -0.92448 -0.08009 C -0.91498 -0.07939 -0.90547 -0.07916 -0.89584 -0.07801 C -0.89415 -0.07777 -0.89271 -0.07662 -0.89102 -0.07592 C -0.88907 -0.075 -0.88711 -0.07453 -0.88516 -0.07384 C -0.88347 -0.07176 -0.88217 -0.06875 -0.88034 -0.06736 C -0.87813 -0.06574 -0.87553 -0.0662 -0.87318 -0.06527 C -0.87201 -0.06481 -0.87084 -0.06365 -0.86967 -0.06319 C -0.86771 -0.06227 -0.86563 -0.0618 -0.86368 -0.06111 C -0.86211 -0.05972 -0.86055 -0.05764 -0.85873 -0.05694 C -0.85612 -0.05555 -0.85339 -0.05555 -0.85053 -0.05463 C -0.84818 -0.05416 -0.84584 -0.05347 -0.84349 -0.05254 C -0.84219 -0.05208 -0.84115 -0.05092 -0.83985 -0.05046 C -0.8375 -0.04953 -0.83516 -0.04907 -0.83269 -0.04838 C -0.82344 -0.04907 -0.81433 -0.04861 -0.80521 -0.05046 C -0.80352 -0.05092 -0.80209 -0.05347 -0.80039 -0.05463 C -0.79649 -0.05764 -0.79206 -0.05902 -0.78855 -0.06319 C -0.78737 -0.06458 -0.78607 -0.0662 -0.7849 -0.06736 C -0.78256 -0.06967 -0.77995 -0.07106 -0.77774 -0.07384 C -0.75638 -0.09953 -0.77318 -0.08426 -0.76107 -0.09467 C -0.75717 -0.1037 -0.75691 -0.10532 -0.75157 -0.11365 C -0.75039 -0.11551 -0.74883 -0.1162 -0.74779 -0.11805 C -0.74636 -0.12037 -0.74571 -0.12384 -0.74428 -0.12639 C -0.74284 -0.12893 -0.74089 -0.13032 -0.73946 -0.13287 C -0.72956 -0.14861 -0.73269 -0.14699 -0.72396 -0.15787 C -0.71954 -0.16389 -0.71615 -0.16666 -0.71198 -0.17268 C -0.70222 -0.18773 -0.71732 -0.17222 -0.69532 -0.19814 C -0.69297 -0.20092 -0.6905 -0.20347 -0.68816 -0.20648 C -0.67891 -0.21852 -0.68594 -0.21227 -0.67631 -0.21921 C -0.67032 -0.22777 -0.66211 -0.24143 -0.65469 -0.24884 C -0.65365 -0.24977 -0.65235 -0.25023 -0.65118 -0.25092 C -0.6487 -0.2537 -0.64636 -0.25625 -0.64401 -0.25902 C -0.64193 -0.2618 -0.64024 -0.26504 -0.63803 -0.26759 C -0.63568 -0.27014 -0.63308 -0.27152 -0.63073 -0.27384 C -0.62904 -0.27569 -0.62774 -0.27847 -0.62605 -0.28032 C -0.62461 -0.28171 -0.61875 -0.28402 -0.61771 -0.28449 C -0.61654 -0.28564 -0.60625 -0.29699 -0.60339 -0.29722 C -0.5961 -0.29768 -0.58894 -0.29583 -0.58178 -0.29514 C -0.578 -0.29051 -0.578 -0.29027 -0.57344 -0.28657 C -0.57149 -0.28495 -0.56941 -0.28426 -0.56758 -0.2824 C -0.56498 -0.27986 -0.56289 -0.27615 -0.56029 -0.27384 C -0.55808 -0.27199 -0.55547 -0.27129 -0.55313 -0.26967 C -0.54323 -0.26273 -0.55417 -0.26713 -0.54115 -0.26342 C -0.53724 -0.25972 -0.53308 -0.25694 -0.5293 -0.25301 C -0.52331 -0.24676 -0.51836 -0.24074 -0.51133 -0.23819 L -0.50534 -0.23611 C -0.50378 -0.23472 -0.50222 -0.23333 -0.50066 -0.23171 C -0.49857 -0.22986 -0.49675 -0.22708 -0.49467 -0.22546 C -0.4931 -0.2243 -0.48503 -0.22176 -0.48386 -0.22129 C -0.48256 -0.2206 -0.48138 -0.21967 -0.48021 -0.21921 C -0.47865 -0.21828 -0.47709 -0.21759 -0.47553 -0.21689 C -0.47227 -0.21736 -0.45248 -0.21643 -0.44323 -0.22338 C -0.44154 -0.22453 -0.43985 -0.22546 -0.43842 -0.22754 C -0.43503 -0.23264 -0.43282 -0.24051 -0.42891 -0.24444 C -0.41589 -0.25764 -0.425 -0.24768 -0.41576 -0.25902 C -0.41472 -0.26064 -0.41329 -0.26157 -0.41211 -0.26342 C -0.40391 -0.27592 -0.41133 -0.26898 -0.40144 -0.27592 C -0.38959 -0.29282 -0.40013 -0.27824 -0.37995 -0.30347 C -0.37839 -0.30555 -0.37683 -0.30787 -0.37526 -0.30995 C -0.3737 -0.31157 -0.37292 -0.31435 -0.37149 -0.31597 C -0.37006 -0.31782 -0.36823 -0.31852 -0.3668 -0.32014 C -0.36459 -0.32268 -0.36289 -0.32592 -0.36081 -0.3287 C -0.35964 -0.33032 -0.35834 -0.33125 -0.35717 -0.33287 C -0.35599 -0.33495 -0.35508 -0.3375 -0.35365 -0.33935 C -0.35222 -0.3412 -0.35039 -0.34189 -0.34883 -0.34352 C -0.34766 -0.34467 -0.34649 -0.34629 -0.34532 -0.34768 C -0.33907 -0.35578 -0.34284 -0.35277 -0.33685 -0.35625 C -0.33529 -0.35833 -0.33386 -0.36088 -0.33204 -0.3625 C -0.33099 -0.36365 -0.32969 -0.36389 -0.32852 -0.36458 C -0.32657 -0.36597 -0.32461 -0.36759 -0.32253 -0.36875 C -0.31224 -0.36759 -0.30183 -0.36782 -0.29154 -0.36458 C -0.28985 -0.36412 -0.28933 -0.35995 -0.28789 -0.35833 C -0.28685 -0.35717 -0.28542 -0.35717 -0.28438 -0.35625 C -0.28308 -0.35509 -0.28204 -0.35301 -0.28073 -0.35208 C -0.27969 -0.35092 -0.27839 -0.35092 -0.27722 -0.34977 C -0.27592 -0.34861 -0.27487 -0.34699 -0.27357 -0.3456 C -0.27162 -0.34352 -0.26967 -0.34166 -0.26771 -0.33935 C -0.26602 -0.33727 -0.26472 -0.33449 -0.26289 -0.33287 C -0.26133 -0.33171 -0.25964 -0.33148 -0.25808 -0.33078 L -0.24493 -0.31597 C -0.24297 -0.31389 -0.24076 -0.3125 -0.23894 -0.30995 C -0.23542 -0.30486 -0.23191 -0.29977 -0.22826 -0.29514 C -0.22227 -0.28773 -0.21602 -0.28171 -0.21029 -0.27384 L -0.17448 -0.22546 C -0.17292 -0.22338 -0.17123 -0.22106 -0.16967 -0.21921 C -0.16967 -0.21898 -0.153 -0.19814 -0.153 -0.19791 C -0.15105 -0.19606 -0.14883 -0.19421 -0.14688 -0.19189 C -0.14441 -0.18865 -0.14232 -0.18449 -0.13972 -0.18125 C -0.1375 -0.17824 -0.13477 -0.17615 -0.13269 -0.17268 C -0.11641 -0.14838 -0.13138 -0.16551 -0.11836 -0.15162 C -0.10886 -0.13102 -0.11615 -0.14537 -0.09675 -0.11805 C -0.09441 -0.11458 -0.09206 -0.11088 -0.08959 -0.1074 C -0.08724 -0.10393 -0.08464 -0.10069 -0.08256 -0.09676 C -0.08086 -0.09398 -0.07956 -0.09097 -0.07774 -0.08865 C -0.07631 -0.08657 -0.07422 -0.08634 -0.07279 -0.08426 C -0.06941 -0.07916 -0.06719 -0.07152 -0.06329 -0.06736 C -0.05183 -0.05509 -0.0625 -0.06782 -0.05261 -0.05254 C -0.05118 -0.05046 -0.04362 -0.04259 -0.0431 -0.04213 C -0.03607 -0.02615 -0.04349 -0.04051 -0.0323 -0.02754 C -0.03086 -0.02569 -0.03008 -0.02291 -0.02865 -0.02106 C -0.02683 -0.01852 -0.02461 -0.01689 -0.02266 -0.01481 C -0.02032 -0.01203 -0.01823 -0.00787 -0.01563 -0.00625 C -0.00339 0.00093 -0.0086 -3.33333E-6 4.375E-6 -3.33333E-6 " pathEditMode="relative" rAng="0" ptsTypes="AAAAAAAAAAAAAAAAAAAAAAAAAAAAAAAAAAAAAAAAAAAAAAAAAAAAAAAAAAAAAAAAAAAAAAAAAAAAAAAAAAAAAAAAAAAAAAAAAAAAAAAAAAAAAAAAAAAAAAAA">
                                      <p:cBhvr from="" to="">
                                        <p:cTn id="22" dur="4200" fill="hold">
                                          <p:stCondLst>
                                            <p:cond delay="0"/>
                                          </p:stCondLst>
                                        </p:cTn>
                                        <p:tgtEl>
                                          <p:spTgt spid="25"/>
                                        </p:tgtEl>
                                        <p:attrNameLst>
                                          <p:attrName>ppt_x</p:attrName>
                                          <p:attrName>ppt_y</p:attrName>
                                        </p:attrNameLst>
                                      </p:cBhvr>
                                      <p:rCtr x="50586" y="-24884"/>
                                    </p:animMotion>
                                  </p:childTnLst>
                                </p:cTn>
                              </p:par>
                              <p:par>
                                <p:cTn id="23" presetID="6" presetClass="emph" presetSubtype="0" repeatCount="5000" fill="hold" nodeType="withEffect">
                                  <p:stCondLst>
                                    <p:cond delay="0"/>
                                  </p:stCondLst>
                                  <p:childTnLst>
                                    <p:animScale>
                                      <p:cBhvr>
                                        <p:cTn id="24" dur="860" fill="hold"/>
                                        <p:tgtEl>
                                          <p:spTgt spid="25"/>
                                        </p:tgtEl>
                                      </p:cBhvr>
                                      <p:by x="150000" y="150000"/>
                                    </p:animScale>
                                  </p:childTnLst>
                                </p:cTn>
                              </p:par>
                              <p:par>
                                <p:cTn id="25" presetID="56" presetClass="entr" presetSubtype="0" fill="hold" grpId="0" nodeType="withEffect">
                                  <p:stCondLst>
                                    <p:cond delay="300"/>
                                  </p:stCondLst>
                                  <p:iterate type="lt">
                                    <p:tmPct val="15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500" autoRev="1" fill="hold">
                                          <p:stCondLst>
                                            <p:cond delay="0"/>
                                          </p:stCondLst>
                                        </p:cTn>
                                        <p:tgtEl>
                                          <p:spTgt spid="28"/>
                                        </p:tgtEl>
                                        <p:attrNameLst>
                                          <p:attrName>ppt_w</p:attrName>
                                        </p:attrNameLst>
                                      </p:cBhvr>
                                    </p:anim>
                                    <p:anim by="(#ppt_w*0.50)" calcmode="lin" valueType="num">
                                      <p:cBhvr>
                                        <p:cTn id="28" dur="500" decel="50000" autoRev="1" fill="hold">
                                          <p:stCondLst>
                                            <p:cond delay="0"/>
                                          </p:stCondLst>
                                        </p:cTn>
                                        <p:tgtEl>
                                          <p:spTgt spid="28"/>
                                        </p:tgtEl>
                                        <p:attrNameLst>
                                          <p:attrName>ppt_x</p:attrName>
                                        </p:attrNameLst>
                                      </p:cBhvr>
                                    </p:anim>
                                    <p:anim from="(-#ppt_h/2)" to="(#ppt_y)" calcmode="lin" valueType="num">
                                      <p:cBhvr>
                                        <p:cTn id="29" dur="1000" fill="hold">
                                          <p:stCondLst>
                                            <p:cond delay="0"/>
                                          </p:stCondLst>
                                        </p:cTn>
                                        <p:tgtEl>
                                          <p:spTgt spid="28"/>
                                        </p:tgtEl>
                                        <p:attrNameLst>
                                          <p:attrName>ppt_y</p:attrName>
                                        </p:attrNameLst>
                                      </p:cBhvr>
                                    </p:anim>
                                    <p:animRot by="21600000">
                                      <p:cBhvr>
                                        <p:cTn id="30" dur="1000" fill="hold">
                                          <p:stCondLst>
                                            <p:cond delay="0"/>
                                          </p:stCondLst>
                                        </p:cTn>
                                        <p:tgtEl>
                                          <p:spTgt spid="28"/>
                                        </p:tgtEl>
                                        <p:attrNameLst>
                                          <p:attrName>r</p:attrName>
                                        </p:attrNameLst>
                                      </p:cBhvr>
                                    </p:animRot>
                                  </p:childTnLst>
                                </p:cTn>
                              </p:par>
                              <p:par>
                                <p:cTn id="31" presetID="22" presetClass="entr" presetSubtype="8" fill="hold" nodeType="withEffect">
                                  <p:stCondLst>
                                    <p:cond delay="14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22" presetClass="entr" presetSubtype="8" fill="hold" nodeType="withEffect">
                                  <p:stCondLst>
                                    <p:cond delay="18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10" presetClass="entr" presetSubtype="0" fill="hold" grpId="0" nodeType="withEffect">
                                  <p:stCondLst>
                                    <p:cond delay="21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22" presetClass="entr" presetSubtype="8" fill="hold" grpId="0" nodeType="withEffect">
                                  <p:stCondLst>
                                    <p:cond delay="25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p:cNvGrpSpPr/>
          <p:nvPr/>
        </p:nvGrpSpPr>
        <p:grpSpPr>
          <a:xfrm>
            <a:off x="0" y="-3175"/>
            <a:ext cx="12192000" cy="3138317"/>
            <a:chOff x="0" y="-3175"/>
            <a:chExt cx="12192000" cy="3138317"/>
          </a:xfrm>
        </p:grpSpPr>
        <p:pic>
          <p:nvPicPr>
            <p:cNvPr id="4" name="图片 3"/>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5" name="图片 4"/>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6" name="图片 5"/>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7" name="图片 6"/>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8" name="图片 7"/>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9" name="组合 8"/>
          <p:cNvGrpSpPr/>
          <p:nvPr/>
        </p:nvGrpSpPr>
        <p:grpSpPr>
          <a:xfrm>
            <a:off x="10086620" y="1410409"/>
            <a:ext cx="2124430" cy="5447590"/>
            <a:chOff x="10086620" y="1410409"/>
            <a:chExt cx="2124430" cy="5447590"/>
          </a:xfrm>
        </p:grpSpPr>
        <p:pic>
          <p:nvPicPr>
            <p:cNvPr id="10" name="图片 9"/>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11" name="图片 10"/>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12" name="组合 11"/>
          <p:cNvGrpSpPr/>
          <p:nvPr/>
        </p:nvGrpSpPr>
        <p:grpSpPr>
          <a:xfrm>
            <a:off x="-23737" y="2076451"/>
            <a:ext cx="3386062" cy="4825999"/>
            <a:chOff x="-23737" y="2076451"/>
            <a:chExt cx="3386062" cy="4825999"/>
          </a:xfrm>
        </p:grpSpPr>
        <p:pic>
          <p:nvPicPr>
            <p:cNvPr id="13" name="图片 12"/>
            <p:cNvPicPr>
              <a:picLocks noChangeAspect="1"/>
            </p:cNvPicPr>
            <p:nvPr/>
          </p:nvPicPr>
          <p:blipFill>
            <a:blip r:embed="rId20">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14" name="图片 13"/>
            <p:cNvPicPr>
              <a:picLocks noChangeAspect="1"/>
            </p:cNvPicPr>
            <p:nvPr/>
          </p:nvPicPr>
          <p:blipFill>
            <a:blip r:embed="rId21">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sp>
        <p:nvSpPr>
          <p:cNvPr id="15" name="PA_MH_SubTitle_1"/>
          <p:cNvSpPr/>
          <p:nvPr>
            <p:custDataLst>
              <p:tags r:id="rId1"/>
            </p:custDataLst>
          </p:nvPr>
        </p:nvSpPr>
        <p:spPr>
          <a:xfrm>
            <a:off x="5657938" y="2233901"/>
            <a:ext cx="3878050" cy="763545"/>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1"/>
          </a:solidFill>
          <a:ln w="25400" cap="flat" cmpd="sng" algn="ctr">
            <a:noFill/>
            <a:prstDash val="solid"/>
          </a:ln>
          <a:effectLst/>
        </p:spPr>
        <p:txBody>
          <a:bodyPr lIns="0" tIns="0" rIns="0" bIns="0" anchor="ctr">
            <a:noAutofit/>
          </a:bodyPr>
          <a:lstStyle/>
          <a:p>
            <a:pPr algn="ctr"/>
            <a:r>
              <a:rPr lang="zh-CN" altLang="en-US" sz="2655" dirty="0">
                <a:solidFill>
                  <a:schemeClr val="bg1"/>
                </a:solidFill>
                <a:cs typeface="+mn-ea"/>
                <a:sym typeface="+mn-lt"/>
              </a:rPr>
              <a:t>个人基本信息</a:t>
            </a:r>
            <a:endParaRPr lang="en-US" altLang="zh-CN" sz="2655" dirty="0">
              <a:solidFill>
                <a:schemeClr val="bg1"/>
              </a:solidFill>
              <a:cs typeface="+mn-ea"/>
              <a:sym typeface="+mn-lt"/>
            </a:endParaRPr>
          </a:p>
          <a:p>
            <a:pPr algn="ctr"/>
            <a:r>
              <a:rPr lang="en-US" altLang="zh-CN" sz="1138" dirty="0">
                <a:solidFill>
                  <a:schemeClr val="bg1"/>
                </a:solidFill>
                <a:cs typeface="+mn-ea"/>
                <a:sym typeface="+mn-lt"/>
              </a:rPr>
              <a:t>ANNUAL WORK SUMMARY</a:t>
            </a:r>
            <a:endParaRPr lang="zh-CN" altLang="en-US" sz="1138" dirty="0">
              <a:solidFill>
                <a:schemeClr val="bg1"/>
              </a:solidFill>
              <a:cs typeface="+mn-ea"/>
              <a:sym typeface="+mn-lt"/>
            </a:endParaRPr>
          </a:p>
        </p:txBody>
      </p:sp>
      <p:sp>
        <p:nvSpPr>
          <p:cNvPr id="16" name="PA_MH_Other_1"/>
          <p:cNvSpPr/>
          <p:nvPr>
            <p:custDataLst>
              <p:tags r:id="rId2"/>
            </p:custDataLst>
          </p:nvPr>
        </p:nvSpPr>
        <p:spPr>
          <a:xfrm>
            <a:off x="4989636" y="2233901"/>
            <a:ext cx="761958" cy="763545"/>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999" kern="0" dirty="0">
                <a:solidFill>
                  <a:schemeClr val="accent1"/>
                </a:solidFill>
                <a:cs typeface="+mn-ea"/>
                <a:sym typeface="+mn-lt"/>
              </a:rPr>
              <a:t>1</a:t>
            </a:r>
          </a:p>
        </p:txBody>
      </p:sp>
      <p:sp>
        <p:nvSpPr>
          <p:cNvPr id="17" name="PA_MH_SubTitle_2"/>
          <p:cNvSpPr/>
          <p:nvPr>
            <p:custDataLst>
              <p:tags r:id="rId3"/>
            </p:custDataLst>
          </p:nvPr>
        </p:nvSpPr>
        <p:spPr>
          <a:xfrm>
            <a:off x="5657938" y="3183174"/>
            <a:ext cx="3878050" cy="763545"/>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2"/>
          </a:solidFill>
          <a:ln w="25400" cap="flat" cmpd="sng" algn="ctr">
            <a:noFill/>
            <a:prstDash val="solid"/>
          </a:ln>
          <a:effectLst/>
        </p:spPr>
        <p:txBody>
          <a:bodyPr lIns="0" tIns="0" rIns="0" bIns="0" anchor="ctr">
            <a:noAutofit/>
          </a:bodyPr>
          <a:lstStyle/>
          <a:p>
            <a:pPr lvl="0" algn="ctr"/>
            <a:r>
              <a:rPr lang="zh-CN" altLang="en-US" sz="2655" dirty="0">
                <a:solidFill>
                  <a:schemeClr val="bg1"/>
                </a:solidFill>
                <a:cs typeface="+mn-ea"/>
                <a:sym typeface="+mn-lt"/>
              </a:rPr>
              <a:t>工作胜任能力</a:t>
            </a:r>
            <a:endParaRPr lang="en-US" altLang="zh-CN" sz="2655" dirty="0">
              <a:solidFill>
                <a:schemeClr val="bg1"/>
              </a:solidFill>
              <a:cs typeface="+mn-ea"/>
              <a:sym typeface="+mn-lt"/>
            </a:endParaRPr>
          </a:p>
          <a:p>
            <a:pPr lvl="0" algn="ctr"/>
            <a:r>
              <a:rPr lang="en-US" altLang="zh-CN" sz="1138" dirty="0">
                <a:solidFill>
                  <a:schemeClr val="bg1"/>
                </a:solidFill>
                <a:cs typeface="+mn-ea"/>
                <a:sym typeface="+mn-lt"/>
              </a:rPr>
              <a:t>COMPLETION OF WORK</a:t>
            </a:r>
            <a:endParaRPr lang="zh-CN" altLang="en-US" sz="1138" dirty="0">
              <a:solidFill>
                <a:schemeClr val="bg1"/>
              </a:solidFill>
              <a:cs typeface="+mn-ea"/>
              <a:sym typeface="+mn-lt"/>
            </a:endParaRPr>
          </a:p>
        </p:txBody>
      </p:sp>
      <p:sp>
        <p:nvSpPr>
          <p:cNvPr id="18" name="PA_MH_Other_2"/>
          <p:cNvSpPr/>
          <p:nvPr>
            <p:custDataLst>
              <p:tags r:id="rId4"/>
            </p:custDataLst>
          </p:nvPr>
        </p:nvSpPr>
        <p:spPr>
          <a:xfrm>
            <a:off x="4989636" y="3183174"/>
            <a:ext cx="761958" cy="763545"/>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999" kern="0" dirty="0">
                <a:solidFill>
                  <a:schemeClr val="accent2"/>
                </a:solidFill>
                <a:cs typeface="+mn-ea"/>
                <a:sym typeface="+mn-lt"/>
              </a:rPr>
              <a:t>2</a:t>
            </a:r>
          </a:p>
        </p:txBody>
      </p:sp>
      <p:sp>
        <p:nvSpPr>
          <p:cNvPr id="19" name="PA_MH_SubTitle_3"/>
          <p:cNvSpPr/>
          <p:nvPr>
            <p:custDataLst>
              <p:tags r:id="rId5"/>
            </p:custDataLst>
          </p:nvPr>
        </p:nvSpPr>
        <p:spPr>
          <a:xfrm>
            <a:off x="5657938" y="4132446"/>
            <a:ext cx="3878050" cy="763545"/>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3"/>
          </a:solidFill>
          <a:ln w="25400" cap="flat" cmpd="sng" algn="ctr">
            <a:noFill/>
            <a:prstDash val="solid"/>
          </a:ln>
          <a:effectLst/>
        </p:spPr>
        <p:txBody>
          <a:bodyPr lIns="0" tIns="0" rIns="0" bIns="0" anchor="ctr">
            <a:noAutofit/>
          </a:bodyPr>
          <a:lstStyle/>
          <a:p>
            <a:pPr lvl="0" algn="ctr"/>
            <a:r>
              <a:rPr lang="zh-CN" altLang="en-US" sz="2655" dirty="0">
                <a:solidFill>
                  <a:schemeClr val="bg1"/>
                </a:solidFill>
                <a:cs typeface="+mn-ea"/>
                <a:sym typeface="+mn-lt"/>
              </a:rPr>
              <a:t>个人作品展示</a:t>
            </a:r>
            <a:endParaRPr lang="en-US" altLang="zh-CN" sz="2655" dirty="0">
              <a:solidFill>
                <a:schemeClr val="bg1"/>
              </a:solidFill>
              <a:cs typeface="+mn-ea"/>
              <a:sym typeface="+mn-lt"/>
            </a:endParaRPr>
          </a:p>
          <a:p>
            <a:pPr lvl="0" algn="ctr"/>
            <a:r>
              <a:rPr lang="en-US" altLang="zh-CN" sz="1138" dirty="0">
                <a:solidFill>
                  <a:schemeClr val="bg1"/>
                </a:solidFill>
                <a:cs typeface="+mn-ea"/>
                <a:sym typeface="+mn-lt"/>
              </a:rPr>
              <a:t>SUCCESSFUL PROJECT </a:t>
            </a:r>
            <a:endParaRPr lang="zh-CN" altLang="en-US" sz="1138" dirty="0">
              <a:solidFill>
                <a:schemeClr val="bg1"/>
              </a:solidFill>
              <a:cs typeface="+mn-ea"/>
              <a:sym typeface="+mn-lt"/>
            </a:endParaRPr>
          </a:p>
        </p:txBody>
      </p:sp>
      <p:sp>
        <p:nvSpPr>
          <p:cNvPr id="20" name="PA_MH_Other_3"/>
          <p:cNvSpPr/>
          <p:nvPr>
            <p:custDataLst>
              <p:tags r:id="rId6"/>
            </p:custDataLst>
          </p:nvPr>
        </p:nvSpPr>
        <p:spPr>
          <a:xfrm>
            <a:off x="4989636" y="4132446"/>
            <a:ext cx="761958" cy="763545"/>
          </a:xfrm>
          <a:prstGeom prst="ellipse">
            <a:avLst/>
          </a:prstGeom>
          <a:solidFill>
            <a:srgbClr val="FFFFFF"/>
          </a:solidFill>
          <a:ln w="57150" cap="flat" cmpd="sng" algn="ctr">
            <a:solidFill>
              <a:schemeClr val="accent3"/>
            </a:solidFill>
            <a:prstDash val="solid"/>
          </a:ln>
          <a:effectLst/>
        </p:spPr>
        <p:txBody>
          <a:bodyPr lIns="0" tIns="0" rIns="0" bIns="0" anchor="ctr"/>
          <a:lstStyle/>
          <a:p>
            <a:pPr algn="ctr">
              <a:defRPr/>
            </a:pPr>
            <a:r>
              <a:rPr lang="en-US" altLang="zh-CN" sz="3999" kern="0" dirty="0">
                <a:solidFill>
                  <a:schemeClr val="accent3"/>
                </a:solidFill>
                <a:cs typeface="+mn-ea"/>
                <a:sym typeface="+mn-lt"/>
              </a:rPr>
              <a:t>3</a:t>
            </a:r>
          </a:p>
        </p:txBody>
      </p:sp>
      <p:sp>
        <p:nvSpPr>
          <p:cNvPr id="21" name="PA_MH_SubTitle_4"/>
          <p:cNvSpPr/>
          <p:nvPr>
            <p:custDataLst>
              <p:tags r:id="rId7"/>
            </p:custDataLst>
          </p:nvPr>
        </p:nvSpPr>
        <p:spPr>
          <a:xfrm>
            <a:off x="5657938" y="5081719"/>
            <a:ext cx="3878050" cy="763545"/>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4"/>
          </a:solidFill>
          <a:ln w="25400" cap="flat" cmpd="sng" algn="ctr">
            <a:noFill/>
            <a:prstDash val="solid"/>
          </a:ln>
          <a:effectLst/>
        </p:spPr>
        <p:txBody>
          <a:bodyPr lIns="0" tIns="0" rIns="0" bIns="0" anchor="ctr">
            <a:noAutofit/>
          </a:bodyPr>
          <a:lstStyle/>
          <a:p>
            <a:pPr lvl="0" algn="ctr"/>
            <a:r>
              <a:rPr lang="zh-CN" altLang="en-US" sz="2655" dirty="0">
                <a:solidFill>
                  <a:schemeClr val="bg1"/>
                </a:solidFill>
                <a:cs typeface="+mn-ea"/>
                <a:sym typeface="+mn-lt"/>
              </a:rPr>
              <a:t>我的未来计划</a:t>
            </a:r>
            <a:endParaRPr lang="en-US" altLang="zh-CN" sz="2655" dirty="0">
              <a:solidFill>
                <a:schemeClr val="bg1"/>
              </a:solidFill>
              <a:cs typeface="+mn-ea"/>
              <a:sym typeface="+mn-lt"/>
            </a:endParaRPr>
          </a:p>
          <a:p>
            <a:pPr lvl="0" algn="ctr"/>
            <a:r>
              <a:rPr lang="en-US" altLang="zh-CN" sz="1138" dirty="0">
                <a:solidFill>
                  <a:schemeClr val="bg1"/>
                </a:solidFill>
                <a:cs typeface="+mn-ea"/>
                <a:sym typeface="+mn-lt"/>
              </a:rPr>
              <a:t>NEXT YEAR WORK PLAN</a:t>
            </a:r>
            <a:endParaRPr lang="zh-CN" altLang="en-US" sz="1138" dirty="0">
              <a:solidFill>
                <a:schemeClr val="bg1"/>
              </a:solidFill>
              <a:cs typeface="+mn-ea"/>
              <a:sym typeface="+mn-lt"/>
            </a:endParaRPr>
          </a:p>
        </p:txBody>
      </p:sp>
      <p:sp>
        <p:nvSpPr>
          <p:cNvPr id="22" name="PA_MH_Other_4"/>
          <p:cNvSpPr/>
          <p:nvPr>
            <p:custDataLst>
              <p:tags r:id="rId8"/>
            </p:custDataLst>
          </p:nvPr>
        </p:nvSpPr>
        <p:spPr>
          <a:xfrm>
            <a:off x="4989636" y="5081719"/>
            <a:ext cx="761958" cy="763545"/>
          </a:xfrm>
          <a:prstGeom prst="ellipse">
            <a:avLst/>
          </a:prstGeom>
          <a:solidFill>
            <a:srgbClr val="FFFFFF"/>
          </a:solidFill>
          <a:ln w="57150" cap="flat" cmpd="sng" algn="ctr">
            <a:solidFill>
              <a:schemeClr val="accent4"/>
            </a:solidFill>
            <a:prstDash val="solid"/>
          </a:ln>
          <a:effectLst/>
        </p:spPr>
        <p:txBody>
          <a:bodyPr lIns="0" tIns="0" rIns="0" bIns="0" anchor="ctr"/>
          <a:lstStyle/>
          <a:p>
            <a:pPr algn="ctr">
              <a:defRPr/>
            </a:pPr>
            <a:r>
              <a:rPr lang="en-US" altLang="zh-CN" sz="3999" kern="0" dirty="0">
                <a:solidFill>
                  <a:schemeClr val="accent4"/>
                </a:solidFill>
                <a:cs typeface="+mn-ea"/>
                <a:sym typeface="+mn-lt"/>
              </a:rPr>
              <a:t>4</a:t>
            </a:r>
          </a:p>
        </p:txBody>
      </p:sp>
      <p:sp>
        <p:nvSpPr>
          <p:cNvPr id="23" name="PA_MH_Others_1"/>
          <p:cNvSpPr txBox="1"/>
          <p:nvPr>
            <p:custDataLst>
              <p:tags r:id="rId9"/>
            </p:custDataLst>
          </p:nvPr>
        </p:nvSpPr>
        <p:spPr>
          <a:xfrm>
            <a:off x="1925495" y="3323356"/>
            <a:ext cx="2724885" cy="962892"/>
          </a:xfrm>
          <a:prstGeom prst="rect">
            <a:avLst/>
          </a:prstGeom>
          <a:noFill/>
        </p:spPr>
        <p:txBody>
          <a:bodyPr vert="horz" wrap="square" lIns="0" tIns="0" rIns="0" bIns="0" rtlCol="0" anchor="ctr" anchorCtr="0">
            <a:spAutoFit/>
          </a:bodyPr>
          <a:lstStyle/>
          <a:p>
            <a:pPr algn="ctr"/>
            <a:r>
              <a:rPr lang="zh-CN" altLang="en-US" sz="6257" b="1" dirty="0">
                <a:solidFill>
                  <a:schemeClr val="accent1"/>
                </a:solidFill>
                <a:cs typeface="+mn-ea"/>
                <a:sym typeface="+mn-lt"/>
              </a:rPr>
              <a:t>目  录</a:t>
            </a:r>
          </a:p>
        </p:txBody>
      </p:sp>
      <p:sp>
        <p:nvSpPr>
          <p:cNvPr id="24" name="PA_MH_Others_2"/>
          <p:cNvSpPr txBox="1"/>
          <p:nvPr>
            <p:custDataLst>
              <p:tags r:id="rId10"/>
            </p:custDataLst>
          </p:nvPr>
        </p:nvSpPr>
        <p:spPr>
          <a:xfrm>
            <a:off x="1939256" y="4286301"/>
            <a:ext cx="2697360" cy="408573"/>
          </a:xfrm>
          <a:prstGeom prst="rect">
            <a:avLst/>
          </a:prstGeom>
          <a:noFill/>
        </p:spPr>
        <p:txBody>
          <a:bodyPr wrap="square" lIns="0" tIns="0" rIns="0" bIns="0">
            <a:spAutoFit/>
          </a:bodyPr>
          <a:lstStyle/>
          <a:p>
            <a:pPr algn="ctr">
              <a:defRPr/>
            </a:pPr>
            <a:r>
              <a:rPr lang="en-US" altLang="zh-CN" sz="2655" b="1" dirty="0">
                <a:solidFill>
                  <a:schemeClr val="accent1"/>
                </a:solidFill>
                <a:cs typeface="+mn-ea"/>
                <a:sym typeface="+mn-lt"/>
              </a:rPr>
              <a:t>CONTENTS</a:t>
            </a:r>
            <a:endParaRPr lang="zh-CN" altLang="en-US" sz="2655" b="1" dirty="0">
              <a:solidFill>
                <a:schemeClr val="accent1"/>
              </a:solidFill>
              <a:cs typeface="+mn-ea"/>
              <a:sym typeface="+mn-lt"/>
            </a:endParaRPr>
          </a:p>
        </p:txBody>
      </p:sp>
    </p:spTree>
    <p:extLst>
      <p:ext uri="{BB962C8B-B14F-4D97-AF65-F5344CB8AC3E}">
        <p14:creationId xmlns:p14="http://schemas.microsoft.com/office/powerpoint/2010/main" val="500262036"/>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3"/>
                                            </p:tgtEl>
                                            <p:attrNameLst>
                                              <p:attrName>style.visibility</p:attrName>
                                            </p:attrNameLst>
                                          </p:cBhvr>
                                          <p:to>
                                            <p:strVal val="visible"/>
                                          </p:to>
                                        </p:set>
                                        <p:anim by="(-#ppt_w*2)" calcmode="lin" valueType="num">
                                          <p:cBhvr rctx="PPT">
                                            <p:cTn id="21" dur="250" autoRev="1" fill="hold">
                                              <p:stCondLst>
                                                <p:cond delay="0"/>
                                              </p:stCondLst>
                                            </p:cTn>
                                            <p:tgtEl>
                                              <p:spTgt spid="23"/>
                                            </p:tgtEl>
                                            <p:attrNameLst>
                                              <p:attrName>ppt_w</p:attrName>
                                            </p:attrNameLst>
                                          </p:cBhvr>
                                        </p:anim>
                                        <p:anim by="(#ppt_w*0.50)" calcmode="lin" valueType="num">
                                          <p:cBhvr>
                                            <p:cTn id="22" dur="250" decel="50000" autoRev="1" fill="hold">
                                              <p:stCondLst>
                                                <p:cond delay="0"/>
                                              </p:stCondLst>
                                            </p:cTn>
                                            <p:tgtEl>
                                              <p:spTgt spid="23"/>
                                            </p:tgtEl>
                                            <p:attrNameLst>
                                              <p:attrName>ppt_x</p:attrName>
                                            </p:attrNameLst>
                                          </p:cBhvr>
                                        </p:anim>
                                        <p:anim from="(-#ppt_h/2)" to="(#ppt_y)" calcmode="lin" valueType="num">
                                          <p:cBhvr>
                                            <p:cTn id="23" dur="500" fill="hold">
                                              <p:stCondLst>
                                                <p:cond delay="0"/>
                                              </p:stCondLst>
                                            </p:cTn>
                                            <p:tgtEl>
                                              <p:spTgt spid="23"/>
                                            </p:tgtEl>
                                            <p:attrNameLst>
                                              <p:attrName>ppt_y</p:attrName>
                                            </p:attrNameLst>
                                          </p:cBhvr>
                                        </p:anim>
                                        <p:animRot by="21600000">
                                          <p:cBhvr>
                                            <p:cTn id="24" dur="500" fill="hold">
                                              <p:stCondLst>
                                                <p:cond delay="0"/>
                                              </p:stCondLst>
                                            </p:cTn>
                                            <p:tgtEl>
                                              <p:spTgt spid="23"/>
                                            </p:tgtEl>
                                            <p:attrNameLst>
                                              <p:attrName>r</p:attrName>
                                            </p:attrNameLst>
                                          </p:cBhvr>
                                        </p:animRot>
                                      </p:childTnLst>
                                    </p:cTn>
                                  </p:par>
                                  <p:par>
                                    <p:cTn id="25" presetID="56" presetClass="entr" presetSubtype="0" fill="hold" grpId="0" nodeType="with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250" autoRev="1" fill="hold">
                                              <p:stCondLst>
                                                <p:cond delay="0"/>
                                              </p:stCondLst>
                                            </p:cTn>
                                            <p:tgtEl>
                                              <p:spTgt spid="24"/>
                                            </p:tgtEl>
                                            <p:attrNameLst>
                                              <p:attrName>ppt_w</p:attrName>
                                            </p:attrNameLst>
                                          </p:cBhvr>
                                        </p:anim>
                                        <p:anim by="(#ppt_w*0.50)" calcmode="lin" valueType="num">
                                          <p:cBhvr>
                                            <p:cTn id="28" dur="250" decel="50000" autoRev="1" fill="hold">
                                              <p:stCondLst>
                                                <p:cond delay="0"/>
                                              </p:stCondLst>
                                            </p:cTn>
                                            <p:tgtEl>
                                              <p:spTgt spid="24"/>
                                            </p:tgtEl>
                                            <p:attrNameLst>
                                              <p:attrName>ppt_x</p:attrName>
                                            </p:attrNameLst>
                                          </p:cBhvr>
                                        </p:anim>
                                        <p:anim from="(-#ppt_h/2)" to="(#ppt_y)" calcmode="lin" valueType="num">
                                          <p:cBhvr>
                                            <p:cTn id="29" dur="500" fill="hold">
                                              <p:stCondLst>
                                                <p:cond delay="0"/>
                                              </p:stCondLst>
                                            </p:cTn>
                                            <p:tgtEl>
                                              <p:spTgt spid="24"/>
                                            </p:tgtEl>
                                            <p:attrNameLst>
                                              <p:attrName>ppt_y</p:attrName>
                                            </p:attrNameLst>
                                          </p:cBhvr>
                                        </p:anim>
                                        <p:animRot by="21600000">
                                          <p:cBhvr>
                                            <p:cTn id="30" dur="500" fill="hold">
                                              <p:stCondLst>
                                                <p:cond delay="0"/>
                                              </p:stCondLst>
                                            </p:cTn>
                                            <p:tgtEl>
                                              <p:spTgt spid="24"/>
                                            </p:tgtEl>
                                            <p:attrNameLst>
                                              <p:attrName>r</p:attrName>
                                            </p:attrNameLst>
                                          </p:cBhvr>
                                        </p:animRot>
                                      </p:childTnLst>
                                    </p:cTn>
                                  </p:par>
                                </p:childTnLst>
                              </p:cTn>
                            </p:par>
                            <p:par>
                              <p:cTn id="31" fill="hold">
                                <p:stCondLst>
                                  <p:cond delay="185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6"/>
                                            </p:tgtEl>
                                            <p:attrNameLst>
                                              <p:attrName>style.visibility</p:attrName>
                                            </p:attrNameLst>
                                          </p:cBhvr>
                                          <p:to>
                                            <p:strVal val="visible"/>
                                          </p:to>
                                        </p:set>
                                        <p:anim by="(-#ppt_w*2)" calcmode="lin" valueType="num">
                                          <p:cBhvr rctx="PPT">
                                            <p:cTn id="34" dur="250" autoRev="1" fill="hold">
                                              <p:stCondLst>
                                                <p:cond delay="0"/>
                                              </p:stCondLst>
                                            </p:cTn>
                                            <p:tgtEl>
                                              <p:spTgt spid="16"/>
                                            </p:tgtEl>
                                            <p:attrNameLst>
                                              <p:attrName>ppt_w</p:attrName>
                                            </p:attrNameLst>
                                          </p:cBhvr>
                                        </p:anim>
                                        <p:anim by="(#ppt_w*0.50)" calcmode="lin" valueType="num">
                                          <p:cBhvr>
                                            <p:cTn id="35" dur="250" decel="50000" autoRev="1" fill="hold">
                                              <p:stCondLst>
                                                <p:cond delay="0"/>
                                              </p:stCondLst>
                                            </p:cTn>
                                            <p:tgtEl>
                                              <p:spTgt spid="16"/>
                                            </p:tgtEl>
                                            <p:attrNameLst>
                                              <p:attrName>ppt_x</p:attrName>
                                            </p:attrNameLst>
                                          </p:cBhvr>
                                        </p:anim>
                                        <p:anim from="(-#ppt_h/2)" to="(#ppt_y)" calcmode="lin" valueType="num">
                                          <p:cBhvr>
                                            <p:cTn id="36" dur="500" fill="hold">
                                              <p:stCondLst>
                                                <p:cond delay="0"/>
                                              </p:stCondLst>
                                            </p:cTn>
                                            <p:tgtEl>
                                              <p:spTgt spid="16"/>
                                            </p:tgtEl>
                                            <p:attrNameLst>
                                              <p:attrName>ppt_y</p:attrName>
                                            </p:attrNameLst>
                                          </p:cBhvr>
                                        </p:anim>
                                        <p:animRot by="21600000">
                                          <p:cBhvr>
                                            <p:cTn id="37" dur="500" fill="hold">
                                              <p:stCondLst>
                                                <p:cond delay="0"/>
                                              </p:stCondLst>
                                            </p:cTn>
                                            <p:tgtEl>
                                              <p:spTgt spid="16"/>
                                            </p:tgtEl>
                                            <p:attrNameLst>
                                              <p:attrName>r</p:attrName>
                                            </p:attrNameLst>
                                          </p:cBhvr>
                                        </p:animRot>
                                      </p:childTnLst>
                                    </p:cTn>
                                  </p:par>
                                </p:childTnLst>
                              </p:cTn>
                            </p:par>
                            <p:par>
                              <p:cTn id="38" fill="hold">
                                <p:stCondLst>
                                  <p:cond delay="2350"/>
                                </p:stCondLst>
                                <p:childTnLst>
                                  <p:par>
                                    <p:cTn id="39" presetID="2" presetClass="entr" presetSubtype="8" accel="40000" fill="hold" grpId="0" nodeType="afterEffect" p14:presetBounceEnd="40000">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14:bounceEnd="40000">
                                          <p:cBhvr additive="base">
                                            <p:cTn id="41" dur="625"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2" dur="625"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2975"/>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by="(-#ppt_w*2)" calcmode="lin" valueType="num">
                                          <p:cBhvr rctx="PPT">
                                            <p:cTn id="46" dur="250" autoRev="1" fill="hold">
                                              <p:stCondLst>
                                                <p:cond delay="0"/>
                                              </p:stCondLst>
                                            </p:cTn>
                                            <p:tgtEl>
                                              <p:spTgt spid="18"/>
                                            </p:tgtEl>
                                            <p:attrNameLst>
                                              <p:attrName>ppt_w</p:attrName>
                                            </p:attrNameLst>
                                          </p:cBhvr>
                                        </p:anim>
                                        <p:anim by="(#ppt_w*0.50)" calcmode="lin" valueType="num">
                                          <p:cBhvr>
                                            <p:cTn id="47" dur="250" decel="50000" autoRev="1" fill="hold">
                                              <p:stCondLst>
                                                <p:cond delay="0"/>
                                              </p:stCondLst>
                                            </p:cTn>
                                            <p:tgtEl>
                                              <p:spTgt spid="18"/>
                                            </p:tgtEl>
                                            <p:attrNameLst>
                                              <p:attrName>ppt_x</p:attrName>
                                            </p:attrNameLst>
                                          </p:cBhvr>
                                        </p:anim>
                                        <p:anim from="(-#ppt_h/2)" to="(#ppt_y)" calcmode="lin" valueType="num">
                                          <p:cBhvr>
                                            <p:cTn id="48" dur="500" fill="hold">
                                              <p:stCondLst>
                                                <p:cond delay="0"/>
                                              </p:stCondLst>
                                            </p:cTn>
                                            <p:tgtEl>
                                              <p:spTgt spid="18"/>
                                            </p:tgtEl>
                                            <p:attrNameLst>
                                              <p:attrName>ppt_y</p:attrName>
                                            </p:attrNameLst>
                                          </p:cBhvr>
                                        </p:anim>
                                        <p:animRot by="21600000">
                                          <p:cBhvr>
                                            <p:cTn id="49" dur="500" fill="hold">
                                              <p:stCondLst>
                                                <p:cond delay="0"/>
                                              </p:stCondLst>
                                            </p:cTn>
                                            <p:tgtEl>
                                              <p:spTgt spid="18"/>
                                            </p:tgtEl>
                                            <p:attrNameLst>
                                              <p:attrName>r</p:attrName>
                                            </p:attrNameLst>
                                          </p:cBhvr>
                                        </p:animRot>
                                      </p:childTnLst>
                                    </p:cTn>
                                  </p:par>
                                </p:childTnLst>
                              </p:cTn>
                            </p:par>
                            <p:par>
                              <p:cTn id="50" fill="hold">
                                <p:stCondLst>
                                  <p:cond delay="3475"/>
                                </p:stCondLst>
                                <p:childTnLst>
                                  <p:par>
                                    <p:cTn id="51" presetID="2" presetClass="entr" presetSubtype="8" accel="40000" fill="hold" grpId="0" nodeType="afterEffect" p14:presetBounceEnd="40000">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14:bounceEnd="40000">
                                          <p:cBhvr additive="base">
                                            <p:cTn id="53" dur="625"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54" dur="625" fill="hold"/>
                                            <p:tgtEl>
                                              <p:spTgt spid="17"/>
                                            </p:tgtEl>
                                            <p:attrNameLst>
                                              <p:attrName>ppt_y</p:attrName>
                                            </p:attrNameLst>
                                          </p:cBhvr>
                                          <p:tavLst>
                                            <p:tav tm="0">
                                              <p:val>
                                                <p:strVal val="#ppt_y"/>
                                              </p:val>
                                            </p:tav>
                                            <p:tav tm="100000">
                                              <p:val>
                                                <p:strVal val="#ppt_y"/>
                                              </p:val>
                                            </p:tav>
                                          </p:tavLst>
                                        </p:anim>
                                      </p:childTnLst>
                                    </p:cTn>
                                  </p:par>
                                </p:childTnLst>
                              </p:cTn>
                            </p:par>
                            <p:par>
                              <p:cTn id="55" fill="hold">
                                <p:stCondLst>
                                  <p:cond delay="4100"/>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20"/>
                                            </p:tgtEl>
                                            <p:attrNameLst>
                                              <p:attrName>style.visibility</p:attrName>
                                            </p:attrNameLst>
                                          </p:cBhvr>
                                          <p:to>
                                            <p:strVal val="visible"/>
                                          </p:to>
                                        </p:set>
                                        <p:anim by="(-#ppt_w*2)" calcmode="lin" valueType="num">
                                          <p:cBhvr rctx="PPT">
                                            <p:cTn id="58" dur="250" autoRev="1" fill="hold">
                                              <p:stCondLst>
                                                <p:cond delay="0"/>
                                              </p:stCondLst>
                                            </p:cTn>
                                            <p:tgtEl>
                                              <p:spTgt spid="20"/>
                                            </p:tgtEl>
                                            <p:attrNameLst>
                                              <p:attrName>ppt_w</p:attrName>
                                            </p:attrNameLst>
                                          </p:cBhvr>
                                        </p:anim>
                                        <p:anim by="(#ppt_w*0.50)" calcmode="lin" valueType="num">
                                          <p:cBhvr>
                                            <p:cTn id="59" dur="250" decel="50000" autoRev="1" fill="hold">
                                              <p:stCondLst>
                                                <p:cond delay="0"/>
                                              </p:stCondLst>
                                            </p:cTn>
                                            <p:tgtEl>
                                              <p:spTgt spid="20"/>
                                            </p:tgtEl>
                                            <p:attrNameLst>
                                              <p:attrName>ppt_x</p:attrName>
                                            </p:attrNameLst>
                                          </p:cBhvr>
                                        </p:anim>
                                        <p:anim from="(-#ppt_h/2)" to="(#ppt_y)" calcmode="lin" valueType="num">
                                          <p:cBhvr>
                                            <p:cTn id="60" dur="500" fill="hold">
                                              <p:stCondLst>
                                                <p:cond delay="0"/>
                                              </p:stCondLst>
                                            </p:cTn>
                                            <p:tgtEl>
                                              <p:spTgt spid="20"/>
                                            </p:tgtEl>
                                            <p:attrNameLst>
                                              <p:attrName>ppt_y</p:attrName>
                                            </p:attrNameLst>
                                          </p:cBhvr>
                                        </p:anim>
                                        <p:animRot by="21600000">
                                          <p:cBhvr>
                                            <p:cTn id="61" dur="500" fill="hold">
                                              <p:stCondLst>
                                                <p:cond delay="0"/>
                                              </p:stCondLst>
                                            </p:cTn>
                                            <p:tgtEl>
                                              <p:spTgt spid="20"/>
                                            </p:tgtEl>
                                            <p:attrNameLst>
                                              <p:attrName>r</p:attrName>
                                            </p:attrNameLst>
                                          </p:cBhvr>
                                        </p:animRot>
                                      </p:childTnLst>
                                    </p:cTn>
                                  </p:par>
                                </p:childTnLst>
                              </p:cTn>
                            </p:par>
                            <p:par>
                              <p:cTn id="62" fill="hold">
                                <p:stCondLst>
                                  <p:cond delay="4600"/>
                                </p:stCondLst>
                                <p:childTnLst>
                                  <p:par>
                                    <p:cTn id="63" presetID="2" presetClass="entr" presetSubtype="8" accel="40000" fill="hold" grpId="0" nodeType="afterEffect" p14:presetBounceEnd="40000">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14:bounceEnd="40000">
                                          <p:cBhvr additive="base">
                                            <p:cTn id="65" dur="625"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66" dur="625"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5225"/>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22"/>
                                            </p:tgtEl>
                                            <p:attrNameLst>
                                              <p:attrName>style.visibility</p:attrName>
                                            </p:attrNameLst>
                                          </p:cBhvr>
                                          <p:to>
                                            <p:strVal val="visible"/>
                                          </p:to>
                                        </p:set>
                                        <p:anim by="(-#ppt_w*2)" calcmode="lin" valueType="num">
                                          <p:cBhvr rctx="PPT">
                                            <p:cTn id="70" dur="250" autoRev="1" fill="hold">
                                              <p:stCondLst>
                                                <p:cond delay="0"/>
                                              </p:stCondLst>
                                            </p:cTn>
                                            <p:tgtEl>
                                              <p:spTgt spid="22"/>
                                            </p:tgtEl>
                                            <p:attrNameLst>
                                              <p:attrName>ppt_w</p:attrName>
                                            </p:attrNameLst>
                                          </p:cBhvr>
                                        </p:anim>
                                        <p:anim by="(#ppt_w*0.50)" calcmode="lin" valueType="num">
                                          <p:cBhvr>
                                            <p:cTn id="71" dur="250" decel="50000" autoRev="1" fill="hold">
                                              <p:stCondLst>
                                                <p:cond delay="0"/>
                                              </p:stCondLst>
                                            </p:cTn>
                                            <p:tgtEl>
                                              <p:spTgt spid="22"/>
                                            </p:tgtEl>
                                            <p:attrNameLst>
                                              <p:attrName>ppt_x</p:attrName>
                                            </p:attrNameLst>
                                          </p:cBhvr>
                                        </p:anim>
                                        <p:anim from="(-#ppt_h/2)" to="(#ppt_y)" calcmode="lin" valueType="num">
                                          <p:cBhvr>
                                            <p:cTn id="72" dur="500" fill="hold">
                                              <p:stCondLst>
                                                <p:cond delay="0"/>
                                              </p:stCondLst>
                                            </p:cTn>
                                            <p:tgtEl>
                                              <p:spTgt spid="22"/>
                                            </p:tgtEl>
                                            <p:attrNameLst>
                                              <p:attrName>ppt_y</p:attrName>
                                            </p:attrNameLst>
                                          </p:cBhvr>
                                        </p:anim>
                                        <p:animRot by="21600000">
                                          <p:cBhvr>
                                            <p:cTn id="73" dur="500" fill="hold">
                                              <p:stCondLst>
                                                <p:cond delay="0"/>
                                              </p:stCondLst>
                                            </p:cTn>
                                            <p:tgtEl>
                                              <p:spTgt spid="22"/>
                                            </p:tgtEl>
                                            <p:attrNameLst>
                                              <p:attrName>r</p:attrName>
                                            </p:attrNameLst>
                                          </p:cBhvr>
                                        </p:animRot>
                                      </p:childTnLst>
                                    </p:cTn>
                                  </p:par>
                                </p:childTnLst>
                              </p:cTn>
                            </p:par>
                            <p:par>
                              <p:cTn id="74" fill="hold">
                                <p:stCondLst>
                                  <p:cond delay="5725"/>
                                </p:stCondLst>
                                <p:childTnLst>
                                  <p:par>
                                    <p:cTn id="75" presetID="2" presetClass="entr" presetSubtype="8" accel="40000" fill="hold" grpId="0" nodeType="afterEffect" p14:presetBounceEnd="40000">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14:bounceEnd="40000">
                                          <p:cBhvr additive="base">
                                            <p:cTn id="77" dur="625"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78" dur="625"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3"/>
                                            </p:tgtEl>
                                            <p:attrNameLst>
                                              <p:attrName>style.visibility</p:attrName>
                                            </p:attrNameLst>
                                          </p:cBhvr>
                                          <p:to>
                                            <p:strVal val="visible"/>
                                          </p:to>
                                        </p:set>
                                        <p:anim by="(-#ppt_w*2)" calcmode="lin" valueType="num">
                                          <p:cBhvr rctx="PPT">
                                            <p:cTn id="21" dur="250" autoRev="1" fill="hold">
                                              <p:stCondLst>
                                                <p:cond delay="0"/>
                                              </p:stCondLst>
                                            </p:cTn>
                                            <p:tgtEl>
                                              <p:spTgt spid="23"/>
                                            </p:tgtEl>
                                            <p:attrNameLst>
                                              <p:attrName>ppt_w</p:attrName>
                                            </p:attrNameLst>
                                          </p:cBhvr>
                                        </p:anim>
                                        <p:anim by="(#ppt_w*0.50)" calcmode="lin" valueType="num">
                                          <p:cBhvr>
                                            <p:cTn id="22" dur="250" decel="50000" autoRev="1" fill="hold">
                                              <p:stCondLst>
                                                <p:cond delay="0"/>
                                              </p:stCondLst>
                                            </p:cTn>
                                            <p:tgtEl>
                                              <p:spTgt spid="23"/>
                                            </p:tgtEl>
                                            <p:attrNameLst>
                                              <p:attrName>ppt_x</p:attrName>
                                            </p:attrNameLst>
                                          </p:cBhvr>
                                        </p:anim>
                                        <p:anim from="(-#ppt_h/2)" to="(#ppt_y)" calcmode="lin" valueType="num">
                                          <p:cBhvr>
                                            <p:cTn id="23" dur="500" fill="hold">
                                              <p:stCondLst>
                                                <p:cond delay="0"/>
                                              </p:stCondLst>
                                            </p:cTn>
                                            <p:tgtEl>
                                              <p:spTgt spid="23"/>
                                            </p:tgtEl>
                                            <p:attrNameLst>
                                              <p:attrName>ppt_y</p:attrName>
                                            </p:attrNameLst>
                                          </p:cBhvr>
                                        </p:anim>
                                        <p:animRot by="21600000">
                                          <p:cBhvr>
                                            <p:cTn id="24" dur="500" fill="hold">
                                              <p:stCondLst>
                                                <p:cond delay="0"/>
                                              </p:stCondLst>
                                            </p:cTn>
                                            <p:tgtEl>
                                              <p:spTgt spid="23"/>
                                            </p:tgtEl>
                                            <p:attrNameLst>
                                              <p:attrName>r</p:attrName>
                                            </p:attrNameLst>
                                          </p:cBhvr>
                                        </p:animRot>
                                      </p:childTnLst>
                                    </p:cTn>
                                  </p:par>
                                  <p:par>
                                    <p:cTn id="25" presetID="56" presetClass="entr" presetSubtype="0" fill="hold" grpId="0" nodeType="with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250" autoRev="1" fill="hold">
                                              <p:stCondLst>
                                                <p:cond delay="0"/>
                                              </p:stCondLst>
                                            </p:cTn>
                                            <p:tgtEl>
                                              <p:spTgt spid="24"/>
                                            </p:tgtEl>
                                            <p:attrNameLst>
                                              <p:attrName>ppt_w</p:attrName>
                                            </p:attrNameLst>
                                          </p:cBhvr>
                                        </p:anim>
                                        <p:anim by="(#ppt_w*0.50)" calcmode="lin" valueType="num">
                                          <p:cBhvr>
                                            <p:cTn id="28" dur="250" decel="50000" autoRev="1" fill="hold">
                                              <p:stCondLst>
                                                <p:cond delay="0"/>
                                              </p:stCondLst>
                                            </p:cTn>
                                            <p:tgtEl>
                                              <p:spTgt spid="24"/>
                                            </p:tgtEl>
                                            <p:attrNameLst>
                                              <p:attrName>ppt_x</p:attrName>
                                            </p:attrNameLst>
                                          </p:cBhvr>
                                        </p:anim>
                                        <p:anim from="(-#ppt_h/2)" to="(#ppt_y)" calcmode="lin" valueType="num">
                                          <p:cBhvr>
                                            <p:cTn id="29" dur="500" fill="hold">
                                              <p:stCondLst>
                                                <p:cond delay="0"/>
                                              </p:stCondLst>
                                            </p:cTn>
                                            <p:tgtEl>
                                              <p:spTgt spid="24"/>
                                            </p:tgtEl>
                                            <p:attrNameLst>
                                              <p:attrName>ppt_y</p:attrName>
                                            </p:attrNameLst>
                                          </p:cBhvr>
                                        </p:anim>
                                        <p:animRot by="21600000">
                                          <p:cBhvr>
                                            <p:cTn id="30" dur="500" fill="hold">
                                              <p:stCondLst>
                                                <p:cond delay="0"/>
                                              </p:stCondLst>
                                            </p:cTn>
                                            <p:tgtEl>
                                              <p:spTgt spid="24"/>
                                            </p:tgtEl>
                                            <p:attrNameLst>
                                              <p:attrName>r</p:attrName>
                                            </p:attrNameLst>
                                          </p:cBhvr>
                                        </p:animRot>
                                      </p:childTnLst>
                                    </p:cTn>
                                  </p:par>
                                </p:childTnLst>
                              </p:cTn>
                            </p:par>
                            <p:par>
                              <p:cTn id="31" fill="hold">
                                <p:stCondLst>
                                  <p:cond delay="185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6"/>
                                            </p:tgtEl>
                                            <p:attrNameLst>
                                              <p:attrName>style.visibility</p:attrName>
                                            </p:attrNameLst>
                                          </p:cBhvr>
                                          <p:to>
                                            <p:strVal val="visible"/>
                                          </p:to>
                                        </p:set>
                                        <p:anim by="(-#ppt_w*2)" calcmode="lin" valueType="num">
                                          <p:cBhvr rctx="PPT">
                                            <p:cTn id="34" dur="250" autoRev="1" fill="hold">
                                              <p:stCondLst>
                                                <p:cond delay="0"/>
                                              </p:stCondLst>
                                            </p:cTn>
                                            <p:tgtEl>
                                              <p:spTgt spid="16"/>
                                            </p:tgtEl>
                                            <p:attrNameLst>
                                              <p:attrName>ppt_w</p:attrName>
                                            </p:attrNameLst>
                                          </p:cBhvr>
                                        </p:anim>
                                        <p:anim by="(#ppt_w*0.50)" calcmode="lin" valueType="num">
                                          <p:cBhvr>
                                            <p:cTn id="35" dur="250" decel="50000" autoRev="1" fill="hold">
                                              <p:stCondLst>
                                                <p:cond delay="0"/>
                                              </p:stCondLst>
                                            </p:cTn>
                                            <p:tgtEl>
                                              <p:spTgt spid="16"/>
                                            </p:tgtEl>
                                            <p:attrNameLst>
                                              <p:attrName>ppt_x</p:attrName>
                                            </p:attrNameLst>
                                          </p:cBhvr>
                                        </p:anim>
                                        <p:anim from="(-#ppt_h/2)" to="(#ppt_y)" calcmode="lin" valueType="num">
                                          <p:cBhvr>
                                            <p:cTn id="36" dur="500" fill="hold">
                                              <p:stCondLst>
                                                <p:cond delay="0"/>
                                              </p:stCondLst>
                                            </p:cTn>
                                            <p:tgtEl>
                                              <p:spTgt spid="16"/>
                                            </p:tgtEl>
                                            <p:attrNameLst>
                                              <p:attrName>ppt_y</p:attrName>
                                            </p:attrNameLst>
                                          </p:cBhvr>
                                        </p:anim>
                                        <p:animRot by="21600000">
                                          <p:cBhvr>
                                            <p:cTn id="37" dur="500" fill="hold">
                                              <p:stCondLst>
                                                <p:cond delay="0"/>
                                              </p:stCondLst>
                                            </p:cTn>
                                            <p:tgtEl>
                                              <p:spTgt spid="16"/>
                                            </p:tgtEl>
                                            <p:attrNameLst>
                                              <p:attrName>r</p:attrName>
                                            </p:attrNameLst>
                                          </p:cBhvr>
                                        </p:animRot>
                                      </p:childTnLst>
                                    </p:cTn>
                                  </p:par>
                                </p:childTnLst>
                              </p:cTn>
                            </p:par>
                            <p:par>
                              <p:cTn id="38" fill="hold">
                                <p:stCondLst>
                                  <p:cond delay="2350"/>
                                </p:stCondLst>
                                <p:childTnLst>
                                  <p:par>
                                    <p:cTn id="39" presetID="2" presetClass="entr" presetSubtype="8" accel="4000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625" fill="hold"/>
                                            <p:tgtEl>
                                              <p:spTgt spid="15"/>
                                            </p:tgtEl>
                                            <p:attrNameLst>
                                              <p:attrName>ppt_x</p:attrName>
                                            </p:attrNameLst>
                                          </p:cBhvr>
                                          <p:tavLst>
                                            <p:tav tm="0">
                                              <p:val>
                                                <p:strVal val="0-#ppt_w/2"/>
                                              </p:val>
                                            </p:tav>
                                            <p:tav tm="100000">
                                              <p:val>
                                                <p:strVal val="#ppt_x"/>
                                              </p:val>
                                            </p:tav>
                                          </p:tavLst>
                                        </p:anim>
                                        <p:anim calcmode="lin" valueType="num">
                                          <p:cBhvr additive="base">
                                            <p:cTn id="42" dur="625"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2975"/>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by="(-#ppt_w*2)" calcmode="lin" valueType="num">
                                          <p:cBhvr rctx="PPT">
                                            <p:cTn id="46" dur="250" autoRev="1" fill="hold">
                                              <p:stCondLst>
                                                <p:cond delay="0"/>
                                              </p:stCondLst>
                                            </p:cTn>
                                            <p:tgtEl>
                                              <p:spTgt spid="18"/>
                                            </p:tgtEl>
                                            <p:attrNameLst>
                                              <p:attrName>ppt_w</p:attrName>
                                            </p:attrNameLst>
                                          </p:cBhvr>
                                        </p:anim>
                                        <p:anim by="(#ppt_w*0.50)" calcmode="lin" valueType="num">
                                          <p:cBhvr>
                                            <p:cTn id="47" dur="250" decel="50000" autoRev="1" fill="hold">
                                              <p:stCondLst>
                                                <p:cond delay="0"/>
                                              </p:stCondLst>
                                            </p:cTn>
                                            <p:tgtEl>
                                              <p:spTgt spid="18"/>
                                            </p:tgtEl>
                                            <p:attrNameLst>
                                              <p:attrName>ppt_x</p:attrName>
                                            </p:attrNameLst>
                                          </p:cBhvr>
                                        </p:anim>
                                        <p:anim from="(-#ppt_h/2)" to="(#ppt_y)" calcmode="lin" valueType="num">
                                          <p:cBhvr>
                                            <p:cTn id="48" dur="500" fill="hold">
                                              <p:stCondLst>
                                                <p:cond delay="0"/>
                                              </p:stCondLst>
                                            </p:cTn>
                                            <p:tgtEl>
                                              <p:spTgt spid="18"/>
                                            </p:tgtEl>
                                            <p:attrNameLst>
                                              <p:attrName>ppt_y</p:attrName>
                                            </p:attrNameLst>
                                          </p:cBhvr>
                                        </p:anim>
                                        <p:animRot by="21600000">
                                          <p:cBhvr>
                                            <p:cTn id="49" dur="500" fill="hold">
                                              <p:stCondLst>
                                                <p:cond delay="0"/>
                                              </p:stCondLst>
                                            </p:cTn>
                                            <p:tgtEl>
                                              <p:spTgt spid="18"/>
                                            </p:tgtEl>
                                            <p:attrNameLst>
                                              <p:attrName>r</p:attrName>
                                            </p:attrNameLst>
                                          </p:cBhvr>
                                        </p:animRot>
                                      </p:childTnLst>
                                    </p:cTn>
                                  </p:par>
                                </p:childTnLst>
                              </p:cTn>
                            </p:par>
                            <p:par>
                              <p:cTn id="50" fill="hold">
                                <p:stCondLst>
                                  <p:cond delay="3475"/>
                                </p:stCondLst>
                                <p:childTnLst>
                                  <p:par>
                                    <p:cTn id="51" presetID="2" presetClass="entr" presetSubtype="8" accel="4000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625" fill="hold"/>
                                            <p:tgtEl>
                                              <p:spTgt spid="17"/>
                                            </p:tgtEl>
                                            <p:attrNameLst>
                                              <p:attrName>ppt_x</p:attrName>
                                            </p:attrNameLst>
                                          </p:cBhvr>
                                          <p:tavLst>
                                            <p:tav tm="0">
                                              <p:val>
                                                <p:strVal val="0-#ppt_w/2"/>
                                              </p:val>
                                            </p:tav>
                                            <p:tav tm="100000">
                                              <p:val>
                                                <p:strVal val="#ppt_x"/>
                                              </p:val>
                                            </p:tav>
                                          </p:tavLst>
                                        </p:anim>
                                        <p:anim calcmode="lin" valueType="num">
                                          <p:cBhvr additive="base">
                                            <p:cTn id="54" dur="625" fill="hold"/>
                                            <p:tgtEl>
                                              <p:spTgt spid="17"/>
                                            </p:tgtEl>
                                            <p:attrNameLst>
                                              <p:attrName>ppt_y</p:attrName>
                                            </p:attrNameLst>
                                          </p:cBhvr>
                                          <p:tavLst>
                                            <p:tav tm="0">
                                              <p:val>
                                                <p:strVal val="#ppt_y"/>
                                              </p:val>
                                            </p:tav>
                                            <p:tav tm="100000">
                                              <p:val>
                                                <p:strVal val="#ppt_y"/>
                                              </p:val>
                                            </p:tav>
                                          </p:tavLst>
                                        </p:anim>
                                      </p:childTnLst>
                                    </p:cTn>
                                  </p:par>
                                </p:childTnLst>
                              </p:cTn>
                            </p:par>
                            <p:par>
                              <p:cTn id="55" fill="hold">
                                <p:stCondLst>
                                  <p:cond delay="4100"/>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20"/>
                                            </p:tgtEl>
                                            <p:attrNameLst>
                                              <p:attrName>style.visibility</p:attrName>
                                            </p:attrNameLst>
                                          </p:cBhvr>
                                          <p:to>
                                            <p:strVal val="visible"/>
                                          </p:to>
                                        </p:set>
                                        <p:anim by="(-#ppt_w*2)" calcmode="lin" valueType="num">
                                          <p:cBhvr rctx="PPT">
                                            <p:cTn id="58" dur="250" autoRev="1" fill="hold">
                                              <p:stCondLst>
                                                <p:cond delay="0"/>
                                              </p:stCondLst>
                                            </p:cTn>
                                            <p:tgtEl>
                                              <p:spTgt spid="20"/>
                                            </p:tgtEl>
                                            <p:attrNameLst>
                                              <p:attrName>ppt_w</p:attrName>
                                            </p:attrNameLst>
                                          </p:cBhvr>
                                        </p:anim>
                                        <p:anim by="(#ppt_w*0.50)" calcmode="lin" valueType="num">
                                          <p:cBhvr>
                                            <p:cTn id="59" dur="250" decel="50000" autoRev="1" fill="hold">
                                              <p:stCondLst>
                                                <p:cond delay="0"/>
                                              </p:stCondLst>
                                            </p:cTn>
                                            <p:tgtEl>
                                              <p:spTgt spid="20"/>
                                            </p:tgtEl>
                                            <p:attrNameLst>
                                              <p:attrName>ppt_x</p:attrName>
                                            </p:attrNameLst>
                                          </p:cBhvr>
                                        </p:anim>
                                        <p:anim from="(-#ppt_h/2)" to="(#ppt_y)" calcmode="lin" valueType="num">
                                          <p:cBhvr>
                                            <p:cTn id="60" dur="500" fill="hold">
                                              <p:stCondLst>
                                                <p:cond delay="0"/>
                                              </p:stCondLst>
                                            </p:cTn>
                                            <p:tgtEl>
                                              <p:spTgt spid="20"/>
                                            </p:tgtEl>
                                            <p:attrNameLst>
                                              <p:attrName>ppt_y</p:attrName>
                                            </p:attrNameLst>
                                          </p:cBhvr>
                                        </p:anim>
                                        <p:animRot by="21600000">
                                          <p:cBhvr>
                                            <p:cTn id="61" dur="500" fill="hold">
                                              <p:stCondLst>
                                                <p:cond delay="0"/>
                                              </p:stCondLst>
                                            </p:cTn>
                                            <p:tgtEl>
                                              <p:spTgt spid="20"/>
                                            </p:tgtEl>
                                            <p:attrNameLst>
                                              <p:attrName>r</p:attrName>
                                            </p:attrNameLst>
                                          </p:cBhvr>
                                        </p:animRot>
                                      </p:childTnLst>
                                    </p:cTn>
                                  </p:par>
                                </p:childTnLst>
                              </p:cTn>
                            </p:par>
                            <p:par>
                              <p:cTn id="62" fill="hold">
                                <p:stCondLst>
                                  <p:cond delay="4600"/>
                                </p:stCondLst>
                                <p:childTnLst>
                                  <p:par>
                                    <p:cTn id="63" presetID="2" presetClass="entr" presetSubtype="8" accel="4000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625" fill="hold"/>
                                            <p:tgtEl>
                                              <p:spTgt spid="19"/>
                                            </p:tgtEl>
                                            <p:attrNameLst>
                                              <p:attrName>ppt_x</p:attrName>
                                            </p:attrNameLst>
                                          </p:cBhvr>
                                          <p:tavLst>
                                            <p:tav tm="0">
                                              <p:val>
                                                <p:strVal val="0-#ppt_w/2"/>
                                              </p:val>
                                            </p:tav>
                                            <p:tav tm="100000">
                                              <p:val>
                                                <p:strVal val="#ppt_x"/>
                                              </p:val>
                                            </p:tav>
                                          </p:tavLst>
                                        </p:anim>
                                        <p:anim calcmode="lin" valueType="num">
                                          <p:cBhvr additive="base">
                                            <p:cTn id="66" dur="625"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5225"/>
                                </p:stCondLst>
                                <p:childTnLst>
                                  <p:par>
                                    <p:cTn id="68" presetID="56" presetClass="entr" presetSubtype="0" fill="hold" grpId="0" nodeType="afterEffect">
                                      <p:stCondLst>
                                        <p:cond delay="0"/>
                                      </p:stCondLst>
                                      <p:iterate type="lt">
                                        <p:tmPct val="10000"/>
                                      </p:iterate>
                                      <p:childTnLst>
                                        <p:set>
                                          <p:cBhvr>
                                            <p:cTn id="69" dur="1" fill="hold">
                                              <p:stCondLst>
                                                <p:cond delay="0"/>
                                              </p:stCondLst>
                                            </p:cTn>
                                            <p:tgtEl>
                                              <p:spTgt spid="22"/>
                                            </p:tgtEl>
                                            <p:attrNameLst>
                                              <p:attrName>style.visibility</p:attrName>
                                            </p:attrNameLst>
                                          </p:cBhvr>
                                          <p:to>
                                            <p:strVal val="visible"/>
                                          </p:to>
                                        </p:set>
                                        <p:anim by="(-#ppt_w*2)" calcmode="lin" valueType="num">
                                          <p:cBhvr rctx="PPT">
                                            <p:cTn id="70" dur="250" autoRev="1" fill="hold">
                                              <p:stCondLst>
                                                <p:cond delay="0"/>
                                              </p:stCondLst>
                                            </p:cTn>
                                            <p:tgtEl>
                                              <p:spTgt spid="22"/>
                                            </p:tgtEl>
                                            <p:attrNameLst>
                                              <p:attrName>ppt_w</p:attrName>
                                            </p:attrNameLst>
                                          </p:cBhvr>
                                        </p:anim>
                                        <p:anim by="(#ppt_w*0.50)" calcmode="lin" valueType="num">
                                          <p:cBhvr>
                                            <p:cTn id="71" dur="250" decel="50000" autoRev="1" fill="hold">
                                              <p:stCondLst>
                                                <p:cond delay="0"/>
                                              </p:stCondLst>
                                            </p:cTn>
                                            <p:tgtEl>
                                              <p:spTgt spid="22"/>
                                            </p:tgtEl>
                                            <p:attrNameLst>
                                              <p:attrName>ppt_x</p:attrName>
                                            </p:attrNameLst>
                                          </p:cBhvr>
                                        </p:anim>
                                        <p:anim from="(-#ppt_h/2)" to="(#ppt_y)" calcmode="lin" valueType="num">
                                          <p:cBhvr>
                                            <p:cTn id="72" dur="500" fill="hold">
                                              <p:stCondLst>
                                                <p:cond delay="0"/>
                                              </p:stCondLst>
                                            </p:cTn>
                                            <p:tgtEl>
                                              <p:spTgt spid="22"/>
                                            </p:tgtEl>
                                            <p:attrNameLst>
                                              <p:attrName>ppt_y</p:attrName>
                                            </p:attrNameLst>
                                          </p:cBhvr>
                                        </p:anim>
                                        <p:animRot by="21600000">
                                          <p:cBhvr>
                                            <p:cTn id="73" dur="500" fill="hold">
                                              <p:stCondLst>
                                                <p:cond delay="0"/>
                                              </p:stCondLst>
                                            </p:cTn>
                                            <p:tgtEl>
                                              <p:spTgt spid="22"/>
                                            </p:tgtEl>
                                            <p:attrNameLst>
                                              <p:attrName>r</p:attrName>
                                            </p:attrNameLst>
                                          </p:cBhvr>
                                        </p:animRot>
                                      </p:childTnLst>
                                    </p:cTn>
                                  </p:par>
                                </p:childTnLst>
                              </p:cTn>
                            </p:par>
                            <p:par>
                              <p:cTn id="74" fill="hold">
                                <p:stCondLst>
                                  <p:cond delay="5725"/>
                                </p:stCondLst>
                                <p:childTnLst>
                                  <p:par>
                                    <p:cTn id="75" presetID="2" presetClass="entr" presetSubtype="8" accel="4000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625" fill="hold"/>
                                            <p:tgtEl>
                                              <p:spTgt spid="21"/>
                                            </p:tgtEl>
                                            <p:attrNameLst>
                                              <p:attrName>ppt_x</p:attrName>
                                            </p:attrNameLst>
                                          </p:cBhvr>
                                          <p:tavLst>
                                            <p:tav tm="0">
                                              <p:val>
                                                <p:strVal val="0-#ppt_w/2"/>
                                              </p:val>
                                            </p:tav>
                                            <p:tav tm="100000">
                                              <p:val>
                                                <p:strVal val="#ppt_x"/>
                                              </p:val>
                                            </p:tav>
                                          </p:tavLst>
                                        </p:anim>
                                        <p:anim calcmode="lin" valueType="num">
                                          <p:cBhvr additive="base">
                                            <p:cTn id="78" dur="625"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p:bldP spid="2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p:cNvGrpSpPr/>
          <p:nvPr/>
        </p:nvGrpSpPr>
        <p:grpSpPr>
          <a:xfrm>
            <a:off x="0" y="-3175"/>
            <a:ext cx="12192000" cy="3138317"/>
            <a:chOff x="0" y="-3175"/>
            <a:chExt cx="12192000" cy="3138317"/>
          </a:xfrm>
        </p:grpSpPr>
        <p:pic>
          <p:nvPicPr>
            <p:cNvPr id="4" name="图片 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7" name="图片 6"/>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8" name="图片 7"/>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9" name="组合 8"/>
          <p:cNvGrpSpPr/>
          <p:nvPr/>
        </p:nvGrpSpPr>
        <p:grpSpPr>
          <a:xfrm>
            <a:off x="10086620" y="1410409"/>
            <a:ext cx="2124430" cy="5447590"/>
            <a:chOff x="10086620" y="1410409"/>
            <a:chExt cx="2124430" cy="5447590"/>
          </a:xfrm>
        </p:grpSpPr>
        <p:pic>
          <p:nvPicPr>
            <p:cNvPr id="10" name="图片 9"/>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11" name="图片 1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12" name="组合 11"/>
          <p:cNvGrpSpPr/>
          <p:nvPr/>
        </p:nvGrpSpPr>
        <p:grpSpPr>
          <a:xfrm>
            <a:off x="-23737" y="2076451"/>
            <a:ext cx="3386062" cy="4825999"/>
            <a:chOff x="-23737" y="2076451"/>
            <a:chExt cx="3386062" cy="4825999"/>
          </a:xfrm>
        </p:grpSpPr>
        <p:pic>
          <p:nvPicPr>
            <p:cNvPr id="13" name="图片 12"/>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14" name="图片 13"/>
            <p:cNvPicPr>
              <a:picLocks noChangeAspect="1"/>
            </p:cNvPicPr>
            <p:nvPr/>
          </p:nvPicPr>
          <p:blipFill>
            <a:blip r:embed="rId18">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sp>
        <p:nvSpPr>
          <p:cNvPr id="25" name="PA_圆角矩形 1"/>
          <p:cNvSpPr/>
          <p:nvPr>
            <p:custDataLst>
              <p:tags r:id="rId1"/>
            </p:custDataLst>
          </p:nvPr>
        </p:nvSpPr>
        <p:spPr>
          <a:xfrm>
            <a:off x="4019045" y="3312308"/>
            <a:ext cx="4153914" cy="9196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949" tIns="34474" rIns="68949" bIns="34474" rtlCol="0" anchor="ctr"/>
          <a:lstStyle/>
          <a:p>
            <a:pPr algn="ctr"/>
            <a:endParaRPr lang="zh-CN" altLang="en-US">
              <a:cs typeface="+mn-ea"/>
              <a:sym typeface="+mn-lt"/>
            </a:endParaRPr>
          </a:p>
        </p:txBody>
      </p:sp>
      <p:sp>
        <p:nvSpPr>
          <p:cNvPr id="26" name="PA_椭圆 2"/>
          <p:cNvSpPr/>
          <p:nvPr>
            <p:custDataLst>
              <p:tags r:id="rId2"/>
            </p:custDataLst>
          </p:nvPr>
        </p:nvSpPr>
        <p:spPr>
          <a:xfrm>
            <a:off x="5612246" y="2100236"/>
            <a:ext cx="967512" cy="967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172" dirty="0">
                <a:solidFill>
                  <a:schemeClr val="bg1"/>
                </a:solidFill>
                <a:cs typeface="+mn-ea"/>
                <a:sym typeface="+mn-lt"/>
              </a:rPr>
              <a:t>01</a:t>
            </a:r>
            <a:endParaRPr lang="zh-CN" altLang="en-US" sz="4172" dirty="0">
              <a:solidFill>
                <a:schemeClr val="bg1"/>
              </a:solidFill>
              <a:cs typeface="+mn-ea"/>
              <a:sym typeface="+mn-lt"/>
            </a:endParaRPr>
          </a:p>
        </p:txBody>
      </p:sp>
      <p:sp>
        <p:nvSpPr>
          <p:cNvPr id="27" name="PA_MH_Entry_1"/>
          <p:cNvSpPr/>
          <p:nvPr>
            <p:custDataLst>
              <p:tags r:id="rId3"/>
            </p:custDataLst>
          </p:nvPr>
        </p:nvSpPr>
        <p:spPr>
          <a:xfrm>
            <a:off x="4190036" y="3436444"/>
            <a:ext cx="3889094" cy="6714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035" b="1" dirty="0">
                <a:solidFill>
                  <a:schemeClr val="bg1"/>
                </a:solidFill>
                <a:cs typeface="+mn-ea"/>
                <a:sym typeface="+mn-lt"/>
              </a:rPr>
              <a:t>第一部分</a:t>
            </a:r>
          </a:p>
          <a:p>
            <a:pPr algn="ctr"/>
            <a:r>
              <a:rPr lang="zh-CN" altLang="en-US" sz="1328" dirty="0">
                <a:solidFill>
                  <a:schemeClr val="bg1"/>
                </a:solidFill>
                <a:cs typeface="+mn-ea"/>
                <a:sym typeface="+mn-lt"/>
              </a:rPr>
              <a:t>单击此处添加文字标题</a:t>
            </a:r>
          </a:p>
        </p:txBody>
      </p:sp>
      <p:sp>
        <p:nvSpPr>
          <p:cNvPr id="28" name="PA_文本框 11"/>
          <p:cNvSpPr txBox="1"/>
          <p:nvPr>
            <p:custDataLst>
              <p:tags r:id="rId4"/>
            </p:custDataLst>
          </p:nvPr>
        </p:nvSpPr>
        <p:spPr>
          <a:xfrm>
            <a:off x="6172274"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29" name="PA_文本框 11"/>
          <p:cNvSpPr txBox="1"/>
          <p:nvPr>
            <p:custDataLst>
              <p:tags r:id="rId5"/>
            </p:custDataLst>
          </p:nvPr>
        </p:nvSpPr>
        <p:spPr>
          <a:xfrm>
            <a:off x="4493530"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0" name="PA_文本框 11"/>
          <p:cNvSpPr txBox="1"/>
          <p:nvPr>
            <p:custDataLst>
              <p:tags r:id="rId6"/>
            </p:custDataLst>
          </p:nvPr>
        </p:nvSpPr>
        <p:spPr>
          <a:xfrm>
            <a:off x="6172274"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1" name="PA_文本框 11"/>
          <p:cNvSpPr txBox="1"/>
          <p:nvPr>
            <p:custDataLst>
              <p:tags r:id="rId7"/>
            </p:custDataLst>
          </p:nvPr>
        </p:nvSpPr>
        <p:spPr>
          <a:xfrm>
            <a:off x="4493530"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Tree>
    <p:extLst>
      <p:ext uri="{BB962C8B-B14F-4D97-AF65-F5344CB8AC3E}">
        <p14:creationId xmlns:p14="http://schemas.microsoft.com/office/powerpoint/2010/main" val="129175431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14:presetBounceEnd="40000">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14:bounceEnd="40000">
                                          <p:cBhvr additive="base">
                                            <p:cTn id="21" dur="1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14:presetBounceEnd="4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40000">
                                          <p:cBhvr additive="base">
                                            <p:cTn id="25" dur="1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500" fill="hold"/>
                                            <p:tgtEl>
                                              <p:spTgt spid="26"/>
                                            </p:tgtEl>
                                            <p:attrNameLst>
                                              <p:attrName>ppt_x</p:attrName>
                                            </p:attrNameLst>
                                          </p:cBhvr>
                                          <p:tavLst>
                                            <p:tav tm="0">
                                              <p:val>
                                                <p:strVal val="#ppt_x"/>
                                              </p:val>
                                            </p:tav>
                                            <p:tav tm="100000">
                                              <p:val>
                                                <p:strVal val="#ppt_x"/>
                                              </p:val>
                                            </p:tav>
                                          </p:tavLst>
                                        </p:anim>
                                        <p:anim calcmode="lin" valueType="num">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500" fill="hold"/>
                                            <p:tgtEl>
                                              <p:spTgt spid="25"/>
                                            </p:tgtEl>
                                            <p:attrNameLst>
                                              <p:attrName>ppt_x</p:attrName>
                                            </p:attrNameLst>
                                          </p:cBhvr>
                                          <p:tavLst>
                                            <p:tav tm="0">
                                              <p:val>
                                                <p:strVal val="#ppt_x"/>
                                              </p:val>
                                            </p:tav>
                                            <p:tav tm="100000">
                                              <p:val>
                                                <p:strVal val="#ppt_x"/>
                                              </p:val>
                                            </p:tav>
                                          </p:tavLst>
                                        </p:anim>
                                        <p:anim calcmode="lin" valueType="num">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9"/>
          <p:cNvSpPr/>
          <p:nvPr/>
        </p:nvSpPr>
        <p:spPr>
          <a:xfrm>
            <a:off x="1104904" y="4419546"/>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cs typeface="+mn-ea"/>
              <a:sym typeface="+mn-lt"/>
            </a:endParaRPr>
          </a:p>
        </p:txBody>
      </p:sp>
      <p:grpSp>
        <p:nvGrpSpPr>
          <p:cNvPr id="3" name="Group 137"/>
          <p:cNvGrpSpPr/>
          <p:nvPr/>
        </p:nvGrpSpPr>
        <p:grpSpPr>
          <a:xfrm>
            <a:off x="1424335" y="2184471"/>
            <a:ext cx="285732" cy="2196974"/>
            <a:chOff x="1074408" y="1485901"/>
            <a:chExt cx="214311" cy="1647821"/>
          </a:xfrm>
        </p:grpSpPr>
        <p:cxnSp>
          <p:nvCxnSpPr>
            <p:cNvPr id="4"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grpSp>
        <p:nvGrpSpPr>
          <p:cNvPr id="6" name="Group 138"/>
          <p:cNvGrpSpPr/>
          <p:nvPr/>
        </p:nvGrpSpPr>
        <p:grpSpPr>
          <a:xfrm>
            <a:off x="1930277" y="2184471"/>
            <a:ext cx="285732" cy="2196974"/>
            <a:chOff x="1447800" y="1485901"/>
            <a:chExt cx="214311" cy="1647821"/>
          </a:xfrm>
        </p:grpSpPr>
        <p:cxnSp>
          <p:nvCxnSpPr>
            <p:cNvPr id="7"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grpSp>
        <p:nvGrpSpPr>
          <p:cNvPr id="9" name="Group 139"/>
          <p:cNvGrpSpPr/>
          <p:nvPr/>
        </p:nvGrpSpPr>
        <p:grpSpPr>
          <a:xfrm>
            <a:off x="2436220" y="2184471"/>
            <a:ext cx="285732" cy="2196974"/>
            <a:chOff x="1828800" y="1485901"/>
            <a:chExt cx="214311" cy="1647821"/>
          </a:xfrm>
        </p:grpSpPr>
        <p:cxnSp>
          <p:nvCxnSpPr>
            <p:cNvPr id="10"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grpSp>
        <p:nvGrpSpPr>
          <p:cNvPr id="12" name="Group 140"/>
          <p:cNvGrpSpPr/>
          <p:nvPr/>
        </p:nvGrpSpPr>
        <p:grpSpPr>
          <a:xfrm>
            <a:off x="2942163" y="2184471"/>
            <a:ext cx="285732" cy="2196974"/>
            <a:chOff x="2209800" y="1485901"/>
            <a:chExt cx="214311" cy="1647821"/>
          </a:xfrm>
        </p:grpSpPr>
        <p:cxnSp>
          <p:nvCxnSpPr>
            <p:cNvPr id="1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grpSp>
        <p:nvGrpSpPr>
          <p:cNvPr id="15" name="Group 141"/>
          <p:cNvGrpSpPr/>
          <p:nvPr/>
        </p:nvGrpSpPr>
        <p:grpSpPr>
          <a:xfrm>
            <a:off x="3448106" y="2184471"/>
            <a:ext cx="285732" cy="2196974"/>
            <a:chOff x="2667000" y="1485901"/>
            <a:chExt cx="214311" cy="1647821"/>
          </a:xfrm>
        </p:grpSpPr>
        <p:cxnSp>
          <p:nvCxnSpPr>
            <p:cNvPr id="16"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grpSp>
        <p:nvGrpSpPr>
          <p:cNvPr id="18" name="Group 142"/>
          <p:cNvGrpSpPr/>
          <p:nvPr/>
        </p:nvGrpSpPr>
        <p:grpSpPr>
          <a:xfrm>
            <a:off x="3954052" y="2184471"/>
            <a:ext cx="285732" cy="2196974"/>
            <a:chOff x="2971800" y="1485901"/>
            <a:chExt cx="214311" cy="1647821"/>
          </a:xfrm>
        </p:grpSpPr>
        <p:cxnSp>
          <p:nvCxnSpPr>
            <p:cNvPr id="19"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grpSp>
      <p:sp>
        <p:nvSpPr>
          <p:cNvPr id="21" name="Rectangle 143"/>
          <p:cNvSpPr/>
          <p:nvPr/>
        </p:nvSpPr>
        <p:spPr>
          <a:xfrm>
            <a:off x="1453861"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55</a:t>
            </a:r>
          </a:p>
        </p:txBody>
      </p:sp>
      <p:sp>
        <p:nvSpPr>
          <p:cNvPr id="22" name="Rectangle 144"/>
          <p:cNvSpPr/>
          <p:nvPr/>
        </p:nvSpPr>
        <p:spPr>
          <a:xfrm>
            <a:off x="1964222"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70</a:t>
            </a:r>
          </a:p>
        </p:txBody>
      </p:sp>
      <p:sp>
        <p:nvSpPr>
          <p:cNvPr id="23" name="Rectangle 145"/>
          <p:cNvSpPr/>
          <p:nvPr/>
        </p:nvSpPr>
        <p:spPr>
          <a:xfrm>
            <a:off x="2474583"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85</a:t>
            </a:r>
          </a:p>
        </p:txBody>
      </p:sp>
      <p:sp>
        <p:nvSpPr>
          <p:cNvPr id="24" name="Rectangle 146"/>
          <p:cNvSpPr/>
          <p:nvPr/>
        </p:nvSpPr>
        <p:spPr>
          <a:xfrm>
            <a:off x="2984943"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40</a:t>
            </a:r>
          </a:p>
        </p:txBody>
      </p:sp>
      <p:sp>
        <p:nvSpPr>
          <p:cNvPr id="25" name="Rectangle 147"/>
          <p:cNvSpPr/>
          <p:nvPr/>
        </p:nvSpPr>
        <p:spPr>
          <a:xfrm>
            <a:off x="3495304"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60</a:t>
            </a:r>
          </a:p>
        </p:txBody>
      </p:sp>
      <p:sp>
        <p:nvSpPr>
          <p:cNvPr id="26" name="Rectangle 148"/>
          <p:cNvSpPr/>
          <p:nvPr/>
        </p:nvSpPr>
        <p:spPr>
          <a:xfrm>
            <a:off x="4005665" y="4561032"/>
            <a:ext cx="214802" cy="254429"/>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cs typeface="+mn-ea"/>
                <a:sym typeface="+mn-lt"/>
              </a:rPr>
              <a:t>80</a:t>
            </a:r>
          </a:p>
        </p:txBody>
      </p:sp>
      <p:grpSp>
        <p:nvGrpSpPr>
          <p:cNvPr id="27" name="Group 149"/>
          <p:cNvGrpSpPr/>
          <p:nvPr/>
        </p:nvGrpSpPr>
        <p:grpSpPr>
          <a:xfrm>
            <a:off x="6058130" y="2186066"/>
            <a:ext cx="1982422" cy="677336"/>
            <a:chOff x="4597686" y="3155872"/>
            <a:chExt cx="1583966" cy="508030"/>
          </a:xfrm>
        </p:grpSpPr>
        <p:sp>
          <p:nvSpPr>
            <p:cNvPr id="28" name="TextBox 150"/>
            <p:cNvSpPr txBox="1"/>
            <p:nvPr/>
          </p:nvSpPr>
          <p:spPr>
            <a:xfrm>
              <a:off x="4597686" y="3155872"/>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sz="1327" dirty="0">
                <a:solidFill>
                  <a:schemeClr val="bg1">
                    <a:lumMod val="65000"/>
                  </a:schemeClr>
                </a:solidFill>
                <a:cs typeface="+mn-ea"/>
                <a:sym typeface="+mn-lt"/>
              </a:endParaRPr>
            </a:p>
          </p:txBody>
        </p:sp>
        <p:sp>
          <p:nvSpPr>
            <p:cNvPr id="29" name="TextBox 151"/>
            <p:cNvSpPr txBox="1"/>
            <p:nvPr/>
          </p:nvSpPr>
          <p:spPr>
            <a:xfrm>
              <a:off x="4597686" y="3348942"/>
              <a:ext cx="1583966" cy="314960"/>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endParaRPr lang="en-US" sz="758" dirty="0">
                <a:solidFill>
                  <a:schemeClr val="bg1">
                    <a:lumMod val="65000"/>
                  </a:schemeClr>
                </a:solidFill>
                <a:cs typeface="+mn-ea"/>
                <a:sym typeface="+mn-lt"/>
              </a:endParaRPr>
            </a:p>
          </p:txBody>
        </p:sp>
      </p:grpSp>
      <p:grpSp>
        <p:nvGrpSpPr>
          <p:cNvPr id="30" name="Group 152"/>
          <p:cNvGrpSpPr/>
          <p:nvPr/>
        </p:nvGrpSpPr>
        <p:grpSpPr>
          <a:xfrm>
            <a:off x="8899920" y="2186066"/>
            <a:ext cx="1930534" cy="677336"/>
            <a:chOff x="6978976" y="3155872"/>
            <a:chExt cx="1542507" cy="508030"/>
          </a:xfrm>
        </p:grpSpPr>
        <p:sp>
          <p:nvSpPr>
            <p:cNvPr id="31" name="TextBox 153"/>
            <p:cNvSpPr txBox="1"/>
            <p:nvPr/>
          </p:nvSpPr>
          <p:spPr>
            <a:xfrm>
              <a:off x="6978977" y="3155872"/>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sz="1327" dirty="0">
                <a:solidFill>
                  <a:schemeClr val="bg1">
                    <a:lumMod val="65000"/>
                  </a:schemeClr>
                </a:solidFill>
                <a:cs typeface="+mn-ea"/>
                <a:sym typeface="+mn-lt"/>
              </a:endParaRPr>
            </a:p>
          </p:txBody>
        </p:sp>
        <p:sp>
          <p:nvSpPr>
            <p:cNvPr id="32" name="TextBox 154"/>
            <p:cNvSpPr txBox="1"/>
            <p:nvPr/>
          </p:nvSpPr>
          <p:spPr>
            <a:xfrm>
              <a:off x="6978976" y="3348942"/>
              <a:ext cx="1542507" cy="314960"/>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endParaRPr lang="en-US" sz="758" dirty="0">
                <a:solidFill>
                  <a:schemeClr val="bg1">
                    <a:lumMod val="65000"/>
                  </a:schemeClr>
                </a:solidFill>
                <a:cs typeface="+mn-ea"/>
                <a:sym typeface="+mn-lt"/>
              </a:endParaRPr>
            </a:p>
          </p:txBody>
        </p:sp>
      </p:grpSp>
      <p:grpSp>
        <p:nvGrpSpPr>
          <p:cNvPr id="33" name="Group 155"/>
          <p:cNvGrpSpPr/>
          <p:nvPr/>
        </p:nvGrpSpPr>
        <p:grpSpPr>
          <a:xfrm>
            <a:off x="6058130" y="3047014"/>
            <a:ext cx="1930534" cy="677336"/>
            <a:chOff x="4597685" y="3914331"/>
            <a:chExt cx="1542507" cy="508029"/>
          </a:xfrm>
        </p:grpSpPr>
        <p:sp>
          <p:nvSpPr>
            <p:cNvPr id="34" name="TextBox 156"/>
            <p:cNvSpPr txBox="1"/>
            <p:nvPr/>
          </p:nvSpPr>
          <p:spPr>
            <a:xfrm>
              <a:off x="4597686" y="3914331"/>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altLang="zh-CN" sz="1327" dirty="0">
                <a:solidFill>
                  <a:schemeClr val="bg1">
                    <a:lumMod val="65000"/>
                  </a:schemeClr>
                </a:solidFill>
                <a:cs typeface="+mn-ea"/>
                <a:sym typeface="+mn-lt"/>
              </a:endParaRPr>
            </a:p>
          </p:txBody>
        </p:sp>
        <p:sp>
          <p:nvSpPr>
            <p:cNvPr id="35" name="TextBox 157"/>
            <p:cNvSpPr txBox="1"/>
            <p:nvPr/>
          </p:nvSpPr>
          <p:spPr>
            <a:xfrm>
              <a:off x="4597685"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endParaRPr lang="en-US" sz="758" dirty="0">
                <a:solidFill>
                  <a:schemeClr val="bg1">
                    <a:lumMod val="65000"/>
                  </a:schemeClr>
                </a:solidFill>
                <a:cs typeface="+mn-ea"/>
                <a:sym typeface="+mn-lt"/>
              </a:endParaRPr>
            </a:p>
          </p:txBody>
        </p:sp>
      </p:grpSp>
      <p:grpSp>
        <p:nvGrpSpPr>
          <p:cNvPr id="36" name="Group 158"/>
          <p:cNvGrpSpPr/>
          <p:nvPr/>
        </p:nvGrpSpPr>
        <p:grpSpPr>
          <a:xfrm>
            <a:off x="8899920" y="3047014"/>
            <a:ext cx="1930534" cy="677336"/>
            <a:chOff x="6978976" y="3914331"/>
            <a:chExt cx="1542507" cy="508029"/>
          </a:xfrm>
        </p:grpSpPr>
        <p:sp>
          <p:nvSpPr>
            <p:cNvPr id="37" name="TextBox 159"/>
            <p:cNvSpPr txBox="1"/>
            <p:nvPr/>
          </p:nvSpPr>
          <p:spPr>
            <a:xfrm>
              <a:off x="6978977" y="3914331"/>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altLang="zh-CN" sz="1327" dirty="0">
                <a:solidFill>
                  <a:schemeClr val="bg1">
                    <a:lumMod val="65000"/>
                  </a:schemeClr>
                </a:solidFill>
                <a:cs typeface="+mn-ea"/>
                <a:sym typeface="+mn-lt"/>
              </a:endParaRPr>
            </a:p>
          </p:txBody>
        </p:sp>
        <p:sp>
          <p:nvSpPr>
            <p:cNvPr id="38" name="TextBox 160"/>
            <p:cNvSpPr txBox="1"/>
            <p:nvPr/>
          </p:nvSpPr>
          <p:spPr>
            <a:xfrm>
              <a:off x="6978976"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r>
                <a:rPr lang="en-US" sz="758" dirty="0">
                  <a:solidFill>
                    <a:schemeClr val="bg1">
                      <a:lumMod val="65000"/>
                    </a:schemeClr>
                  </a:solidFill>
                  <a:cs typeface="+mn-ea"/>
                  <a:sym typeface="+mn-lt"/>
                </a:rPr>
                <a:t> </a:t>
              </a:r>
            </a:p>
          </p:txBody>
        </p:sp>
      </p:grpSp>
      <p:grpSp>
        <p:nvGrpSpPr>
          <p:cNvPr id="39" name="Group 161"/>
          <p:cNvGrpSpPr/>
          <p:nvPr/>
        </p:nvGrpSpPr>
        <p:grpSpPr>
          <a:xfrm>
            <a:off x="6058130" y="4019552"/>
            <a:ext cx="1930534" cy="677336"/>
            <a:chOff x="4597685" y="3914331"/>
            <a:chExt cx="1542507" cy="508029"/>
          </a:xfrm>
        </p:grpSpPr>
        <p:sp>
          <p:nvSpPr>
            <p:cNvPr id="40" name="TextBox 162"/>
            <p:cNvSpPr txBox="1"/>
            <p:nvPr/>
          </p:nvSpPr>
          <p:spPr>
            <a:xfrm>
              <a:off x="4597686" y="3914331"/>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altLang="zh-CN" sz="1327" dirty="0">
                <a:solidFill>
                  <a:schemeClr val="bg1">
                    <a:lumMod val="65000"/>
                  </a:schemeClr>
                </a:solidFill>
                <a:cs typeface="+mn-ea"/>
                <a:sym typeface="+mn-lt"/>
              </a:endParaRPr>
            </a:p>
          </p:txBody>
        </p:sp>
        <p:sp>
          <p:nvSpPr>
            <p:cNvPr id="41" name="TextBox 163"/>
            <p:cNvSpPr txBox="1"/>
            <p:nvPr/>
          </p:nvSpPr>
          <p:spPr>
            <a:xfrm>
              <a:off x="4597685"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endParaRPr lang="en-US" sz="758" dirty="0">
                <a:solidFill>
                  <a:schemeClr val="bg1">
                    <a:lumMod val="65000"/>
                  </a:schemeClr>
                </a:solidFill>
                <a:cs typeface="+mn-ea"/>
                <a:sym typeface="+mn-lt"/>
              </a:endParaRPr>
            </a:p>
          </p:txBody>
        </p:sp>
      </p:grpSp>
      <p:grpSp>
        <p:nvGrpSpPr>
          <p:cNvPr id="42" name="Group 164"/>
          <p:cNvGrpSpPr/>
          <p:nvPr/>
        </p:nvGrpSpPr>
        <p:grpSpPr>
          <a:xfrm>
            <a:off x="8899920" y="4019552"/>
            <a:ext cx="1930534" cy="677336"/>
            <a:chOff x="6978976" y="3914331"/>
            <a:chExt cx="1542507" cy="508029"/>
          </a:xfrm>
        </p:grpSpPr>
        <p:sp>
          <p:nvSpPr>
            <p:cNvPr id="43" name="TextBox 165"/>
            <p:cNvSpPr txBox="1"/>
            <p:nvPr/>
          </p:nvSpPr>
          <p:spPr>
            <a:xfrm>
              <a:off x="6978977" y="3914331"/>
              <a:ext cx="1542506" cy="167988"/>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cs typeface="+mn-ea"/>
                  <a:sym typeface="+mn-lt"/>
                </a:rPr>
                <a:t>请替换文字内容</a:t>
              </a:r>
              <a:endParaRPr lang="en-US" altLang="zh-CN" sz="1327" dirty="0">
                <a:solidFill>
                  <a:schemeClr val="bg1">
                    <a:lumMod val="65000"/>
                  </a:schemeClr>
                </a:solidFill>
                <a:cs typeface="+mn-ea"/>
                <a:sym typeface="+mn-lt"/>
              </a:endParaRPr>
            </a:p>
          </p:txBody>
        </p:sp>
        <p:sp>
          <p:nvSpPr>
            <p:cNvPr id="44" name="TextBox 166"/>
            <p:cNvSpPr txBox="1"/>
            <p:nvPr/>
          </p:nvSpPr>
          <p:spPr>
            <a:xfrm>
              <a:off x="6978976"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cs typeface="+mn-ea"/>
                  <a:sym typeface="+mn-lt"/>
                </a:rPr>
                <a:t>Please replace text, click add relevant headline, modify the text content, also can copy your content to this directly.</a:t>
              </a:r>
              <a:r>
                <a:rPr lang="en-US" sz="758" dirty="0">
                  <a:solidFill>
                    <a:schemeClr val="bg1">
                      <a:lumMod val="65000"/>
                    </a:schemeClr>
                  </a:solidFill>
                  <a:cs typeface="+mn-ea"/>
                  <a:sym typeface="+mn-lt"/>
                </a:rPr>
                <a:t> </a:t>
              </a:r>
            </a:p>
          </p:txBody>
        </p:sp>
      </p:grpSp>
      <p:grpSp>
        <p:nvGrpSpPr>
          <p:cNvPr id="45" name="Group 167"/>
          <p:cNvGrpSpPr/>
          <p:nvPr/>
        </p:nvGrpSpPr>
        <p:grpSpPr>
          <a:xfrm>
            <a:off x="8225016" y="3997304"/>
            <a:ext cx="625327" cy="607424"/>
            <a:chOff x="6299532" y="4190009"/>
            <a:chExt cx="469021" cy="455593"/>
          </a:xfrm>
        </p:grpSpPr>
        <p:sp>
          <p:nvSpPr>
            <p:cNvPr id="46"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4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48" name="Group 170"/>
          <p:cNvGrpSpPr/>
          <p:nvPr/>
        </p:nvGrpSpPr>
        <p:grpSpPr>
          <a:xfrm>
            <a:off x="5355588" y="2159410"/>
            <a:ext cx="625327" cy="607424"/>
            <a:chOff x="630683" y="3383511"/>
            <a:chExt cx="469021" cy="455593"/>
          </a:xfrm>
        </p:grpSpPr>
        <p:sp>
          <p:nvSpPr>
            <p:cNvPr id="49"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1" name="Group 173"/>
          <p:cNvGrpSpPr/>
          <p:nvPr/>
        </p:nvGrpSpPr>
        <p:grpSpPr>
          <a:xfrm>
            <a:off x="5355588" y="3997304"/>
            <a:ext cx="625327" cy="607424"/>
            <a:chOff x="3428938" y="4190009"/>
            <a:chExt cx="469021" cy="455593"/>
          </a:xfrm>
        </p:grpSpPr>
        <p:sp>
          <p:nvSpPr>
            <p:cNvPr id="52"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4" name="Group 176"/>
          <p:cNvGrpSpPr/>
          <p:nvPr/>
        </p:nvGrpSpPr>
        <p:grpSpPr>
          <a:xfrm>
            <a:off x="5355588" y="3062091"/>
            <a:ext cx="625327" cy="607424"/>
            <a:chOff x="6299532" y="3384456"/>
            <a:chExt cx="469021" cy="455593"/>
          </a:xfrm>
        </p:grpSpPr>
        <p:sp>
          <p:nvSpPr>
            <p:cNvPr id="55"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7" name="Group 179"/>
          <p:cNvGrpSpPr/>
          <p:nvPr/>
        </p:nvGrpSpPr>
        <p:grpSpPr>
          <a:xfrm>
            <a:off x="8225016" y="3062091"/>
            <a:ext cx="625327" cy="607424"/>
            <a:chOff x="630683" y="4190009"/>
            <a:chExt cx="469021" cy="455593"/>
          </a:xfrm>
        </p:grpSpPr>
        <p:sp>
          <p:nvSpPr>
            <p:cNvPr id="58"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0" name="Group 182"/>
          <p:cNvGrpSpPr/>
          <p:nvPr/>
        </p:nvGrpSpPr>
        <p:grpSpPr>
          <a:xfrm>
            <a:off x="8225016" y="2159410"/>
            <a:ext cx="625327" cy="607424"/>
            <a:chOff x="3425803" y="3384456"/>
            <a:chExt cx="469021" cy="455593"/>
          </a:xfrm>
        </p:grpSpPr>
        <p:sp>
          <p:nvSpPr>
            <p:cNvPr id="6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6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sp>
        <p:nvSpPr>
          <p:cNvPr id="63" name="Footer Text"/>
          <p:cNvSpPr txBox="1"/>
          <p:nvPr/>
        </p:nvSpPr>
        <p:spPr>
          <a:xfrm>
            <a:off x="923026" y="5351358"/>
            <a:ext cx="10345951" cy="127984"/>
          </a:xfrm>
          <a:prstGeom prst="rect">
            <a:avLst/>
          </a:prstGeom>
          <a:noFill/>
        </p:spPr>
        <p:txBody>
          <a:bodyPr wrap="square" lIns="0" tIns="0" rIns="0" bIns="0" rtlCol="0">
            <a:spAutoFit/>
          </a:bodyPr>
          <a:lstStyle/>
          <a:p>
            <a:pPr>
              <a:lnSpc>
                <a:spcPct val="120000"/>
              </a:lnSpc>
            </a:pPr>
            <a:r>
              <a:rPr lang="en-US" altLang="zh-CN" sz="758" dirty="0">
                <a:solidFill>
                  <a:schemeClr val="bg1">
                    <a:lumMod val="65000"/>
                  </a:schemeClr>
                </a:solidFill>
                <a:cs typeface="+mn-ea"/>
                <a:sym typeface="+mn-lt"/>
              </a:rPr>
              <a:t>Please replace text, click add relevant headline, modify the text content, also can copy your content to this </a:t>
            </a:r>
            <a:r>
              <a:rPr lang="en-US" altLang="zh-CN" sz="758" dirty="0" err="1">
                <a:solidFill>
                  <a:schemeClr val="bg1">
                    <a:lumMod val="65000"/>
                  </a:schemeClr>
                </a:solidFill>
                <a:cs typeface="+mn-ea"/>
                <a:sym typeface="+mn-lt"/>
              </a:rPr>
              <a:t>directly.Please</a:t>
            </a:r>
            <a:r>
              <a:rPr lang="en-US" altLang="zh-CN" sz="758" dirty="0">
                <a:solidFill>
                  <a:schemeClr val="bg1">
                    <a:lumMod val="65000"/>
                  </a:schemeClr>
                </a:solidFill>
                <a:cs typeface="+mn-ea"/>
                <a:sym typeface="+mn-lt"/>
              </a:rPr>
              <a:t> replace text, click add relevant headline, modify the text content, also can copy your content to this directly.</a:t>
            </a:r>
            <a:r>
              <a:rPr lang="zh-CN" altLang="en-US" sz="758" dirty="0">
                <a:solidFill>
                  <a:schemeClr val="bg1">
                    <a:lumMod val="65000"/>
                  </a:schemeClr>
                </a:solidFill>
                <a:cs typeface="+mn-ea"/>
                <a:sym typeface="+mn-lt"/>
              </a:rPr>
              <a:t>。</a:t>
            </a:r>
            <a:endParaRPr lang="en-US" sz="758" dirty="0">
              <a:solidFill>
                <a:schemeClr val="bg1">
                  <a:lumMod val="65000"/>
                </a:schemeClr>
              </a:solidFill>
              <a:cs typeface="+mn-ea"/>
              <a:sym typeface="+mn-lt"/>
            </a:endParaRPr>
          </a:p>
        </p:txBody>
      </p:sp>
      <p:cxnSp>
        <p:nvCxnSpPr>
          <p:cNvPr id="64"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pic>
        <p:nvPicPr>
          <p:cNvPr id="73" name="图片 72"/>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74"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75"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5190165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lide(fromBottom)">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lide(fromBottom)">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slide(fromBottom)">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slide(fromBottom)">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ppt_x"/>
                                          </p:val>
                                        </p:tav>
                                        <p:tav tm="100000">
                                          <p:val>
                                            <p:strVal val="#ppt_x"/>
                                          </p:val>
                                        </p:tav>
                                      </p:tavLst>
                                    </p:anim>
                                    <p:anim calcmode="lin" valueType="num">
                                      <p:cBhvr additive="base">
                                        <p:cTn id="59" dur="500" fill="hold"/>
                                        <p:tgtEl>
                                          <p:spTgt spid="27"/>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Effect transition="in" filter="fade">
                                      <p:cBhvr>
                                        <p:cTn id="65" dur="500"/>
                                        <p:tgtEl>
                                          <p:spTgt spid="60"/>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500" fill="hold"/>
                                        <p:tgtEl>
                                          <p:spTgt spid="54"/>
                                        </p:tgtEl>
                                        <p:attrNameLst>
                                          <p:attrName>ppt_w</p:attrName>
                                        </p:attrNameLst>
                                      </p:cBhvr>
                                      <p:tavLst>
                                        <p:tav tm="0">
                                          <p:val>
                                            <p:fltVal val="0"/>
                                          </p:val>
                                        </p:tav>
                                        <p:tav tm="100000">
                                          <p:val>
                                            <p:strVal val="#ppt_w"/>
                                          </p:val>
                                        </p:tav>
                                      </p:tavLst>
                                    </p:anim>
                                    <p:anim calcmode="lin" valueType="num">
                                      <p:cBhvr>
                                        <p:cTn id="74" dur="500" fill="hold"/>
                                        <p:tgtEl>
                                          <p:spTgt spid="54"/>
                                        </p:tgtEl>
                                        <p:attrNameLst>
                                          <p:attrName>ppt_h</p:attrName>
                                        </p:attrNameLst>
                                      </p:cBhvr>
                                      <p:tavLst>
                                        <p:tav tm="0">
                                          <p:val>
                                            <p:fltVal val="0"/>
                                          </p:val>
                                        </p:tav>
                                        <p:tav tm="100000">
                                          <p:val>
                                            <p:strVal val="#ppt_h"/>
                                          </p:val>
                                        </p:tav>
                                      </p:tavLst>
                                    </p:anim>
                                    <p:animEffect transition="in" filter="fade">
                                      <p:cBhvr>
                                        <p:cTn id="75" dur="500"/>
                                        <p:tgtEl>
                                          <p:spTgt spid="54"/>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ppt_x"/>
                                          </p:val>
                                        </p:tav>
                                        <p:tav tm="100000">
                                          <p:val>
                                            <p:strVal val="#ppt_x"/>
                                          </p:val>
                                        </p:tav>
                                      </p:tavLst>
                                    </p:anim>
                                    <p:anim calcmode="lin" valueType="num">
                                      <p:cBhvr additive="base">
                                        <p:cTn id="79" dur="500" fill="hold"/>
                                        <p:tgtEl>
                                          <p:spTgt spid="33"/>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additive="base">
                                        <p:cTn id="88" dur="500" fill="hold"/>
                                        <p:tgtEl>
                                          <p:spTgt spid="36"/>
                                        </p:tgtEl>
                                        <p:attrNameLst>
                                          <p:attrName>ppt_x</p:attrName>
                                        </p:attrNameLst>
                                      </p:cBhvr>
                                      <p:tavLst>
                                        <p:tav tm="0">
                                          <p:val>
                                            <p:strVal val="#ppt_x"/>
                                          </p:val>
                                        </p:tav>
                                        <p:tav tm="100000">
                                          <p:val>
                                            <p:strVal val="#ppt_x"/>
                                          </p:val>
                                        </p:tav>
                                      </p:tavLst>
                                    </p:anim>
                                    <p:anim calcmode="lin" valueType="num">
                                      <p:cBhvr additive="base">
                                        <p:cTn id="89" dur="500" fill="hold"/>
                                        <p:tgtEl>
                                          <p:spTgt spid="36"/>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p:cTn id="93" dur="500" fill="hold"/>
                                        <p:tgtEl>
                                          <p:spTgt spid="51"/>
                                        </p:tgtEl>
                                        <p:attrNameLst>
                                          <p:attrName>ppt_w</p:attrName>
                                        </p:attrNameLst>
                                      </p:cBhvr>
                                      <p:tavLst>
                                        <p:tav tm="0">
                                          <p:val>
                                            <p:fltVal val="0"/>
                                          </p:val>
                                        </p:tav>
                                        <p:tav tm="100000">
                                          <p:val>
                                            <p:strVal val="#ppt_w"/>
                                          </p:val>
                                        </p:tav>
                                      </p:tavLst>
                                    </p:anim>
                                    <p:anim calcmode="lin" valueType="num">
                                      <p:cBhvr>
                                        <p:cTn id="94" dur="500" fill="hold"/>
                                        <p:tgtEl>
                                          <p:spTgt spid="51"/>
                                        </p:tgtEl>
                                        <p:attrNameLst>
                                          <p:attrName>ppt_h</p:attrName>
                                        </p:attrNameLst>
                                      </p:cBhvr>
                                      <p:tavLst>
                                        <p:tav tm="0">
                                          <p:val>
                                            <p:fltVal val="0"/>
                                          </p:val>
                                        </p:tav>
                                        <p:tav tm="100000">
                                          <p:val>
                                            <p:strVal val="#ppt_h"/>
                                          </p:val>
                                        </p:tav>
                                      </p:tavLst>
                                    </p:anim>
                                    <p:animEffect transition="in" filter="fade">
                                      <p:cBhvr>
                                        <p:cTn id="95" dur="500"/>
                                        <p:tgtEl>
                                          <p:spTgt spid="51"/>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fill="hold"/>
                                        <p:tgtEl>
                                          <p:spTgt spid="39"/>
                                        </p:tgtEl>
                                        <p:attrNameLst>
                                          <p:attrName>ppt_x</p:attrName>
                                        </p:attrNameLst>
                                      </p:cBhvr>
                                      <p:tavLst>
                                        <p:tav tm="0">
                                          <p:val>
                                            <p:strVal val="#ppt_x"/>
                                          </p:val>
                                        </p:tav>
                                        <p:tav tm="100000">
                                          <p:val>
                                            <p:strVal val="#ppt_x"/>
                                          </p:val>
                                        </p:tav>
                                      </p:tavLst>
                                    </p:anim>
                                    <p:anim calcmode="lin" valueType="num">
                                      <p:cBhvr additive="base">
                                        <p:cTn id="99" dur="500" fill="hold"/>
                                        <p:tgtEl>
                                          <p:spTgt spid="39"/>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additive="base">
                                        <p:cTn id="108" dur="500" fill="hold"/>
                                        <p:tgtEl>
                                          <p:spTgt spid="42"/>
                                        </p:tgtEl>
                                        <p:attrNameLst>
                                          <p:attrName>ppt_x</p:attrName>
                                        </p:attrNameLst>
                                      </p:cBhvr>
                                      <p:tavLst>
                                        <p:tav tm="0">
                                          <p:val>
                                            <p:strVal val="#ppt_x"/>
                                          </p:val>
                                        </p:tav>
                                        <p:tav tm="100000">
                                          <p:val>
                                            <p:strVal val="#ppt_x"/>
                                          </p:val>
                                        </p:tav>
                                      </p:tavLst>
                                    </p:anim>
                                    <p:anim calcmode="lin" valueType="num">
                                      <p:cBhvr additive="base">
                                        <p:cTn id="109" dur="500" fill="hold"/>
                                        <p:tgtEl>
                                          <p:spTgt spid="42"/>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plus(in)">
                                      <p:cBhvr>
                                        <p:cTn id="113" dur="500"/>
                                        <p:tgtEl>
                                          <p:spTgt spid="6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3"/>
                                        </p:tgtEl>
                                        <p:attrNameLst>
                                          <p:attrName>style.visibility</p:attrName>
                                        </p:attrNameLst>
                                      </p:cBhvr>
                                      <p:to>
                                        <p:strVal val="visible"/>
                                      </p:to>
                                    </p:set>
                                    <p:animEffect transition="in" filter="fade">
                                      <p:cBhvr>
                                        <p:cTn id="11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6"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7"/>
          <p:cNvGrpSpPr/>
          <p:nvPr/>
        </p:nvGrpSpPr>
        <p:grpSpPr>
          <a:xfrm>
            <a:off x="9255845" y="2194008"/>
            <a:ext cx="2013350" cy="893252"/>
            <a:chOff x="8657822" y="2704651"/>
            <a:chExt cx="2013460" cy="893302"/>
          </a:xfrm>
        </p:grpSpPr>
        <p:sp>
          <p:nvSpPr>
            <p:cNvPr id="3"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04</a:t>
              </a:r>
            </a:p>
          </p:txBody>
        </p:sp>
        <p:sp>
          <p:nvSpPr>
            <p:cNvPr id="4" name="TextBox 139"/>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5" name="Group 187"/>
          <p:cNvGrpSpPr/>
          <p:nvPr/>
        </p:nvGrpSpPr>
        <p:grpSpPr>
          <a:xfrm>
            <a:off x="9255845" y="3451319"/>
            <a:ext cx="2013350" cy="893252"/>
            <a:chOff x="8657822" y="2704651"/>
            <a:chExt cx="2013460" cy="893302"/>
          </a:xfrm>
        </p:grpSpPr>
        <p:sp>
          <p:nvSpPr>
            <p:cNvPr id="6"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05</a:t>
              </a:r>
            </a:p>
          </p:txBody>
        </p:sp>
        <p:sp>
          <p:nvSpPr>
            <p:cNvPr id="7" name="TextBox 189"/>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8" name="Group 196"/>
          <p:cNvGrpSpPr/>
          <p:nvPr/>
        </p:nvGrpSpPr>
        <p:grpSpPr>
          <a:xfrm>
            <a:off x="9255845" y="4682311"/>
            <a:ext cx="2013350" cy="893252"/>
            <a:chOff x="8657822" y="2704651"/>
            <a:chExt cx="2013460" cy="893302"/>
          </a:xfrm>
        </p:grpSpPr>
        <p:sp>
          <p:nvSpPr>
            <p:cNvPr id="9"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06</a:t>
              </a:r>
            </a:p>
          </p:txBody>
        </p:sp>
        <p:sp>
          <p:nvSpPr>
            <p:cNvPr id="10" name="TextBox 198"/>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11" name="Group 205"/>
          <p:cNvGrpSpPr/>
          <p:nvPr/>
        </p:nvGrpSpPr>
        <p:grpSpPr>
          <a:xfrm>
            <a:off x="5711887" y="4682311"/>
            <a:ext cx="2013350" cy="893252"/>
            <a:chOff x="8657822" y="2704651"/>
            <a:chExt cx="2013460" cy="893302"/>
          </a:xfrm>
        </p:grpSpPr>
        <p:sp>
          <p:nvSpPr>
            <p:cNvPr id="12"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03</a:t>
              </a:r>
            </a:p>
          </p:txBody>
        </p:sp>
        <p:sp>
          <p:nvSpPr>
            <p:cNvPr id="13" name="TextBox 207"/>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14" name="Group 214"/>
          <p:cNvGrpSpPr/>
          <p:nvPr/>
        </p:nvGrpSpPr>
        <p:grpSpPr>
          <a:xfrm>
            <a:off x="5711887" y="3438608"/>
            <a:ext cx="2013350" cy="893252"/>
            <a:chOff x="8657822" y="2704651"/>
            <a:chExt cx="2013460" cy="893302"/>
          </a:xfrm>
        </p:grpSpPr>
        <p:sp>
          <p:nvSpPr>
            <p:cNvPr id="15"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02</a:t>
              </a:r>
            </a:p>
          </p:txBody>
        </p:sp>
        <p:sp>
          <p:nvSpPr>
            <p:cNvPr id="16" name="TextBox 216"/>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17" name="Group 223"/>
          <p:cNvGrpSpPr/>
          <p:nvPr/>
        </p:nvGrpSpPr>
        <p:grpSpPr>
          <a:xfrm>
            <a:off x="5711887" y="2194008"/>
            <a:ext cx="2013350" cy="893252"/>
            <a:chOff x="8657822" y="2704651"/>
            <a:chExt cx="2013460" cy="893302"/>
          </a:xfrm>
        </p:grpSpPr>
        <p:sp>
          <p:nvSpPr>
            <p:cNvPr id="18" name="Text Placeholder 2"/>
            <p:cNvSpPr txBox="1">
              <a:spLocks/>
            </p:cNvSpPr>
            <p:nvPr/>
          </p:nvSpPr>
          <p:spPr>
            <a:xfrm>
              <a:off x="8657822" y="2704651"/>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en-US" sz="1399" b="1">
                  <a:solidFill>
                    <a:schemeClr val="tx1">
                      <a:lumMod val="65000"/>
                      <a:lumOff val="35000"/>
                    </a:schemeClr>
                  </a:solidFill>
                  <a:cs typeface="+mn-ea"/>
                  <a:sym typeface="+mn-lt"/>
                </a:rPr>
                <a:t>Social Media 01</a:t>
              </a:r>
            </a:p>
          </p:txBody>
        </p:sp>
        <p:sp>
          <p:nvSpPr>
            <p:cNvPr id="19" name="TextBox 225"/>
            <p:cNvSpPr txBox="1"/>
            <p:nvPr/>
          </p:nvSpPr>
          <p:spPr>
            <a:xfrm>
              <a:off x="8738503" y="3043924"/>
              <a:ext cx="1876003" cy="554029"/>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conetetur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tinciduni</a:t>
              </a:r>
              <a:r>
                <a:rPr lang="en-US" sz="1200">
                  <a:solidFill>
                    <a:schemeClr val="bg1">
                      <a:lumMod val="50000"/>
                    </a:schemeClr>
                  </a:solidFill>
                  <a:cs typeface="+mn-ea"/>
                  <a:sym typeface="+mn-lt"/>
                </a:rPr>
                <a:t>.</a:t>
              </a:r>
            </a:p>
          </p:txBody>
        </p:sp>
      </p:grpSp>
      <p:grpSp>
        <p:nvGrpSpPr>
          <p:cNvPr id="20" name="Group 6"/>
          <p:cNvGrpSpPr/>
          <p:nvPr/>
        </p:nvGrpSpPr>
        <p:grpSpPr>
          <a:xfrm>
            <a:off x="4572088" y="4609023"/>
            <a:ext cx="1014140" cy="1014140"/>
            <a:chOff x="4572001" y="4609085"/>
            <a:chExt cx="1014196" cy="1014196"/>
          </a:xfrm>
        </p:grpSpPr>
        <p:sp>
          <p:nvSpPr>
            <p:cNvPr id="21" name="Oval 208"/>
            <p:cNvSpPr/>
            <p:nvPr/>
          </p:nvSpPr>
          <p:spPr>
            <a:xfrm>
              <a:off x="4572001" y="4609085"/>
              <a:ext cx="1014196" cy="10141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2" name="Freeform 24"/>
            <p:cNvSpPr>
              <a:spLocks/>
            </p:cNvSpPr>
            <p:nvPr/>
          </p:nvSpPr>
          <p:spPr bwMode="auto">
            <a:xfrm>
              <a:off x="4820087" y="4893899"/>
              <a:ext cx="577638" cy="469968"/>
            </a:xfrm>
            <a:custGeom>
              <a:avLst/>
              <a:gdLst>
                <a:gd name="T0" fmla="*/ 397 w 21600"/>
                <a:gd name="T1" fmla="*/ 38 h 21600"/>
                <a:gd name="T2" fmla="*/ 351 w 21600"/>
                <a:gd name="T3" fmla="*/ 52 h 21600"/>
                <a:gd name="T4" fmla="*/ 387 w 21600"/>
                <a:gd name="T5" fmla="*/ 6 h 21600"/>
                <a:gd name="T6" fmla="*/ 335 w 21600"/>
                <a:gd name="T7" fmla="*/ 26 h 21600"/>
                <a:gd name="T8" fmla="*/ 276 w 21600"/>
                <a:gd name="T9" fmla="*/ 0 h 21600"/>
                <a:gd name="T10" fmla="*/ 193 w 21600"/>
                <a:gd name="T11" fmla="*/ 83 h 21600"/>
                <a:gd name="T12" fmla="*/ 195 w 21600"/>
                <a:gd name="T13" fmla="*/ 101 h 21600"/>
                <a:gd name="T14" fmla="*/ 28 w 21600"/>
                <a:gd name="T15" fmla="*/ 16 h 21600"/>
                <a:gd name="T16" fmla="*/ 16 w 21600"/>
                <a:gd name="T17" fmla="*/ 57 h 21600"/>
                <a:gd name="T18" fmla="*/ 52 w 21600"/>
                <a:gd name="T19" fmla="*/ 125 h 21600"/>
                <a:gd name="T20" fmla="*/ 16 w 21600"/>
                <a:gd name="T21" fmla="*/ 115 h 21600"/>
                <a:gd name="T22" fmla="*/ 16 w 21600"/>
                <a:gd name="T23" fmla="*/ 115 h 21600"/>
                <a:gd name="T24" fmla="*/ 83 w 21600"/>
                <a:gd name="T25" fmla="*/ 196 h 21600"/>
                <a:gd name="T26" fmla="*/ 60 w 21600"/>
                <a:gd name="T27" fmla="*/ 198 h 21600"/>
                <a:gd name="T28" fmla="*/ 44 w 21600"/>
                <a:gd name="T29" fmla="*/ 196 h 21600"/>
                <a:gd name="T30" fmla="*/ 121 w 21600"/>
                <a:gd name="T31" fmla="*/ 252 h 21600"/>
                <a:gd name="T32" fmla="*/ 20 w 21600"/>
                <a:gd name="T33" fmla="*/ 289 h 21600"/>
                <a:gd name="T34" fmla="*/ 0 w 21600"/>
                <a:gd name="T35" fmla="*/ 287 h 21600"/>
                <a:gd name="T36" fmla="*/ 125 w 21600"/>
                <a:gd name="T37" fmla="*/ 323 h 21600"/>
                <a:gd name="T38" fmla="*/ 357 w 21600"/>
                <a:gd name="T39" fmla="*/ 91 h 21600"/>
                <a:gd name="T40" fmla="*/ 357 w 21600"/>
                <a:gd name="T41" fmla="*/ 81 h 21600"/>
                <a:gd name="T42" fmla="*/ 397 w 21600"/>
                <a:gd name="T43" fmla="*/ 38 h 21600"/>
                <a:gd name="T44" fmla="*/ 397 w 21600"/>
                <a:gd name="T45" fmla="*/ 38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grpSp>
      <p:grpSp>
        <p:nvGrpSpPr>
          <p:cNvPr id="23" name="Group 3"/>
          <p:cNvGrpSpPr/>
          <p:nvPr/>
        </p:nvGrpSpPr>
        <p:grpSpPr>
          <a:xfrm>
            <a:off x="8116046" y="2120720"/>
            <a:ext cx="1014140" cy="1014140"/>
            <a:chOff x="8116155" y="2120646"/>
            <a:chExt cx="1014196" cy="1014196"/>
          </a:xfrm>
        </p:grpSpPr>
        <p:sp>
          <p:nvSpPr>
            <p:cNvPr id="24" name="Oval 108"/>
            <p:cNvSpPr/>
            <p:nvPr/>
          </p:nvSpPr>
          <p:spPr>
            <a:xfrm>
              <a:off x="8116155" y="2120646"/>
              <a:ext cx="1014196" cy="101419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5" name="Freeform 45"/>
            <p:cNvSpPr>
              <a:spLocks/>
            </p:cNvSpPr>
            <p:nvPr/>
          </p:nvSpPr>
          <p:spPr bwMode="auto">
            <a:xfrm>
              <a:off x="8502000" y="2365944"/>
              <a:ext cx="230838" cy="494369"/>
            </a:xfrm>
            <a:custGeom>
              <a:avLst/>
              <a:gdLst>
                <a:gd name="T0" fmla="*/ 194 w 21600"/>
                <a:gd name="T1" fmla="*/ 133 h 21600"/>
                <a:gd name="T2" fmla="*/ 129 w 21600"/>
                <a:gd name="T3" fmla="*/ 133 h 21600"/>
                <a:gd name="T4" fmla="*/ 129 w 21600"/>
                <a:gd name="T5" fmla="*/ 90 h 21600"/>
                <a:gd name="T6" fmla="*/ 147 w 21600"/>
                <a:gd name="T7" fmla="*/ 71 h 21600"/>
                <a:gd name="T8" fmla="*/ 194 w 21600"/>
                <a:gd name="T9" fmla="*/ 71 h 21600"/>
                <a:gd name="T10" fmla="*/ 194 w 21600"/>
                <a:gd name="T11" fmla="*/ 0 h 21600"/>
                <a:gd name="T12" fmla="*/ 129 w 21600"/>
                <a:gd name="T13" fmla="*/ 0 h 21600"/>
                <a:gd name="T14" fmla="*/ 43 w 21600"/>
                <a:gd name="T15" fmla="*/ 86 h 21600"/>
                <a:gd name="T16" fmla="*/ 43 w 21600"/>
                <a:gd name="T17" fmla="*/ 133 h 21600"/>
                <a:gd name="T18" fmla="*/ 0 w 21600"/>
                <a:gd name="T19" fmla="*/ 133 h 21600"/>
                <a:gd name="T20" fmla="*/ 0 w 21600"/>
                <a:gd name="T21" fmla="*/ 206 h 21600"/>
                <a:gd name="T22" fmla="*/ 43 w 21600"/>
                <a:gd name="T23" fmla="*/ 206 h 21600"/>
                <a:gd name="T24" fmla="*/ 43 w 21600"/>
                <a:gd name="T25" fmla="*/ 415 h 21600"/>
                <a:gd name="T26" fmla="*/ 129 w 21600"/>
                <a:gd name="T27" fmla="*/ 415 h 21600"/>
                <a:gd name="T28" fmla="*/ 129 w 21600"/>
                <a:gd name="T29" fmla="*/ 206 h 21600"/>
                <a:gd name="T30" fmla="*/ 188 w 21600"/>
                <a:gd name="T31" fmla="*/ 206 h 21600"/>
                <a:gd name="T32" fmla="*/ 194 w 21600"/>
                <a:gd name="T33" fmla="*/ 133 h 21600"/>
                <a:gd name="T34" fmla="*/ 194 w 21600"/>
                <a:gd name="T35" fmla="*/ 133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grpSp>
      <p:grpSp>
        <p:nvGrpSpPr>
          <p:cNvPr id="26" name="Group 5"/>
          <p:cNvGrpSpPr/>
          <p:nvPr/>
        </p:nvGrpSpPr>
        <p:grpSpPr>
          <a:xfrm>
            <a:off x="8116046" y="3378030"/>
            <a:ext cx="1014140" cy="1014140"/>
            <a:chOff x="8116155" y="3378025"/>
            <a:chExt cx="1014196" cy="1014196"/>
          </a:xfrm>
        </p:grpSpPr>
        <p:sp>
          <p:nvSpPr>
            <p:cNvPr id="27" name="Oval 190"/>
            <p:cNvSpPr/>
            <p:nvPr/>
          </p:nvSpPr>
          <p:spPr>
            <a:xfrm>
              <a:off x="8116155" y="3378025"/>
              <a:ext cx="1014196" cy="10141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8" name="AutoShape 48"/>
            <p:cNvSpPr>
              <a:spLocks/>
            </p:cNvSpPr>
            <p:nvPr/>
          </p:nvSpPr>
          <p:spPr bwMode="auto">
            <a:xfrm>
              <a:off x="8472978" y="3627881"/>
              <a:ext cx="444777" cy="446501"/>
            </a:xfrm>
            <a:custGeom>
              <a:avLst/>
              <a:gdLst>
                <a:gd name="T0" fmla="*/ 0 w 21600"/>
                <a:gd name="T1" fmla="*/ 11506 h 21600"/>
                <a:gd name="T2" fmla="*/ 7091 w 21600"/>
                <a:gd name="T3" fmla="*/ 14436 h 21600"/>
                <a:gd name="T4" fmla="*/ 10145 w 21600"/>
                <a:gd name="T5" fmla="*/ 21600 h 21600"/>
                <a:gd name="T6" fmla="*/ 14291 w 21600"/>
                <a:gd name="T7" fmla="*/ 21600 h 21600"/>
                <a:gd name="T8" fmla="*/ 0 w 21600"/>
                <a:gd name="T9" fmla="*/ 7381 h 21600"/>
                <a:gd name="T10" fmla="*/ 0 w 21600"/>
                <a:gd name="T11" fmla="*/ 11506 h 21600"/>
                <a:gd name="T12" fmla="*/ 0 w 21600"/>
                <a:gd name="T13" fmla="*/ 4125 h 21600"/>
                <a:gd name="T14" fmla="*/ 17455 w 21600"/>
                <a:gd name="T15" fmla="*/ 21600 h 21600"/>
                <a:gd name="T16" fmla="*/ 21600 w 21600"/>
                <a:gd name="T17" fmla="*/ 21600 h 21600"/>
                <a:gd name="T18" fmla="*/ 0 w 21600"/>
                <a:gd name="T19" fmla="*/ 0 h 21600"/>
                <a:gd name="T20" fmla="*/ 0 w 21600"/>
                <a:gd name="T21" fmla="*/ 4125 h 21600"/>
                <a:gd name="T22" fmla="*/ 5782 w 21600"/>
                <a:gd name="T23" fmla="*/ 18669 h 21600"/>
                <a:gd name="T24" fmla="*/ 2836 w 21600"/>
                <a:gd name="T25" fmla="*/ 21600 h 21600"/>
                <a:gd name="T26" fmla="*/ 0 w 21600"/>
                <a:gd name="T27" fmla="*/ 18669 h 21600"/>
                <a:gd name="T28" fmla="*/ 2836 w 21600"/>
                <a:gd name="T29" fmla="*/ 15847 h 21600"/>
                <a:gd name="T30" fmla="*/ 5782 w 21600"/>
                <a:gd name="T31" fmla="*/ 18669 h 21600"/>
                <a:gd name="T32" fmla="*/ 5782 w 21600"/>
                <a:gd name="T33" fmla="*/ 1866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11506"/>
                  </a:moveTo>
                  <a:cubicBezTo>
                    <a:pt x="2727" y="11506"/>
                    <a:pt x="5236" y="12482"/>
                    <a:pt x="7091" y="14436"/>
                  </a:cubicBezTo>
                  <a:cubicBezTo>
                    <a:pt x="9055" y="16390"/>
                    <a:pt x="10145" y="18886"/>
                    <a:pt x="10145" y="21600"/>
                  </a:cubicBezTo>
                  <a:cubicBezTo>
                    <a:pt x="14291" y="21600"/>
                    <a:pt x="14291" y="21600"/>
                    <a:pt x="14291" y="21600"/>
                  </a:cubicBezTo>
                  <a:cubicBezTo>
                    <a:pt x="14291" y="13785"/>
                    <a:pt x="7855" y="7381"/>
                    <a:pt x="0" y="7381"/>
                  </a:cubicBezTo>
                  <a:lnTo>
                    <a:pt x="0" y="11506"/>
                  </a:lnTo>
                  <a:close/>
                  <a:moveTo>
                    <a:pt x="0" y="4125"/>
                  </a:moveTo>
                  <a:cubicBezTo>
                    <a:pt x="9600" y="4125"/>
                    <a:pt x="17455" y="11940"/>
                    <a:pt x="17455" y="21600"/>
                  </a:cubicBezTo>
                  <a:cubicBezTo>
                    <a:pt x="21600" y="21600"/>
                    <a:pt x="21600" y="21600"/>
                    <a:pt x="21600" y="21600"/>
                  </a:cubicBezTo>
                  <a:cubicBezTo>
                    <a:pt x="21600" y="9660"/>
                    <a:pt x="11891" y="0"/>
                    <a:pt x="0" y="0"/>
                  </a:cubicBezTo>
                  <a:lnTo>
                    <a:pt x="0" y="4125"/>
                  </a:lnTo>
                  <a:close/>
                  <a:moveTo>
                    <a:pt x="5782" y="18669"/>
                  </a:moveTo>
                  <a:cubicBezTo>
                    <a:pt x="5782" y="20297"/>
                    <a:pt x="4473" y="21600"/>
                    <a:pt x="2836" y="21600"/>
                  </a:cubicBezTo>
                  <a:cubicBezTo>
                    <a:pt x="1309" y="21600"/>
                    <a:pt x="0" y="20297"/>
                    <a:pt x="0" y="18669"/>
                  </a:cubicBezTo>
                  <a:cubicBezTo>
                    <a:pt x="0" y="17150"/>
                    <a:pt x="1309" y="15847"/>
                    <a:pt x="2836" y="15847"/>
                  </a:cubicBezTo>
                  <a:cubicBezTo>
                    <a:pt x="4473" y="15847"/>
                    <a:pt x="5782" y="17150"/>
                    <a:pt x="5782" y="18669"/>
                  </a:cubicBezTo>
                  <a:close/>
                  <a:moveTo>
                    <a:pt x="5782" y="18669"/>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grpSp>
      <p:grpSp>
        <p:nvGrpSpPr>
          <p:cNvPr id="29" name="Group 2"/>
          <p:cNvGrpSpPr/>
          <p:nvPr/>
        </p:nvGrpSpPr>
        <p:grpSpPr>
          <a:xfrm>
            <a:off x="4572088" y="2120720"/>
            <a:ext cx="1014140" cy="1014140"/>
            <a:chOff x="4572001" y="2120646"/>
            <a:chExt cx="1014196" cy="1014196"/>
          </a:xfrm>
        </p:grpSpPr>
        <p:sp>
          <p:nvSpPr>
            <p:cNvPr id="30" name="Oval 226"/>
            <p:cNvSpPr/>
            <p:nvPr/>
          </p:nvSpPr>
          <p:spPr>
            <a:xfrm>
              <a:off x="4572001" y="2120646"/>
              <a:ext cx="1014196" cy="10141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31" name="Group 39"/>
            <p:cNvGrpSpPr>
              <a:grpSpLocks/>
            </p:cNvGrpSpPr>
            <p:nvPr/>
          </p:nvGrpSpPr>
          <p:grpSpPr bwMode="auto">
            <a:xfrm>
              <a:off x="4831293" y="2491977"/>
              <a:ext cx="522355" cy="333479"/>
              <a:chOff x="0" y="0"/>
              <a:chExt cx="413" cy="263"/>
            </a:xfrm>
            <a:solidFill>
              <a:schemeClr val="bg1"/>
            </a:solidFill>
          </p:grpSpPr>
          <p:sp>
            <p:nvSpPr>
              <p:cNvPr id="32" name="AutoShape 36"/>
              <p:cNvSpPr>
                <a:spLocks/>
              </p:cNvSpPr>
              <p:nvPr/>
            </p:nvSpPr>
            <p:spPr bwMode="auto">
              <a:xfrm>
                <a:off x="0" y="0"/>
                <a:ext cx="215" cy="256"/>
              </a:xfrm>
              <a:custGeom>
                <a:avLst/>
                <a:gdLst>
                  <a:gd name="T0" fmla="*/ 16457 w 21196"/>
                  <a:gd name="T1" fmla="*/ 9755 h 21426"/>
                  <a:gd name="T2" fmla="*/ 20366 w 21196"/>
                  <a:gd name="T3" fmla="*/ 5748 h 21426"/>
                  <a:gd name="T4" fmla="*/ 13166 w 21196"/>
                  <a:gd name="T5" fmla="*/ 0 h 21426"/>
                  <a:gd name="T6" fmla="*/ 5760 w 21196"/>
                  <a:gd name="T7" fmla="*/ 0 h 21426"/>
                  <a:gd name="T8" fmla="*/ 5554 w 21196"/>
                  <a:gd name="T9" fmla="*/ 0 h 21426"/>
                  <a:gd name="T10" fmla="*/ 0 w 21196"/>
                  <a:gd name="T11" fmla="*/ 0 h 21426"/>
                  <a:gd name="T12" fmla="*/ 0 w 21196"/>
                  <a:gd name="T13" fmla="*/ 21426 h 21426"/>
                  <a:gd name="T14" fmla="*/ 5554 w 21196"/>
                  <a:gd name="T15" fmla="*/ 21426 h 21426"/>
                  <a:gd name="T16" fmla="*/ 5760 w 21196"/>
                  <a:gd name="T17" fmla="*/ 21426 h 21426"/>
                  <a:gd name="T18" fmla="*/ 13166 w 21196"/>
                  <a:gd name="T19" fmla="*/ 21426 h 21426"/>
                  <a:gd name="T20" fmla="*/ 21189 w 21196"/>
                  <a:gd name="T21" fmla="*/ 15155 h 21426"/>
                  <a:gd name="T22" fmla="*/ 16457 w 21196"/>
                  <a:gd name="T23" fmla="*/ 9755 h 21426"/>
                  <a:gd name="T24" fmla="*/ 5760 w 21196"/>
                  <a:gd name="T25" fmla="*/ 3832 h 21426"/>
                  <a:gd name="T26" fmla="*/ 12137 w 21196"/>
                  <a:gd name="T27" fmla="*/ 3832 h 21426"/>
                  <a:gd name="T28" fmla="*/ 13166 w 21196"/>
                  <a:gd name="T29" fmla="*/ 3832 h 21426"/>
                  <a:gd name="T30" fmla="*/ 15017 w 21196"/>
                  <a:gd name="T31" fmla="*/ 5923 h 21426"/>
                  <a:gd name="T32" fmla="*/ 12754 w 21196"/>
                  <a:gd name="T33" fmla="*/ 8535 h 21426"/>
                  <a:gd name="T34" fmla="*/ 5760 w 21196"/>
                  <a:gd name="T35" fmla="*/ 8535 h 21426"/>
                  <a:gd name="T36" fmla="*/ 5760 w 21196"/>
                  <a:gd name="T37" fmla="*/ 3832 h 21426"/>
                  <a:gd name="T38" fmla="*/ 12754 w 21196"/>
                  <a:gd name="T39" fmla="*/ 17594 h 21426"/>
                  <a:gd name="T40" fmla="*/ 12343 w 21196"/>
                  <a:gd name="T41" fmla="*/ 17594 h 21426"/>
                  <a:gd name="T42" fmla="*/ 5760 w 21196"/>
                  <a:gd name="T43" fmla="*/ 17594 h 21426"/>
                  <a:gd name="T44" fmla="*/ 5760 w 21196"/>
                  <a:gd name="T45" fmla="*/ 11845 h 21426"/>
                  <a:gd name="T46" fmla="*/ 13166 w 21196"/>
                  <a:gd name="T47" fmla="*/ 11845 h 21426"/>
                  <a:gd name="T48" fmla="*/ 15840 w 21196"/>
                  <a:gd name="T49" fmla="*/ 14806 h 21426"/>
                  <a:gd name="T50" fmla="*/ 12754 w 21196"/>
                  <a:gd name="T51" fmla="*/ 17594 h 21426"/>
                  <a:gd name="T52" fmla="*/ 12754 w 21196"/>
                  <a:gd name="T53" fmla="*/ 17594 h 2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96" h="21426">
                    <a:moveTo>
                      <a:pt x="16457" y="9755"/>
                    </a:moveTo>
                    <a:cubicBezTo>
                      <a:pt x="16457" y="9755"/>
                      <a:pt x="20366" y="9581"/>
                      <a:pt x="20366" y="5748"/>
                    </a:cubicBezTo>
                    <a:cubicBezTo>
                      <a:pt x="20366" y="1742"/>
                      <a:pt x="17074" y="0"/>
                      <a:pt x="13166" y="0"/>
                    </a:cubicBezTo>
                    <a:cubicBezTo>
                      <a:pt x="5760" y="0"/>
                      <a:pt x="5760" y="0"/>
                      <a:pt x="5760" y="0"/>
                    </a:cubicBezTo>
                    <a:cubicBezTo>
                      <a:pt x="5554" y="0"/>
                      <a:pt x="5554" y="0"/>
                      <a:pt x="5554" y="0"/>
                    </a:cubicBezTo>
                    <a:cubicBezTo>
                      <a:pt x="0" y="0"/>
                      <a:pt x="0" y="0"/>
                      <a:pt x="0" y="0"/>
                    </a:cubicBezTo>
                    <a:cubicBezTo>
                      <a:pt x="0" y="21426"/>
                      <a:pt x="0" y="21426"/>
                      <a:pt x="0" y="21426"/>
                    </a:cubicBezTo>
                    <a:cubicBezTo>
                      <a:pt x="5554" y="21426"/>
                      <a:pt x="5554" y="21426"/>
                      <a:pt x="5554" y="21426"/>
                    </a:cubicBezTo>
                    <a:cubicBezTo>
                      <a:pt x="5760" y="21426"/>
                      <a:pt x="5760" y="21426"/>
                      <a:pt x="5760" y="21426"/>
                    </a:cubicBezTo>
                    <a:cubicBezTo>
                      <a:pt x="13166" y="21426"/>
                      <a:pt x="13166" y="21426"/>
                      <a:pt x="13166" y="21426"/>
                    </a:cubicBezTo>
                    <a:cubicBezTo>
                      <a:pt x="13166" y="21426"/>
                      <a:pt x="21189" y="21600"/>
                      <a:pt x="21189" y="15155"/>
                    </a:cubicBezTo>
                    <a:cubicBezTo>
                      <a:pt x="21189" y="15155"/>
                      <a:pt x="21600" y="9755"/>
                      <a:pt x="16457" y="9755"/>
                    </a:cubicBezTo>
                    <a:close/>
                    <a:moveTo>
                      <a:pt x="5760" y="3832"/>
                    </a:moveTo>
                    <a:cubicBezTo>
                      <a:pt x="12137" y="3832"/>
                      <a:pt x="12137" y="3832"/>
                      <a:pt x="12137" y="3832"/>
                    </a:cubicBezTo>
                    <a:cubicBezTo>
                      <a:pt x="13166" y="3832"/>
                      <a:pt x="13166" y="3832"/>
                      <a:pt x="13166" y="3832"/>
                    </a:cubicBezTo>
                    <a:cubicBezTo>
                      <a:pt x="13166" y="3832"/>
                      <a:pt x="15017" y="3832"/>
                      <a:pt x="15017" y="5923"/>
                    </a:cubicBezTo>
                    <a:cubicBezTo>
                      <a:pt x="15017" y="8187"/>
                      <a:pt x="13783" y="8535"/>
                      <a:pt x="12754" y="8535"/>
                    </a:cubicBezTo>
                    <a:cubicBezTo>
                      <a:pt x="5760" y="8535"/>
                      <a:pt x="5760" y="8535"/>
                      <a:pt x="5760" y="8535"/>
                    </a:cubicBezTo>
                    <a:lnTo>
                      <a:pt x="5760" y="3832"/>
                    </a:lnTo>
                    <a:close/>
                    <a:moveTo>
                      <a:pt x="12754" y="17594"/>
                    </a:moveTo>
                    <a:cubicBezTo>
                      <a:pt x="12549" y="17594"/>
                      <a:pt x="12343" y="17594"/>
                      <a:pt x="12343" y="17594"/>
                    </a:cubicBezTo>
                    <a:cubicBezTo>
                      <a:pt x="5760" y="17594"/>
                      <a:pt x="5760" y="17594"/>
                      <a:pt x="5760" y="17594"/>
                    </a:cubicBezTo>
                    <a:cubicBezTo>
                      <a:pt x="5760" y="11845"/>
                      <a:pt x="5760" y="11845"/>
                      <a:pt x="5760" y="11845"/>
                    </a:cubicBezTo>
                    <a:cubicBezTo>
                      <a:pt x="13166" y="11845"/>
                      <a:pt x="13166" y="11845"/>
                      <a:pt x="13166" y="11845"/>
                    </a:cubicBezTo>
                    <a:cubicBezTo>
                      <a:pt x="13166" y="11845"/>
                      <a:pt x="15840" y="11845"/>
                      <a:pt x="15840" y="14806"/>
                    </a:cubicBezTo>
                    <a:cubicBezTo>
                      <a:pt x="15840" y="17245"/>
                      <a:pt x="13783" y="17594"/>
                      <a:pt x="12754" y="17594"/>
                    </a:cubicBezTo>
                    <a:close/>
                    <a:moveTo>
                      <a:pt x="12754" y="17594"/>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solidFill>
                    <a:schemeClr val="bg1"/>
                  </a:solidFill>
                  <a:cs typeface="+mn-ea"/>
                  <a:sym typeface="+mn-lt"/>
                </a:endParaRPr>
              </a:p>
            </p:txBody>
          </p:sp>
          <p:sp>
            <p:nvSpPr>
              <p:cNvPr id="33" name="AutoShape 37"/>
              <p:cNvSpPr>
                <a:spLocks/>
              </p:cNvSpPr>
              <p:nvPr/>
            </p:nvSpPr>
            <p:spPr bwMode="auto">
              <a:xfrm>
                <a:off x="225" y="64"/>
                <a:ext cx="188" cy="199"/>
              </a:xfrm>
              <a:custGeom>
                <a:avLst/>
                <a:gdLst>
                  <a:gd name="T0" fmla="*/ 10159 w 19520"/>
                  <a:gd name="T1" fmla="*/ 0 h 21159"/>
                  <a:gd name="T2" fmla="*/ 7 w 19520"/>
                  <a:gd name="T3" fmla="*/ 10466 h 21159"/>
                  <a:gd name="T4" fmla="*/ 10159 w 19520"/>
                  <a:gd name="T5" fmla="*/ 21155 h 21159"/>
                  <a:gd name="T6" fmla="*/ 19231 w 19520"/>
                  <a:gd name="T7" fmla="*/ 13806 h 21159"/>
                  <a:gd name="T8" fmla="*/ 14695 w 19520"/>
                  <a:gd name="T9" fmla="*/ 13806 h 21159"/>
                  <a:gd name="T10" fmla="*/ 10375 w 19520"/>
                  <a:gd name="T11" fmla="*/ 16701 h 21159"/>
                  <a:gd name="T12" fmla="*/ 5623 w 19520"/>
                  <a:gd name="T13" fmla="*/ 12025 h 21159"/>
                  <a:gd name="T14" fmla="*/ 19447 w 19520"/>
                  <a:gd name="T15" fmla="*/ 12025 h 21159"/>
                  <a:gd name="T16" fmla="*/ 10159 w 19520"/>
                  <a:gd name="T17" fmla="*/ 0 h 21159"/>
                  <a:gd name="T18" fmla="*/ 5623 w 19520"/>
                  <a:gd name="T19" fmla="*/ 8239 h 21159"/>
                  <a:gd name="T20" fmla="*/ 10375 w 19520"/>
                  <a:gd name="T21" fmla="*/ 4008 h 21159"/>
                  <a:gd name="T22" fmla="*/ 14479 w 19520"/>
                  <a:gd name="T23" fmla="*/ 8239 h 21159"/>
                  <a:gd name="T24" fmla="*/ 5623 w 19520"/>
                  <a:gd name="T25" fmla="*/ 8239 h 21159"/>
                  <a:gd name="T26" fmla="*/ 5623 w 19520"/>
                  <a:gd name="T27" fmla="*/ 8239 h 2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520" h="21159">
                    <a:moveTo>
                      <a:pt x="10159" y="0"/>
                    </a:moveTo>
                    <a:cubicBezTo>
                      <a:pt x="7" y="0"/>
                      <a:pt x="7" y="10466"/>
                      <a:pt x="7" y="10466"/>
                    </a:cubicBezTo>
                    <a:cubicBezTo>
                      <a:pt x="7" y="10466"/>
                      <a:pt x="-641" y="21155"/>
                      <a:pt x="10159" y="21155"/>
                    </a:cubicBezTo>
                    <a:cubicBezTo>
                      <a:pt x="10159" y="21155"/>
                      <a:pt x="19231" y="21600"/>
                      <a:pt x="19231" y="13806"/>
                    </a:cubicBezTo>
                    <a:cubicBezTo>
                      <a:pt x="14695" y="13806"/>
                      <a:pt x="14695" y="13806"/>
                      <a:pt x="14695" y="13806"/>
                    </a:cubicBezTo>
                    <a:cubicBezTo>
                      <a:pt x="14695" y="13806"/>
                      <a:pt x="14695" y="16701"/>
                      <a:pt x="10375" y="16701"/>
                    </a:cubicBezTo>
                    <a:cubicBezTo>
                      <a:pt x="10375" y="16701"/>
                      <a:pt x="5623" y="16924"/>
                      <a:pt x="5623" y="12025"/>
                    </a:cubicBezTo>
                    <a:cubicBezTo>
                      <a:pt x="19447" y="12025"/>
                      <a:pt x="19447" y="12025"/>
                      <a:pt x="19447" y="12025"/>
                    </a:cubicBezTo>
                    <a:cubicBezTo>
                      <a:pt x="19447" y="12025"/>
                      <a:pt x="20959" y="0"/>
                      <a:pt x="10159" y="0"/>
                    </a:cubicBezTo>
                    <a:close/>
                    <a:moveTo>
                      <a:pt x="5623" y="8239"/>
                    </a:moveTo>
                    <a:cubicBezTo>
                      <a:pt x="5623" y="8239"/>
                      <a:pt x="6271" y="4008"/>
                      <a:pt x="10375" y="4008"/>
                    </a:cubicBezTo>
                    <a:cubicBezTo>
                      <a:pt x="14479" y="4008"/>
                      <a:pt x="14479" y="8239"/>
                      <a:pt x="14479" y="8239"/>
                    </a:cubicBezTo>
                    <a:lnTo>
                      <a:pt x="5623" y="8239"/>
                    </a:lnTo>
                    <a:close/>
                    <a:moveTo>
                      <a:pt x="5623" y="8239"/>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solidFill>
                    <a:schemeClr val="bg1"/>
                  </a:solidFill>
                  <a:cs typeface="+mn-ea"/>
                  <a:sym typeface="+mn-lt"/>
                </a:endParaRPr>
              </a:p>
            </p:txBody>
          </p:sp>
          <p:sp>
            <p:nvSpPr>
              <p:cNvPr id="34" name="Rectangle 38"/>
              <p:cNvSpPr>
                <a:spLocks/>
              </p:cNvSpPr>
              <p:nvPr/>
            </p:nvSpPr>
            <p:spPr bwMode="auto">
              <a:xfrm>
                <a:off x="269" y="15"/>
                <a:ext cx="127" cy="30"/>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solidFill>
                    <a:schemeClr val="bg1"/>
                  </a:solidFill>
                  <a:cs typeface="+mn-ea"/>
                  <a:sym typeface="+mn-lt"/>
                </a:endParaRPr>
              </a:p>
            </p:txBody>
          </p:sp>
        </p:grpSp>
      </p:grpSp>
      <p:grpSp>
        <p:nvGrpSpPr>
          <p:cNvPr id="35" name="Group 7"/>
          <p:cNvGrpSpPr/>
          <p:nvPr/>
        </p:nvGrpSpPr>
        <p:grpSpPr>
          <a:xfrm>
            <a:off x="8116079" y="4609027"/>
            <a:ext cx="1014149" cy="1014142"/>
            <a:chOff x="8116190" y="4609089"/>
            <a:chExt cx="1014204" cy="1014198"/>
          </a:xfrm>
        </p:grpSpPr>
        <p:sp>
          <p:nvSpPr>
            <p:cNvPr id="36" name="Oval 199"/>
            <p:cNvSpPr/>
            <p:nvPr/>
          </p:nvSpPr>
          <p:spPr>
            <a:xfrm>
              <a:off x="8116190" y="4609089"/>
              <a:ext cx="1014204" cy="10141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37" name="Group 21"/>
            <p:cNvGrpSpPr>
              <a:grpSpLocks/>
            </p:cNvGrpSpPr>
            <p:nvPr/>
          </p:nvGrpSpPr>
          <p:grpSpPr bwMode="auto">
            <a:xfrm>
              <a:off x="8323612" y="4962792"/>
              <a:ext cx="587613" cy="332182"/>
              <a:chOff x="0" y="0"/>
              <a:chExt cx="489" cy="277"/>
            </a:xfrm>
            <a:solidFill>
              <a:schemeClr val="bg1"/>
            </a:solidFill>
          </p:grpSpPr>
          <p:sp>
            <p:nvSpPr>
              <p:cNvPr id="38" name="AutoShape 16"/>
              <p:cNvSpPr>
                <a:spLocks/>
              </p:cNvSpPr>
              <p:nvPr/>
            </p:nvSpPr>
            <p:spPr bwMode="auto">
              <a:xfrm>
                <a:off x="0" y="0"/>
                <a:ext cx="121" cy="212"/>
              </a:xfrm>
              <a:custGeom>
                <a:avLst/>
                <a:gdLst>
                  <a:gd name="T0" fmla="*/ 13221 w 21600"/>
                  <a:gd name="T1" fmla="*/ 0 h 21600"/>
                  <a:gd name="T2" fmla="*/ 13221 w 21600"/>
                  <a:gd name="T3" fmla="*/ 6597 h 21600"/>
                  <a:gd name="T4" fmla="*/ 0 w 21600"/>
                  <a:gd name="T5" fmla="*/ 6597 h 21600"/>
                  <a:gd name="T6" fmla="*/ 0 w 21600"/>
                  <a:gd name="T7" fmla="*/ 21600 h 21600"/>
                  <a:gd name="T8" fmla="*/ 21600 w 21600"/>
                  <a:gd name="T9" fmla="*/ 21600 h 21600"/>
                  <a:gd name="T10" fmla="*/ 21600 w 21600"/>
                  <a:gd name="T11" fmla="*/ 0 h 21600"/>
                  <a:gd name="T12" fmla="*/ 13221 w 21600"/>
                  <a:gd name="T13" fmla="*/ 0 h 21600"/>
                  <a:gd name="T14" fmla="*/ 13221 w 21600"/>
                  <a:gd name="T15" fmla="*/ 17663 h 21600"/>
                  <a:gd name="T16" fmla="*/ 8752 w 21600"/>
                  <a:gd name="T17" fmla="*/ 17663 h 21600"/>
                  <a:gd name="T18" fmla="*/ 8752 w 21600"/>
                  <a:gd name="T19" fmla="*/ 10853 h 21600"/>
                  <a:gd name="T20" fmla="*/ 13221 w 21600"/>
                  <a:gd name="T21" fmla="*/ 10853 h 21600"/>
                  <a:gd name="T22" fmla="*/ 13221 w 21600"/>
                  <a:gd name="T23" fmla="*/ 17663 h 21600"/>
                  <a:gd name="T24" fmla="*/ 13221 w 21600"/>
                  <a:gd name="T25" fmla="*/ 1766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00" h="21600">
                    <a:moveTo>
                      <a:pt x="13221" y="0"/>
                    </a:moveTo>
                    <a:lnTo>
                      <a:pt x="13221" y="6597"/>
                    </a:lnTo>
                    <a:lnTo>
                      <a:pt x="0" y="6597"/>
                    </a:lnTo>
                    <a:lnTo>
                      <a:pt x="0" y="21600"/>
                    </a:lnTo>
                    <a:lnTo>
                      <a:pt x="21600" y="21600"/>
                    </a:lnTo>
                    <a:lnTo>
                      <a:pt x="21600" y="0"/>
                    </a:lnTo>
                    <a:lnTo>
                      <a:pt x="13221" y="0"/>
                    </a:lnTo>
                    <a:close/>
                    <a:moveTo>
                      <a:pt x="13221" y="17663"/>
                    </a:moveTo>
                    <a:lnTo>
                      <a:pt x="8752" y="17663"/>
                    </a:lnTo>
                    <a:lnTo>
                      <a:pt x="8752" y="10853"/>
                    </a:lnTo>
                    <a:lnTo>
                      <a:pt x="13221" y="10853"/>
                    </a:lnTo>
                    <a:lnTo>
                      <a:pt x="13221" y="17663"/>
                    </a:lnTo>
                    <a:close/>
                    <a:moveTo>
                      <a:pt x="13221" y="17663"/>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39" name="AutoShape 17"/>
              <p:cNvSpPr>
                <a:spLocks/>
              </p:cNvSpPr>
              <p:nvPr/>
            </p:nvSpPr>
            <p:spPr bwMode="auto">
              <a:xfrm>
                <a:off x="219" y="64"/>
                <a:ext cx="124" cy="213"/>
              </a:xfrm>
              <a:custGeom>
                <a:avLst/>
                <a:gdLst>
                  <a:gd name="T0" fmla="*/ 549 w 21600"/>
                  <a:gd name="T1" fmla="*/ 0 h 21600"/>
                  <a:gd name="T2" fmla="*/ 549 w 21600"/>
                  <a:gd name="T3" fmla="*/ 15003 h 21600"/>
                  <a:gd name="T4" fmla="*/ 12997 w 21600"/>
                  <a:gd name="T5" fmla="*/ 15003 h 21600"/>
                  <a:gd name="T6" fmla="*/ 12997 w 21600"/>
                  <a:gd name="T7" fmla="*/ 17557 h 21600"/>
                  <a:gd name="T8" fmla="*/ 0 w 21600"/>
                  <a:gd name="T9" fmla="*/ 17557 h 21600"/>
                  <a:gd name="T10" fmla="*/ 0 w 21600"/>
                  <a:gd name="T11" fmla="*/ 21600 h 21600"/>
                  <a:gd name="T12" fmla="*/ 17756 w 21600"/>
                  <a:gd name="T13" fmla="*/ 21600 h 21600"/>
                  <a:gd name="T14" fmla="*/ 21600 w 21600"/>
                  <a:gd name="T15" fmla="*/ 21600 h 21600"/>
                  <a:gd name="T16" fmla="*/ 21600 w 21600"/>
                  <a:gd name="T17" fmla="*/ 0 h 21600"/>
                  <a:gd name="T18" fmla="*/ 549 w 21600"/>
                  <a:gd name="T19" fmla="*/ 0 h 21600"/>
                  <a:gd name="T20" fmla="*/ 12997 w 21600"/>
                  <a:gd name="T21" fmla="*/ 11066 h 21600"/>
                  <a:gd name="T22" fmla="*/ 8786 w 21600"/>
                  <a:gd name="T23" fmla="*/ 11066 h 21600"/>
                  <a:gd name="T24" fmla="*/ 8786 w 21600"/>
                  <a:gd name="T25" fmla="*/ 4043 h 21600"/>
                  <a:gd name="T26" fmla="*/ 12997 w 21600"/>
                  <a:gd name="T27" fmla="*/ 4043 h 21600"/>
                  <a:gd name="T28" fmla="*/ 12997 w 21600"/>
                  <a:gd name="T29" fmla="*/ 11066 h 21600"/>
                  <a:gd name="T30" fmla="*/ 12997 w 21600"/>
                  <a:gd name="T31" fmla="*/ 110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549" y="0"/>
                    </a:moveTo>
                    <a:lnTo>
                      <a:pt x="549" y="15003"/>
                    </a:lnTo>
                    <a:lnTo>
                      <a:pt x="12997" y="15003"/>
                    </a:lnTo>
                    <a:lnTo>
                      <a:pt x="12997" y="17557"/>
                    </a:lnTo>
                    <a:lnTo>
                      <a:pt x="0" y="17557"/>
                    </a:lnTo>
                    <a:lnTo>
                      <a:pt x="0" y="21600"/>
                    </a:lnTo>
                    <a:lnTo>
                      <a:pt x="17756" y="21600"/>
                    </a:lnTo>
                    <a:lnTo>
                      <a:pt x="21600" y="21600"/>
                    </a:lnTo>
                    <a:lnTo>
                      <a:pt x="21600" y="0"/>
                    </a:lnTo>
                    <a:lnTo>
                      <a:pt x="549" y="0"/>
                    </a:lnTo>
                    <a:close/>
                    <a:moveTo>
                      <a:pt x="12997" y="11066"/>
                    </a:moveTo>
                    <a:lnTo>
                      <a:pt x="8786" y="11066"/>
                    </a:lnTo>
                    <a:lnTo>
                      <a:pt x="8786" y="4043"/>
                    </a:lnTo>
                    <a:lnTo>
                      <a:pt x="12997" y="4043"/>
                    </a:lnTo>
                    <a:lnTo>
                      <a:pt x="12997" y="11066"/>
                    </a:lnTo>
                    <a:close/>
                    <a:moveTo>
                      <a:pt x="12997" y="11066"/>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40" name="AutoShape 18"/>
              <p:cNvSpPr>
                <a:spLocks/>
              </p:cNvSpPr>
              <p:nvPr/>
            </p:nvSpPr>
            <p:spPr bwMode="auto">
              <a:xfrm>
                <a:off x="368" y="64"/>
                <a:ext cx="121" cy="213"/>
              </a:xfrm>
              <a:custGeom>
                <a:avLst/>
                <a:gdLst>
                  <a:gd name="T0" fmla="*/ 0 w 21600"/>
                  <a:gd name="T1" fmla="*/ 0 h 21600"/>
                  <a:gd name="T2" fmla="*/ 0 w 21600"/>
                  <a:gd name="T3" fmla="*/ 15003 h 21600"/>
                  <a:gd name="T4" fmla="*/ 13221 w 21600"/>
                  <a:gd name="T5" fmla="*/ 15003 h 21600"/>
                  <a:gd name="T6" fmla="*/ 13221 w 21600"/>
                  <a:gd name="T7" fmla="*/ 17557 h 21600"/>
                  <a:gd name="T8" fmla="*/ 0 w 21600"/>
                  <a:gd name="T9" fmla="*/ 17557 h 21600"/>
                  <a:gd name="T10" fmla="*/ 0 w 21600"/>
                  <a:gd name="T11" fmla="*/ 21600 h 21600"/>
                  <a:gd name="T12" fmla="*/ 17690 w 21600"/>
                  <a:gd name="T13" fmla="*/ 21600 h 21600"/>
                  <a:gd name="T14" fmla="*/ 21600 w 21600"/>
                  <a:gd name="T15" fmla="*/ 21600 h 21600"/>
                  <a:gd name="T16" fmla="*/ 21600 w 21600"/>
                  <a:gd name="T17" fmla="*/ 0 h 21600"/>
                  <a:gd name="T18" fmla="*/ 0 w 21600"/>
                  <a:gd name="T19" fmla="*/ 0 h 21600"/>
                  <a:gd name="T20" fmla="*/ 13221 w 21600"/>
                  <a:gd name="T21" fmla="*/ 11066 h 21600"/>
                  <a:gd name="T22" fmla="*/ 8752 w 21600"/>
                  <a:gd name="T23" fmla="*/ 11066 h 21600"/>
                  <a:gd name="T24" fmla="*/ 8752 w 21600"/>
                  <a:gd name="T25" fmla="*/ 4043 h 21600"/>
                  <a:gd name="T26" fmla="*/ 13221 w 21600"/>
                  <a:gd name="T27" fmla="*/ 4043 h 21600"/>
                  <a:gd name="T28" fmla="*/ 13221 w 21600"/>
                  <a:gd name="T29" fmla="*/ 11066 h 21600"/>
                  <a:gd name="T30" fmla="*/ 13221 w 21600"/>
                  <a:gd name="T31" fmla="*/ 110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0" y="0"/>
                    </a:moveTo>
                    <a:lnTo>
                      <a:pt x="0" y="15003"/>
                    </a:lnTo>
                    <a:lnTo>
                      <a:pt x="13221" y="15003"/>
                    </a:lnTo>
                    <a:lnTo>
                      <a:pt x="13221" y="17557"/>
                    </a:lnTo>
                    <a:lnTo>
                      <a:pt x="0" y="17557"/>
                    </a:lnTo>
                    <a:lnTo>
                      <a:pt x="0" y="21600"/>
                    </a:lnTo>
                    <a:lnTo>
                      <a:pt x="17690" y="21600"/>
                    </a:lnTo>
                    <a:lnTo>
                      <a:pt x="21600" y="21600"/>
                    </a:lnTo>
                    <a:lnTo>
                      <a:pt x="21600" y="0"/>
                    </a:lnTo>
                    <a:lnTo>
                      <a:pt x="0" y="0"/>
                    </a:lnTo>
                    <a:close/>
                    <a:moveTo>
                      <a:pt x="13221" y="11066"/>
                    </a:moveTo>
                    <a:lnTo>
                      <a:pt x="8752" y="11066"/>
                    </a:lnTo>
                    <a:lnTo>
                      <a:pt x="8752" y="4043"/>
                    </a:lnTo>
                    <a:lnTo>
                      <a:pt x="13221" y="4043"/>
                    </a:lnTo>
                    <a:lnTo>
                      <a:pt x="13221" y="11066"/>
                    </a:lnTo>
                    <a:close/>
                    <a:moveTo>
                      <a:pt x="13221" y="11066"/>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41" name="Rectangle 19"/>
              <p:cNvSpPr>
                <a:spLocks/>
              </p:cNvSpPr>
              <p:nvPr/>
            </p:nvSpPr>
            <p:spPr bwMode="auto">
              <a:xfrm>
                <a:off x="145" y="66"/>
                <a:ext cx="64" cy="144"/>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cs typeface="+mn-ea"/>
                  <a:sym typeface="+mn-lt"/>
                </a:endParaRPr>
              </a:p>
            </p:txBody>
          </p:sp>
          <p:sp>
            <p:nvSpPr>
              <p:cNvPr id="42" name="Rectangle 20"/>
              <p:cNvSpPr>
                <a:spLocks/>
              </p:cNvSpPr>
              <p:nvPr/>
            </p:nvSpPr>
            <p:spPr bwMode="auto">
              <a:xfrm>
                <a:off x="145" y="2"/>
                <a:ext cx="64" cy="40"/>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cs typeface="+mn-ea"/>
                  <a:sym typeface="+mn-lt"/>
                </a:endParaRPr>
              </a:p>
            </p:txBody>
          </p:sp>
        </p:grpSp>
      </p:grpSp>
      <p:grpSp>
        <p:nvGrpSpPr>
          <p:cNvPr id="43" name="Group 4"/>
          <p:cNvGrpSpPr/>
          <p:nvPr/>
        </p:nvGrpSpPr>
        <p:grpSpPr>
          <a:xfrm>
            <a:off x="4572088" y="3365320"/>
            <a:ext cx="1014140" cy="1014140"/>
            <a:chOff x="4572001" y="3365314"/>
            <a:chExt cx="1014196" cy="1014196"/>
          </a:xfrm>
        </p:grpSpPr>
        <p:sp>
          <p:nvSpPr>
            <p:cNvPr id="44" name="Oval 217"/>
            <p:cNvSpPr/>
            <p:nvPr/>
          </p:nvSpPr>
          <p:spPr>
            <a:xfrm>
              <a:off x="4572001" y="3365314"/>
              <a:ext cx="1014196" cy="10141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5" name="Group 32"/>
            <p:cNvGrpSpPr>
              <a:grpSpLocks/>
            </p:cNvGrpSpPr>
            <p:nvPr/>
          </p:nvGrpSpPr>
          <p:grpSpPr bwMode="auto">
            <a:xfrm>
              <a:off x="4759959" y="3750725"/>
              <a:ext cx="640385" cy="278756"/>
              <a:chOff x="0" y="0"/>
              <a:chExt cx="424" cy="185"/>
            </a:xfrm>
            <a:solidFill>
              <a:srgbClr val="00B0F0"/>
            </a:solidFill>
          </p:grpSpPr>
          <p:sp>
            <p:nvSpPr>
              <p:cNvPr id="46" name="Oval 30"/>
              <p:cNvSpPr>
                <a:spLocks/>
              </p:cNvSpPr>
              <p:nvPr/>
            </p:nvSpPr>
            <p:spPr bwMode="auto">
              <a:xfrm>
                <a:off x="0" y="0"/>
                <a:ext cx="189"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sp>
            <p:nvSpPr>
              <p:cNvPr id="47" name="Oval 31"/>
              <p:cNvSpPr>
                <a:spLocks/>
              </p:cNvSpPr>
              <p:nvPr/>
            </p:nvSpPr>
            <p:spPr bwMode="auto">
              <a:xfrm>
                <a:off x="237" y="0"/>
                <a:ext cx="187"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grpSp>
      </p:grpSp>
      <p:grpSp>
        <p:nvGrpSpPr>
          <p:cNvPr id="48" name="Group 1"/>
          <p:cNvGrpSpPr/>
          <p:nvPr/>
        </p:nvGrpSpPr>
        <p:grpSpPr>
          <a:xfrm>
            <a:off x="1126170" y="1646270"/>
            <a:ext cx="2872693" cy="4422585"/>
            <a:chOff x="1125895" y="1646170"/>
            <a:chExt cx="2872850" cy="4422828"/>
          </a:xfrm>
        </p:grpSpPr>
        <p:grpSp>
          <p:nvGrpSpPr>
            <p:cNvPr id="49" name="Group 266"/>
            <p:cNvGrpSpPr/>
            <p:nvPr/>
          </p:nvGrpSpPr>
          <p:grpSpPr>
            <a:xfrm>
              <a:off x="1942030" y="4877111"/>
              <a:ext cx="1264416" cy="1191887"/>
              <a:chOff x="6633262" y="3693515"/>
              <a:chExt cx="1154243" cy="1088035"/>
            </a:xfrm>
          </p:grpSpPr>
          <p:sp>
            <p:nvSpPr>
              <p:cNvPr id="95" name="Freeform 31"/>
              <p:cNvSpPr>
                <a:spLocks/>
              </p:cNvSpPr>
              <p:nvPr/>
            </p:nvSpPr>
            <p:spPr bwMode="auto">
              <a:xfrm>
                <a:off x="6633262" y="3693515"/>
                <a:ext cx="1154243" cy="223603"/>
              </a:xfrm>
              <a:custGeom>
                <a:avLst/>
                <a:gdLst>
                  <a:gd name="T0" fmla="*/ 0 w 440"/>
                  <a:gd name="T1" fmla="*/ 0 h 93"/>
                  <a:gd name="T2" fmla="*/ 92 w 440"/>
                  <a:gd name="T3" fmla="*/ 70 h 93"/>
                  <a:gd name="T4" fmla="*/ 375 w 440"/>
                  <a:gd name="T5" fmla="*/ 62 h 93"/>
                  <a:gd name="T6" fmla="*/ 425 w 440"/>
                  <a:gd name="T7" fmla="*/ 32 h 93"/>
                  <a:gd name="T8" fmla="*/ 433 w 440"/>
                  <a:gd name="T9" fmla="*/ 4 h 93"/>
                  <a:gd name="T10" fmla="*/ 258 w 440"/>
                  <a:gd name="T11" fmla="*/ 62 h 93"/>
                  <a:gd name="T12" fmla="*/ 51 w 440"/>
                  <a:gd name="T13" fmla="*/ 30 h 93"/>
                  <a:gd name="T14" fmla="*/ 0 w 440"/>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93">
                    <a:moveTo>
                      <a:pt x="0" y="0"/>
                    </a:moveTo>
                    <a:cubicBezTo>
                      <a:pt x="13" y="39"/>
                      <a:pt x="53" y="63"/>
                      <a:pt x="92" y="70"/>
                    </a:cubicBezTo>
                    <a:cubicBezTo>
                      <a:pt x="185" y="93"/>
                      <a:pt x="284" y="89"/>
                      <a:pt x="375" y="62"/>
                    </a:cubicBezTo>
                    <a:cubicBezTo>
                      <a:pt x="394" y="56"/>
                      <a:pt x="414" y="49"/>
                      <a:pt x="425" y="32"/>
                    </a:cubicBezTo>
                    <a:cubicBezTo>
                      <a:pt x="431" y="27"/>
                      <a:pt x="440" y="5"/>
                      <a:pt x="433" y="4"/>
                    </a:cubicBezTo>
                    <a:cubicBezTo>
                      <a:pt x="384" y="44"/>
                      <a:pt x="320" y="58"/>
                      <a:pt x="258" y="62"/>
                    </a:cubicBezTo>
                    <a:cubicBezTo>
                      <a:pt x="188" y="64"/>
                      <a:pt x="115" y="60"/>
                      <a:pt x="51" y="30"/>
                    </a:cubicBezTo>
                    <a:cubicBezTo>
                      <a:pt x="33" y="22"/>
                      <a:pt x="16" y="12"/>
                      <a:pt x="0" y="0"/>
                    </a:cubicBezTo>
                    <a:close/>
                  </a:path>
                </a:pathLst>
              </a:custGeom>
              <a:solidFill>
                <a:srgbClr val="D7DE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96" name="Freeform 32"/>
              <p:cNvSpPr>
                <a:spLocks/>
              </p:cNvSpPr>
              <p:nvPr/>
            </p:nvSpPr>
            <p:spPr bwMode="auto">
              <a:xfrm>
                <a:off x="6927613" y="4536709"/>
                <a:ext cx="595519" cy="244841"/>
              </a:xfrm>
              <a:custGeom>
                <a:avLst/>
                <a:gdLst>
                  <a:gd name="T0" fmla="*/ 227 w 227"/>
                  <a:gd name="T1" fmla="*/ 5 h 102"/>
                  <a:gd name="T2" fmla="*/ 179 w 227"/>
                  <a:gd name="T3" fmla="*/ 76 h 102"/>
                  <a:gd name="T4" fmla="*/ 39 w 227"/>
                  <a:gd name="T5" fmla="*/ 68 h 102"/>
                  <a:gd name="T6" fmla="*/ 0 w 227"/>
                  <a:gd name="T7" fmla="*/ 0 h 102"/>
                  <a:gd name="T8" fmla="*/ 227 w 227"/>
                  <a:gd name="T9" fmla="*/ 5 h 102"/>
                </a:gdLst>
                <a:ahLst/>
                <a:cxnLst>
                  <a:cxn ang="0">
                    <a:pos x="T0" y="T1"/>
                  </a:cxn>
                  <a:cxn ang="0">
                    <a:pos x="T2" y="T3"/>
                  </a:cxn>
                  <a:cxn ang="0">
                    <a:pos x="T4" y="T5"/>
                  </a:cxn>
                  <a:cxn ang="0">
                    <a:pos x="T6" y="T7"/>
                  </a:cxn>
                  <a:cxn ang="0">
                    <a:pos x="T8" y="T9"/>
                  </a:cxn>
                </a:cxnLst>
                <a:rect l="0" t="0" r="r" b="b"/>
                <a:pathLst>
                  <a:path w="227" h="102">
                    <a:moveTo>
                      <a:pt x="227" y="5"/>
                    </a:moveTo>
                    <a:cubicBezTo>
                      <a:pt x="211" y="29"/>
                      <a:pt x="195" y="52"/>
                      <a:pt x="179" y="76"/>
                    </a:cubicBezTo>
                    <a:cubicBezTo>
                      <a:pt x="161" y="82"/>
                      <a:pt x="93" y="102"/>
                      <a:pt x="39" y="68"/>
                    </a:cubicBezTo>
                    <a:cubicBezTo>
                      <a:pt x="26" y="45"/>
                      <a:pt x="13" y="23"/>
                      <a:pt x="0" y="0"/>
                    </a:cubicBezTo>
                    <a:cubicBezTo>
                      <a:pt x="82" y="43"/>
                      <a:pt x="211" y="12"/>
                      <a:pt x="227" y="5"/>
                    </a:cubicBezTo>
                    <a:close/>
                  </a:path>
                </a:pathLst>
              </a:custGeom>
              <a:solidFill>
                <a:srgbClr val="0C0D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nvGrpSpPr>
              <p:cNvPr id="97" name="Group 269"/>
              <p:cNvGrpSpPr/>
              <p:nvPr/>
            </p:nvGrpSpPr>
            <p:grpSpPr>
              <a:xfrm>
                <a:off x="6641438" y="3789700"/>
                <a:ext cx="1120173" cy="960621"/>
                <a:chOff x="6641438" y="3789700"/>
                <a:chExt cx="1120173" cy="960621"/>
              </a:xfrm>
            </p:grpSpPr>
            <p:sp>
              <p:nvSpPr>
                <p:cNvPr id="100" name="Freeform 33"/>
                <p:cNvSpPr>
                  <a:spLocks/>
                </p:cNvSpPr>
                <p:nvPr/>
              </p:nvSpPr>
              <p:spPr bwMode="auto">
                <a:xfrm>
                  <a:off x="6916711" y="4524218"/>
                  <a:ext cx="618685" cy="226103"/>
                </a:xfrm>
                <a:custGeom>
                  <a:avLst/>
                  <a:gdLst>
                    <a:gd name="T0" fmla="*/ 231 w 236"/>
                    <a:gd name="T1" fmla="*/ 10 h 94"/>
                    <a:gd name="T2" fmla="*/ 229 w 236"/>
                    <a:gd name="T3" fmla="*/ 9 h 94"/>
                    <a:gd name="T4" fmla="*/ 181 w 236"/>
                    <a:gd name="T5" fmla="*/ 80 h 94"/>
                    <a:gd name="T6" fmla="*/ 183 w 236"/>
                    <a:gd name="T7" fmla="*/ 81 h 94"/>
                    <a:gd name="T8" fmla="*/ 182 w 236"/>
                    <a:gd name="T9" fmla="*/ 79 h 94"/>
                    <a:gd name="T10" fmla="*/ 115 w 236"/>
                    <a:gd name="T11" fmla="*/ 91 h 94"/>
                    <a:gd name="T12" fmla="*/ 44 w 236"/>
                    <a:gd name="T13" fmla="*/ 72 h 94"/>
                    <a:gd name="T14" fmla="*/ 43 w 236"/>
                    <a:gd name="T15" fmla="*/ 73 h 94"/>
                    <a:gd name="T16" fmla="*/ 45 w 236"/>
                    <a:gd name="T17" fmla="*/ 72 h 94"/>
                    <a:gd name="T18" fmla="*/ 6 w 236"/>
                    <a:gd name="T19" fmla="*/ 4 h 94"/>
                    <a:gd name="T20" fmla="*/ 4 w 236"/>
                    <a:gd name="T21" fmla="*/ 5 h 94"/>
                    <a:gd name="T22" fmla="*/ 3 w 236"/>
                    <a:gd name="T23" fmla="*/ 6 h 94"/>
                    <a:gd name="T24" fmla="*/ 113 w 236"/>
                    <a:gd name="T25" fmla="*/ 29 h 94"/>
                    <a:gd name="T26" fmla="*/ 190 w 236"/>
                    <a:gd name="T27" fmla="*/ 22 h 94"/>
                    <a:gd name="T28" fmla="*/ 217 w 236"/>
                    <a:gd name="T29" fmla="*/ 16 h 94"/>
                    <a:gd name="T30" fmla="*/ 231 w 236"/>
                    <a:gd name="T31" fmla="*/ 12 h 94"/>
                    <a:gd name="T32" fmla="*/ 231 w 236"/>
                    <a:gd name="T33" fmla="*/ 10 h 94"/>
                    <a:gd name="T34" fmla="*/ 229 w 236"/>
                    <a:gd name="T35" fmla="*/ 9 h 94"/>
                    <a:gd name="T36" fmla="*/ 231 w 236"/>
                    <a:gd name="T37" fmla="*/ 10 h 94"/>
                    <a:gd name="T38" fmla="*/ 230 w 236"/>
                    <a:gd name="T39" fmla="*/ 8 h 94"/>
                    <a:gd name="T40" fmla="*/ 216 w 236"/>
                    <a:gd name="T41" fmla="*/ 13 h 94"/>
                    <a:gd name="T42" fmla="*/ 113 w 236"/>
                    <a:gd name="T43" fmla="*/ 25 h 94"/>
                    <a:gd name="T44" fmla="*/ 5 w 236"/>
                    <a:gd name="T45" fmla="*/ 3 h 94"/>
                    <a:gd name="T46" fmla="*/ 0 w 236"/>
                    <a:gd name="T47" fmla="*/ 0 h 94"/>
                    <a:gd name="T48" fmla="*/ 3 w 236"/>
                    <a:gd name="T49" fmla="*/ 6 h 94"/>
                    <a:gd name="T50" fmla="*/ 42 w 236"/>
                    <a:gd name="T51" fmla="*/ 74 h 94"/>
                    <a:gd name="T52" fmla="*/ 42 w 236"/>
                    <a:gd name="T53" fmla="*/ 75 h 94"/>
                    <a:gd name="T54" fmla="*/ 42 w 236"/>
                    <a:gd name="T55" fmla="*/ 75 h 94"/>
                    <a:gd name="T56" fmla="*/ 115 w 236"/>
                    <a:gd name="T57" fmla="*/ 94 h 94"/>
                    <a:gd name="T58" fmla="*/ 183 w 236"/>
                    <a:gd name="T59" fmla="*/ 83 h 94"/>
                    <a:gd name="T60" fmla="*/ 184 w 236"/>
                    <a:gd name="T61" fmla="*/ 83 h 94"/>
                    <a:gd name="T62" fmla="*/ 184 w 236"/>
                    <a:gd name="T63" fmla="*/ 82 h 94"/>
                    <a:gd name="T64" fmla="*/ 232 w 236"/>
                    <a:gd name="T65" fmla="*/ 11 h 94"/>
                    <a:gd name="T66" fmla="*/ 236 w 236"/>
                    <a:gd name="T67" fmla="*/ 6 h 94"/>
                    <a:gd name="T68" fmla="*/ 230 w 236"/>
                    <a:gd name="T69" fmla="*/ 8 h 94"/>
                    <a:gd name="T70" fmla="*/ 231 w 236"/>
                    <a:gd name="T71" fmla="*/ 1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94">
                      <a:moveTo>
                        <a:pt x="231" y="10"/>
                      </a:moveTo>
                      <a:cubicBezTo>
                        <a:pt x="229" y="9"/>
                        <a:pt x="229" y="9"/>
                        <a:pt x="229" y="9"/>
                      </a:cubicBezTo>
                      <a:cubicBezTo>
                        <a:pt x="213" y="33"/>
                        <a:pt x="197" y="56"/>
                        <a:pt x="181" y="80"/>
                      </a:cubicBezTo>
                      <a:cubicBezTo>
                        <a:pt x="183" y="81"/>
                        <a:pt x="183" y="81"/>
                        <a:pt x="183" y="81"/>
                      </a:cubicBezTo>
                      <a:cubicBezTo>
                        <a:pt x="182" y="79"/>
                        <a:pt x="182" y="79"/>
                        <a:pt x="182" y="79"/>
                      </a:cubicBezTo>
                      <a:cubicBezTo>
                        <a:pt x="172" y="83"/>
                        <a:pt x="146" y="91"/>
                        <a:pt x="115" y="91"/>
                      </a:cubicBezTo>
                      <a:cubicBezTo>
                        <a:pt x="92" y="91"/>
                        <a:pt x="67" y="86"/>
                        <a:pt x="44" y="72"/>
                      </a:cubicBezTo>
                      <a:cubicBezTo>
                        <a:pt x="43" y="73"/>
                        <a:pt x="43" y="73"/>
                        <a:pt x="43" y="73"/>
                      </a:cubicBezTo>
                      <a:cubicBezTo>
                        <a:pt x="45" y="72"/>
                        <a:pt x="45" y="72"/>
                        <a:pt x="45" y="72"/>
                      </a:cubicBezTo>
                      <a:cubicBezTo>
                        <a:pt x="32" y="50"/>
                        <a:pt x="19" y="27"/>
                        <a:pt x="6" y="4"/>
                      </a:cubicBezTo>
                      <a:cubicBezTo>
                        <a:pt x="4" y="5"/>
                        <a:pt x="4" y="5"/>
                        <a:pt x="4" y="5"/>
                      </a:cubicBezTo>
                      <a:cubicBezTo>
                        <a:pt x="3" y="6"/>
                        <a:pt x="3" y="6"/>
                        <a:pt x="3" y="6"/>
                      </a:cubicBezTo>
                      <a:cubicBezTo>
                        <a:pt x="36" y="24"/>
                        <a:pt x="76" y="29"/>
                        <a:pt x="113" y="29"/>
                      </a:cubicBezTo>
                      <a:cubicBezTo>
                        <a:pt x="142" y="29"/>
                        <a:pt x="169" y="26"/>
                        <a:pt x="190" y="22"/>
                      </a:cubicBezTo>
                      <a:cubicBezTo>
                        <a:pt x="201" y="20"/>
                        <a:pt x="210" y="18"/>
                        <a:pt x="217" y="16"/>
                      </a:cubicBezTo>
                      <a:cubicBezTo>
                        <a:pt x="224" y="14"/>
                        <a:pt x="229" y="13"/>
                        <a:pt x="231" y="12"/>
                      </a:cubicBezTo>
                      <a:cubicBezTo>
                        <a:pt x="231" y="10"/>
                        <a:pt x="231" y="10"/>
                        <a:pt x="231" y="10"/>
                      </a:cubicBezTo>
                      <a:cubicBezTo>
                        <a:pt x="229" y="9"/>
                        <a:pt x="229" y="9"/>
                        <a:pt x="229" y="9"/>
                      </a:cubicBezTo>
                      <a:cubicBezTo>
                        <a:pt x="231" y="10"/>
                        <a:pt x="231" y="10"/>
                        <a:pt x="231" y="10"/>
                      </a:cubicBezTo>
                      <a:cubicBezTo>
                        <a:pt x="230" y="8"/>
                        <a:pt x="230" y="8"/>
                        <a:pt x="230" y="8"/>
                      </a:cubicBezTo>
                      <a:cubicBezTo>
                        <a:pt x="228" y="9"/>
                        <a:pt x="223" y="11"/>
                        <a:pt x="216" y="13"/>
                      </a:cubicBezTo>
                      <a:cubicBezTo>
                        <a:pt x="195" y="18"/>
                        <a:pt x="156" y="25"/>
                        <a:pt x="113" y="25"/>
                      </a:cubicBezTo>
                      <a:cubicBezTo>
                        <a:pt x="77" y="26"/>
                        <a:pt x="37" y="20"/>
                        <a:pt x="5" y="3"/>
                      </a:cubicBezTo>
                      <a:cubicBezTo>
                        <a:pt x="0" y="0"/>
                        <a:pt x="0" y="0"/>
                        <a:pt x="0" y="0"/>
                      </a:cubicBezTo>
                      <a:cubicBezTo>
                        <a:pt x="3" y="6"/>
                        <a:pt x="3" y="6"/>
                        <a:pt x="3" y="6"/>
                      </a:cubicBezTo>
                      <a:cubicBezTo>
                        <a:pt x="16" y="29"/>
                        <a:pt x="29" y="51"/>
                        <a:pt x="42" y="74"/>
                      </a:cubicBezTo>
                      <a:cubicBezTo>
                        <a:pt x="42" y="75"/>
                        <a:pt x="42" y="75"/>
                        <a:pt x="42" y="75"/>
                      </a:cubicBezTo>
                      <a:cubicBezTo>
                        <a:pt x="42" y="75"/>
                        <a:pt x="42" y="75"/>
                        <a:pt x="42" y="75"/>
                      </a:cubicBezTo>
                      <a:cubicBezTo>
                        <a:pt x="66" y="90"/>
                        <a:pt x="92" y="94"/>
                        <a:pt x="115" y="94"/>
                      </a:cubicBezTo>
                      <a:cubicBezTo>
                        <a:pt x="146" y="94"/>
                        <a:pt x="173" y="86"/>
                        <a:pt x="183" y="83"/>
                      </a:cubicBezTo>
                      <a:cubicBezTo>
                        <a:pt x="184" y="83"/>
                        <a:pt x="184" y="83"/>
                        <a:pt x="184" y="83"/>
                      </a:cubicBezTo>
                      <a:cubicBezTo>
                        <a:pt x="184" y="82"/>
                        <a:pt x="184" y="82"/>
                        <a:pt x="184" y="82"/>
                      </a:cubicBezTo>
                      <a:cubicBezTo>
                        <a:pt x="200" y="58"/>
                        <a:pt x="216" y="35"/>
                        <a:pt x="232" y="11"/>
                      </a:cubicBezTo>
                      <a:cubicBezTo>
                        <a:pt x="236" y="6"/>
                        <a:pt x="236" y="6"/>
                        <a:pt x="236" y="6"/>
                      </a:cubicBezTo>
                      <a:cubicBezTo>
                        <a:pt x="230" y="8"/>
                        <a:pt x="230" y="8"/>
                        <a:pt x="230" y="8"/>
                      </a:cubicBezTo>
                      <a:lnTo>
                        <a:pt x="231" y="10"/>
                      </a:lnTo>
                      <a:close/>
                    </a:path>
                  </a:pathLst>
                </a:custGeom>
                <a:solidFill>
                  <a:srgbClr val="01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01" name="Freeform 34"/>
                <p:cNvSpPr>
                  <a:spLocks/>
                </p:cNvSpPr>
                <p:nvPr/>
              </p:nvSpPr>
              <p:spPr bwMode="auto">
                <a:xfrm>
                  <a:off x="6641438" y="3789700"/>
                  <a:ext cx="1120173" cy="796976"/>
                </a:xfrm>
                <a:custGeom>
                  <a:avLst/>
                  <a:gdLst>
                    <a:gd name="T0" fmla="*/ 412 w 427"/>
                    <a:gd name="T1" fmla="*/ 4 h 332"/>
                    <a:gd name="T2" fmla="*/ 416 w 427"/>
                    <a:gd name="T3" fmla="*/ 30 h 332"/>
                    <a:gd name="T4" fmla="*/ 427 w 427"/>
                    <a:gd name="T5" fmla="*/ 34 h 332"/>
                    <a:gd name="T6" fmla="*/ 427 w 427"/>
                    <a:gd name="T7" fmla="*/ 50 h 332"/>
                    <a:gd name="T8" fmla="*/ 416 w 427"/>
                    <a:gd name="T9" fmla="*/ 54 h 332"/>
                    <a:gd name="T10" fmla="*/ 413 w 427"/>
                    <a:gd name="T11" fmla="*/ 84 h 332"/>
                    <a:gd name="T12" fmla="*/ 421 w 427"/>
                    <a:gd name="T13" fmla="*/ 85 h 332"/>
                    <a:gd name="T14" fmla="*/ 420 w 427"/>
                    <a:gd name="T15" fmla="*/ 110 h 332"/>
                    <a:gd name="T16" fmla="*/ 411 w 427"/>
                    <a:gd name="T17" fmla="*/ 119 h 332"/>
                    <a:gd name="T18" fmla="*/ 413 w 427"/>
                    <a:gd name="T19" fmla="*/ 132 h 332"/>
                    <a:gd name="T20" fmla="*/ 426 w 427"/>
                    <a:gd name="T21" fmla="*/ 144 h 332"/>
                    <a:gd name="T22" fmla="*/ 425 w 427"/>
                    <a:gd name="T23" fmla="*/ 156 h 332"/>
                    <a:gd name="T24" fmla="*/ 416 w 427"/>
                    <a:gd name="T25" fmla="*/ 166 h 332"/>
                    <a:gd name="T26" fmla="*/ 413 w 427"/>
                    <a:gd name="T27" fmla="*/ 171 h 332"/>
                    <a:gd name="T28" fmla="*/ 410 w 427"/>
                    <a:gd name="T29" fmla="*/ 180 h 332"/>
                    <a:gd name="T30" fmla="*/ 411 w 427"/>
                    <a:gd name="T31" fmla="*/ 191 h 332"/>
                    <a:gd name="T32" fmla="*/ 417 w 427"/>
                    <a:gd name="T33" fmla="*/ 200 h 332"/>
                    <a:gd name="T34" fmla="*/ 415 w 427"/>
                    <a:gd name="T35" fmla="*/ 219 h 332"/>
                    <a:gd name="T36" fmla="*/ 351 w 427"/>
                    <a:gd name="T37" fmla="*/ 306 h 332"/>
                    <a:gd name="T38" fmla="*/ 337 w 427"/>
                    <a:gd name="T39" fmla="*/ 313 h 332"/>
                    <a:gd name="T40" fmla="*/ 301 w 427"/>
                    <a:gd name="T41" fmla="*/ 324 h 332"/>
                    <a:gd name="T42" fmla="*/ 235 w 427"/>
                    <a:gd name="T43" fmla="*/ 332 h 332"/>
                    <a:gd name="T44" fmla="*/ 195 w 427"/>
                    <a:gd name="T45" fmla="*/ 330 h 332"/>
                    <a:gd name="T46" fmla="*/ 162 w 427"/>
                    <a:gd name="T47" fmla="*/ 329 h 332"/>
                    <a:gd name="T48" fmla="*/ 119 w 427"/>
                    <a:gd name="T49" fmla="*/ 318 h 332"/>
                    <a:gd name="T50" fmla="*/ 105 w 427"/>
                    <a:gd name="T51" fmla="*/ 307 h 332"/>
                    <a:gd name="T52" fmla="*/ 68 w 427"/>
                    <a:gd name="T53" fmla="*/ 282 h 332"/>
                    <a:gd name="T54" fmla="*/ 10 w 427"/>
                    <a:gd name="T55" fmla="*/ 218 h 332"/>
                    <a:gd name="T56" fmla="*/ 10 w 427"/>
                    <a:gd name="T57" fmla="*/ 203 h 332"/>
                    <a:gd name="T58" fmla="*/ 20 w 427"/>
                    <a:gd name="T59" fmla="*/ 203 h 332"/>
                    <a:gd name="T60" fmla="*/ 15 w 427"/>
                    <a:gd name="T61" fmla="*/ 189 h 332"/>
                    <a:gd name="T62" fmla="*/ 1 w 427"/>
                    <a:gd name="T63" fmla="*/ 162 h 332"/>
                    <a:gd name="T64" fmla="*/ 1 w 427"/>
                    <a:gd name="T65" fmla="*/ 153 h 332"/>
                    <a:gd name="T66" fmla="*/ 19 w 427"/>
                    <a:gd name="T67" fmla="*/ 138 h 332"/>
                    <a:gd name="T68" fmla="*/ 3 w 427"/>
                    <a:gd name="T69" fmla="*/ 112 h 332"/>
                    <a:gd name="T70" fmla="*/ 2 w 427"/>
                    <a:gd name="T71" fmla="*/ 108 h 332"/>
                    <a:gd name="T72" fmla="*/ 18 w 427"/>
                    <a:gd name="T73" fmla="*/ 86 h 332"/>
                    <a:gd name="T74" fmla="*/ 14 w 427"/>
                    <a:gd name="T75" fmla="*/ 73 h 332"/>
                    <a:gd name="T76" fmla="*/ 3 w 427"/>
                    <a:gd name="T77" fmla="*/ 60 h 332"/>
                    <a:gd name="T78" fmla="*/ 0 w 427"/>
                    <a:gd name="T79" fmla="*/ 50 h 332"/>
                    <a:gd name="T80" fmla="*/ 14 w 427"/>
                    <a:gd name="T81" fmla="*/ 33 h 332"/>
                    <a:gd name="T82" fmla="*/ 13 w 427"/>
                    <a:gd name="T83" fmla="*/ 17 h 332"/>
                    <a:gd name="T84" fmla="*/ 8 w 427"/>
                    <a:gd name="T85" fmla="*/ 9 h 332"/>
                    <a:gd name="T86" fmla="*/ 9 w 427"/>
                    <a:gd name="T87" fmla="*/ 1 h 332"/>
                    <a:gd name="T88" fmla="*/ 17 w 427"/>
                    <a:gd name="T89" fmla="*/ 0 h 332"/>
                    <a:gd name="T90" fmla="*/ 55 w 427"/>
                    <a:gd name="T91" fmla="*/ 25 h 332"/>
                    <a:gd name="T92" fmla="*/ 412 w 427"/>
                    <a:gd name="T9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7" h="332">
                      <a:moveTo>
                        <a:pt x="412" y="4"/>
                      </a:moveTo>
                      <a:cubicBezTo>
                        <a:pt x="414" y="13"/>
                        <a:pt x="415" y="21"/>
                        <a:pt x="416" y="30"/>
                      </a:cubicBezTo>
                      <a:cubicBezTo>
                        <a:pt x="420" y="31"/>
                        <a:pt x="423" y="32"/>
                        <a:pt x="427" y="34"/>
                      </a:cubicBezTo>
                      <a:cubicBezTo>
                        <a:pt x="427" y="39"/>
                        <a:pt x="427" y="44"/>
                        <a:pt x="427" y="50"/>
                      </a:cubicBezTo>
                      <a:cubicBezTo>
                        <a:pt x="423" y="51"/>
                        <a:pt x="420" y="53"/>
                        <a:pt x="416" y="54"/>
                      </a:cubicBezTo>
                      <a:cubicBezTo>
                        <a:pt x="415" y="64"/>
                        <a:pt x="414" y="74"/>
                        <a:pt x="413" y="84"/>
                      </a:cubicBezTo>
                      <a:cubicBezTo>
                        <a:pt x="416" y="84"/>
                        <a:pt x="418" y="85"/>
                        <a:pt x="421" y="85"/>
                      </a:cubicBezTo>
                      <a:cubicBezTo>
                        <a:pt x="421" y="94"/>
                        <a:pt x="420" y="102"/>
                        <a:pt x="420" y="110"/>
                      </a:cubicBezTo>
                      <a:cubicBezTo>
                        <a:pt x="417" y="113"/>
                        <a:pt x="414" y="116"/>
                        <a:pt x="411" y="119"/>
                      </a:cubicBezTo>
                      <a:cubicBezTo>
                        <a:pt x="412" y="123"/>
                        <a:pt x="413" y="128"/>
                        <a:pt x="413" y="132"/>
                      </a:cubicBezTo>
                      <a:cubicBezTo>
                        <a:pt x="417" y="136"/>
                        <a:pt x="422" y="140"/>
                        <a:pt x="426" y="144"/>
                      </a:cubicBezTo>
                      <a:cubicBezTo>
                        <a:pt x="425" y="148"/>
                        <a:pt x="425" y="152"/>
                        <a:pt x="425" y="156"/>
                      </a:cubicBezTo>
                      <a:cubicBezTo>
                        <a:pt x="422" y="159"/>
                        <a:pt x="419" y="162"/>
                        <a:pt x="416" y="166"/>
                      </a:cubicBezTo>
                      <a:cubicBezTo>
                        <a:pt x="415" y="167"/>
                        <a:pt x="414" y="169"/>
                        <a:pt x="413" y="171"/>
                      </a:cubicBezTo>
                      <a:cubicBezTo>
                        <a:pt x="412" y="174"/>
                        <a:pt x="411" y="177"/>
                        <a:pt x="410" y="180"/>
                      </a:cubicBezTo>
                      <a:cubicBezTo>
                        <a:pt x="410" y="184"/>
                        <a:pt x="411" y="187"/>
                        <a:pt x="411" y="191"/>
                      </a:cubicBezTo>
                      <a:cubicBezTo>
                        <a:pt x="413" y="194"/>
                        <a:pt x="415" y="197"/>
                        <a:pt x="417" y="200"/>
                      </a:cubicBezTo>
                      <a:cubicBezTo>
                        <a:pt x="417" y="206"/>
                        <a:pt x="416" y="213"/>
                        <a:pt x="415" y="219"/>
                      </a:cubicBezTo>
                      <a:cubicBezTo>
                        <a:pt x="394" y="248"/>
                        <a:pt x="373" y="277"/>
                        <a:pt x="351" y="306"/>
                      </a:cubicBezTo>
                      <a:cubicBezTo>
                        <a:pt x="346" y="308"/>
                        <a:pt x="342" y="310"/>
                        <a:pt x="337" y="313"/>
                      </a:cubicBezTo>
                      <a:cubicBezTo>
                        <a:pt x="325" y="316"/>
                        <a:pt x="313" y="320"/>
                        <a:pt x="301" y="324"/>
                      </a:cubicBezTo>
                      <a:cubicBezTo>
                        <a:pt x="279" y="327"/>
                        <a:pt x="257" y="329"/>
                        <a:pt x="235" y="332"/>
                      </a:cubicBezTo>
                      <a:cubicBezTo>
                        <a:pt x="222" y="331"/>
                        <a:pt x="208" y="330"/>
                        <a:pt x="195" y="330"/>
                      </a:cubicBezTo>
                      <a:cubicBezTo>
                        <a:pt x="184" y="329"/>
                        <a:pt x="173" y="329"/>
                        <a:pt x="162" y="329"/>
                      </a:cubicBezTo>
                      <a:cubicBezTo>
                        <a:pt x="148" y="325"/>
                        <a:pt x="133" y="322"/>
                        <a:pt x="119" y="318"/>
                      </a:cubicBezTo>
                      <a:cubicBezTo>
                        <a:pt x="115" y="315"/>
                        <a:pt x="110" y="311"/>
                        <a:pt x="105" y="307"/>
                      </a:cubicBezTo>
                      <a:cubicBezTo>
                        <a:pt x="93" y="299"/>
                        <a:pt x="81" y="290"/>
                        <a:pt x="68" y="282"/>
                      </a:cubicBezTo>
                      <a:cubicBezTo>
                        <a:pt x="49" y="261"/>
                        <a:pt x="29" y="239"/>
                        <a:pt x="10" y="218"/>
                      </a:cubicBezTo>
                      <a:cubicBezTo>
                        <a:pt x="10" y="213"/>
                        <a:pt x="10" y="208"/>
                        <a:pt x="10" y="203"/>
                      </a:cubicBezTo>
                      <a:cubicBezTo>
                        <a:pt x="13" y="203"/>
                        <a:pt x="17" y="203"/>
                        <a:pt x="20" y="203"/>
                      </a:cubicBezTo>
                      <a:cubicBezTo>
                        <a:pt x="18" y="199"/>
                        <a:pt x="16" y="194"/>
                        <a:pt x="15" y="189"/>
                      </a:cubicBezTo>
                      <a:cubicBezTo>
                        <a:pt x="10" y="180"/>
                        <a:pt x="6" y="171"/>
                        <a:pt x="1" y="162"/>
                      </a:cubicBezTo>
                      <a:cubicBezTo>
                        <a:pt x="1" y="159"/>
                        <a:pt x="1" y="156"/>
                        <a:pt x="1" y="153"/>
                      </a:cubicBezTo>
                      <a:cubicBezTo>
                        <a:pt x="7" y="148"/>
                        <a:pt x="13" y="143"/>
                        <a:pt x="19" y="138"/>
                      </a:cubicBezTo>
                      <a:cubicBezTo>
                        <a:pt x="14" y="129"/>
                        <a:pt x="9" y="121"/>
                        <a:pt x="3" y="112"/>
                      </a:cubicBezTo>
                      <a:cubicBezTo>
                        <a:pt x="3" y="111"/>
                        <a:pt x="3" y="109"/>
                        <a:pt x="2" y="108"/>
                      </a:cubicBezTo>
                      <a:cubicBezTo>
                        <a:pt x="8" y="101"/>
                        <a:pt x="13" y="94"/>
                        <a:pt x="18" y="86"/>
                      </a:cubicBezTo>
                      <a:cubicBezTo>
                        <a:pt x="17" y="82"/>
                        <a:pt x="15" y="78"/>
                        <a:pt x="14" y="73"/>
                      </a:cubicBezTo>
                      <a:cubicBezTo>
                        <a:pt x="10" y="69"/>
                        <a:pt x="7" y="64"/>
                        <a:pt x="3" y="60"/>
                      </a:cubicBezTo>
                      <a:cubicBezTo>
                        <a:pt x="2" y="57"/>
                        <a:pt x="1" y="53"/>
                        <a:pt x="0" y="50"/>
                      </a:cubicBezTo>
                      <a:cubicBezTo>
                        <a:pt x="5" y="44"/>
                        <a:pt x="9" y="38"/>
                        <a:pt x="14" y="33"/>
                      </a:cubicBezTo>
                      <a:cubicBezTo>
                        <a:pt x="13" y="27"/>
                        <a:pt x="13" y="22"/>
                        <a:pt x="13" y="17"/>
                      </a:cubicBezTo>
                      <a:cubicBezTo>
                        <a:pt x="11" y="14"/>
                        <a:pt x="10" y="12"/>
                        <a:pt x="8" y="9"/>
                      </a:cubicBezTo>
                      <a:cubicBezTo>
                        <a:pt x="8" y="6"/>
                        <a:pt x="9" y="3"/>
                        <a:pt x="9" y="1"/>
                      </a:cubicBezTo>
                      <a:cubicBezTo>
                        <a:pt x="12" y="0"/>
                        <a:pt x="15" y="0"/>
                        <a:pt x="17" y="0"/>
                      </a:cubicBezTo>
                      <a:cubicBezTo>
                        <a:pt x="30" y="8"/>
                        <a:pt x="43" y="17"/>
                        <a:pt x="55" y="25"/>
                      </a:cubicBezTo>
                      <a:cubicBezTo>
                        <a:pt x="126" y="55"/>
                        <a:pt x="301" y="72"/>
                        <a:pt x="412" y="4"/>
                      </a:cubicBezTo>
                      <a:close/>
                    </a:path>
                  </a:pathLst>
                </a:custGeom>
                <a:solidFill>
                  <a:schemeClr val="bg1">
                    <a:lumMod val="75000"/>
                  </a:schemeClr>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98" name="Freeform 35"/>
              <p:cNvSpPr>
                <a:spLocks/>
              </p:cNvSpPr>
              <p:nvPr/>
            </p:nvSpPr>
            <p:spPr bwMode="auto">
              <a:xfrm>
                <a:off x="6656428" y="3802194"/>
                <a:ext cx="1039772" cy="753255"/>
              </a:xfrm>
              <a:custGeom>
                <a:avLst/>
                <a:gdLst>
                  <a:gd name="T0" fmla="*/ 287 w 396"/>
                  <a:gd name="T1" fmla="*/ 314 h 314"/>
                  <a:gd name="T2" fmla="*/ 291 w 396"/>
                  <a:gd name="T3" fmla="*/ 307 h 314"/>
                  <a:gd name="T4" fmla="*/ 202 w 396"/>
                  <a:gd name="T5" fmla="*/ 306 h 314"/>
                  <a:gd name="T6" fmla="*/ 202 w 396"/>
                  <a:gd name="T7" fmla="*/ 302 h 314"/>
                  <a:gd name="T8" fmla="*/ 269 w 396"/>
                  <a:gd name="T9" fmla="*/ 300 h 314"/>
                  <a:gd name="T10" fmla="*/ 303 w 396"/>
                  <a:gd name="T11" fmla="*/ 293 h 314"/>
                  <a:gd name="T12" fmla="*/ 321 w 396"/>
                  <a:gd name="T13" fmla="*/ 291 h 314"/>
                  <a:gd name="T14" fmla="*/ 358 w 396"/>
                  <a:gd name="T15" fmla="*/ 266 h 314"/>
                  <a:gd name="T16" fmla="*/ 357 w 396"/>
                  <a:gd name="T17" fmla="*/ 262 h 314"/>
                  <a:gd name="T18" fmla="*/ 286 w 396"/>
                  <a:gd name="T19" fmla="*/ 268 h 314"/>
                  <a:gd name="T20" fmla="*/ 260 w 396"/>
                  <a:gd name="T21" fmla="*/ 273 h 314"/>
                  <a:gd name="T22" fmla="*/ 213 w 396"/>
                  <a:gd name="T23" fmla="*/ 270 h 314"/>
                  <a:gd name="T24" fmla="*/ 195 w 396"/>
                  <a:gd name="T25" fmla="*/ 268 h 314"/>
                  <a:gd name="T26" fmla="*/ 167 w 396"/>
                  <a:gd name="T27" fmla="*/ 255 h 314"/>
                  <a:gd name="T28" fmla="*/ 388 w 396"/>
                  <a:gd name="T29" fmla="*/ 198 h 314"/>
                  <a:gd name="T30" fmla="*/ 148 w 396"/>
                  <a:gd name="T31" fmla="*/ 214 h 314"/>
                  <a:gd name="T32" fmla="*/ 396 w 396"/>
                  <a:gd name="T33" fmla="*/ 136 h 314"/>
                  <a:gd name="T34" fmla="*/ 125 w 396"/>
                  <a:gd name="T35" fmla="*/ 158 h 314"/>
                  <a:gd name="T36" fmla="*/ 385 w 396"/>
                  <a:gd name="T37" fmla="*/ 89 h 314"/>
                  <a:gd name="T38" fmla="*/ 83 w 396"/>
                  <a:gd name="T39" fmla="*/ 100 h 314"/>
                  <a:gd name="T40" fmla="*/ 252 w 396"/>
                  <a:gd name="T41" fmla="*/ 78 h 314"/>
                  <a:gd name="T42" fmla="*/ 170 w 396"/>
                  <a:gd name="T43" fmla="*/ 70 h 314"/>
                  <a:gd name="T44" fmla="*/ 324 w 396"/>
                  <a:gd name="T45" fmla="*/ 44 h 314"/>
                  <a:gd name="T46" fmla="*/ 7 w 396"/>
                  <a:gd name="T47" fmla="*/ 0 h 314"/>
                  <a:gd name="T48" fmla="*/ 53 w 396"/>
                  <a:gd name="T49" fmla="*/ 38 h 314"/>
                  <a:gd name="T50" fmla="*/ 6 w 396"/>
                  <a:gd name="T51" fmla="*/ 32 h 314"/>
                  <a:gd name="T52" fmla="*/ 8 w 396"/>
                  <a:gd name="T53" fmla="*/ 48 h 314"/>
                  <a:gd name="T54" fmla="*/ 56 w 396"/>
                  <a:gd name="T55" fmla="*/ 78 h 314"/>
                  <a:gd name="T56" fmla="*/ 0 w 396"/>
                  <a:gd name="T57" fmla="*/ 105 h 314"/>
                  <a:gd name="T58" fmla="*/ 71 w 396"/>
                  <a:gd name="T59" fmla="*/ 128 h 314"/>
                  <a:gd name="T60" fmla="*/ 3 w 396"/>
                  <a:gd name="T61" fmla="*/ 156 h 314"/>
                  <a:gd name="T62" fmla="*/ 85 w 396"/>
                  <a:gd name="T63" fmla="*/ 194 h 314"/>
                  <a:gd name="T64" fmla="*/ 14 w 396"/>
                  <a:gd name="T65" fmla="*/ 200 h 314"/>
                  <a:gd name="T66" fmla="*/ 88 w 396"/>
                  <a:gd name="T67" fmla="*/ 243 h 314"/>
                  <a:gd name="T68" fmla="*/ 47 w 396"/>
                  <a:gd name="T69" fmla="*/ 238 h 314"/>
                  <a:gd name="T70" fmla="*/ 112 w 396"/>
                  <a:gd name="T71" fmla="*/ 297 h 314"/>
                  <a:gd name="T72" fmla="*/ 287 w 396"/>
                  <a:gd name="T73"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6" h="314">
                    <a:moveTo>
                      <a:pt x="287" y="314"/>
                    </a:moveTo>
                    <a:cubicBezTo>
                      <a:pt x="286" y="310"/>
                      <a:pt x="293" y="311"/>
                      <a:pt x="291" y="307"/>
                    </a:cubicBezTo>
                    <a:cubicBezTo>
                      <a:pt x="261" y="306"/>
                      <a:pt x="231" y="306"/>
                      <a:pt x="202" y="306"/>
                    </a:cubicBezTo>
                    <a:cubicBezTo>
                      <a:pt x="202" y="304"/>
                      <a:pt x="202" y="303"/>
                      <a:pt x="202" y="302"/>
                    </a:cubicBezTo>
                    <a:cubicBezTo>
                      <a:pt x="224" y="301"/>
                      <a:pt x="247" y="301"/>
                      <a:pt x="269" y="300"/>
                    </a:cubicBezTo>
                    <a:cubicBezTo>
                      <a:pt x="281" y="298"/>
                      <a:pt x="292" y="296"/>
                      <a:pt x="303" y="293"/>
                    </a:cubicBezTo>
                    <a:cubicBezTo>
                      <a:pt x="309" y="292"/>
                      <a:pt x="315" y="292"/>
                      <a:pt x="321" y="291"/>
                    </a:cubicBezTo>
                    <a:cubicBezTo>
                      <a:pt x="334" y="282"/>
                      <a:pt x="346" y="274"/>
                      <a:pt x="358" y="266"/>
                    </a:cubicBezTo>
                    <a:cubicBezTo>
                      <a:pt x="358" y="265"/>
                      <a:pt x="357" y="264"/>
                      <a:pt x="357" y="262"/>
                    </a:cubicBezTo>
                    <a:cubicBezTo>
                      <a:pt x="333" y="264"/>
                      <a:pt x="309" y="266"/>
                      <a:pt x="286" y="268"/>
                    </a:cubicBezTo>
                    <a:cubicBezTo>
                      <a:pt x="277" y="270"/>
                      <a:pt x="269" y="271"/>
                      <a:pt x="260" y="273"/>
                    </a:cubicBezTo>
                    <a:cubicBezTo>
                      <a:pt x="244" y="272"/>
                      <a:pt x="229" y="271"/>
                      <a:pt x="213" y="270"/>
                    </a:cubicBezTo>
                    <a:cubicBezTo>
                      <a:pt x="207" y="269"/>
                      <a:pt x="201" y="269"/>
                      <a:pt x="195" y="268"/>
                    </a:cubicBezTo>
                    <a:cubicBezTo>
                      <a:pt x="186" y="264"/>
                      <a:pt x="176" y="259"/>
                      <a:pt x="167" y="255"/>
                    </a:cubicBezTo>
                    <a:cubicBezTo>
                      <a:pt x="234" y="251"/>
                      <a:pt x="315" y="251"/>
                      <a:pt x="388" y="198"/>
                    </a:cubicBezTo>
                    <a:cubicBezTo>
                      <a:pt x="293" y="231"/>
                      <a:pt x="213" y="223"/>
                      <a:pt x="148" y="214"/>
                    </a:cubicBezTo>
                    <a:cubicBezTo>
                      <a:pt x="231" y="199"/>
                      <a:pt x="314" y="195"/>
                      <a:pt x="396" y="136"/>
                    </a:cubicBezTo>
                    <a:cubicBezTo>
                      <a:pt x="277" y="180"/>
                      <a:pt x="193" y="165"/>
                      <a:pt x="125" y="158"/>
                    </a:cubicBezTo>
                    <a:cubicBezTo>
                      <a:pt x="214" y="139"/>
                      <a:pt x="342" y="135"/>
                      <a:pt x="385" y="89"/>
                    </a:cubicBezTo>
                    <a:cubicBezTo>
                      <a:pt x="260" y="122"/>
                      <a:pt x="152" y="116"/>
                      <a:pt x="83" y="100"/>
                    </a:cubicBezTo>
                    <a:cubicBezTo>
                      <a:pt x="139" y="93"/>
                      <a:pt x="195" y="85"/>
                      <a:pt x="252" y="78"/>
                    </a:cubicBezTo>
                    <a:cubicBezTo>
                      <a:pt x="224" y="75"/>
                      <a:pt x="197" y="73"/>
                      <a:pt x="170" y="70"/>
                    </a:cubicBezTo>
                    <a:cubicBezTo>
                      <a:pt x="221" y="61"/>
                      <a:pt x="273" y="52"/>
                      <a:pt x="324" y="44"/>
                    </a:cubicBezTo>
                    <a:cubicBezTo>
                      <a:pt x="255" y="47"/>
                      <a:pt x="114" y="66"/>
                      <a:pt x="7" y="0"/>
                    </a:cubicBezTo>
                    <a:cubicBezTo>
                      <a:pt x="22" y="13"/>
                      <a:pt x="42" y="22"/>
                      <a:pt x="53" y="38"/>
                    </a:cubicBezTo>
                    <a:cubicBezTo>
                      <a:pt x="37" y="36"/>
                      <a:pt x="21" y="34"/>
                      <a:pt x="6" y="32"/>
                    </a:cubicBezTo>
                    <a:cubicBezTo>
                      <a:pt x="6" y="38"/>
                      <a:pt x="7" y="43"/>
                      <a:pt x="8" y="48"/>
                    </a:cubicBezTo>
                    <a:cubicBezTo>
                      <a:pt x="24" y="58"/>
                      <a:pt x="40" y="68"/>
                      <a:pt x="56" y="78"/>
                    </a:cubicBezTo>
                    <a:cubicBezTo>
                      <a:pt x="38" y="87"/>
                      <a:pt x="19" y="96"/>
                      <a:pt x="0" y="105"/>
                    </a:cubicBezTo>
                    <a:cubicBezTo>
                      <a:pt x="23" y="112"/>
                      <a:pt x="47" y="120"/>
                      <a:pt x="71" y="128"/>
                    </a:cubicBezTo>
                    <a:cubicBezTo>
                      <a:pt x="48" y="137"/>
                      <a:pt x="18" y="128"/>
                      <a:pt x="3" y="156"/>
                    </a:cubicBezTo>
                    <a:cubicBezTo>
                      <a:pt x="30" y="169"/>
                      <a:pt x="69" y="171"/>
                      <a:pt x="85" y="194"/>
                    </a:cubicBezTo>
                    <a:cubicBezTo>
                      <a:pt x="61" y="196"/>
                      <a:pt x="35" y="179"/>
                      <a:pt x="14" y="200"/>
                    </a:cubicBezTo>
                    <a:cubicBezTo>
                      <a:pt x="39" y="215"/>
                      <a:pt x="63" y="229"/>
                      <a:pt x="88" y="243"/>
                    </a:cubicBezTo>
                    <a:cubicBezTo>
                      <a:pt x="74" y="242"/>
                      <a:pt x="61" y="240"/>
                      <a:pt x="47" y="238"/>
                    </a:cubicBezTo>
                    <a:cubicBezTo>
                      <a:pt x="66" y="259"/>
                      <a:pt x="93" y="276"/>
                      <a:pt x="112" y="297"/>
                    </a:cubicBezTo>
                    <a:cubicBezTo>
                      <a:pt x="176" y="303"/>
                      <a:pt x="223" y="308"/>
                      <a:pt x="287" y="314"/>
                    </a:cubicBezTo>
                    <a:close/>
                  </a:path>
                </a:pathLst>
              </a:custGeom>
              <a:solidFill>
                <a:schemeClr val="bg1">
                  <a:lumMod val="65000"/>
                  <a:alpha val="63000"/>
                </a:schemeClr>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99" name="Freeform 36"/>
              <p:cNvSpPr>
                <a:spLocks/>
              </p:cNvSpPr>
              <p:nvPr/>
            </p:nvSpPr>
            <p:spPr bwMode="auto">
              <a:xfrm>
                <a:off x="6788613" y="3840917"/>
                <a:ext cx="838087" cy="117423"/>
              </a:xfrm>
              <a:custGeom>
                <a:avLst/>
                <a:gdLst>
                  <a:gd name="T0" fmla="*/ 320 w 320"/>
                  <a:gd name="T1" fmla="*/ 0 h 49"/>
                  <a:gd name="T2" fmla="*/ 0 w 320"/>
                  <a:gd name="T3" fmla="*/ 0 h 49"/>
                  <a:gd name="T4" fmla="*/ 24 w 320"/>
                  <a:gd name="T5" fmla="*/ 8 h 49"/>
                  <a:gd name="T6" fmla="*/ 309 w 320"/>
                  <a:gd name="T7" fmla="*/ 7 h 49"/>
                  <a:gd name="T8" fmla="*/ 320 w 320"/>
                  <a:gd name="T9" fmla="*/ 0 h 49"/>
                </a:gdLst>
                <a:ahLst/>
                <a:cxnLst>
                  <a:cxn ang="0">
                    <a:pos x="T0" y="T1"/>
                  </a:cxn>
                  <a:cxn ang="0">
                    <a:pos x="T2" y="T3"/>
                  </a:cxn>
                  <a:cxn ang="0">
                    <a:pos x="T4" y="T5"/>
                  </a:cxn>
                  <a:cxn ang="0">
                    <a:pos x="T6" y="T7"/>
                  </a:cxn>
                  <a:cxn ang="0">
                    <a:pos x="T8" y="T9"/>
                  </a:cxn>
                </a:cxnLst>
                <a:rect l="0" t="0" r="r" b="b"/>
                <a:pathLst>
                  <a:path w="320" h="49">
                    <a:moveTo>
                      <a:pt x="320" y="0"/>
                    </a:moveTo>
                    <a:cubicBezTo>
                      <a:pt x="181" y="44"/>
                      <a:pt x="66" y="20"/>
                      <a:pt x="0" y="0"/>
                    </a:cubicBezTo>
                    <a:cubicBezTo>
                      <a:pt x="8" y="3"/>
                      <a:pt x="16" y="5"/>
                      <a:pt x="24" y="8"/>
                    </a:cubicBezTo>
                    <a:cubicBezTo>
                      <a:pt x="139" y="49"/>
                      <a:pt x="265" y="20"/>
                      <a:pt x="309" y="7"/>
                    </a:cubicBezTo>
                    <a:cubicBezTo>
                      <a:pt x="313" y="5"/>
                      <a:pt x="317" y="2"/>
                      <a:pt x="3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50" name="Oval 275"/>
            <p:cNvSpPr/>
            <p:nvPr/>
          </p:nvSpPr>
          <p:spPr>
            <a:xfrm>
              <a:off x="2585399" y="1711397"/>
              <a:ext cx="954520" cy="96051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1" name="Oval 278"/>
            <p:cNvSpPr/>
            <p:nvPr/>
          </p:nvSpPr>
          <p:spPr>
            <a:xfrm>
              <a:off x="1509878" y="3769775"/>
              <a:ext cx="511395" cy="514604"/>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2" name="Oval 281"/>
            <p:cNvSpPr/>
            <p:nvPr/>
          </p:nvSpPr>
          <p:spPr>
            <a:xfrm>
              <a:off x="1914608" y="3223962"/>
              <a:ext cx="690978" cy="695315"/>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3" name="Oval 284"/>
            <p:cNvSpPr/>
            <p:nvPr/>
          </p:nvSpPr>
          <p:spPr>
            <a:xfrm>
              <a:off x="3322819" y="3106311"/>
              <a:ext cx="504654" cy="507822"/>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4" name="Oval 291"/>
            <p:cNvSpPr/>
            <p:nvPr/>
          </p:nvSpPr>
          <p:spPr>
            <a:xfrm>
              <a:off x="1244354" y="2886966"/>
              <a:ext cx="690978" cy="695315"/>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5" name="Oval 298"/>
            <p:cNvSpPr/>
            <p:nvPr/>
          </p:nvSpPr>
          <p:spPr>
            <a:xfrm>
              <a:off x="1907044" y="2479647"/>
              <a:ext cx="690978" cy="69531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6" name="Oval 303"/>
            <p:cNvSpPr/>
            <p:nvPr/>
          </p:nvSpPr>
          <p:spPr>
            <a:xfrm>
              <a:off x="2569272" y="3439021"/>
              <a:ext cx="954520" cy="960510"/>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7" name="Oval 308"/>
            <p:cNvSpPr/>
            <p:nvPr/>
          </p:nvSpPr>
          <p:spPr>
            <a:xfrm>
              <a:off x="1845938" y="1687226"/>
              <a:ext cx="690978" cy="695315"/>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8" name="Oval 311"/>
            <p:cNvSpPr/>
            <p:nvPr/>
          </p:nvSpPr>
          <p:spPr>
            <a:xfrm>
              <a:off x="1233972" y="2145753"/>
              <a:ext cx="690978" cy="695315"/>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59" name="Oval 316"/>
            <p:cNvSpPr/>
            <p:nvPr/>
          </p:nvSpPr>
          <p:spPr>
            <a:xfrm>
              <a:off x="2684801" y="2712262"/>
              <a:ext cx="690978" cy="695315"/>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0" name="Oval 319"/>
            <p:cNvSpPr/>
            <p:nvPr/>
          </p:nvSpPr>
          <p:spPr>
            <a:xfrm>
              <a:off x="1883089" y="4210380"/>
              <a:ext cx="690979" cy="695317"/>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1" name="Oval 328"/>
            <p:cNvSpPr/>
            <p:nvPr/>
          </p:nvSpPr>
          <p:spPr>
            <a:xfrm>
              <a:off x="3375780" y="2469147"/>
              <a:ext cx="591103" cy="594813"/>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2" name="Oval 331"/>
            <p:cNvSpPr/>
            <p:nvPr/>
          </p:nvSpPr>
          <p:spPr>
            <a:xfrm>
              <a:off x="2567963" y="4399533"/>
              <a:ext cx="621935" cy="625838"/>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3" name="Oval 336"/>
            <p:cNvSpPr/>
            <p:nvPr/>
          </p:nvSpPr>
          <p:spPr>
            <a:xfrm>
              <a:off x="1330583" y="3602780"/>
              <a:ext cx="255698" cy="257302"/>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4" name="Oval 337"/>
            <p:cNvSpPr/>
            <p:nvPr/>
          </p:nvSpPr>
          <p:spPr>
            <a:xfrm>
              <a:off x="2605585" y="2586851"/>
              <a:ext cx="236917" cy="23840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5" name="Oval 338"/>
            <p:cNvSpPr/>
            <p:nvPr/>
          </p:nvSpPr>
          <p:spPr>
            <a:xfrm>
              <a:off x="2590657" y="3283489"/>
              <a:ext cx="236917" cy="238404"/>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6" name="Oval 339"/>
            <p:cNvSpPr/>
            <p:nvPr/>
          </p:nvSpPr>
          <p:spPr>
            <a:xfrm>
              <a:off x="1579460" y="1884573"/>
              <a:ext cx="236917" cy="23840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7" name="Oval 340"/>
            <p:cNvSpPr/>
            <p:nvPr/>
          </p:nvSpPr>
          <p:spPr>
            <a:xfrm>
              <a:off x="2312398" y="3940747"/>
              <a:ext cx="236917" cy="23840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8" name="Oval 341"/>
            <p:cNvSpPr/>
            <p:nvPr/>
          </p:nvSpPr>
          <p:spPr>
            <a:xfrm>
              <a:off x="2034775" y="3938698"/>
              <a:ext cx="236917" cy="238404"/>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69" name="Oval 342"/>
            <p:cNvSpPr/>
            <p:nvPr/>
          </p:nvSpPr>
          <p:spPr>
            <a:xfrm>
              <a:off x="1634909" y="4450123"/>
              <a:ext cx="236917" cy="238404"/>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0" name="Oval 343"/>
            <p:cNvSpPr/>
            <p:nvPr/>
          </p:nvSpPr>
          <p:spPr>
            <a:xfrm>
              <a:off x="3183358" y="4383608"/>
              <a:ext cx="236917" cy="238404"/>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1" name="Oval 344"/>
            <p:cNvSpPr/>
            <p:nvPr/>
          </p:nvSpPr>
          <p:spPr>
            <a:xfrm>
              <a:off x="3544817" y="2208829"/>
              <a:ext cx="236917" cy="23840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2" name="Oval 346"/>
            <p:cNvSpPr/>
            <p:nvPr/>
          </p:nvSpPr>
          <p:spPr>
            <a:xfrm>
              <a:off x="1125895" y="2734730"/>
              <a:ext cx="236917" cy="23840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3" name="Oval 347"/>
            <p:cNvSpPr/>
            <p:nvPr/>
          </p:nvSpPr>
          <p:spPr>
            <a:xfrm>
              <a:off x="2487127" y="1646170"/>
              <a:ext cx="236917" cy="238404"/>
            </a:xfrm>
            <a:prstGeom prst="ellipse">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4" name="Oval 348"/>
            <p:cNvSpPr/>
            <p:nvPr/>
          </p:nvSpPr>
          <p:spPr>
            <a:xfrm>
              <a:off x="3517257" y="3629808"/>
              <a:ext cx="236917" cy="238404"/>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5" name="Oval 349"/>
            <p:cNvSpPr/>
            <p:nvPr/>
          </p:nvSpPr>
          <p:spPr>
            <a:xfrm>
              <a:off x="3761828" y="3010725"/>
              <a:ext cx="236917" cy="238404"/>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2">
                <a:solidFill>
                  <a:schemeClr val="bg1"/>
                </a:solidFill>
                <a:cs typeface="+mn-ea"/>
                <a:sym typeface="+mn-lt"/>
              </a:endParaRPr>
            </a:p>
          </p:txBody>
        </p:sp>
        <p:sp>
          <p:nvSpPr>
            <p:cNvPr id="76" name="Freeform 24"/>
            <p:cNvSpPr>
              <a:spLocks/>
            </p:cNvSpPr>
            <p:nvPr/>
          </p:nvSpPr>
          <p:spPr bwMode="auto">
            <a:xfrm>
              <a:off x="2763622" y="3673660"/>
              <a:ext cx="577638" cy="469968"/>
            </a:xfrm>
            <a:custGeom>
              <a:avLst/>
              <a:gdLst>
                <a:gd name="T0" fmla="*/ 397 w 21600"/>
                <a:gd name="T1" fmla="*/ 38 h 21600"/>
                <a:gd name="T2" fmla="*/ 351 w 21600"/>
                <a:gd name="T3" fmla="*/ 52 h 21600"/>
                <a:gd name="T4" fmla="*/ 387 w 21600"/>
                <a:gd name="T5" fmla="*/ 6 h 21600"/>
                <a:gd name="T6" fmla="*/ 335 w 21600"/>
                <a:gd name="T7" fmla="*/ 26 h 21600"/>
                <a:gd name="T8" fmla="*/ 276 w 21600"/>
                <a:gd name="T9" fmla="*/ 0 h 21600"/>
                <a:gd name="T10" fmla="*/ 193 w 21600"/>
                <a:gd name="T11" fmla="*/ 83 h 21600"/>
                <a:gd name="T12" fmla="*/ 195 w 21600"/>
                <a:gd name="T13" fmla="*/ 101 h 21600"/>
                <a:gd name="T14" fmla="*/ 28 w 21600"/>
                <a:gd name="T15" fmla="*/ 16 h 21600"/>
                <a:gd name="T16" fmla="*/ 16 w 21600"/>
                <a:gd name="T17" fmla="*/ 57 h 21600"/>
                <a:gd name="T18" fmla="*/ 52 w 21600"/>
                <a:gd name="T19" fmla="*/ 125 h 21600"/>
                <a:gd name="T20" fmla="*/ 16 w 21600"/>
                <a:gd name="T21" fmla="*/ 115 h 21600"/>
                <a:gd name="T22" fmla="*/ 16 w 21600"/>
                <a:gd name="T23" fmla="*/ 115 h 21600"/>
                <a:gd name="T24" fmla="*/ 83 w 21600"/>
                <a:gd name="T25" fmla="*/ 196 h 21600"/>
                <a:gd name="T26" fmla="*/ 60 w 21600"/>
                <a:gd name="T27" fmla="*/ 198 h 21600"/>
                <a:gd name="T28" fmla="*/ 44 w 21600"/>
                <a:gd name="T29" fmla="*/ 196 h 21600"/>
                <a:gd name="T30" fmla="*/ 121 w 21600"/>
                <a:gd name="T31" fmla="*/ 252 h 21600"/>
                <a:gd name="T32" fmla="*/ 20 w 21600"/>
                <a:gd name="T33" fmla="*/ 289 h 21600"/>
                <a:gd name="T34" fmla="*/ 0 w 21600"/>
                <a:gd name="T35" fmla="*/ 287 h 21600"/>
                <a:gd name="T36" fmla="*/ 125 w 21600"/>
                <a:gd name="T37" fmla="*/ 323 h 21600"/>
                <a:gd name="T38" fmla="*/ 357 w 21600"/>
                <a:gd name="T39" fmla="*/ 91 h 21600"/>
                <a:gd name="T40" fmla="*/ 357 w 21600"/>
                <a:gd name="T41" fmla="*/ 81 h 21600"/>
                <a:gd name="T42" fmla="*/ 397 w 21600"/>
                <a:gd name="T43" fmla="*/ 38 h 21600"/>
                <a:gd name="T44" fmla="*/ 397 w 21600"/>
                <a:gd name="T45" fmla="*/ 38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77" name="AutoShape 48"/>
            <p:cNvSpPr>
              <a:spLocks/>
            </p:cNvSpPr>
            <p:nvPr/>
          </p:nvSpPr>
          <p:spPr bwMode="auto">
            <a:xfrm>
              <a:off x="2893693" y="1913873"/>
              <a:ext cx="444777" cy="446501"/>
            </a:xfrm>
            <a:custGeom>
              <a:avLst/>
              <a:gdLst>
                <a:gd name="T0" fmla="*/ 0 w 21600"/>
                <a:gd name="T1" fmla="*/ 11506 h 21600"/>
                <a:gd name="T2" fmla="*/ 7091 w 21600"/>
                <a:gd name="T3" fmla="*/ 14436 h 21600"/>
                <a:gd name="T4" fmla="*/ 10145 w 21600"/>
                <a:gd name="T5" fmla="*/ 21600 h 21600"/>
                <a:gd name="T6" fmla="*/ 14291 w 21600"/>
                <a:gd name="T7" fmla="*/ 21600 h 21600"/>
                <a:gd name="T8" fmla="*/ 0 w 21600"/>
                <a:gd name="T9" fmla="*/ 7381 h 21600"/>
                <a:gd name="T10" fmla="*/ 0 w 21600"/>
                <a:gd name="T11" fmla="*/ 11506 h 21600"/>
                <a:gd name="T12" fmla="*/ 0 w 21600"/>
                <a:gd name="T13" fmla="*/ 4125 h 21600"/>
                <a:gd name="T14" fmla="*/ 17455 w 21600"/>
                <a:gd name="T15" fmla="*/ 21600 h 21600"/>
                <a:gd name="T16" fmla="*/ 21600 w 21600"/>
                <a:gd name="T17" fmla="*/ 21600 h 21600"/>
                <a:gd name="T18" fmla="*/ 0 w 21600"/>
                <a:gd name="T19" fmla="*/ 0 h 21600"/>
                <a:gd name="T20" fmla="*/ 0 w 21600"/>
                <a:gd name="T21" fmla="*/ 4125 h 21600"/>
                <a:gd name="T22" fmla="*/ 5782 w 21600"/>
                <a:gd name="T23" fmla="*/ 18669 h 21600"/>
                <a:gd name="T24" fmla="*/ 2836 w 21600"/>
                <a:gd name="T25" fmla="*/ 21600 h 21600"/>
                <a:gd name="T26" fmla="*/ 0 w 21600"/>
                <a:gd name="T27" fmla="*/ 18669 h 21600"/>
                <a:gd name="T28" fmla="*/ 2836 w 21600"/>
                <a:gd name="T29" fmla="*/ 15847 h 21600"/>
                <a:gd name="T30" fmla="*/ 5782 w 21600"/>
                <a:gd name="T31" fmla="*/ 18669 h 21600"/>
                <a:gd name="T32" fmla="*/ 5782 w 21600"/>
                <a:gd name="T33" fmla="*/ 18669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00" h="21600">
                  <a:moveTo>
                    <a:pt x="0" y="11506"/>
                  </a:moveTo>
                  <a:cubicBezTo>
                    <a:pt x="2727" y="11506"/>
                    <a:pt x="5236" y="12482"/>
                    <a:pt x="7091" y="14436"/>
                  </a:cubicBezTo>
                  <a:cubicBezTo>
                    <a:pt x="9055" y="16390"/>
                    <a:pt x="10145" y="18886"/>
                    <a:pt x="10145" y="21600"/>
                  </a:cubicBezTo>
                  <a:cubicBezTo>
                    <a:pt x="14291" y="21600"/>
                    <a:pt x="14291" y="21600"/>
                    <a:pt x="14291" y="21600"/>
                  </a:cubicBezTo>
                  <a:cubicBezTo>
                    <a:pt x="14291" y="13785"/>
                    <a:pt x="7855" y="7381"/>
                    <a:pt x="0" y="7381"/>
                  </a:cubicBezTo>
                  <a:lnTo>
                    <a:pt x="0" y="11506"/>
                  </a:lnTo>
                  <a:close/>
                  <a:moveTo>
                    <a:pt x="0" y="4125"/>
                  </a:moveTo>
                  <a:cubicBezTo>
                    <a:pt x="9600" y="4125"/>
                    <a:pt x="17455" y="11940"/>
                    <a:pt x="17455" y="21600"/>
                  </a:cubicBezTo>
                  <a:cubicBezTo>
                    <a:pt x="21600" y="21600"/>
                    <a:pt x="21600" y="21600"/>
                    <a:pt x="21600" y="21600"/>
                  </a:cubicBezTo>
                  <a:cubicBezTo>
                    <a:pt x="21600" y="9660"/>
                    <a:pt x="11891" y="0"/>
                    <a:pt x="0" y="0"/>
                  </a:cubicBezTo>
                  <a:lnTo>
                    <a:pt x="0" y="4125"/>
                  </a:lnTo>
                  <a:close/>
                  <a:moveTo>
                    <a:pt x="5782" y="18669"/>
                  </a:moveTo>
                  <a:cubicBezTo>
                    <a:pt x="5782" y="20297"/>
                    <a:pt x="4473" y="21600"/>
                    <a:pt x="2836" y="21600"/>
                  </a:cubicBezTo>
                  <a:cubicBezTo>
                    <a:pt x="1309" y="21600"/>
                    <a:pt x="0" y="20297"/>
                    <a:pt x="0" y="18669"/>
                  </a:cubicBezTo>
                  <a:cubicBezTo>
                    <a:pt x="0" y="17150"/>
                    <a:pt x="1309" y="15847"/>
                    <a:pt x="2836" y="15847"/>
                  </a:cubicBezTo>
                  <a:cubicBezTo>
                    <a:pt x="4473" y="15847"/>
                    <a:pt x="5782" y="17150"/>
                    <a:pt x="5782" y="18669"/>
                  </a:cubicBezTo>
                  <a:close/>
                  <a:moveTo>
                    <a:pt x="5782" y="18669"/>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78" name="Freeform 45"/>
            <p:cNvSpPr>
              <a:spLocks/>
            </p:cNvSpPr>
            <p:nvPr/>
          </p:nvSpPr>
          <p:spPr bwMode="auto">
            <a:xfrm>
              <a:off x="2076008" y="1785924"/>
              <a:ext cx="230838" cy="494369"/>
            </a:xfrm>
            <a:custGeom>
              <a:avLst/>
              <a:gdLst>
                <a:gd name="T0" fmla="*/ 194 w 21600"/>
                <a:gd name="T1" fmla="*/ 133 h 21600"/>
                <a:gd name="T2" fmla="*/ 129 w 21600"/>
                <a:gd name="T3" fmla="*/ 133 h 21600"/>
                <a:gd name="T4" fmla="*/ 129 w 21600"/>
                <a:gd name="T5" fmla="*/ 90 h 21600"/>
                <a:gd name="T6" fmla="*/ 147 w 21600"/>
                <a:gd name="T7" fmla="*/ 71 h 21600"/>
                <a:gd name="T8" fmla="*/ 194 w 21600"/>
                <a:gd name="T9" fmla="*/ 71 h 21600"/>
                <a:gd name="T10" fmla="*/ 194 w 21600"/>
                <a:gd name="T11" fmla="*/ 0 h 21600"/>
                <a:gd name="T12" fmla="*/ 129 w 21600"/>
                <a:gd name="T13" fmla="*/ 0 h 21600"/>
                <a:gd name="T14" fmla="*/ 43 w 21600"/>
                <a:gd name="T15" fmla="*/ 86 h 21600"/>
                <a:gd name="T16" fmla="*/ 43 w 21600"/>
                <a:gd name="T17" fmla="*/ 133 h 21600"/>
                <a:gd name="T18" fmla="*/ 0 w 21600"/>
                <a:gd name="T19" fmla="*/ 133 h 21600"/>
                <a:gd name="T20" fmla="*/ 0 w 21600"/>
                <a:gd name="T21" fmla="*/ 206 h 21600"/>
                <a:gd name="T22" fmla="*/ 43 w 21600"/>
                <a:gd name="T23" fmla="*/ 206 h 21600"/>
                <a:gd name="T24" fmla="*/ 43 w 21600"/>
                <a:gd name="T25" fmla="*/ 415 h 21600"/>
                <a:gd name="T26" fmla="*/ 129 w 21600"/>
                <a:gd name="T27" fmla="*/ 415 h 21600"/>
                <a:gd name="T28" fmla="*/ 129 w 21600"/>
                <a:gd name="T29" fmla="*/ 206 h 21600"/>
                <a:gd name="T30" fmla="*/ 188 w 21600"/>
                <a:gd name="T31" fmla="*/ 206 h 21600"/>
                <a:gd name="T32" fmla="*/ 194 w 21600"/>
                <a:gd name="T33" fmla="*/ 133 h 21600"/>
                <a:gd name="T34" fmla="*/ 194 w 21600"/>
                <a:gd name="T35" fmla="*/ 133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grpSp>
          <p:nvGrpSpPr>
            <p:cNvPr id="79" name="Group 21"/>
            <p:cNvGrpSpPr>
              <a:grpSpLocks/>
            </p:cNvGrpSpPr>
            <p:nvPr/>
          </p:nvGrpSpPr>
          <p:grpSpPr bwMode="auto">
            <a:xfrm>
              <a:off x="1986760" y="3417963"/>
              <a:ext cx="527107" cy="297978"/>
              <a:chOff x="0" y="0"/>
              <a:chExt cx="489" cy="277"/>
            </a:xfrm>
            <a:solidFill>
              <a:schemeClr val="bg1"/>
            </a:solidFill>
          </p:grpSpPr>
          <p:sp>
            <p:nvSpPr>
              <p:cNvPr id="90" name="AutoShape 16"/>
              <p:cNvSpPr>
                <a:spLocks/>
              </p:cNvSpPr>
              <p:nvPr/>
            </p:nvSpPr>
            <p:spPr bwMode="auto">
              <a:xfrm>
                <a:off x="0" y="0"/>
                <a:ext cx="121" cy="212"/>
              </a:xfrm>
              <a:custGeom>
                <a:avLst/>
                <a:gdLst>
                  <a:gd name="T0" fmla="*/ 13221 w 21600"/>
                  <a:gd name="T1" fmla="*/ 0 h 21600"/>
                  <a:gd name="T2" fmla="*/ 13221 w 21600"/>
                  <a:gd name="T3" fmla="*/ 6597 h 21600"/>
                  <a:gd name="T4" fmla="*/ 0 w 21600"/>
                  <a:gd name="T5" fmla="*/ 6597 h 21600"/>
                  <a:gd name="T6" fmla="*/ 0 w 21600"/>
                  <a:gd name="T7" fmla="*/ 21600 h 21600"/>
                  <a:gd name="T8" fmla="*/ 21600 w 21600"/>
                  <a:gd name="T9" fmla="*/ 21600 h 21600"/>
                  <a:gd name="T10" fmla="*/ 21600 w 21600"/>
                  <a:gd name="T11" fmla="*/ 0 h 21600"/>
                  <a:gd name="T12" fmla="*/ 13221 w 21600"/>
                  <a:gd name="T13" fmla="*/ 0 h 21600"/>
                  <a:gd name="T14" fmla="*/ 13221 w 21600"/>
                  <a:gd name="T15" fmla="*/ 17663 h 21600"/>
                  <a:gd name="T16" fmla="*/ 8752 w 21600"/>
                  <a:gd name="T17" fmla="*/ 17663 h 21600"/>
                  <a:gd name="T18" fmla="*/ 8752 w 21600"/>
                  <a:gd name="T19" fmla="*/ 10853 h 21600"/>
                  <a:gd name="T20" fmla="*/ 13221 w 21600"/>
                  <a:gd name="T21" fmla="*/ 10853 h 21600"/>
                  <a:gd name="T22" fmla="*/ 13221 w 21600"/>
                  <a:gd name="T23" fmla="*/ 17663 h 21600"/>
                  <a:gd name="T24" fmla="*/ 13221 w 21600"/>
                  <a:gd name="T25" fmla="*/ 1766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00" h="21600">
                    <a:moveTo>
                      <a:pt x="13221" y="0"/>
                    </a:moveTo>
                    <a:lnTo>
                      <a:pt x="13221" y="6597"/>
                    </a:lnTo>
                    <a:lnTo>
                      <a:pt x="0" y="6597"/>
                    </a:lnTo>
                    <a:lnTo>
                      <a:pt x="0" y="21600"/>
                    </a:lnTo>
                    <a:lnTo>
                      <a:pt x="21600" y="21600"/>
                    </a:lnTo>
                    <a:lnTo>
                      <a:pt x="21600" y="0"/>
                    </a:lnTo>
                    <a:lnTo>
                      <a:pt x="13221" y="0"/>
                    </a:lnTo>
                    <a:close/>
                    <a:moveTo>
                      <a:pt x="13221" y="17663"/>
                    </a:moveTo>
                    <a:lnTo>
                      <a:pt x="8752" y="17663"/>
                    </a:lnTo>
                    <a:lnTo>
                      <a:pt x="8752" y="10853"/>
                    </a:lnTo>
                    <a:lnTo>
                      <a:pt x="13221" y="10853"/>
                    </a:lnTo>
                    <a:lnTo>
                      <a:pt x="13221" y="17663"/>
                    </a:lnTo>
                    <a:close/>
                    <a:moveTo>
                      <a:pt x="13221" y="17663"/>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91" name="AutoShape 17"/>
              <p:cNvSpPr>
                <a:spLocks/>
              </p:cNvSpPr>
              <p:nvPr/>
            </p:nvSpPr>
            <p:spPr bwMode="auto">
              <a:xfrm>
                <a:off x="219" y="64"/>
                <a:ext cx="124" cy="213"/>
              </a:xfrm>
              <a:custGeom>
                <a:avLst/>
                <a:gdLst>
                  <a:gd name="T0" fmla="*/ 549 w 21600"/>
                  <a:gd name="T1" fmla="*/ 0 h 21600"/>
                  <a:gd name="T2" fmla="*/ 549 w 21600"/>
                  <a:gd name="T3" fmla="*/ 15003 h 21600"/>
                  <a:gd name="T4" fmla="*/ 12997 w 21600"/>
                  <a:gd name="T5" fmla="*/ 15003 h 21600"/>
                  <a:gd name="T6" fmla="*/ 12997 w 21600"/>
                  <a:gd name="T7" fmla="*/ 17557 h 21600"/>
                  <a:gd name="T8" fmla="*/ 0 w 21600"/>
                  <a:gd name="T9" fmla="*/ 17557 h 21600"/>
                  <a:gd name="T10" fmla="*/ 0 w 21600"/>
                  <a:gd name="T11" fmla="*/ 21600 h 21600"/>
                  <a:gd name="T12" fmla="*/ 17756 w 21600"/>
                  <a:gd name="T13" fmla="*/ 21600 h 21600"/>
                  <a:gd name="T14" fmla="*/ 21600 w 21600"/>
                  <a:gd name="T15" fmla="*/ 21600 h 21600"/>
                  <a:gd name="T16" fmla="*/ 21600 w 21600"/>
                  <a:gd name="T17" fmla="*/ 0 h 21600"/>
                  <a:gd name="T18" fmla="*/ 549 w 21600"/>
                  <a:gd name="T19" fmla="*/ 0 h 21600"/>
                  <a:gd name="T20" fmla="*/ 12997 w 21600"/>
                  <a:gd name="T21" fmla="*/ 11066 h 21600"/>
                  <a:gd name="T22" fmla="*/ 8786 w 21600"/>
                  <a:gd name="T23" fmla="*/ 11066 h 21600"/>
                  <a:gd name="T24" fmla="*/ 8786 w 21600"/>
                  <a:gd name="T25" fmla="*/ 4043 h 21600"/>
                  <a:gd name="T26" fmla="*/ 12997 w 21600"/>
                  <a:gd name="T27" fmla="*/ 4043 h 21600"/>
                  <a:gd name="T28" fmla="*/ 12997 w 21600"/>
                  <a:gd name="T29" fmla="*/ 11066 h 21600"/>
                  <a:gd name="T30" fmla="*/ 12997 w 21600"/>
                  <a:gd name="T31" fmla="*/ 110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549" y="0"/>
                    </a:moveTo>
                    <a:lnTo>
                      <a:pt x="549" y="15003"/>
                    </a:lnTo>
                    <a:lnTo>
                      <a:pt x="12997" y="15003"/>
                    </a:lnTo>
                    <a:lnTo>
                      <a:pt x="12997" y="17557"/>
                    </a:lnTo>
                    <a:lnTo>
                      <a:pt x="0" y="17557"/>
                    </a:lnTo>
                    <a:lnTo>
                      <a:pt x="0" y="21600"/>
                    </a:lnTo>
                    <a:lnTo>
                      <a:pt x="17756" y="21600"/>
                    </a:lnTo>
                    <a:lnTo>
                      <a:pt x="21600" y="21600"/>
                    </a:lnTo>
                    <a:lnTo>
                      <a:pt x="21600" y="0"/>
                    </a:lnTo>
                    <a:lnTo>
                      <a:pt x="549" y="0"/>
                    </a:lnTo>
                    <a:close/>
                    <a:moveTo>
                      <a:pt x="12997" y="11066"/>
                    </a:moveTo>
                    <a:lnTo>
                      <a:pt x="8786" y="11066"/>
                    </a:lnTo>
                    <a:lnTo>
                      <a:pt x="8786" y="4043"/>
                    </a:lnTo>
                    <a:lnTo>
                      <a:pt x="12997" y="4043"/>
                    </a:lnTo>
                    <a:lnTo>
                      <a:pt x="12997" y="11066"/>
                    </a:lnTo>
                    <a:close/>
                    <a:moveTo>
                      <a:pt x="12997" y="11066"/>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92" name="AutoShape 18"/>
              <p:cNvSpPr>
                <a:spLocks/>
              </p:cNvSpPr>
              <p:nvPr/>
            </p:nvSpPr>
            <p:spPr bwMode="auto">
              <a:xfrm>
                <a:off x="368" y="64"/>
                <a:ext cx="121" cy="213"/>
              </a:xfrm>
              <a:custGeom>
                <a:avLst/>
                <a:gdLst>
                  <a:gd name="T0" fmla="*/ 0 w 21600"/>
                  <a:gd name="T1" fmla="*/ 0 h 21600"/>
                  <a:gd name="T2" fmla="*/ 0 w 21600"/>
                  <a:gd name="T3" fmla="*/ 15003 h 21600"/>
                  <a:gd name="T4" fmla="*/ 13221 w 21600"/>
                  <a:gd name="T5" fmla="*/ 15003 h 21600"/>
                  <a:gd name="T6" fmla="*/ 13221 w 21600"/>
                  <a:gd name="T7" fmla="*/ 17557 h 21600"/>
                  <a:gd name="T8" fmla="*/ 0 w 21600"/>
                  <a:gd name="T9" fmla="*/ 17557 h 21600"/>
                  <a:gd name="T10" fmla="*/ 0 w 21600"/>
                  <a:gd name="T11" fmla="*/ 21600 h 21600"/>
                  <a:gd name="T12" fmla="*/ 17690 w 21600"/>
                  <a:gd name="T13" fmla="*/ 21600 h 21600"/>
                  <a:gd name="T14" fmla="*/ 21600 w 21600"/>
                  <a:gd name="T15" fmla="*/ 21600 h 21600"/>
                  <a:gd name="T16" fmla="*/ 21600 w 21600"/>
                  <a:gd name="T17" fmla="*/ 0 h 21600"/>
                  <a:gd name="T18" fmla="*/ 0 w 21600"/>
                  <a:gd name="T19" fmla="*/ 0 h 21600"/>
                  <a:gd name="T20" fmla="*/ 13221 w 21600"/>
                  <a:gd name="T21" fmla="*/ 11066 h 21600"/>
                  <a:gd name="T22" fmla="*/ 8752 w 21600"/>
                  <a:gd name="T23" fmla="*/ 11066 h 21600"/>
                  <a:gd name="T24" fmla="*/ 8752 w 21600"/>
                  <a:gd name="T25" fmla="*/ 4043 h 21600"/>
                  <a:gd name="T26" fmla="*/ 13221 w 21600"/>
                  <a:gd name="T27" fmla="*/ 4043 h 21600"/>
                  <a:gd name="T28" fmla="*/ 13221 w 21600"/>
                  <a:gd name="T29" fmla="*/ 11066 h 21600"/>
                  <a:gd name="T30" fmla="*/ 13221 w 21600"/>
                  <a:gd name="T31" fmla="*/ 1106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0" y="0"/>
                    </a:moveTo>
                    <a:lnTo>
                      <a:pt x="0" y="15003"/>
                    </a:lnTo>
                    <a:lnTo>
                      <a:pt x="13221" y="15003"/>
                    </a:lnTo>
                    <a:lnTo>
                      <a:pt x="13221" y="17557"/>
                    </a:lnTo>
                    <a:lnTo>
                      <a:pt x="0" y="17557"/>
                    </a:lnTo>
                    <a:lnTo>
                      <a:pt x="0" y="21600"/>
                    </a:lnTo>
                    <a:lnTo>
                      <a:pt x="17690" y="21600"/>
                    </a:lnTo>
                    <a:lnTo>
                      <a:pt x="21600" y="21600"/>
                    </a:lnTo>
                    <a:lnTo>
                      <a:pt x="21600" y="0"/>
                    </a:lnTo>
                    <a:lnTo>
                      <a:pt x="0" y="0"/>
                    </a:lnTo>
                    <a:close/>
                    <a:moveTo>
                      <a:pt x="13221" y="11066"/>
                    </a:moveTo>
                    <a:lnTo>
                      <a:pt x="8752" y="11066"/>
                    </a:lnTo>
                    <a:lnTo>
                      <a:pt x="8752" y="4043"/>
                    </a:lnTo>
                    <a:lnTo>
                      <a:pt x="13221" y="4043"/>
                    </a:lnTo>
                    <a:lnTo>
                      <a:pt x="13221" y="11066"/>
                    </a:lnTo>
                    <a:close/>
                    <a:moveTo>
                      <a:pt x="13221" y="11066"/>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93" name="Rectangle 19"/>
              <p:cNvSpPr>
                <a:spLocks/>
              </p:cNvSpPr>
              <p:nvPr/>
            </p:nvSpPr>
            <p:spPr bwMode="auto">
              <a:xfrm>
                <a:off x="145" y="66"/>
                <a:ext cx="64" cy="144"/>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cs typeface="+mn-ea"/>
                  <a:sym typeface="+mn-lt"/>
                </a:endParaRPr>
              </a:p>
            </p:txBody>
          </p:sp>
          <p:sp>
            <p:nvSpPr>
              <p:cNvPr id="94" name="Rectangle 20"/>
              <p:cNvSpPr>
                <a:spLocks/>
              </p:cNvSpPr>
              <p:nvPr/>
            </p:nvSpPr>
            <p:spPr bwMode="auto">
              <a:xfrm>
                <a:off x="145" y="2"/>
                <a:ext cx="64" cy="40"/>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cs typeface="+mn-ea"/>
                  <a:sym typeface="+mn-lt"/>
                </a:endParaRPr>
              </a:p>
            </p:txBody>
          </p:sp>
        </p:grpSp>
        <p:grpSp>
          <p:nvGrpSpPr>
            <p:cNvPr id="80" name="Group 39"/>
            <p:cNvGrpSpPr>
              <a:grpSpLocks/>
            </p:cNvGrpSpPr>
            <p:nvPr/>
          </p:nvGrpSpPr>
          <p:grpSpPr bwMode="auto">
            <a:xfrm>
              <a:off x="1998919" y="2655722"/>
              <a:ext cx="522355" cy="333479"/>
              <a:chOff x="0" y="0"/>
              <a:chExt cx="413" cy="263"/>
            </a:xfrm>
            <a:solidFill>
              <a:schemeClr val="bg1"/>
            </a:solidFill>
          </p:grpSpPr>
          <p:sp>
            <p:nvSpPr>
              <p:cNvPr id="87" name="AutoShape 36"/>
              <p:cNvSpPr>
                <a:spLocks/>
              </p:cNvSpPr>
              <p:nvPr/>
            </p:nvSpPr>
            <p:spPr bwMode="auto">
              <a:xfrm>
                <a:off x="0" y="0"/>
                <a:ext cx="215" cy="256"/>
              </a:xfrm>
              <a:custGeom>
                <a:avLst/>
                <a:gdLst>
                  <a:gd name="T0" fmla="*/ 16457 w 21196"/>
                  <a:gd name="T1" fmla="*/ 9755 h 21426"/>
                  <a:gd name="T2" fmla="*/ 20366 w 21196"/>
                  <a:gd name="T3" fmla="*/ 5748 h 21426"/>
                  <a:gd name="T4" fmla="*/ 13166 w 21196"/>
                  <a:gd name="T5" fmla="*/ 0 h 21426"/>
                  <a:gd name="T6" fmla="*/ 5760 w 21196"/>
                  <a:gd name="T7" fmla="*/ 0 h 21426"/>
                  <a:gd name="T8" fmla="*/ 5554 w 21196"/>
                  <a:gd name="T9" fmla="*/ 0 h 21426"/>
                  <a:gd name="T10" fmla="*/ 0 w 21196"/>
                  <a:gd name="T11" fmla="*/ 0 h 21426"/>
                  <a:gd name="T12" fmla="*/ 0 w 21196"/>
                  <a:gd name="T13" fmla="*/ 21426 h 21426"/>
                  <a:gd name="T14" fmla="*/ 5554 w 21196"/>
                  <a:gd name="T15" fmla="*/ 21426 h 21426"/>
                  <a:gd name="T16" fmla="*/ 5760 w 21196"/>
                  <a:gd name="T17" fmla="*/ 21426 h 21426"/>
                  <a:gd name="T18" fmla="*/ 13166 w 21196"/>
                  <a:gd name="T19" fmla="*/ 21426 h 21426"/>
                  <a:gd name="T20" fmla="*/ 21189 w 21196"/>
                  <a:gd name="T21" fmla="*/ 15155 h 21426"/>
                  <a:gd name="T22" fmla="*/ 16457 w 21196"/>
                  <a:gd name="T23" fmla="*/ 9755 h 21426"/>
                  <a:gd name="T24" fmla="*/ 5760 w 21196"/>
                  <a:gd name="T25" fmla="*/ 3832 h 21426"/>
                  <a:gd name="T26" fmla="*/ 12137 w 21196"/>
                  <a:gd name="T27" fmla="*/ 3832 h 21426"/>
                  <a:gd name="T28" fmla="*/ 13166 w 21196"/>
                  <a:gd name="T29" fmla="*/ 3832 h 21426"/>
                  <a:gd name="T30" fmla="*/ 15017 w 21196"/>
                  <a:gd name="T31" fmla="*/ 5923 h 21426"/>
                  <a:gd name="T32" fmla="*/ 12754 w 21196"/>
                  <a:gd name="T33" fmla="*/ 8535 h 21426"/>
                  <a:gd name="T34" fmla="*/ 5760 w 21196"/>
                  <a:gd name="T35" fmla="*/ 8535 h 21426"/>
                  <a:gd name="T36" fmla="*/ 5760 w 21196"/>
                  <a:gd name="T37" fmla="*/ 3832 h 21426"/>
                  <a:gd name="T38" fmla="*/ 12754 w 21196"/>
                  <a:gd name="T39" fmla="*/ 17594 h 21426"/>
                  <a:gd name="T40" fmla="*/ 12343 w 21196"/>
                  <a:gd name="T41" fmla="*/ 17594 h 21426"/>
                  <a:gd name="T42" fmla="*/ 5760 w 21196"/>
                  <a:gd name="T43" fmla="*/ 17594 h 21426"/>
                  <a:gd name="T44" fmla="*/ 5760 w 21196"/>
                  <a:gd name="T45" fmla="*/ 11845 h 21426"/>
                  <a:gd name="T46" fmla="*/ 13166 w 21196"/>
                  <a:gd name="T47" fmla="*/ 11845 h 21426"/>
                  <a:gd name="T48" fmla="*/ 15840 w 21196"/>
                  <a:gd name="T49" fmla="*/ 14806 h 21426"/>
                  <a:gd name="T50" fmla="*/ 12754 w 21196"/>
                  <a:gd name="T51" fmla="*/ 17594 h 21426"/>
                  <a:gd name="T52" fmla="*/ 12754 w 21196"/>
                  <a:gd name="T53" fmla="*/ 17594 h 2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96" h="21426">
                    <a:moveTo>
                      <a:pt x="16457" y="9755"/>
                    </a:moveTo>
                    <a:cubicBezTo>
                      <a:pt x="16457" y="9755"/>
                      <a:pt x="20366" y="9581"/>
                      <a:pt x="20366" y="5748"/>
                    </a:cubicBezTo>
                    <a:cubicBezTo>
                      <a:pt x="20366" y="1742"/>
                      <a:pt x="17074" y="0"/>
                      <a:pt x="13166" y="0"/>
                    </a:cubicBezTo>
                    <a:cubicBezTo>
                      <a:pt x="5760" y="0"/>
                      <a:pt x="5760" y="0"/>
                      <a:pt x="5760" y="0"/>
                    </a:cubicBezTo>
                    <a:cubicBezTo>
                      <a:pt x="5554" y="0"/>
                      <a:pt x="5554" y="0"/>
                      <a:pt x="5554" y="0"/>
                    </a:cubicBezTo>
                    <a:cubicBezTo>
                      <a:pt x="0" y="0"/>
                      <a:pt x="0" y="0"/>
                      <a:pt x="0" y="0"/>
                    </a:cubicBezTo>
                    <a:cubicBezTo>
                      <a:pt x="0" y="21426"/>
                      <a:pt x="0" y="21426"/>
                      <a:pt x="0" y="21426"/>
                    </a:cubicBezTo>
                    <a:cubicBezTo>
                      <a:pt x="5554" y="21426"/>
                      <a:pt x="5554" y="21426"/>
                      <a:pt x="5554" y="21426"/>
                    </a:cubicBezTo>
                    <a:cubicBezTo>
                      <a:pt x="5760" y="21426"/>
                      <a:pt x="5760" y="21426"/>
                      <a:pt x="5760" y="21426"/>
                    </a:cubicBezTo>
                    <a:cubicBezTo>
                      <a:pt x="13166" y="21426"/>
                      <a:pt x="13166" y="21426"/>
                      <a:pt x="13166" y="21426"/>
                    </a:cubicBezTo>
                    <a:cubicBezTo>
                      <a:pt x="13166" y="21426"/>
                      <a:pt x="21189" y="21600"/>
                      <a:pt x="21189" y="15155"/>
                    </a:cubicBezTo>
                    <a:cubicBezTo>
                      <a:pt x="21189" y="15155"/>
                      <a:pt x="21600" y="9755"/>
                      <a:pt x="16457" y="9755"/>
                    </a:cubicBezTo>
                    <a:close/>
                    <a:moveTo>
                      <a:pt x="5760" y="3832"/>
                    </a:moveTo>
                    <a:cubicBezTo>
                      <a:pt x="12137" y="3832"/>
                      <a:pt x="12137" y="3832"/>
                      <a:pt x="12137" y="3832"/>
                    </a:cubicBezTo>
                    <a:cubicBezTo>
                      <a:pt x="13166" y="3832"/>
                      <a:pt x="13166" y="3832"/>
                      <a:pt x="13166" y="3832"/>
                    </a:cubicBezTo>
                    <a:cubicBezTo>
                      <a:pt x="13166" y="3832"/>
                      <a:pt x="15017" y="3832"/>
                      <a:pt x="15017" y="5923"/>
                    </a:cubicBezTo>
                    <a:cubicBezTo>
                      <a:pt x="15017" y="8187"/>
                      <a:pt x="13783" y="8535"/>
                      <a:pt x="12754" y="8535"/>
                    </a:cubicBezTo>
                    <a:cubicBezTo>
                      <a:pt x="5760" y="8535"/>
                      <a:pt x="5760" y="8535"/>
                      <a:pt x="5760" y="8535"/>
                    </a:cubicBezTo>
                    <a:lnTo>
                      <a:pt x="5760" y="3832"/>
                    </a:lnTo>
                    <a:close/>
                    <a:moveTo>
                      <a:pt x="12754" y="17594"/>
                    </a:moveTo>
                    <a:cubicBezTo>
                      <a:pt x="12549" y="17594"/>
                      <a:pt x="12343" y="17594"/>
                      <a:pt x="12343" y="17594"/>
                    </a:cubicBezTo>
                    <a:cubicBezTo>
                      <a:pt x="5760" y="17594"/>
                      <a:pt x="5760" y="17594"/>
                      <a:pt x="5760" y="17594"/>
                    </a:cubicBezTo>
                    <a:cubicBezTo>
                      <a:pt x="5760" y="11845"/>
                      <a:pt x="5760" y="11845"/>
                      <a:pt x="5760" y="11845"/>
                    </a:cubicBezTo>
                    <a:cubicBezTo>
                      <a:pt x="13166" y="11845"/>
                      <a:pt x="13166" y="11845"/>
                      <a:pt x="13166" y="11845"/>
                    </a:cubicBezTo>
                    <a:cubicBezTo>
                      <a:pt x="13166" y="11845"/>
                      <a:pt x="15840" y="11845"/>
                      <a:pt x="15840" y="14806"/>
                    </a:cubicBezTo>
                    <a:cubicBezTo>
                      <a:pt x="15840" y="17245"/>
                      <a:pt x="13783" y="17594"/>
                      <a:pt x="12754" y="17594"/>
                    </a:cubicBezTo>
                    <a:close/>
                    <a:moveTo>
                      <a:pt x="12754" y="17594"/>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solidFill>
                    <a:schemeClr val="bg1"/>
                  </a:solidFill>
                  <a:cs typeface="+mn-ea"/>
                  <a:sym typeface="+mn-lt"/>
                </a:endParaRPr>
              </a:p>
            </p:txBody>
          </p:sp>
          <p:sp>
            <p:nvSpPr>
              <p:cNvPr id="88" name="AutoShape 37"/>
              <p:cNvSpPr>
                <a:spLocks/>
              </p:cNvSpPr>
              <p:nvPr/>
            </p:nvSpPr>
            <p:spPr bwMode="auto">
              <a:xfrm>
                <a:off x="225" y="64"/>
                <a:ext cx="188" cy="199"/>
              </a:xfrm>
              <a:custGeom>
                <a:avLst/>
                <a:gdLst>
                  <a:gd name="T0" fmla="*/ 10159 w 19520"/>
                  <a:gd name="T1" fmla="*/ 0 h 21159"/>
                  <a:gd name="T2" fmla="*/ 7 w 19520"/>
                  <a:gd name="T3" fmla="*/ 10466 h 21159"/>
                  <a:gd name="T4" fmla="*/ 10159 w 19520"/>
                  <a:gd name="T5" fmla="*/ 21155 h 21159"/>
                  <a:gd name="T6" fmla="*/ 19231 w 19520"/>
                  <a:gd name="T7" fmla="*/ 13806 h 21159"/>
                  <a:gd name="T8" fmla="*/ 14695 w 19520"/>
                  <a:gd name="T9" fmla="*/ 13806 h 21159"/>
                  <a:gd name="T10" fmla="*/ 10375 w 19520"/>
                  <a:gd name="T11" fmla="*/ 16701 h 21159"/>
                  <a:gd name="T12" fmla="*/ 5623 w 19520"/>
                  <a:gd name="T13" fmla="*/ 12025 h 21159"/>
                  <a:gd name="T14" fmla="*/ 19447 w 19520"/>
                  <a:gd name="T15" fmla="*/ 12025 h 21159"/>
                  <a:gd name="T16" fmla="*/ 10159 w 19520"/>
                  <a:gd name="T17" fmla="*/ 0 h 21159"/>
                  <a:gd name="T18" fmla="*/ 5623 w 19520"/>
                  <a:gd name="T19" fmla="*/ 8239 h 21159"/>
                  <a:gd name="T20" fmla="*/ 10375 w 19520"/>
                  <a:gd name="T21" fmla="*/ 4008 h 21159"/>
                  <a:gd name="T22" fmla="*/ 14479 w 19520"/>
                  <a:gd name="T23" fmla="*/ 8239 h 21159"/>
                  <a:gd name="T24" fmla="*/ 5623 w 19520"/>
                  <a:gd name="T25" fmla="*/ 8239 h 21159"/>
                  <a:gd name="T26" fmla="*/ 5623 w 19520"/>
                  <a:gd name="T27" fmla="*/ 8239 h 2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520" h="21159">
                    <a:moveTo>
                      <a:pt x="10159" y="0"/>
                    </a:moveTo>
                    <a:cubicBezTo>
                      <a:pt x="7" y="0"/>
                      <a:pt x="7" y="10466"/>
                      <a:pt x="7" y="10466"/>
                    </a:cubicBezTo>
                    <a:cubicBezTo>
                      <a:pt x="7" y="10466"/>
                      <a:pt x="-641" y="21155"/>
                      <a:pt x="10159" y="21155"/>
                    </a:cubicBezTo>
                    <a:cubicBezTo>
                      <a:pt x="10159" y="21155"/>
                      <a:pt x="19231" y="21600"/>
                      <a:pt x="19231" y="13806"/>
                    </a:cubicBezTo>
                    <a:cubicBezTo>
                      <a:pt x="14695" y="13806"/>
                      <a:pt x="14695" y="13806"/>
                      <a:pt x="14695" y="13806"/>
                    </a:cubicBezTo>
                    <a:cubicBezTo>
                      <a:pt x="14695" y="13806"/>
                      <a:pt x="14695" y="16701"/>
                      <a:pt x="10375" y="16701"/>
                    </a:cubicBezTo>
                    <a:cubicBezTo>
                      <a:pt x="10375" y="16701"/>
                      <a:pt x="5623" y="16924"/>
                      <a:pt x="5623" y="12025"/>
                    </a:cubicBezTo>
                    <a:cubicBezTo>
                      <a:pt x="19447" y="12025"/>
                      <a:pt x="19447" y="12025"/>
                      <a:pt x="19447" y="12025"/>
                    </a:cubicBezTo>
                    <a:cubicBezTo>
                      <a:pt x="19447" y="12025"/>
                      <a:pt x="20959" y="0"/>
                      <a:pt x="10159" y="0"/>
                    </a:cubicBezTo>
                    <a:close/>
                    <a:moveTo>
                      <a:pt x="5623" y="8239"/>
                    </a:moveTo>
                    <a:cubicBezTo>
                      <a:pt x="5623" y="8239"/>
                      <a:pt x="6271" y="4008"/>
                      <a:pt x="10375" y="4008"/>
                    </a:cubicBezTo>
                    <a:cubicBezTo>
                      <a:pt x="14479" y="4008"/>
                      <a:pt x="14479" y="8239"/>
                      <a:pt x="14479" y="8239"/>
                    </a:cubicBezTo>
                    <a:lnTo>
                      <a:pt x="5623" y="8239"/>
                    </a:lnTo>
                    <a:close/>
                    <a:moveTo>
                      <a:pt x="5623" y="8239"/>
                    </a:moveTo>
                  </a:path>
                </a:pathLst>
              </a:custGeom>
              <a:grp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solidFill>
                    <a:schemeClr val="bg1"/>
                  </a:solidFill>
                  <a:cs typeface="+mn-ea"/>
                  <a:sym typeface="+mn-lt"/>
                </a:endParaRPr>
              </a:p>
            </p:txBody>
          </p:sp>
          <p:sp>
            <p:nvSpPr>
              <p:cNvPr id="89" name="Rectangle 38"/>
              <p:cNvSpPr>
                <a:spLocks/>
              </p:cNvSpPr>
              <p:nvPr/>
            </p:nvSpPr>
            <p:spPr bwMode="auto">
              <a:xfrm>
                <a:off x="269" y="15"/>
                <a:ext cx="127" cy="30"/>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1707">
                  <a:solidFill>
                    <a:schemeClr val="bg1"/>
                  </a:solidFill>
                  <a:cs typeface="+mn-ea"/>
                  <a:sym typeface="+mn-lt"/>
                </a:endParaRPr>
              </a:p>
            </p:txBody>
          </p:sp>
        </p:grpSp>
        <p:grpSp>
          <p:nvGrpSpPr>
            <p:cNvPr id="81" name="Group 32"/>
            <p:cNvGrpSpPr>
              <a:grpSpLocks/>
            </p:cNvGrpSpPr>
            <p:nvPr/>
          </p:nvGrpSpPr>
          <p:grpSpPr bwMode="auto">
            <a:xfrm>
              <a:off x="1957386" y="4430746"/>
              <a:ext cx="561827" cy="244560"/>
              <a:chOff x="0" y="0"/>
              <a:chExt cx="424" cy="185"/>
            </a:xfrm>
            <a:solidFill>
              <a:srgbClr val="00B0F0"/>
            </a:solidFill>
          </p:grpSpPr>
          <p:sp>
            <p:nvSpPr>
              <p:cNvPr id="85" name="Oval 30"/>
              <p:cNvSpPr>
                <a:spLocks/>
              </p:cNvSpPr>
              <p:nvPr/>
            </p:nvSpPr>
            <p:spPr bwMode="auto">
              <a:xfrm>
                <a:off x="0" y="0"/>
                <a:ext cx="189"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sp>
            <p:nvSpPr>
              <p:cNvPr id="86" name="Oval 31"/>
              <p:cNvSpPr>
                <a:spLocks/>
              </p:cNvSpPr>
              <p:nvPr/>
            </p:nvSpPr>
            <p:spPr bwMode="auto">
              <a:xfrm>
                <a:off x="237" y="0"/>
                <a:ext cx="187" cy="185"/>
              </a:xfrm>
              <a:prstGeom prst="ellipse">
                <a:avLst/>
              </a:pr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grpSp>
        <p:sp>
          <p:nvSpPr>
            <p:cNvPr id="82" name="AutoShape 42"/>
            <p:cNvSpPr>
              <a:spLocks/>
            </p:cNvSpPr>
            <p:nvPr/>
          </p:nvSpPr>
          <p:spPr bwMode="auto">
            <a:xfrm>
              <a:off x="1341352" y="3087212"/>
              <a:ext cx="554915" cy="305284"/>
            </a:xfrm>
            <a:custGeom>
              <a:avLst/>
              <a:gdLst>
                <a:gd name="T0" fmla="*/ 7105 w 19589"/>
                <a:gd name="T1" fmla="*/ 6341 h 21600"/>
                <a:gd name="T2" fmla="*/ 15229 w 19589"/>
                <a:gd name="T3" fmla="*/ 9116 h 21600"/>
                <a:gd name="T4" fmla="*/ 12158 w 19589"/>
                <a:gd name="T5" fmla="*/ 10701 h 21600"/>
                <a:gd name="T6" fmla="*/ 11365 w 19589"/>
                <a:gd name="T7" fmla="*/ 7530 h 21600"/>
                <a:gd name="T8" fmla="*/ 8591 w 19589"/>
                <a:gd name="T9" fmla="*/ 7332 h 21600"/>
                <a:gd name="T10" fmla="*/ 10672 w 19589"/>
                <a:gd name="T11" fmla="*/ 15853 h 21600"/>
                <a:gd name="T12" fmla="*/ 19589 w 19589"/>
                <a:gd name="T13" fmla="*/ 10701 h 21600"/>
                <a:gd name="T14" fmla="*/ 6609 w 19589"/>
                <a:gd name="T15" fmla="*/ 3765 h 21600"/>
                <a:gd name="T16" fmla="*/ 6510 w 19589"/>
                <a:gd name="T17" fmla="*/ 3765 h 21600"/>
                <a:gd name="T18" fmla="*/ 5519 w 19589"/>
                <a:gd name="T19" fmla="*/ 0 h 21600"/>
                <a:gd name="T20" fmla="*/ 2745 w 19589"/>
                <a:gd name="T21" fmla="*/ 594 h 21600"/>
                <a:gd name="T22" fmla="*/ 3835 w 19589"/>
                <a:gd name="T23" fmla="*/ 5350 h 21600"/>
                <a:gd name="T24" fmla="*/ 565 w 19589"/>
                <a:gd name="T25" fmla="*/ 21600 h 21600"/>
                <a:gd name="T26" fmla="*/ 9582 w 19589"/>
                <a:gd name="T27" fmla="*/ 16448 h 21600"/>
                <a:gd name="T28" fmla="*/ 7105 w 19589"/>
                <a:gd name="T29" fmla="*/ 6341 h 21600"/>
                <a:gd name="T30" fmla="*/ 3042 w 19589"/>
                <a:gd name="T31" fmla="*/ 15655 h 21600"/>
                <a:gd name="T32" fmla="*/ 4628 w 19589"/>
                <a:gd name="T33" fmla="*/ 8521 h 21600"/>
                <a:gd name="T34" fmla="*/ 6015 w 19589"/>
                <a:gd name="T35" fmla="*/ 14070 h 21600"/>
                <a:gd name="T36" fmla="*/ 3042 w 19589"/>
                <a:gd name="T37" fmla="*/ 15655 h 21600"/>
                <a:gd name="T38" fmla="*/ 3042 w 19589"/>
                <a:gd name="T39" fmla="*/ 1565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589" h="21600">
                  <a:moveTo>
                    <a:pt x="7105" y="6341"/>
                  </a:moveTo>
                  <a:cubicBezTo>
                    <a:pt x="11563" y="3963"/>
                    <a:pt x="15229" y="9116"/>
                    <a:pt x="15229" y="9116"/>
                  </a:cubicBezTo>
                  <a:cubicBezTo>
                    <a:pt x="12158" y="10701"/>
                    <a:pt x="12158" y="10701"/>
                    <a:pt x="12158" y="10701"/>
                  </a:cubicBezTo>
                  <a:cubicBezTo>
                    <a:pt x="11365" y="7530"/>
                    <a:pt x="11365" y="7530"/>
                    <a:pt x="11365" y="7530"/>
                  </a:cubicBezTo>
                  <a:cubicBezTo>
                    <a:pt x="10473" y="7134"/>
                    <a:pt x="9582" y="7134"/>
                    <a:pt x="8591" y="7332"/>
                  </a:cubicBezTo>
                  <a:cubicBezTo>
                    <a:pt x="10672" y="15853"/>
                    <a:pt x="10672" y="15853"/>
                    <a:pt x="10672" y="15853"/>
                  </a:cubicBezTo>
                  <a:cubicBezTo>
                    <a:pt x="19589" y="10701"/>
                    <a:pt x="19589" y="10701"/>
                    <a:pt x="19589" y="10701"/>
                  </a:cubicBezTo>
                  <a:cubicBezTo>
                    <a:pt x="19589" y="10701"/>
                    <a:pt x="16319" y="396"/>
                    <a:pt x="6609" y="3765"/>
                  </a:cubicBezTo>
                  <a:cubicBezTo>
                    <a:pt x="6609" y="3765"/>
                    <a:pt x="6510" y="3765"/>
                    <a:pt x="6510" y="3765"/>
                  </a:cubicBezTo>
                  <a:cubicBezTo>
                    <a:pt x="5519" y="0"/>
                    <a:pt x="5519" y="0"/>
                    <a:pt x="5519" y="0"/>
                  </a:cubicBezTo>
                  <a:cubicBezTo>
                    <a:pt x="2745" y="594"/>
                    <a:pt x="2745" y="594"/>
                    <a:pt x="2745" y="594"/>
                  </a:cubicBezTo>
                  <a:cubicBezTo>
                    <a:pt x="3835" y="5350"/>
                    <a:pt x="3835" y="5350"/>
                    <a:pt x="3835" y="5350"/>
                  </a:cubicBezTo>
                  <a:cubicBezTo>
                    <a:pt x="-2011" y="10106"/>
                    <a:pt x="565" y="21600"/>
                    <a:pt x="565" y="21600"/>
                  </a:cubicBezTo>
                  <a:cubicBezTo>
                    <a:pt x="9582" y="16448"/>
                    <a:pt x="9582" y="16448"/>
                    <a:pt x="9582" y="16448"/>
                  </a:cubicBezTo>
                  <a:lnTo>
                    <a:pt x="7105" y="6341"/>
                  </a:lnTo>
                  <a:close/>
                  <a:moveTo>
                    <a:pt x="3042" y="15655"/>
                  </a:moveTo>
                  <a:cubicBezTo>
                    <a:pt x="3042" y="15655"/>
                    <a:pt x="2150" y="11890"/>
                    <a:pt x="4628" y="8521"/>
                  </a:cubicBezTo>
                  <a:cubicBezTo>
                    <a:pt x="6015" y="14070"/>
                    <a:pt x="6015" y="14070"/>
                    <a:pt x="6015" y="14070"/>
                  </a:cubicBezTo>
                  <a:lnTo>
                    <a:pt x="3042" y="15655"/>
                  </a:lnTo>
                  <a:close/>
                  <a:moveTo>
                    <a:pt x="3042" y="15655"/>
                  </a:moveTo>
                </a:path>
              </a:pathLst>
            </a:custGeom>
            <a:solidFill>
              <a:schemeClr val="bg1"/>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83" name="AutoShape 13"/>
            <p:cNvSpPr>
              <a:spLocks/>
            </p:cNvSpPr>
            <p:nvPr/>
          </p:nvSpPr>
          <p:spPr bwMode="auto">
            <a:xfrm>
              <a:off x="1359074" y="2271342"/>
              <a:ext cx="449880" cy="449880"/>
            </a:xfrm>
            <a:custGeom>
              <a:avLst/>
              <a:gdLst>
                <a:gd name="T0" fmla="*/ 0 w 21600"/>
                <a:gd name="T1" fmla="*/ 10855 h 21600"/>
                <a:gd name="T2" fmla="*/ 6030 w 21600"/>
                <a:gd name="T3" fmla="*/ 20504 h 21600"/>
                <a:gd name="T4" fmla="*/ 877 w 21600"/>
                <a:gd name="T5" fmla="*/ 6359 h 21600"/>
                <a:gd name="T6" fmla="*/ 0 w 21600"/>
                <a:gd name="T7" fmla="*/ 10855 h 21600"/>
                <a:gd name="T8" fmla="*/ 18091 w 21600"/>
                <a:gd name="T9" fmla="*/ 10307 h 21600"/>
                <a:gd name="T10" fmla="*/ 17214 w 21600"/>
                <a:gd name="T11" fmla="*/ 7237 h 21600"/>
                <a:gd name="T12" fmla="*/ 16118 w 21600"/>
                <a:gd name="T13" fmla="*/ 4715 h 21600"/>
                <a:gd name="T14" fmla="*/ 17982 w 21600"/>
                <a:gd name="T15" fmla="*/ 2851 h 21600"/>
                <a:gd name="T16" fmla="*/ 18091 w 21600"/>
                <a:gd name="T17" fmla="*/ 2851 h 21600"/>
                <a:gd name="T18" fmla="*/ 10745 w 21600"/>
                <a:gd name="T19" fmla="*/ 0 h 21600"/>
                <a:gd name="T20" fmla="*/ 1754 w 21600"/>
                <a:gd name="T21" fmla="*/ 4824 h 21600"/>
                <a:gd name="T22" fmla="*/ 2412 w 21600"/>
                <a:gd name="T23" fmla="*/ 4934 h 21600"/>
                <a:gd name="T24" fmla="*/ 5373 w 21600"/>
                <a:gd name="T25" fmla="*/ 4715 h 21600"/>
                <a:gd name="T26" fmla="*/ 5373 w 21600"/>
                <a:gd name="T27" fmla="*/ 5592 h 21600"/>
                <a:gd name="T28" fmla="*/ 4166 w 21600"/>
                <a:gd name="T29" fmla="*/ 5702 h 21600"/>
                <a:gd name="T30" fmla="*/ 8114 w 21600"/>
                <a:gd name="T31" fmla="*/ 17434 h 21600"/>
                <a:gd name="T32" fmla="*/ 10416 w 21600"/>
                <a:gd name="T33" fmla="*/ 10307 h 21600"/>
                <a:gd name="T34" fmla="*/ 8772 w 21600"/>
                <a:gd name="T35" fmla="*/ 5702 h 21600"/>
                <a:gd name="T36" fmla="*/ 7675 w 21600"/>
                <a:gd name="T37" fmla="*/ 5592 h 21600"/>
                <a:gd name="T38" fmla="*/ 7675 w 21600"/>
                <a:gd name="T39" fmla="*/ 4715 h 21600"/>
                <a:gd name="T40" fmla="*/ 10526 w 21600"/>
                <a:gd name="T41" fmla="*/ 4934 h 21600"/>
                <a:gd name="T42" fmla="*/ 13377 w 21600"/>
                <a:gd name="T43" fmla="*/ 4715 h 21600"/>
                <a:gd name="T44" fmla="*/ 13486 w 21600"/>
                <a:gd name="T45" fmla="*/ 5592 h 21600"/>
                <a:gd name="T46" fmla="*/ 12280 w 21600"/>
                <a:gd name="T47" fmla="*/ 5702 h 21600"/>
                <a:gd name="T48" fmla="*/ 16118 w 21600"/>
                <a:gd name="T49" fmla="*/ 17324 h 21600"/>
                <a:gd name="T50" fmla="*/ 17214 w 21600"/>
                <a:gd name="T51" fmla="*/ 13706 h 21600"/>
                <a:gd name="T52" fmla="*/ 18091 w 21600"/>
                <a:gd name="T53" fmla="*/ 10307 h 21600"/>
                <a:gd name="T54" fmla="*/ 10964 w 21600"/>
                <a:gd name="T55" fmla="*/ 11732 h 21600"/>
                <a:gd name="T56" fmla="*/ 7675 w 21600"/>
                <a:gd name="T57" fmla="*/ 21161 h 21600"/>
                <a:gd name="T58" fmla="*/ 10745 w 21600"/>
                <a:gd name="T59" fmla="*/ 21600 h 21600"/>
                <a:gd name="T60" fmla="*/ 14363 w 21600"/>
                <a:gd name="T61" fmla="*/ 20942 h 21600"/>
                <a:gd name="T62" fmla="*/ 14254 w 21600"/>
                <a:gd name="T63" fmla="*/ 20832 h 21600"/>
                <a:gd name="T64" fmla="*/ 10964 w 21600"/>
                <a:gd name="T65" fmla="*/ 11732 h 21600"/>
                <a:gd name="T66" fmla="*/ 20284 w 21600"/>
                <a:gd name="T67" fmla="*/ 5592 h 21600"/>
                <a:gd name="T68" fmla="*/ 20284 w 21600"/>
                <a:gd name="T69" fmla="*/ 6688 h 21600"/>
                <a:gd name="T70" fmla="*/ 19517 w 21600"/>
                <a:gd name="T71" fmla="*/ 10636 h 21600"/>
                <a:gd name="T72" fmla="*/ 16227 w 21600"/>
                <a:gd name="T73" fmla="*/ 20175 h 21600"/>
                <a:gd name="T74" fmla="*/ 21600 w 21600"/>
                <a:gd name="T75" fmla="*/ 10855 h 21600"/>
                <a:gd name="T76" fmla="*/ 20284 w 21600"/>
                <a:gd name="T77" fmla="*/ 5592 h 21600"/>
                <a:gd name="T78" fmla="*/ 20284 w 21600"/>
                <a:gd name="T79" fmla="*/ 55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600" h="21600">
                  <a:moveTo>
                    <a:pt x="0" y="10855"/>
                  </a:moveTo>
                  <a:cubicBezTo>
                    <a:pt x="0" y="15131"/>
                    <a:pt x="2412" y="18749"/>
                    <a:pt x="6030" y="20504"/>
                  </a:cubicBezTo>
                  <a:cubicBezTo>
                    <a:pt x="877" y="6359"/>
                    <a:pt x="877" y="6359"/>
                    <a:pt x="877" y="6359"/>
                  </a:cubicBezTo>
                  <a:cubicBezTo>
                    <a:pt x="329" y="7785"/>
                    <a:pt x="0" y="9210"/>
                    <a:pt x="0" y="10855"/>
                  </a:cubicBezTo>
                  <a:close/>
                  <a:moveTo>
                    <a:pt x="18091" y="10307"/>
                  </a:moveTo>
                  <a:cubicBezTo>
                    <a:pt x="18091" y="8881"/>
                    <a:pt x="17543" y="8004"/>
                    <a:pt x="17214" y="7237"/>
                  </a:cubicBezTo>
                  <a:cubicBezTo>
                    <a:pt x="16666" y="6359"/>
                    <a:pt x="16118" y="5592"/>
                    <a:pt x="16118" y="4715"/>
                  </a:cubicBezTo>
                  <a:cubicBezTo>
                    <a:pt x="16118" y="3728"/>
                    <a:pt x="16885" y="2851"/>
                    <a:pt x="17982" y="2851"/>
                  </a:cubicBezTo>
                  <a:cubicBezTo>
                    <a:pt x="17982" y="2851"/>
                    <a:pt x="17982" y="2851"/>
                    <a:pt x="18091" y="2851"/>
                  </a:cubicBezTo>
                  <a:cubicBezTo>
                    <a:pt x="16118" y="1096"/>
                    <a:pt x="13596" y="0"/>
                    <a:pt x="10745" y="0"/>
                  </a:cubicBezTo>
                  <a:cubicBezTo>
                    <a:pt x="7017" y="0"/>
                    <a:pt x="3728" y="1974"/>
                    <a:pt x="1754" y="4824"/>
                  </a:cubicBezTo>
                  <a:cubicBezTo>
                    <a:pt x="1974" y="4934"/>
                    <a:pt x="2193" y="4934"/>
                    <a:pt x="2412" y="4934"/>
                  </a:cubicBezTo>
                  <a:cubicBezTo>
                    <a:pt x="3618" y="4934"/>
                    <a:pt x="5373" y="4715"/>
                    <a:pt x="5373" y="4715"/>
                  </a:cubicBezTo>
                  <a:cubicBezTo>
                    <a:pt x="5921" y="4715"/>
                    <a:pt x="5921" y="5592"/>
                    <a:pt x="5373" y="5592"/>
                  </a:cubicBezTo>
                  <a:cubicBezTo>
                    <a:pt x="5373" y="5592"/>
                    <a:pt x="4824" y="5702"/>
                    <a:pt x="4166" y="5702"/>
                  </a:cubicBezTo>
                  <a:cubicBezTo>
                    <a:pt x="8114" y="17434"/>
                    <a:pt x="8114" y="17434"/>
                    <a:pt x="8114" y="17434"/>
                  </a:cubicBezTo>
                  <a:cubicBezTo>
                    <a:pt x="10416" y="10307"/>
                    <a:pt x="10416" y="10307"/>
                    <a:pt x="10416" y="10307"/>
                  </a:cubicBezTo>
                  <a:cubicBezTo>
                    <a:pt x="8772" y="5702"/>
                    <a:pt x="8772" y="5702"/>
                    <a:pt x="8772" y="5702"/>
                  </a:cubicBezTo>
                  <a:cubicBezTo>
                    <a:pt x="8223" y="5702"/>
                    <a:pt x="7675" y="5592"/>
                    <a:pt x="7675" y="5592"/>
                  </a:cubicBezTo>
                  <a:cubicBezTo>
                    <a:pt x="7017" y="5592"/>
                    <a:pt x="7127" y="4715"/>
                    <a:pt x="7675" y="4715"/>
                  </a:cubicBezTo>
                  <a:cubicBezTo>
                    <a:pt x="7675" y="4715"/>
                    <a:pt x="9539" y="4934"/>
                    <a:pt x="10526" y="4934"/>
                  </a:cubicBezTo>
                  <a:cubicBezTo>
                    <a:pt x="11732" y="4934"/>
                    <a:pt x="13377" y="4715"/>
                    <a:pt x="13377" y="4715"/>
                  </a:cubicBezTo>
                  <a:cubicBezTo>
                    <a:pt x="14035" y="4715"/>
                    <a:pt x="14035" y="5592"/>
                    <a:pt x="13486" y="5592"/>
                  </a:cubicBezTo>
                  <a:cubicBezTo>
                    <a:pt x="13486" y="5592"/>
                    <a:pt x="12938" y="5702"/>
                    <a:pt x="12280" y="5702"/>
                  </a:cubicBezTo>
                  <a:cubicBezTo>
                    <a:pt x="16118" y="17324"/>
                    <a:pt x="16118" y="17324"/>
                    <a:pt x="16118" y="17324"/>
                  </a:cubicBezTo>
                  <a:cubicBezTo>
                    <a:pt x="17214" y="13706"/>
                    <a:pt x="17214" y="13706"/>
                    <a:pt x="17214" y="13706"/>
                  </a:cubicBezTo>
                  <a:cubicBezTo>
                    <a:pt x="17762" y="12390"/>
                    <a:pt x="18091" y="11184"/>
                    <a:pt x="18091" y="10307"/>
                  </a:cubicBezTo>
                  <a:close/>
                  <a:moveTo>
                    <a:pt x="10964" y="11732"/>
                  </a:moveTo>
                  <a:cubicBezTo>
                    <a:pt x="7675" y="21161"/>
                    <a:pt x="7675" y="21161"/>
                    <a:pt x="7675" y="21161"/>
                  </a:cubicBezTo>
                  <a:cubicBezTo>
                    <a:pt x="8662" y="21490"/>
                    <a:pt x="9758" y="21600"/>
                    <a:pt x="10745" y="21600"/>
                  </a:cubicBezTo>
                  <a:cubicBezTo>
                    <a:pt x="12061" y="21600"/>
                    <a:pt x="13267" y="21381"/>
                    <a:pt x="14363" y="20942"/>
                  </a:cubicBezTo>
                  <a:cubicBezTo>
                    <a:pt x="14363" y="20942"/>
                    <a:pt x="14254" y="20942"/>
                    <a:pt x="14254" y="20832"/>
                  </a:cubicBezTo>
                  <a:lnTo>
                    <a:pt x="10964" y="11732"/>
                  </a:lnTo>
                  <a:close/>
                  <a:moveTo>
                    <a:pt x="20284" y="5592"/>
                  </a:moveTo>
                  <a:cubicBezTo>
                    <a:pt x="20284" y="5921"/>
                    <a:pt x="20284" y="6359"/>
                    <a:pt x="20284" y="6688"/>
                  </a:cubicBezTo>
                  <a:cubicBezTo>
                    <a:pt x="20284" y="7785"/>
                    <a:pt x="20065" y="9101"/>
                    <a:pt x="19517" y="10636"/>
                  </a:cubicBezTo>
                  <a:cubicBezTo>
                    <a:pt x="16227" y="20175"/>
                    <a:pt x="16227" y="20175"/>
                    <a:pt x="16227" y="20175"/>
                  </a:cubicBezTo>
                  <a:cubicBezTo>
                    <a:pt x="19407" y="18311"/>
                    <a:pt x="21600" y="14802"/>
                    <a:pt x="21600" y="10855"/>
                  </a:cubicBezTo>
                  <a:cubicBezTo>
                    <a:pt x="21600" y="8881"/>
                    <a:pt x="21052" y="7127"/>
                    <a:pt x="20284" y="5592"/>
                  </a:cubicBezTo>
                  <a:close/>
                  <a:moveTo>
                    <a:pt x="20284" y="5592"/>
                  </a:moveTo>
                </a:path>
              </a:pathLst>
            </a:custGeom>
            <a:solidFill>
              <a:schemeClr val="bg1"/>
            </a:solidFill>
            <a:ln>
              <a:noFill/>
            </a:ln>
          </p:spPr>
          <p:txBody>
            <a:bodyPr lIns="0" tIns="0" rIns="0" bIns="0"/>
            <a:lstStyle/>
            <a:p>
              <a:endParaRPr lang="en-US" sz="1707">
                <a:cs typeface="+mn-ea"/>
                <a:sym typeface="+mn-lt"/>
              </a:endParaRPr>
            </a:p>
          </p:txBody>
        </p:sp>
        <p:sp>
          <p:nvSpPr>
            <p:cNvPr id="84" name="AutoShape 27"/>
            <p:cNvSpPr>
              <a:spLocks/>
            </p:cNvSpPr>
            <p:nvPr/>
          </p:nvSpPr>
          <p:spPr bwMode="auto">
            <a:xfrm>
              <a:off x="3418150" y="3198011"/>
              <a:ext cx="322093" cy="322093"/>
            </a:xfrm>
            <a:custGeom>
              <a:avLst/>
              <a:gdLst>
                <a:gd name="T0" fmla="*/ 20727 w 21600"/>
                <a:gd name="T1" fmla="*/ 6655 h 21600"/>
                <a:gd name="T2" fmla="*/ 18436 w 21600"/>
                <a:gd name="T3" fmla="*/ 3164 h 21600"/>
                <a:gd name="T4" fmla="*/ 15055 w 21600"/>
                <a:gd name="T5" fmla="*/ 873 h 21600"/>
                <a:gd name="T6" fmla="*/ 10800 w 21600"/>
                <a:gd name="T7" fmla="*/ 0 h 21600"/>
                <a:gd name="T8" fmla="*/ 6655 w 21600"/>
                <a:gd name="T9" fmla="*/ 873 h 21600"/>
                <a:gd name="T10" fmla="*/ 3164 w 21600"/>
                <a:gd name="T11" fmla="*/ 3164 h 21600"/>
                <a:gd name="T12" fmla="*/ 873 w 21600"/>
                <a:gd name="T13" fmla="*/ 6655 h 21600"/>
                <a:gd name="T14" fmla="*/ 0 w 21600"/>
                <a:gd name="T15" fmla="*/ 10800 h 21600"/>
                <a:gd name="T16" fmla="*/ 873 w 21600"/>
                <a:gd name="T17" fmla="*/ 15055 h 21600"/>
                <a:gd name="T18" fmla="*/ 3164 w 21600"/>
                <a:gd name="T19" fmla="*/ 18436 h 21600"/>
                <a:gd name="T20" fmla="*/ 6655 w 21600"/>
                <a:gd name="T21" fmla="*/ 20727 h 21600"/>
                <a:gd name="T22" fmla="*/ 10800 w 21600"/>
                <a:gd name="T23" fmla="*/ 21600 h 21600"/>
                <a:gd name="T24" fmla="*/ 15055 w 21600"/>
                <a:gd name="T25" fmla="*/ 20727 h 21600"/>
                <a:gd name="T26" fmla="*/ 18436 w 21600"/>
                <a:gd name="T27" fmla="*/ 18436 h 21600"/>
                <a:gd name="T28" fmla="*/ 20727 w 21600"/>
                <a:gd name="T29" fmla="*/ 15055 h 21600"/>
                <a:gd name="T30" fmla="*/ 21600 w 21600"/>
                <a:gd name="T31" fmla="*/ 10800 h 21600"/>
                <a:gd name="T32" fmla="*/ 20073 w 21600"/>
                <a:gd name="T33" fmla="*/ 10691 h 21600"/>
                <a:gd name="T34" fmla="*/ 13418 w 21600"/>
                <a:gd name="T35" fmla="*/ 9927 h 21600"/>
                <a:gd name="T36" fmla="*/ 17891 w 21600"/>
                <a:gd name="T37" fmla="*/ 4909 h 21600"/>
                <a:gd name="T38" fmla="*/ 16909 w 21600"/>
                <a:gd name="T39" fmla="*/ 3927 h 21600"/>
                <a:gd name="T40" fmla="*/ 8618 w 21600"/>
                <a:gd name="T41" fmla="*/ 1855 h 21600"/>
                <a:gd name="T42" fmla="*/ 16909 w 21600"/>
                <a:gd name="T43" fmla="*/ 3927 h 21600"/>
                <a:gd name="T44" fmla="*/ 8618 w 21600"/>
                <a:gd name="T45" fmla="*/ 1855 h 21600"/>
                <a:gd name="T46" fmla="*/ 8618 w 21600"/>
                <a:gd name="T47" fmla="*/ 1855 h 21600"/>
                <a:gd name="T48" fmla="*/ 10255 w 21600"/>
                <a:gd name="T49" fmla="*/ 7745 h 21600"/>
                <a:gd name="T50" fmla="*/ 6873 w 21600"/>
                <a:gd name="T51" fmla="*/ 2509 h 21600"/>
                <a:gd name="T52" fmla="*/ 1636 w 21600"/>
                <a:gd name="T53" fmla="*/ 10473 h 21600"/>
                <a:gd name="T54" fmla="*/ 11782 w 21600"/>
                <a:gd name="T55" fmla="*/ 10800 h 21600"/>
                <a:gd name="T56" fmla="*/ 3927 w 21600"/>
                <a:gd name="T57" fmla="*/ 17018 h 21600"/>
                <a:gd name="T58" fmla="*/ 1636 w 21600"/>
                <a:gd name="T59" fmla="*/ 10800 h 21600"/>
                <a:gd name="T60" fmla="*/ 4909 w 21600"/>
                <a:gd name="T61" fmla="*/ 17891 h 21600"/>
                <a:gd name="T62" fmla="*/ 12436 w 21600"/>
                <a:gd name="T63" fmla="*/ 12327 h 21600"/>
                <a:gd name="T64" fmla="*/ 14400 w 21600"/>
                <a:gd name="T65" fmla="*/ 19309 h 21600"/>
                <a:gd name="T66" fmla="*/ 15927 w 21600"/>
                <a:gd name="T67" fmla="*/ 18436 h 21600"/>
                <a:gd name="T68" fmla="*/ 19964 w 21600"/>
                <a:gd name="T69" fmla="*/ 12327 h 21600"/>
                <a:gd name="T70" fmla="*/ 15927 w 21600"/>
                <a:gd name="T71"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600" h="21600">
                  <a:moveTo>
                    <a:pt x="21382" y="8618"/>
                  </a:moveTo>
                  <a:cubicBezTo>
                    <a:pt x="21273" y="7964"/>
                    <a:pt x="21055" y="7309"/>
                    <a:pt x="20727" y="6655"/>
                  </a:cubicBezTo>
                  <a:cubicBezTo>
                    <a:pt x="20509" y="6000"/>
                    <a:pt x="20182" y="5345"/>
                    <a:pt x="19745" y="4800"/>
                  </a:cubicBezTo>
                  <a:cubicBezTo>
                    <a:pt x="19418" y="4255"/>
                    <a:pt x="18982" y="3709"/>
                    <a:pt x="18436" y="3164"/>
                  </a:cubicBezTo>
                  <a:cubicBezTo>
                    <a:pt x="18000" y="2727"/>
                    <a:pt x="17455" y="2291"/>
                    <a:pt x="16800" y="1855"/>
                  </a:cubicBezTo>
                  <a:cubicBezTo>
                    <a:pt x="16255" y="1527"/>
                    <a:pt x="15709" y="1091"/>
                    <a:pt x="15055" y="873"/>
                  </a:cubicBezTo>
                  <a:cubicBezTo>
                    <a:pt x="14400" y="545"/>
                    <a:pt x="13636" y="436"/>
                    <a:pt x="12982" y="218"/>
                  </a:cubicBezTo>
                  <a:cubicBezTo>
                    <a:pt x="12327" y="109"/>
                    <a:pt x="11564" y="0"/>
                    <a:pt x="10800" y="0"/>
                  </a:cubicBezTo>
                  <a:cubicBezTo>
                    <a:pt x="10036" y="0"/>
                    <a:pt x="9382" y="109"/>
                    <a:pt x="8618" y="218"/>
                  </a:cubicBezTo>
                  <a:cubicBezTo>
                    <a:pt x="7964" y="436"/>
                    <a:pt x="7309" y="545"/>
                    <a:pt x="6655" y="873"/>
                  </a:cubicBezTo>
                  <a:cubicBezTo>
                    <a:pt x="6000" y="1091"/>
                    <a:pt x="5345" y="1527"/>
                    <a:pt x="4800" y="1855"/>
                  </a:cubicBezTo>
                  <a:cubicBezTo>
                    <a:pt x="4255" y="2291"/>
                    <a:pt x="3709" y="2727"/>
                    <a:pt x="3164" y="3164"/>
                  </a:cubicBezTo>
                  <a:cubicBezTo>
                    <a:pt x="2727" y="3709"/>
                    <a:pt x="2291" y="4255"/>
                    <a:pt x="1855" y="4800"/>
                  </a:cubicBezTo>
                  <a:cubicBezTo>
                    <a:pt x="1527" y="5345"/>
                    <a:pt x="1200" y="6000"/>
                    <a:pt x="873" y="6655"/>
                  </a:cubicBezTo>
                  <a:cubicBezTo>
                    <a:pt x="655" y="7309"/>
                    <a:pt x="436" y="7964"/>
                    <a:pt x="218" y="8618"/>
                  </a:cubicBezTo>
                  <a:cubicBezTo>
                    <a:pt x="109" y="9382"/>
                    <a:pt x="0" y="10036"/>
                    <a:pt x="0" y="10800"/>
                  </a:cubicBezTo>
                  <a:cubicBezTo>
                    <a:pt x="0" y="11564"/>
                    <a:pt x="109" y="12327"/>
                    <a:pt x="218" y="12982"/>
                  </a:cubicBezTo>
                  <a:cubicBezTo>
                    <a:pt x="436" y="13636"/>
                    <a:pt x="655" y="14400"/>
                    <a:pt x="873" y="15055"/>
                  </a:cubicBezTo>
                  <a:cubicBezTo>
                    <a:pt x="1200" y="15600"/>
                    <a:pt x="1527" y="16255"/>
                    <a:pt x="1855" y="16800"/>
                  </a:cubicBezTo>
                  <a:cubicBezTo>
                    <a:pt x="2291" y="17455"/>
                    <a:pt x="2727" y="18000"/>
                    <a:pt x="3164" y="18436"/>
                  </a:cubicBezTo>
                  <a:cubicBezTo>
                    <a:pt x="3709" y="18982"/>
                    <a:pt x="4255" y="19418"/>
                    <a:pt x="4800" y="19745"/>
                  </a:cubicBezTo>
                  <a:cubicBezTo>
                    <a:pt x="5345" y="20182"/>
                    <a:pt x="6000" y="20509"/>
                    <a:pt x="6655" y="20727"/>
                  </a:cubicBezTo>
                  <a:cubicBezTo>
                    <a:pt x="7309" y="21055"/>
                    <a:pt x="7964" y="21273"/>
                    <a:pt x="8618" y="21382"/>
                  </a:cubicBezTo>
                  <a:cubicBezTo>
                    <a:pt x="9382" y="21491"/>
                    <a:pt x="10036" y="21600"/>
                    <a:pt x="10800" y="21600"/>
                  </a:cubicBezTo>
                  <a:cubicBezTo>
                    <a:pt x="11564" y="21600"/>
                    <a:pt x="12327" y="21491"/>
                    <a:pt x="12982" y="21382"/>
                  </a:cubicBezTo>
                  <a:cubicBezTo>
                    <a:pt x="13636" y="21273"/>
                    <a:pt x="14400" y="21055"/>
                    <a:pt x="15055" y="20727"/>
                  </a:cubicBezTo>
                  <a:cubicBezTo>
                    <a:pt x="15709" y="20509"/>
                    <a:pt x="16255" y="20182"/>
                    <a:pt x="16800" y="19745"/>
                  </a:cubicBezTo>
                  <a:cubicBezTo>
                    <a:pt x="17455" y="19418"/>
                    <a:pt x="18000" y="18982"/>
                    <a:pt x="18436" y="18436"/>
                  </a:cubicBezTo>
                  <a:cubicBezTo>
                    <a:pt x="18982" y="18000"/>
                    <a:pt x="19418" y="17455"/>
                    <a:pt x="19745" y="16800"/>
                  </a:cubicBezTo>
                  <a:cubicBezTo>
                    <a:pt x="20182" y="16255"/>
                    <a:pt x="20509" y="15600"/>
                    <a:pt x="20727" y="15055"/>
                  </a:cubicBezTo>
                  <a:cubicBezTo>
                    <a:pt x="21055" y="14400"/>
                    <a:pt x="21273" y="13636"/>
                    <a:pt x="21382" y="12982"/>
                  </a:cubicBezTo>
                  <a:cubicBezTo>
                    <a:pt x="21491" y="12327"/>
                    <a:pt x="21600" y="11564"/>
                    <a:pt x="21600" y="10800"/>
                  </a:cubicBezTo>
                  <a:cubicBezTo>
                    <a:pt x="21600" y="10036"/>
                    <a:pt x="21491" y="9382"/>
                    <a:pt x="21382" y="8618"/>
                  </a:cubicBezTo>
                  <a:close/>
                  <a:moveTo>
                    <a:pt x="20073" y="10691"/>
                  </a:moveTo>
                  <a:cubicBezTo>
                    <a:pt x="19855" y="10691"/>
                    <a:pt x="16800" y="10036"/>
                    <a:pt x="13636" y="10473"/>
                  </a:cubicBezTo>
                  <a:cubicBezTo>
                    <a:pt x="13527" y="10255"/>
                    <a:pt x="13527" y="10145"/>
                    <a:pt x="13418" y="9927"/>
                  </a:cubicBezTo>
                  <a:cubicBezTo>
                    <a:pt x="13200" y="9491"/>
                    <a:pt x="12982" y="9055"/>
                    <a:pt x="12764" y="8618"/>
                  </a:cubicBezTo>
                  <a:cubicBezTo>
                    <a:pt x="16473" y="7091"/>
                    <a:pt x="17891" y="5018"/>
                    <a:pt x="17891" y="4909"/>
                  </a:cubicBezTo>
                  <a:cubicBezTo>
                    <a:pt x="19200" y="6545"/>
                    <a:pt x="19964" y="8509"/>
                    <a:pt x="20073" y="10691"/>
                  </a:cubicBezTo>
                  <a:close/>
                  <a:moveTo>
                    <a:pt x="16909" y="3927"/>
                  </a:moveTo>
                  <a:cubicBezTo>
                    <a:pt x="16909" y="3927"/>
                    <a:pt x="15600" y="5891"/>
                    <a:pt x="12109" y="7200"/>
                  </a:cubicBezTo>
                  <a:cubicBezTo>
                    <a:pt x="10473" y="4364"/>
                    <a:pt x="8836" y="2073"/>
                    <a:pt x="8618" y="1855"/>
                  </a:cubicBezTo>
                  <a:cubicBezTo>
                    <a:pt x="9382" y="1745"/>
                    <a:pt x="10036" y="1636"/>
                    <a:pt x="10800" y="1636"/>
                  </a:cubicBezTo>
                  <a:cubicBezTo>
                    <a:pt x="13200" y="1636"/>
                    <a:pt x="15273" y="2509"/>
                    <a:pt x="16909" y="3927"/>
                  </a:cubicBezTo>
                  <a:close/>
                  <a:moveTo>
                    <a:pt x="8618" y="1855"/>
                  </a:moveTo>
                  <a:cubicBezTo>
                    <a:pt x="8618" y="1855"/>
                    <a:pt x="8618" y="1855"/>
                    <a:pt x="8618" y="1855"/>
                  </a:cubicBezTo>
                  <a:cubicBezTo>
                    <a:pt x="8618" y="1855"/>
                    <a:pt x="8618" y="1855"/>
                    <a:pt x="8618" y="1855"/>
                  </a:cubicBezTo>
                  <a:cubicBezTo>
                    <a:pt x="8618" y="1855"/>
                    <a:pt x="8618" y="1855"/>
                    <a:pt x="8618" y="1855"/>
                  </a:cubicBezTo>
                  <a:close/>
                  <a:moveTo>
                    <a:pt x="6873" y="2509"/>
                  </a:moveTo>
                  <a:cubicBezTo>
                    <a:pt x="6982" y="2618"/>
                    <a:pt x="8727" y="4909"/>
                    <a:pt x="10255" y="7745"/>
                  </a:cubicBezTo>
                  <a:cubicBezTo>
                    <a:pt x="5891" y="8945"/>
                    <a:pt x="2073" y="8945"/>
                    <a:pt x="1855" y="8945"/>
                  </a:cubicBezTo>
                  <a:cubicBezTo>
                    <a:pt x="2400" y="6109"/>
                    <a:pt x="4364" y="3709"/>
                    <a:pt x="6873" y="2509"/>
                  </a:cubicBezTo>
                  <a:close/>
                  <a:moveTo>
                    <a:pt x="1636" y="10800"/>
                  </a:moveTo>
                  <a:cubicBezTo>
                    <a:pt x="1636" y="10691"/>
                    <a:pt x="1636" y="10582"/>
                    <a:pt x="1636" y="10473"/>
                  </a:cubicBezTo>
                  <a:cubicBezTo>
                    <a:pt x="1745" y="10473"/>
                    <a:pt x="6327" y="10582"/>
                    <a:pt x="11018" y="9164"/>
                  </a:cubicBezTo>
                  <a:cubicBezTo>
                    <a:pt x="11345" y="9709"/>
                    <a:pt x="11564" y="10255"/>
                    <a:pt x="11782" y="10800"/>
                  </a:cubicBezTo>
                  <a:cubicBezTo>
                    <a:pt x="11673" y="10800"/>
                    <a:pt x="11564" y="10800"/>
                    <a:pt x="11455" y="10909"/>
                  </a:cubicBezTo>
                  <a:cubicBezTo>
                    <a:pt x="6436" y="12545"/>
                    <a:pt x="3927" y="17018"/>
                    <a:pt x="3927" y="17018"/>
                  </a:cubicBezTo>
                  <a:cubicBezTo>
                    <a:pt x="3927" y="17018"/>
                    <a:pt x="3927" y="17018"/>
                    <a:pt x="3927" y="17018"/>
                  </a:cubicBezTo>
                  <a:cubicBezTo>
                    <a:pt x="2509" y="15382"/>
                    <a:pt x="1636" y="13200"/>
                    <a:pt x="1636" y="10800"/>
                  </a:cubicBezTo>
                  <a:close/>
                  <a:moveTo>
                    <a:pt x="10800" y="20073"/>
                  </a:moveTo>
                  <a:cubicBezTo>
                    <a:pt x="8618" y="20073"/>
                    <a:pt x="6545" y="19200"/>
                    <a:pt x="4909" y="17891"/>
                  </a:cubicBezTo>
                  <a:cubicBezTo>
                    <a:pt x="5018" y="18000"/>
                    <a:pt x="5127" y="18109"/>
                    <a:pt x="5127" y="18109"/>
                  </a:cubicBezTo>
                  <a:cubicBezTo>
                    <a:pt x="5127" y="18109"/>
                    <a:pt x="6873" y="14182"/>
                    <a:pt x="12436" y="12327"/>
                  </a:cubicBezTo>
                  <a:cubicBezTo>
                    <a:pt x="12436" y="12327"/>
                    <a:pt x="12436" y="12327"/>
                    <a:pt x="12436" y="12327"/>
                  </a:cubicBezTo>
                  <a:cubicBezTo>
                    <a:pt x="13745" y="15709"/>
                    <a:pt x="14291" y="18436"/>
                    <a:pt x="14400" y="19309"/>
                  </a:cubicBezTo>
                  <a:cubicBezTo>
                    <a:pt x="13309" y="19745"/>
                    <a:pt x="12109" y="20073"/>
                    <a:pt x="10800" y="20073"/>
                  </a:cubicBezTo>
                  <a:close/>
                  <a:moveTo>
                    <a:pt x="15927" y="18436"/>
                  </a:moveTo>
                  <a:cubicBezTo>
                    <a:pt x="15818" y="17891"/>
                    <a:pt x="15382" y="15164"/>
                    <a:pt x="14182" y="11891"/>
                  </a:cubicBezTo>
                  <a:cubicBezTo>
                    <a:pt x="17127" y="11345"/>
                    <a:pt x="19745" y="12218"/>
                    <a:pt x="19964" y="12327"/>
                  </a:cubicBezTo>
                  <a:cubicBezTo>
                    <a:pt x="19527" y="14836"/>
                    <a:pt x="18000" y="17018"/>
                    <a:pt x="15927" y="18436"/>
                  </a:cubicBezTo>
                  <a:close/>
                  <a:moveTo>
                    <a:pt x="15927" y="18436"/>
                  </a:moveTo>
                </a:path>
              </a:pathLst>
            </a:custGeom>
            <a:solidFill>
              <a:schemeClr val="bg1"/>
            </a:solidFill>
            <a:ln>
              <a:noFill/>
            </a:ln>
          </p:spPr>
          <p:txBody>
            <a:bodyPr lIns="0" tIns="0" rIns="0" bIns="0"/>
            <a:lstStyle/>
            <a:p>
              <a:endParaRPr lang="en-US" sz="1707">
                <a:cs typeface="+mn-ea"/>
                <a:sym typeface="+mn-lt"/>
              </a:endParaRPr>
            </a:p>
          </p:txBody>
        </p:sp>
      </p:grpSp>
      <p:pic>
        <p:nvPicPr>
          <p:cNvPr id="110" name="图片 109"/>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111"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112"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21137600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
          <p:cNvSpPr/>
          <p:nvPr/>
        </p:nvSpPr>
        <p:spPr bwMode="auto">
          <a:xfrm>
            <a:off x="1401756" y="2184607"/>
            <a:ext cx="3845025" cy="967172"/>
          </a:xfrm>
          <a:prstGeom prst="roundRect">
            <a:avLst/>
          </a:prstGeom>
          <a:solidFill>
            <a:schemeClr val="accent1"/>
          </a:solidFill>
          <a:ln w="9525">
            <a:noFill/>
            <a:round/>
            <a:headEnd/>
            <a:tailEnd/>
          </a:ln>
        </p:spPr>
        <p:txBody>
          <a:bodyPr vert="horz" wrap="square" lIns="91435" tIns="45718" rIns="91435" bIns="45718" numCol="1" rtlCol="0" anchor="t" anchorCtr="0" compatLnSpc="1">
            <a:prstTxWarp prst="textNoShape">
              <a:avLst/>
            </a:prstTxWarp>
          </a:bodyPr>
          <a:lstStyle/>
          <a:p>
            <a:pPr algn="ctr"/>
            <a:endParaRPr lang="en-US">
              <a:cs typeface="+mn-ea"/>
              <a:sym typeface="+mn-lt"/>
            </a:endParaRPr>
          </a:p>
        </p:txBody>
      </p:sp>
      <p:sp>
        <p:nvSpPr>
          <p:cNvPr id="3" name="Rounded Rectangle 5"/>
          <p:cNvSpPr/>
          <p:nvPr/>
        </p:nvSpPr>
        <p:spPr bwMode="auto">
          <a:xfrm>
            <a:off x="1401756" y="3698489"/>
            <a:ext cx="3845025" cy="967172"/>
          </a:xfrm>
          <a:prstGeom prst="roundRect">
            <a:avLst/>
          </a:prstGeom>
          <a:solidFill>
            <a:schemeClr val="accent4"/>
          </a:solidFill>
          <a:ln w="9525">
            <a:noFill/>
            <a:round/>
            <a:headEnd/>
            <a:tailEnd/>
          </a:ln>
        </p:spPr>
        <p:txBody>
          <a:bodyPr vert="horz" wrap="square" lIns="91435" tIns="45718" rIns="91435" bIns="45718" numCol="1" rtlCol="0" anchor="t" anchorCtr="0" compatLnSpc="1">
            <a:prstTxWarp prst="textNoShape">
              <a:avLst/>
            </a:prstTxWarp>
          </a:bodyPr>
          <a:lstStyle/>
          <a:p>
            <a:pPr algn="ctr"/>
            <a:endParaRPr lang="en-US">
              <a:cs typeface="+mn-ea"/>
              <a:sym typeface="+mn-lt"/>
            </a:endParaRPr>
          </a:p>
        </p:txBody>
      </p:sp>
      <p:sp>
        <p:nvSpPr>
          <p:cNvPr id="4" name="Rounded Rectangle 8"/>
          <p:cNvSpPr/>
          <p:nvPr/>
        </p:nvSpPr>
        <p:spPr bwMode="auto">
          <a:xfrm flipH="1">
            <a:off x="6936258" y="2182536"/>
            <a:ext cx="3845025" cy="967172"/>
          </a:xfrm>
          <a:prstGeom prst="roundRect">
            <a:avLst/>
          </a:prstGeom>
          <a:solidFill>
            <a:schemeClr val="accent2"/>
          </a:solidFill>
          <a:ln w="9525">
            <a:noFill/>
            <a:round/>
            <a:headEnd/>
            <a:tailEnd/>
          </a:ln>
        </p:spPr>
        <p:txBody>
          <a:bodyPr vert="horz" wrap="square" lIns="91435" tIns="45718" rIns="91435" bIns="45718" numCol="1" rtlCol="0" anchor="t" anchorCtr="0" compatLnSpc="1">
            <a:prstTxWarp prst="textNoShape">
              <a:avLst/>
            </a:prstTxWarp>
          </a:bodyPr>
          <a:lstStyle/>
          <a:p>
            <a:pPr algn="ctr"/>
            <a:endParaRPr lang="en-US">
              <a:cs typeface="+mn-ea"/>
              <a:sym typeface="+mn-lt"/>
            </a:endParaRPr>
          </a:p>
        </p:txBody>
      </p:sp>
      <p:sp>
        <p:nvSpPr>
          <p:cNvPr id="5" name="Rounded Rectangle 11"/>
          <p:cNvSpPr/>
          <p:nvPr/>
        </p:nvSpPr>
        <p:spPr bwMode="auto">
          <a:xfrm flipH="1">
            <a:off x="6936258" y="3698490"/>
            <a:ext cx="3845025" cy="967172"/>
          </a:xfrm>
          <a:prstGeom prst="roundRect">
            <a:avLst/>
          </a:prstGeom>
          <a:solidFill>
            <a:schemeClr val="accent3"/>
          </a:solidFill>
          <a:ln w="9525">
            <a:noFill/>
            <a:round/>
            <a:headEnd/>
            <a:tailEnd/>
          </a:ln>
        </p:spPr>
        <p:txBody>
          <a:bodyPr vert="horz" wrap="square" lIns="91435" tIns="45718" rIns="91435" bIns="45718" numCol="1" rtlCol="0" anchor="t" anchorCtr="0" compatLnSpc="1">
            <a:prstTxWarp prst="textNoShape">
              <a:avLst/>
            </a:prstTxWarp>
          </a:bodyPr>
          <a:lstStyle/>
          <a:p>
            <a:pPr algn="ctr"/>
            <a:endParaRPr lang="en-US">
              <a:cs typeface="+mn-ea"/>
              <a:sym typeface="+mn-lt"/>
            </a:endParaRPr>
          </a:p>
        </p:txBody>
      </p:sp>
      <p:grpSp>
        <p:nvGrpSpPr>
          <p:cNvPr id="6" name="Group 6"/>
          <p:cNvGrpSpPr/>
          <p:nvPr/>
        </p:nvGrpSpPr>
        <p:grpSpPr>
          <a:xfrm>
            <a:off x="6470198" y="2060889"/>
            <a:ext cx="1398191" cy="1205338"/>
            <a:chOff x="6470216" y="2512392"/>
            <a:chExt cx="1398268" cy="1205404"/>
          </a:xfrm>
        </p:grpSpPr>
        <p:sp>
          <p:nvSpPr>
            <p:cNvPr id="7" name="Hexagon 16"/>
            <p:cNvSpPr/>
            <p:nvPr/>
          </p:nvSpPr>
          <p:spPr bwMode="auto">
            <a:xfrm flipH="1">
              <a:off x="6470216" y="2512392"/>
              <a:ext cx="1398268" cy="1205404"/>
            </a:xfrm>
            <a:prstGeom prst="hexagon">
              <a:avLst/>
            </a:prstGeom>
            <a:solidFill>
              <a:schemeClr val="bg1"/>
            </a:solidFill>
            <a:ln w="57150">
              <a:solidFill>
                <a:schemeClr val="accent2"/>
              </a:solidFill>
              <a:round/>
              <a:headEnd/>
              <a:tailEnd/>
            </a:ln>
          </p:spPr>
          <p:txBody>
            <a:bodyPr vert="horz" wrap="square" lIns="91435" tIns="45718" rIns="91435" bIns="45718" numCol="1" rtlCol="0" anchor="ctr" anchorCtr="0" compatLnSpc="1">
              <a:prstTxWarp prst="textNoShape">
                <a:avLst/>
              </a:prstTxWarp>
            </a:bodyPr>
            <a:lstStyle/>
            <a:p>
              <a:pPr algn="ctr"/>
              <a:endParaRPr lang="en-US" sz="1200" b="1">
                <a:solidFill>
                  <a:schemeClr val="accent3"/>
                </a:solidFill>
                <a:cs typeface="+mn-ea"/>
                <a:sym typeface="+mn-lt"/>
              </a:endParaRPr>
            </a:p>
          </p:txBody>
        </p:sp>
        <p:grpSp>
          <p:nvGrpSpPr>
            <p:cNvPr id="8" name="Group 27"/>
            <p:cNvGrpSpPr>
              <a:grpSpLocks/>
            </p:cNvGrpSpPr>
            <p:nvPr/>
          </p:nvGrpSpPr>
          <p:grpSpPr bwMode="auto">
            <a:xfrm>
              <a:off x="6792295" y="2888404"/>
              <a:ext cx="680729" cy="511751"/>
              <a:chOff x="0" y="0"/>
              <a:chExt cx="772" cy="579"/>
            </a:xfrm>
            <a:solidFill>
              <a:srgbClr val="16A086"/>
            </a:solidFill>
          </p:grpSpPr>
          <p:sp>
            <p:nvSpPr>
              <p:cNvPr id="9" name="Freeform 23"/>
              <p:cNvSpPr>
                <a:spLocks/>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solidFill>
                <a:schemeClr val="accent2"/>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sp>
            <p:nvSpPr>
              <p:cNvPr id="10" name="Oval 24"/>
              <p:cNvSpPr>
                <a:spLocks/>
              </p:cNvSpPr>
              <p:nvPr/>
            </p:nvSpPr>
            <p:spPr bwMode="auto">
              <a:xfrm>
                <a:off x="304"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sp>
            <p:nvSpPr>
              <p:cNvPr id="11" name="Oval 25"/>
              <p:cNvSpPr>
                <a:spLocks/>
              </p:cNvSpPr>
              <p:nvPr/>
            </p:nvSpPr>
            <p:spPr bwMode="auto">
              <a:xfrm>
                <a:off x="520"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707">
                  <a:cs typeface="+mn-ea"/>
                  <a:sym typeface="+mn-lt"/>
                </a:endParaRPr>
              </a:p>
            </p:txBody>
          </p:sp>
          <p:sp>
            <p:nvSpPr>
              <p:cNvPr id="12" name="Freeform 26"/>
              <p:cNvSpPr>
                <a:spLocks/>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solidFill>
                <a:schemeClr val="accent2"/>
              </a:solidFill>
              <a:ln w="12700" cap="flat">
                <a:solidFill>
                  <a:srgbClr val="FFFFFF"/>
                </a:solidFill>
                <a:prstDash val="solid"/>
                <a:miter lim="800000"/>
                <a:headEnd type="none" w="med" len="med"/>
                <a:tailEnd type="none" w="med" len="med"/>
              </a:ln>
            </p:spPr>
            <p:txBody>
              <a:bodyPr lIns="0" tIns="0" rIns="0" bIns="0"/>
              <a:lstStyle/>
              <a:p>
                <a:endParaRPr lang="en-US" sz="1707">
                  <a:cs typeface="+mn-ea"/>
                  <a:sym typeface="+mn-lt"/>
                </a:endParaRPr>
              </a:p>
            </p:txBody>
          </p:sp>
        </p:grpSp>
      </p:grpSp>
      <p:sp>
        <p:nvSpPr>
          <p:cNvPr id="13" name="TextBox 27"/>
          <p:cNvSpPr txBox="1"/>
          <p:nvPr/>
        </p:nvSpPr>
        <p:spPr>
          <a:xfrm>
            <a:off x="8334452" y="2540455"/>
            <a:ext cx="2112877" cy="246093"/>
          </a:xfrm>
          <a:prstGeom prst="rect">
            <a:avLst/>
          </a:prstGeom>
          <a:noFill/>
        </p:spPr>
        <p:txBody>
          <a:bodyPr wrap="square" lIns="0" tIns="0" rIns="0" bIns="0" rtlCol="0">
            <a:spAutoFit/>
          </a:bodyPr>
          <a:lstStyle/>
          <a:p>
            <a:r>
              <a:rPr lang="en-GB" sz="1599" b="1">
                <a:solidFill>
                  <a:schemeClr val="bg1"/>
                </a:solidFill>
                <a:cs typeface="+mn-ea"/>
                <a:sym typeface="+mn-lt"/>
              </a:rPr>
              <a:t>Perfect Market</a:t>
            </a:r>
          </a:p>
        </p:txBody>
      </p:sp>
      <p:sp>
        <p:nvSpPr>
          <p:cNvPr id="14" name="TextBox 28"/>
          <p:cNvSpPr txBox="1"/>
          <p:nvPr/>
        </p:nvSpPr>
        <p:spPr>
          <a:xfrm>
            <a:off x="8334452" y="4056408"/>
            <a:ext cx="2112877" cy="246093"/>
          </a:xfrm>
          <a:prstGeom prst="rect">
            <a:avLst/>
          </a:prstGeom>
          <a:noFill/>
        </p:spPr>
        <p:txBody>
          <a:bodyPr wrap="square" lIns="0" tIns="0" rIns="0" bIns="0" rtlCol="0">
            <a:spAutoFit/>
          </a:bodyPr>
          <a:lstStyle/>
          <a:p>
            <a:r>
              <a:rPr lang="en-GB" sz="1599" b="1">
                <a:solidFill>
                  <a:schemeClr val="bg1"/>
                </a:solidFill>
                <a:cs typeface="+mn-ea"/>
                <a:sym typeface="+mn-lt"/>
              </a:rPr>
              <a:t>More Service</a:t>
            </a:r>
          </a:p>
        </p:txBody>
      </p:sp>
      <p:sp>
        <p:nvSpPr>
          <p:cNvPr id="15" name="TextBox 29"/>
          <p:cNvSpPr txBox="1"/>
          <p:nvPr/>
        </p:nvSpPr>
        <p:spPr>
          <a:xfrm>
            <a:off x="1663964" y="2540455"/>
            <a:ext cx="2112877" cy="246093"/>
          </a:xfrm>
          <a:prstGeom prst="rect">
            <a:avLst/>
          </a:prstGeom>
          <a:noFill/>
        </p:spPr>
        <p:txBody>
          <a:bodyPr wrap="square" lIns="0" tIns="0" rIns="0" bIns="0" rtlCol="0">
            <a:spAutoFit/>
          </a:bodyPr>
          <a:lstStyle/>
          <a:p>
            <a:pPr algn="r"/>
            <a:r>
              <a:rPr lang="en-GB" sz="1599" b="1">
                <a:solidFill>
                  <a:schemeClr val="bg1"/>
                </a:solidFill>
                <a:cs typeface="+mn-ea"/>
                <a:sym typeface="+mn-lt"/>
              </a:rPr>
              <a:t>Perfect Concept</a:t>
            </a:r>
          </a:p>
        </p:txBody>
      </p:sp>
      <p:sp>
        <p:nvSpPr>
          <p:cNvPr id="16" name="TextBox 30"/>
          <p:cNvSpPr txBox="1"/>
          <p:nvPr/>
        </p:nvSpPr>
        <p:spPr>
          <a:xfrm>
            <a:off x="1663964" y="4056407"/>
            <a:ext cx="2112877" cy="246093"/>
          </a:xfrm>
          <a:prstGeom prst="rect">
            <a:avLst/>
          </a:prstGeom>
          <a:noFill/>
        </p:spPr>
        <p:txBody>
          <a:bodyPr wrap="square" lIns="0" tIns="0" rIns="0" bIns="0" rtlCol="0">
            <a:spAutoFit/>
          </a:bodyPr>
          <a:lstStyle/>
          <a:p>
            <a:pPr algn="r"/>
            <a:r>
              <a:rPr lang="en-GB" sz="1599" b="1">
                <a:solidFill>
                  <a:schemeClr val="bg1"/>
                </a:solidFill>
                <a:cs typeface="+mn-ea"/>
                <a:sym typeface="+mn-lt"/>
              </a:rPr>
              <a:t>Maximum Promotion</a:t>
            </a:r>
          </a:p>
        </p:txBody>
      </p:sp>
      <p:grpSp>
        <p:nvGrpSpPr>
          <p:cNvPr id="17" name="Group 3"/>
          <p:cNvGrpSpPr/>
          <p:nvPr/>
        </p:nvGrpSpPr>
        <p:grpSpPr>
          <a:xfrm>
            <a:off x="4314655" y="3576842"/>
            <a:ext cx="1398191" cy="1205338"/>
            <a:chOff x="4314555" y="4028429"/>
            <a:chExt cx="1398268" cy="1205404"/>
          </a:xfrm>
        </p:grpSpPr>
        <p:sp>
          <p:nvSpPr>
            <p:cNvPr id="18" name="Hexagon 15"/>
            <p:cNvSpPr/>
            <p:nvPr/>
          </p:nvSpPr>
          <p:spPr bwMode="auto">
            <a:xfrm>
              <a:off x="4314555" y="4028429"/>
              <a:ext cx="1398268" cy="1205404"/>
            </a:xfrm>
            <a:prstGeom prst="hexagon">
              <a:avLst/>
            </a:prstGeom>
            <a:solidFill>
              <a:schemeClr val="bg1"/>
            </a:solidFill>
            <a:ln w="57150">
              <a:solidFill>
                <a:schemeClr val="accent2"/>
              </a:solidFill>
              <a:round/>
              <a:headEnd/>
              <a:tailEnd/>
            </a:ln>
          </p:spPr>
          <p:txBody>
            <a:bodyPr vert="horz" wrap="square" lIns="91435" tIns="45718" rIns="91435" bIns="45718" numCol="1" rtlCol="0" anchor="ctr" anchorCtr="0" compatLnSpc="1">
              <a:prstTxWarp prst="textNoShape">
                <a:avLst/>
              </a:prstTxWarp>
            </a:bodyPr>
            <a:lstStyle/>
            <a:p>
              <a:pPr algn="ctr"/>
              <a:endParaRPr lang="en-US" sz="1200" b="1">
                <a:solidFill>
                  <a:schemeClr val="accent2"/>
                </a:solidFill>
                <a:cs typeface="+mn-ea"/>
                <a:sym typeface="+mn-lt"/>
              </a:endParaRPr>
            </a:p>
          </p:txBody>
        </p:sp>
        <p:grpSp>
          <p:nvGrpSpPr>
            <p:cNvPr id="19" name="Group 31"/>
            <p:cNvGrpSpPr/>
            <p:nvPr/>
          </p:nvGrpSpPr>
          <p:grpSpPr>
            <a:xfrm>
              <a:off x="4784601" y="4317339"/>
              <a:ext cx="576433" cy="606570"/>
              <a:chOff x="1641475" y="2428876"/>
              <a:chExt cx="242888" cy="255587"/>
            </a:xfrm>
            <a:solidFill>
              <a:srgbClr val="9CBC58"/>
            </a:solidFill>
          </p:grpSpPr>
          <p:sp>
            <p:nvSpPr>
              <p:cNvPr id="20"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1"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2"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3"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4"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grpSp>
        <p:nvGrpSpPr>
          <p:cNvPr id="25" name="Group 1"/>
          <p:cNvGrpSpPr/>
          <p:nvPr/>
        </p:nvGrpSpPr>
        <p:grpSpPr>
          <a:xfrm>
            <a:off x="4314655" y="2062961"/>
            <a:ext cx="1398191" cy="1205338"/>
            <a:chOff x="4314555" y="2514464"/>
            <a:chExt cx="1398268" cy="1205404"/>
          </a:xfrm>
        </p:grpSpPr>
        <p:sp>
          <p:nvSpPr>
            <p:cNvPr id="26" name="Hexagon 14"/>
            <p:cNvSpPr/>
            <p:nvPr/>
          </p:nvSpPr>
          <p:spPr bwMode="auto">
            <a:xfrm>
              <a:off x="4314555" y="2514464"/>
              <a:ext cx="1398268" cy="1205404"/>
            </a:xfrm>
            <a:prstGeom prst="hexagon">
              <a:avLst/>
            </a:prstGeom>
            <a:solidFill>
              <a:schemeClr val="bg1"/>
            </a:solidFill>
            <a:ln w="57150">
              <a:solidFill>
                <a:schemeClr val="accent1"/>
              </a:solidFill>
              <a:round/>
              <a:headEnd/>
              <a:tailEnd/>
            </a:ln>
          </p:spPr>
          <p:txBody>
            <a:bodyPr vert="horz" wrap="square" lIns="91435" tIns="45718" rIns="91435" bIns="45718" numCol="1" rtlCol="0" anchor="ctr" anchorCtr="0" compatLnSpc="1">
              <a:prstTxWarp prst="textNoShape">
                <a:avLst/>
              </a:prstTxWarp>
            </a:bodyPr>
            <a:lstStyle/>
            <a:p>
              <a:pPr algn="ctr"/>
              <a:endParaRPr lang="en-US" sz="1200" b="1">
                <a:solidFill>
                  <a:schemeClr val="accent1"/>
                </a:solidFill>
                <a:cs typeface="+mn-ea"/>
                <a:sym typeface="+mn-lt"/>
              </a:endParaRPr>
            </a:p>
          </p:txBody>
        </p:sp>
        <p:sp>
          <p:nvSpPr>
            <p:cNvPr id="27" name="Shape 808"/>
            <p:cNvSpPr/>
            <p:nvPr/>
          </p:nvSpPr>
          <p:spPr>
            <a:xfrm>
              <a:off x="4757632" y="2928712"/>
              <a:ext cx="599635" cy="359821"/>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mn-lt"/>
                  <a:ea typeface="+mn-ea"/>
                  <a:cs typeface="+mn-cs"/>
                  <a:sym typeface="Helvetica Light"/>
                </a:defRPr>
              </a:pPr>
              <a:endParaRPr sz="3200">
                <a:cs typeface="+mn-ea"/>
                <a:sym typeface="+mn-lt"/>
              </a:endParaRPr>
            </a:p>
          </p:txBody>
        </p:sp>
      </p:grpSp>
      <p:grpSp>
        <p:nvGrpSpPr>
          <p:cNvPr id="28" name="Group 4"/>
          <p:cNvGrpSpPr/>
          <p:nvPr/>
        </p:nvGrpSpPr>
        <p:grpSpPr>
          <a:xfrm>
            <a:off x="6470198" y="3576842"/>
            <a:ext cx="1398191" cy="1205338"/>
            <a:chOff x="6470216" y="4028429"/>
            <a:chExt cx="1398268" cy="1205404"/>
          </a:xfrm>
        </p:grpSpPr>
        <p:sp>
          <p:nvSpPr>
            <p:cNvPr id="29" name="Hexagon 17"/>
            <p:cNvSpPr/>
            <p:nvPr/>
          </p:nvSpPr>
          <p:spPr bwMode="auto">
            <a:xfrm flipH="1">
              <a:off x="6470216" y="4028429"/>
              <a:ext cx="1398268" cy="1205404"/>
            </a:xfrm>
            <a:prstGeom prst="hexagon">
              <a:avLst/>
            </a:prstGeom>
            <a:solidFill>
              <a:schemeClr val="bg1"/>
            </a:solidFill>
            <a:ln w="57150">
              <a:solidFill>
                <a:schemeClr val="accent3"/>
              </a:solidFill>
              <a:round/>
              <a:headEnd/>
              <a:tailEnd/>
            </a:ln>
          </p:spPr>
          <p:txBody>
            <a:bodyPr vert="horz" wrap="square" lIns="91435" tIns="45718" rIns="91435" bIns="45718" numCol="1" rtlCol="0" anchor="ctr" anchorCtr="0" compatLnSpc="1">
              <a:prstTxWarp prst="textNoShape">
                <a:avLst/>
              </a:prstTxWarp>
            </a:bodyPr>
            <a:lstStyle/>
            <a:p>
              <a:pPr algn="ctr"/>
              <a:endParaRPr lang="en-US" sz="1200" b="1">
                <a:solidFill>
                  <a:schemeClr val="accent4"/>
                </a:solidFill>
                <a:cs typeface="+mn-ea"/>
                <a:sym typeface="+mn-lt"/>
              </a:endParaRPr>
            </a:p>
          </p:txBody>
        </p:sp>
        <p:sp>
          <p:nvSpPr>
            <p:cNvPr id="30" name="Freeform 11"/>
            <p:cNvSpPr>
              <a:spLocks noEditPoints="1"/>
            </p:cNvSpPr>
            <p:nvPr/>
          </p:nvSpPr>
          <p:spPr bwMode="auto">
            <a:xfrm>
              <a:off x="6969021" y="4469634"/>
              <a:ext cx="463070" cy="41143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accent3"/>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31" name="TextBox 47"/>
          <p:cNvSpPr txBox="1"/>
          <p:nvPr/>
        </p:nvSpPr>
        <p:spPr>
          <a:xfrm>
            <a:off x="1291519" y="5217472"/>
            <a:ext cx="9600002" cy="1200329"/>
          </a:xfrm>
          <a:prstGeom prst="rect">
            <a:avLst/>
          </a:prstGeom>
          <a:noFill/>
        </p:spPr>
        <p:txBody>
          <a:bodyPr wrap="square" rtlCol="0">
            <a:spAutoFit/>
          </a:bodyPr>
          <a:lstStyle/>
          <a:p>
            <a:pPr algn="ctr">
              <a:lnSpc>
                <a:spcPct val="150000"/>
              </a:lnSpc>
            </a:pPr>
            <a:r>
              <a:rPr lang="en-US" altLang="zh-CN" sz="1200">
                <a:solidFill>
                  <a:schemeClr val="bg1">
                    <a:lumMod val="50000"/>
                  </a:schemeClr>
                </a:solidFill>
                <a:cs typeface="+mn-ea"/>
                <a:sym typeface="+mn-lt"/>
              </a:rPr>
              <a:t>“DenimaOstebus danaime lovera donWakamare dimasa quosam santLoirem ipsume koler sit denimaOstebus daname lovera don Wakamare dimasa qm santLorem ipsume denimaOstebus daname lovera don Wakama dalaman. Dalam masanaki kudapatar.” “DenimaOstebus danaime lovera donWakamare dimasa quosam santLoirem ipsume koler sit denimaOstebus daname lovera don Wakamare dimasa qm santLorem ipsume denimaOstebus daname lovera don Wakama dalaman. Dalam masanaki kudapatar.”</a:t>
            </a:r>
            <a:endParaRPr lang="id-ID" altLang="zh-CN" sz="1200">
              <a:solidFill>
                <a:schemeClr val="bg1">
                  <a:lumMod val="50000"/>
                </a:schemeClr>
              </a:solidFill>
              <a:cs typeface="+mn-ea"/>
              <a:sym typeface="+mn-lt"/>
            </a:endParaRPr>
          </a:p>
        </p:txBody>
      </p:sp>
      <p:pic>
        <p:nvPicPr>
          <p:cNvPr id="40" name="图片 39"/>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1"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2"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5214504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500"/>
                                        <p:tgtEl>
                                          <p:spTgt spid="3"/>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right)">
                                      <p:cBhvr>
                                        <p:cTn id="59" dur="500"/>
                                        <p:tgtEl>
                                          <p:spTgt spid="14"/>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3" grpId="0"/>
      <p:bldP spid="14" grpId="0"/>
      <p:bldP spid="15" grpId="0"/>
      <p:bldP spid="16"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6"/>
          <p:cNvGrpSpPr/>
          <p:nvPr/>
        </p:nvGrpSpPr>
        <p:grpSpPr>
          <a:xfrm>
            <a:off x="1673788" y="2955732"/>
            <a:ext cx="996641" cy="996641"/>
            <a:chOff x="1673545" y="2955706"/>
            <a:chExt cx="996696" cy="996696"/>
          </a:xfrm>
        </p:grpSpPr>
        <p:grpSp>
          <p:nvGrpSpPr>
            <p:cNvPr id="3" name="Group 55"/>
            <p:cNvGrpSpPr/>
            <p:nvPr/>
          </p:nvGrpSpPr>
          <p:grpSpPr>
            <a:xfrm>
              <a:off x="1673545" y="2955706"/>
              <a:ext cx="996696" cy="996696"/>
              <a:chOff x="1673545" y="2955706"/>
              <a:chExt cx="996696" cy="996696"/>
            </a:xfrm>
          </p:grpSpPr>
          <p:sp>
            <p:nvSpPr>
              <p:cNvPr id="5" name="Oval 51"/>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6" name="Oval 52"/>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7" name="Oval 53"/>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sp>
          <p:nvSpPr>
            <p:cNvPr id="4" name="Shape 2526"/>
            <p:cNvSpPr/>
            <p:nvPr/>
          </p:nvSpPr>
          <p:spPr>
            <a:xfrm>
              <a:off x="2035447" y="330793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19044" tIns="19044" rIns="19044" bIns="19044" anchor="ctr"/>
            <a:lstStyle/>
            <a:p>
              <a:pPr defTabSz="22850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cs typeface="+mn-ea"/>
                <a:sym typeface="+mn-lt"/>
              </a:endParaRPr>
            </a:p>
          </p:txBody>
        </p:sp>
      </p:grpSp>
      <p:grpSp>
        <p:nvGrpSpPr>
          <p:cNvPr id="8" name="Group 88"/>
          <p:cNvGrpSpPr/>
          <p:nvPr/>
        </p:nvGrpSpPr>
        <p:grpSpPr>
          <a:xfrm>
            <a:off x="5594546" y="2955732"/>
            <a:ext cx="996641" cy="996641"/>
            <a:chOff x="5594518" y="2955706"/>
            <a:chExt cx="996696" cy="996696"/>
          </a:xfrm>
        </p:grpSpPr>
        <p:grpSp>
          <p:nvGrpSpPr>
            <p:cNvPr id="9" name="Group 60"/>
            <p:cNvGrpSpPr/>
            <p:nvPr/>
          </p:nvGrpSpPr>
          <p:grpSpPr>
            <a:xfrm>
              <a:off x="5594518" y="2955706"/>
              <a:ext cx="996696" cy="996696"/>
              <a:chOff x="1673545" y="2955706"/>
              <a:chExt cx="996696" cy="996696"/>
            </a:xfrm>
          </p:grpSpPr>
          <p:sp>
            <p:nvSpPr>
              <p:cNvPr id="11" name="Oval 61"/>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2" name="Oval 62"/>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3" name="Oval 63"/>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sp>
          <p:nvSpPr>
            <p:cNvPr id="10" name="Shape 2544"/>
            <p:cNvSpPr/>
            <p:nvPr/>
          </p:nvSpPr>
          <p:spPr>
            <a:xfrm>
              <a:off x="5956336" y="331439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8836" y="8255"/>
                  </a:moveTo>
                  <a:lnTo>
                    <a:pt x="12837" y="10800"/>
                  </a:lnTo>
                  <a:lnTo>
                    <a:pt x="8836" y="13345"/>
                  </a:lnTo>
                  <a:cubicBezTo>
                    <a:pt x="8836" y="13345"/>
                    <a:pt x="8836" y="8255"/>
                    <a:pt x="8836" y="8255"/>
                  </a:cubicBezTo>
                  <a:close/>
                  <a:moveTo>
                    <a:pt x="8345" y="14727"/>
                  </a:moveTo>
                  <a:cubicBezTo>
                    <a:pt x="8461" y="14727"/>
                    <a:pt x="8564" y="14681"/>
                    <a:pt x="8647" y="14614"/>
                  </a:cubicBezTo>
                  <a:lnTo>
                    <a:pt x="8652" y="14620"/>
                  </a:lnTo>
                  <a:lnTo>
                    <a:pt x="14052" y="11184"/>
                  </a:lnTo>
                  <a:lnTo>
                    <a:pt x="14047" y="11178"/>
                  </a:lnTo>
                  <a:cubicBezTo>
                    <a:pt x="14160" y="11088"/>
                    <a:pt x="14236" y="10955"/>
                    <a:pt x="14236" y="10800"/>
                  </a:cubicBezTo>
                  <a:cubicBezTo>
                    <a:pt x="14236" y="10645"/>
                    <a:pt x="14160" y="10512"/>
                    <a:pt x="14047" y="10422"/>
                  </a:cubicBezTo>
                  <a:lnTo>
                    <a:pt x="14052" y="10417"/>
                  </a:lnTo>
                  <a:lnTo>
                    <a:pt x="8652" y="6980"/>
                  </a:lnTo>
                  <a:lnTo>
                    <a:pt x="8647" y="6986"/>
                  </a:lnTo>
                  <a:cubicBezTo>
                    <a:pt x="8564" y="6919"/>
                    <a:pt x="8461" y="6873"/>
                    <a:pt x="8345" y="6873"/>
                  </a:cubicBezTo>
                  <a:cubicBezTo>
                    <a:pt x="8074" y="6873"/>
                    <a:pt x="7855" y="7093"/>
                    <a:pt x="7855" y="7364"/>
                  </a:cubicBezTo>
                  <a:lnTo>
                    <a:pt x="7855" y="14236"/>
                  </a:lnTo>
                  <a:cubicBezTo>
                    <a:pt x="7855" y="14507"/>
                    <a:pt x="8074" y="14727"/>
                    <a:pt x="8345" y="14727"/>
                  </a:cubicBezTo>
                  <a:moveTo>
                    <a:pt x="19636" y="18655"/>
                  </a:moveTo>
                  <a:lnTo>
                    <a:pt x="18655" y="18655"/>
                  </a:lnTo>
                  <a:lnTo>
                    <a:pt x="18655" y="19636"/>
                  </a:lnTo>
                  <a:lnTo>
                    <a:pt x="19636" y="19636"/>
                  </a:lnTo>
                  <a:cubicBezTo>
                    <a:pt x="19636" y="19636"/>
                    <a:pt x="19636" y="18655"/>
                    <a:pt x="19636" y="18655"/>
                  </a:cubicBezTo>
                  <a:close/>
                  <a:moveTo>
                    <a:pt x="19636" y="14727"/>
                  </a:moveTo>
                  <a:lnTo>
                    <a:pt x="18655" y="14727"/>
                  </a:lnTo>
                  <a:lnTo>
                    <a:pt x="18655" y="15709"/>
                  </a:lnTo>
                  <a:lnTo>
                    <a:pt x="19636" y="15709"/>
                  </a:lnTo>
                  <a:cubicBezTo>
                    <a:pt x="19636" y="15709"/>
                    <a:pt x="19636" y="14727"/>
                    <a:pt x="19636" y="14727"/>
                  </a:cubicBezTo>
                  <a:close/>
                  <a:moveTo>
                    <a:pt x="19636" y="12764"/>
                  </a:moveTo>
                  <a:lnTo>
                    <a:pt x="18655" y="12764"/>
                  </a:lnTo>
                  <a:lnTo>
                    <a:pt x="18655" y="13745"/>
                  </a:lnTo>
                  <a:lnTo>
                    <a:pt x="19636" y="13745"/>
                  </a:lnTo>
                  <a:cubicBezTo>
                    <a:pt x="19636" y="13745"/>
                    <a:pt x="19636" y="12764"/>
                    <a:pt x="19636" y="12764"/>
                  </a:cubicBezTo>
                  <a:close/>
                  <a:moveTo>
                    <a:pt x="19636" y="16691"/>
                  </a:moveTo>
                  <a:lnTo>
                    <a:pt x="18655" y="16691"/>
                  </a:lnTo>
                  <a:lnTo>
                    <a:pt x="18655" y="17673"/>
                  </a:lnTo>
                  <a:lnTo>
                    <a:pt x="19636" y="17673"/>
                  </a:lnTo>
                  <a:cubicBezTo>
                    <a:pt x="19636" y="17673"/>
                    <a:pt x="19636" y="16691"/>
                    <a:pt x="19636" y="16691"/>
                  </a:cubicBezTo>
                  <a:close/>
                  <a:moveTo>
                    <a:pt x="18655" y="2945"/>
                  </a:moveTo>
                  <a:lnTo>
                    <a:pt x="19636" y="2945"/>
                  </a:lnTo>
                  <a:lnTo>
                    <a:pt x="19636" y="1964"/>
                  </a:lnTo>
                  <a:lnTo>
                    <a:pt x="18655" y="1964"/>
                  </a:lnTo>
                  <a:cubicBezTo>
                    <a:pt x="18655" y="1964"/>
                    <a:pt x="18655" y="2945"/>
                    <a:pt x="18655" y="2945"/>
                  </a:cubicBezTo>
                  <a:close/>
                  <a:moveTo>
                    <a:pt x="20618" y="10309"/>
                  </a:moveTo>
                  <a:lnTo>
                    <a:pt x="17673" y="10309"/>
                  </a:lnTo>
                  <a:lnTo>
                    <a:pt x="17673" y="982"/>
                  </a:lnTo>
                  <a:lnTo>
                    <a:pt x="19636" y="982"/>
                  </a:lnTo>
                  <a:cubicBezTo>
                    <a:pt x="20178" y="982"/>
                    <a:pt x="20618" y="1421"/>
                    <a:pt x="20618" y="1964"/>
                  </a:cubicBezTo>
                  <a:cubicBezTo>
                    <a:pt x="20618" y="1964"/>
                    <a:pt x="20618" y="10309"/>
                    <a:pt x="20618" y="10309"/>
                  </a:cubicBezTo>
                  <a:close/>
                  <a:moveTo>
                    <a:pt x="20618" y="19636"/>
                  </a:moveTo>
                  <a:cubicBezTo>
                    <a:pt x="20618" y="20178"/>
                    <a:pt x="20178" y="20618"/>
                    <a:pt x="19636" y="20618"/>
                  </a:cubicBezTo>
                  <a:lnTo>
                    <a:pt x="17673" y="20618"/>
                  </a:lnTo>
                  <a:lnTo>
                    <a:pt x="17673" y="11291"/>
                  </a:lnTo>
                  <a:lnTo>
                    <a:pt x="20618" y="11291"/>
                  </a:lnTo>
                  <a:cubicBezTo>
                    <a:pt x="20618" y="11291"/>
                    <a:pt x="20618" y="19636"/>
                    <a:pt x="20618" y="19636"/>
                  </a:cubicBezTo>
                  <a:close/>
                  <a:moveTo>
                    <a:pt x="16691" y="20618"/>
                  </a:moveTo>
                  <a:lnTo>
                    <a:pt x="4909" y="20618"/>
                  </a:lnTo>
                  <a:lnTo>
                    <a:pt x="4909" y="982"/>
                  </a:lnTo>
                  <a:lnTo>
                    <a:pt x="16691" y="982"/>
                  </a:lnTo>
                  <a:cubicBezTo>
                    <a:pt x="16691" y="982"/>
                    <a:pt x="16691" y="20618"/>
                    <a:pt x="16691" y="20618"/>
                  </a:cubicBezTo>
                  <a:close/>
                  <a:moveTo>
                    <a:pt x="3927" y="10309"/>
                  </a:moveTo>
                  <a:lnTo>
                    <a:pt x="982" y="10309"/>
                  </a:lnTo>
                  <a:lnTo>
                    <a:pt x="982" y="1964"/>
                  </a:lnTo>
                  <a:cubicBezTo>
                    <a:pt x="982" y="1421"/>
                    <a:pt x="1422" y="982"/>
                    <a:pt x="1964" y="982"/>
                  </a:cubicBezTo>
                  <a:lnTo>
                    <a:pt x="3927" y="982"/>
                  </a:lnTo>
                  <a:cubicBezTo>
                    <a:pt x="3927" y="982"/>
                    <a:pt x="3927" y="10309"/>
                    <a:pt x="3927" y="10309"/>
                  </a:cubicBezTo>
                  <a:close/>
                  <a:moveTo>
                    <a:pt x="3927" y="20618"/>
                  </a:moveTo>
                  <a:lnTo>
                    <a:pt x="1964" y="20618"/>
                  </a:lnTo>
                  <a:cubicBezTo>
                    <a:pt x="1422" y="20618"/>
                    <a:pt x="982" y="20178"/>
                    <a:pt x="982" y="19636"/>
                  </a:cubicBezTo>
                  <a:lnTo>
                    <a:pt x="982" y="11291"/>
                  </a:lnTo>
                  <a:lnTo>
                    <a:pt x="3927" y="11291"/>
                  </a:lnTo>
                  <a:cubicBezTo>
                    <a:pt x="3927" y="11291"/>
                    <a:pt x="3927" y="20618"/>
                    <a:pt x="3927" y="20618"/>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8655" y="8836"/>
                  </a:moveTo>
                  <a:lnTo>
                    <a:pt x="19636" y="8836"/>
                  </a:lnTo>
                  <a:lnTo>
                    <a:pt x="19636" y="7855"/>
                  </a:lnTo>
                  <a:lnTo>
                    <a:pt x="18655" y="7855"/>
                  </a:lnTo>
                  <a:cubicBezTo>
                    <a:pt x="18655" y="7855"/>
                    <a:pt x="18655" y="8836"/>
                    <a:pt x="18655" y="8836"/>
                  </a:cubicBezTo>
                  <a:close/>
                  <a:moveTo>
                    <a:pt x="18655" y="6873"/>
                  </a:moveTo>
                  <a:lnTo>
                    <a:pt x="19636" y="6873"/>
                  </a:lnTo>
                  <a:lnTo>
                    <a:pt x="19636" y="5891"/>
                  </a:lnTo>
                  <a:lnTo>
                    <a:pt x="18655" y="5891"/>
                  </a:lnTo>
                  <a:cubicBezTo>
                    <a:pt x="18655" y="5891"/>
                    <a:pt x="18655" y="6873"/>
                    <a:pt x="18655" y="6873"/>
                  </a:cubicBezTo>
                  <a:close/>
                  <a:moveTo>
                    <a:pt x="18655" y="4909"/>
                  </a:moveTo>
                  <a:lnTo>
                    <a:pt x="19636" y="4909"/>
                  </a:lnTo>
                  <a:lnTo>
                    <a:pt x="19636" y="3927"/>
                  </a:lnTo>
                  <a:lnTo>
                    <a:pt x="18655" y="3927"/>
                  </a:lnTo>
                  <a:cubicBezTo>
                    <a:pt x="18655" y="3927"/>
                    <a:pt x="18655" y="4909"/>
                    <a:pt x="18655" y="4909"/>
                  </a:cubicBezTo>
                  <a:close/>
                  <a:moveTo>
                    <a:pt x="1964" y="2945"/>
                  </a:moveTo>
                  <a:lnTo>
                    <a:pt x="2945" y="2945"/>
                  </a:lnTo>
                  <a:lnTo>
                    <a:pt x="2945" y="1964"/>
                  </a:lnTo>
                  <a:lnTo>
                    <a:pt x="1964" y="1964"/>
                  </a:lnTo>
                  <a:cubicBezTo>
                    <a:pt x="1964" y="1964"/>
                    <a:pt x="1964" y="2945"/>
                    <a:pt x="1964" y="2945"/>
                  </a:cubicBezTo>
                  <a:close/>
                  <a:moveTo>
                    <a:pt x="1964" y="8836"/>
                  </a:moveTo>
                  <a:lnTo>
                    <a:pt x="2945" y="8836"/>
                  </a:lnTo>
                  <a:lnTo>
                    <a:pt x="2945" y="7855"/>
                  </a:lnTo>
                  <a:lnTo>
                    <a:pt x="1964" y="7855"/>
                  </a:lnTo>
                  <a:cubicBezTo>
                    <a:pt x="1964" y="7855"/>
                    <a:pt x="1964" y="8836"/>
                    <a:pt x="1964" y="8836"/>
                  </a:cubicBezTo>
                  <a:close/>
                  <a:moveTo>
                    <a:pt x="2945" y="16691"/>
                  </a:moveTo>
                  <a:lnTo>
                    <a:pt x="1964" y="16691"/>
                  </a:lnTo>
                  <a:lnTo>
                    <a:pt x="1964" y="17673"/>
                  </a:lnTo>
                  <a:lnTo>
                    <a:pt x="2945" y="17673"/>
                  </a:lnTo>
                  <a:cubicBezTo>
                    <a:pt x="2945" y="17673"/>
                    <a:pt x="2945" y="16691"/>
                    <a:pt x="2945" y="16691"/>
                  </a:cubicBezTo>
                  <a:close/>
                  <a:moveTo>
                    <a:pt x="2945" y="12764"/>
                  </a:moveTo>
                  <a:lnTo>
                    <a:pt x="1964" y="12764"/>
                  </a:lnTo>
                  <a:lnTo>
                    <a:pt x="1964" y="13745"/>
                  </a:lnTo>
                  <a:lnTo>
                    <a:pt x="2945" y="13745"/>
                  </a:lnTo>
                  <a:cubicBezTo>
                    <a:pt x="2945" y="13745"/>
                    <a:pt x="2945" y="12764"/>
                    <a:pt x="2945" y="12764"/>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moveTo>
                    <a:pt x="1964" y="6873"/>
                  </a:moveTo>
                  <a:lnTo>
                    <a:pt x="2945" y="6873"/>
                  </a:lnTo>
                  <a:lnTo>
                    <a:pt x="2945" y="5891"/>
                  </a:lnTo>
                  <a:lnTo>
                    <a:pt x="1964" y="5891"/>
                  </a:lnTo>
                  <a:cubicBezTo>
                    <a:pt x="1964" y="5891"/>
                    <a:pt x="1964" y="6873"/>
                    <a:pt x="1964" y="6873"/>
                  </a:cubicBezTo>
                  <a:close/>
                  <a:moveTo>
                    <a:pt x="1964" y="4909"/>
                  </a:moveTo>
                  <a:lnTo>
                    <a:pt x="2945" y="4909"/>
                  </a:lnTo>
                  <a:lnTo>
                    <a:pt x="2945" y="3927"/>
                  </a:lnTo>
                  <a:lnTo>
                    <a:pt x="1964" y="3927"/>
                  </a:lnTo>
                  <a:cubicBezTo>
                    <a:pt x="1964" y="3927"/>
                    <a:pt x="1964" y="4909"/>
                    <a:pt x="1964" y="4909"/>
                  </a:cubicBezTo>
                  <a:close/>
                </a:path>
              </a:pathLst>
            </a:custGeom>
            <a:solidFill>
              <a:schemeClr val="bg1"/>
            </a:solidFill>
            <a:ln w="12700">
              <a:miter lim="400000"/>
            </a:ln>
          </p:spPr>
          <p:txBody>
            <a:bodyPr lIns="19044" tIns="19044" rIns="19044" bIns="19044" anchor="ctr"/>
            <a:lstStyle/>
            <a:p>
              <a:pPr defTabSz="22850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cs typeface="+mn-ea"/>
                <a:sym typeface="+mn-lt"/>
              </a:endParaRPr>
            </a:p>
          </p:txBody>
        </p:sp>
      </p:grpSp>
      <p:grpSp>
        <p:nvGrpSpPr>
          <p:cNvPr id="14" name="Group 87"/>
          <p:cNvGrpSpPr/>
          <p:nvPr/>
        </p:nvGrpSpPr>
        <p:grpSpPr>
          <a:xfrm>
            <a:off x="3638994" y="2955732"/>
            <a:ext cx="996641" cy="996641"/>
            <a:chOff x="3638859" y="2955706"/>
            <a:chExt cx="996696" cy="996696"/>
          </a:xfrm>
        </p:grpSpPr>
        <p:grpSp>
          <p:nvGrpSpPr>
            <p:cNvPr id="15" name="Group 56"/>
            <p:cNvGrpSpPr/>
            <p:nvPr/>
          </p:nvGrpSpPr>
          <p:grpSpPr>
            <a:xfrm>
              <a:off x="3638859" y="2955706"/>
              <a:ext cx="996696" cy="996696"/>
              <a:chOff x="1673545" y="2955706"/>
              <a:chExt cx="996696" cy="996696"/>
            </a:xfrm>
          </p:grpSpPr>
          <p:sp>
            <p:nvSpPr>
              <p:cNvPr id="17" name="Oval 57"/>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8" name="Oval 58"/>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9" name="Oval 59"/>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sp>
          <p:nvSpPr>
            <p:cNvPr id="16" name="Shape 2547"/>
            <p:cNvSpPr/>
            <p:nvPr/>
          </p:nvSpPr>
          <p:spPr>
            <a:xfrm>
              <a:off x="3993064" y="330793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4" tIns="19044" rIns="19044" bIns="19044" anchor="ctr"/>
            <a:lstStyle/>
            <a:p>
              <a:pPr defTabSz="22850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cs typeface="+mn-ea"/>
                <a:sym typeface="+mn-lt"/>
              </a:endParaRPr>
            </a:p>
          </p:txBody>
        </p:sp>
      </p:grpSp>
      <p:grpSp>
        <p:nvGrpSpPr>
          <p:cNvPr id="20" name="Group 89"/>
          <p:cNvGrpSpPr/>
          <p:nvPr/>
        </p:nvGrpSpPr>
        <p:grpSpPr>
          <a:xfrm>
            <a:off x="7550246" y="2955732"/>
            <a:ext cx="996641" cy="996641"/>
            <a:chOff x="7550325" y="2955706"/>
            <a:chExt cx="996696" cy="996696"/>
          </a:xfrm>
        </p:grpSpPr>
        <p:grpSp>
          <p:nvGrpSpPr>
            <p:cNvPr id="21" name="Group 64"/>
            <p:cNvGrpSpPr/>
            <p:nvPr/>
          </p:nvGrpSpPr>
          <p:grpSpPr>
            <a:xfrm>
              <a:off x="7550325" y="2955706"/>
              <a:ext cx="996696" cy="996696"/>
              <a:chOff x="1673545" y="2955706"/>
              <a:chExt cx="996696" cy="996696"/>
            </a:xfrm>
          </p:grpSpPr>
          <p:sp>
            <p:nvSpPr>
              <p:cNvPr id="23" name="Oval 65"/>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24" name="Oval 66"/>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25" name="Oval 67"/>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sp>
          <p:nvSpPr>
            <p:cNvPr id="22" name="Shape 2619"/>
            <p:cNvSpPr/>
            <p:nvPr/>
          </p:nvSpPr>
          <p:spPr>
            <a:xfrm>
              <a:off x="7909009" y="3314392"/>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9044" tIns="19044" rIns="19044" bIns="19044" anchor="ctr"/>
            <a:lstStyle/>
            <a:p>
              <a:pPr defTabSz="22850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cs typeface="+mn-ea"/>
                <a:sym typeface="+mn-lt"/>
              </a:endParaRPr>
            </a:p>
          </p:txBody>
        </p:sp>
      </p:grpSp>
      <p:grpSp>
        <p:nvGrpSpPr>
          <p:cNvPr id="26" name="Group 90"/>
          <p:cNvGrpSpPr/>
          <p:nvPr/>
        </p:nvGrpSpPr>
        <p:grpSpPr>
          <a:xfrm>
            <a:off x="9454574" y="2949282"/>
            <a:ext cx="996641" cy="996641"/>
            <a:chOff x="9454757" y="2949255"/>
            <a:chExt cx="996696" cy="996696"/>
          </a:xfrm>
        </p:grpSpPr>
        <p:grpSp>
          <p:nvGrpSpPr>
            <p:cNvPr id="27" name="Group 76"/>
            <p:cNvGrpSpPr/>
            <p:nvPr/>
          </p:nvGrpSpPr>
          <p:grpSpPr>
            <a:xfrm>
              <a:off x="9454757" y="2949255"/>
              <a:ext cx="996696" cy="996696"/>
              <a:chOff x="1673545" y="2955706"/>
              <a:chExt cx="996696" cy="996696"/>
            </a:xfrm>
          </p:grpSpPr>
          <p:sp>
            <p:nvSpPr>
              <p:cNvPr id="29" name="Oval 77"/>
              <p:cNvSpPr/>
              <p:nvPr/>
            </p:nvSpPr>
            <p:spPr>
              <a:xfrm>
                <a:off x="1673545" y="2955706"/>
                <a:ext cx="996696" cy="99669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30" name="Oval 78"/>
              <p:cNvSpPr/>
              <p:nvPr/>
            </p:nvSpPr>
            <p:spPr>
              <a:xfrm>
                <a:off x="1755934" y="3043438"/>
                <a:ext cx="822960" cy="82296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31" name="Oval 79"/>
              <p:cNvSpPr/>
              <p:nvPr/>
            </p:nvSpPr>
            <p:spPr>
              <a:xfrm>
                <a:off x="1847374" y="3134878"/>
                <a:ext cx="640080" cy="64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sp>
          <p:nvSpPr>
            <p:cNvPr id="28" name="Shape 2620"/>
            <p:cNvSpPr/>
            <p:nvPr/>
          </p:nvSpPr>
          <p:spPr>
            <a:xfrm>
              <a:off x="9808962" y="3327038"/>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9044" tIns="19044" rIns="19044" bIns="19044" anchor="ctr"/>
            <a:lstStyle/>
            <a:p>
              <a:pPr defTabSz="22850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cs typeface="+mn-ea"/>
                <a:sym typeface="+mn-lt"/>
              </a:endParaRPr>
            </a:p>
          </p:txBody>
        </p:sp>
      </p:grpSp>
      <p:grpSp>
        <p:nvGrpSpPr>
          <p:cNvPr id="32" name="Group 3"/>
          <p:cNvGrpSpPr/>
          <p:nvPr/>
        </p:nvGrpSpPr>
        <p:grpSpPr>
          <a:xfrm>
            <a:off x="3715031" y="2987863"/>
            <a:ext cx="1790225" cy="932381"/>
            <a:chOff x="3913901" y="5865040"/>
            <a:chExt cx="3322518" cy="1730427"/>
          </a:xfrm>
        </p:grpSpPr>
        <p:cxnSp>
          <p:nvCxnSpPr>
            <p:cNvPr id="33"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4"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grpSp>
      <p:grpSp>
        <p:nvGrpSpPr>
          <p:cNvPr id="35" name="Group 26"/>
          <p:cNvGrpSpPr/>
          <p:nvPr/>
        </p:nvGrpSpPr>
        <p:grpSpPr>
          <a:xfrm>
            <a:off x="5673722" y="2987863"/>
            <a:ext cx="1790225" cy="932381"/>
            <a:chOff x="3913901" y="5865040"/>
            <a:chExt cx="3322518" cy="1730427"/>
          </a:xfrm>
        </p:grpSpPr>
        <p:cxnSp>
          <p:nvCxnSpPr>
            <p:cNvPr id="36"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7"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grpSp>
      <p:grpSp>
        <p:nvGrpSpPr>
          <p:cNvPr id="38" name="Group 29"/>
          <p:cNvGrpSpPr/>
          <p:nvPr/>
        </p:nvGrpSpPr>
        <p:grpSpPr>
          <a:xfrm>
            <a:off x="7629470" y="2987863"/>
            <a:ext cx="1790225" cy="932381"/>
            <a:chOff x="3913901" y="5865040"/>
            <a:chExt cx="3322518" cy="1730427"/>
          </a:xfrm>
        </p:grpSpPr>
        <p:cxnSp>
          <p:nvCxnSpPr>
            <p:cNvPr id="39"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40" name="弧形 85"/>
            <p:cNvSpPr/>
            <p:nvPr/>
          </p:nvSpPr>
          <p:spPr>
            <a:xfrm rot="16200000">
              <a:off x="3913901" y="5865040"/>
              <a:ext cx="1730427" cy="1730428"/>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grpSp>
      <p:grpSp>
        <p:nvGrpSpPr>
          <p:cNvPr id="41" name="Group 32"/>
          <p:cNvGrpSpPr/>
          <p:nvPr/>
        </p:nvGrpSpPr>
        <p:grpSpPr>
          <a:xfrm>
            <a:off x="1756679" y="2987863"/>
            <a:ext cx="1790225" cy="932381"/>
            <a:chOff x="3913901" y="5865040"/>
            <a:chExt cx="3322518" cy="1730427"/>
          </a:xfrm>
        </p:grpSpPr>
        <p:cxnSp>
          <p:nvCxnSpPr>
            <p:cNvPr id="42" name="直接连接符 84"/>
            <p:cNvCxnSpPr/>
            <p:nvPr/>
          </p:nvCxnSpPr>
          <p:spPr>
            <a:xfrm flipV="1">
              <a:off x="5664989" y="6731856"/>
              <a:ext cx="1571430"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43" name="弧形 85"/>
            <p:cNvSpPr/>
            <p:nvPr/>
          </p:nvSpPr>
          <p:spPr>
            <a:xfrm rot="16200000">
              <a:off x="3913902" y="5865039"/>
              <a:ext cx="1730427" cy="1730429"/>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cs typeface="+mn-ea"/>
                <a:sym typeface="+mn-lt"/>
              </a:endParaRPr>
            </a:p>
          </p:txBody>
        </p:sp>
      </p:grpSp>
      <p:sp>
        <p:nvSpPr>
          <p:cNvPr id="44" name="TextBox 41"/>
          <p:cNvSpPr txBox="1"/>
          <p:nvPr/>
        </p:nvSpPr>
        <p:spPr>
          <a:xfrm>
            <a:off x="5013218" y="4240640"/>
            <a:ext cx="2184416" cy="547498"/>
          </a:xfrm>
          <a:prstGeom prst="rect">
            <a:avLst/>
          </a:prstGeom>
          <a:noFill/>
        </p:spPr>
        <p:txBody>
          <a:bodyPr wrap="square" lIns="91417" tIns="45708" rIns="91417" bIns="45708" rtlCol="0">
            <a:spAutoFit/>
          </a:bodyPr>
          <a:lstStyle/>
          <a:p>
            <a:pPr algn="ctr">
              <a:lnSpc>
                <a:spcPct val="130000"/>
              </a:lnSpc>
            </a:pPr>
            <a:r>
              <a:rPr lang="en-US" sz="1200" dirty="0">
                <a:solidFill>
                  <a:schemeClr val="tx1">
                    <a:lumMod val="50000"/>
                    <a:lumOff val="50000"/>
                  </a:schemeClr>
                </a:solidFill>
                <a:cs typeface="+mn-ea"/>
                <a:sym typeface="+mn-lt"/>
              </a:rPr>
              <a:t>Synth chartreuse XOXO, tacos </a:t>
            </a:r>
            <a:r>
              <a:rPr lang="en-US" sz="1200" dirty="0" err="1">
                <a:solidFill>
                  <a:schemeClr val="tx1">
                    <a:lumMod val="50000"/>
                    <a:lumOff val="50000"/>
                  </a:schemeClr>
                </a:solidFill>
                <a:cs typeface="+mn-ea"/>
                <a:sym typeface="+mn-lt"/>
              </a:rPr>
              <a:t>brooklyn</a:t>
            </a:r>
            <a:r>
              <a:rPr lang="en-US" sz="1200" dirty="0">
                <a:solidFill>
                  <a:schemeClr val="tx1">
                    <a:lumMod val="50000"/>
                    <a:lumOff val="50000"/>
                  </a:schemeClr>
                </a:solidFill>
                <a:cs typeface="+mn-ea"/>
                <a:sym typeface="+mn-lt"/>
              </a:rPr>
              <a:t> VHS plaid.</a:t>
            </a:r>
          </a:p>
        </p:txBody>
      </p:sp>
      <p:sp>
        <p:nvSpPr>
          <p:cNvPr id="45" name="TextBox 43"/>
          <p:cNvSpPr txBox="1"/>
          <p:nvPr/>
        </p:nvSpPr>
        <p:spPr>
          <a:xfrm>
            <a:off x="8860685" y="4257179"/>
            <a:ext cx="2184416" cy="547498"/>
          </a:xfrm>
          <a:prstGeom prst="rect">
            <a:avLst/>
          </a:prstGeom>
          <a:noFill/>
        </p:spPr>
        <p:txBody>
          <a:bodyPr wrap="square" lIns="91417" tIns="45708" rIns="91417" bIns="45708" rtlCol="0">
            <a:spAutoFit/>
          </a:bodyPr>
          <a:lstStyle/>
          <a:p>
            <a:pPr algn="ctr">
              <a:lnSpc>
                <a:spcPct val="130000"/>
              </a:lnSpc>
            </a:pPr>
            <a:r>
              <a:rPr lang="en-US" sz="1200" dirty="0">
                <a:solidFill>
                  <a:schemeClr val="tx1">
                    <a:lumMod val="50000"/>
                    <a:lumOff val="50000"/>
                  </a:schemeClr>
                </a:solidFill>
                <a:cs typeface="+mn-ea"/>
                <a:sym typeface="+mn-lt"/>
              </a:rPr>
              <a:t>Synth chartreuse XOXO, tacos </a:t>
            </a:r>
            <a:r>
              <a:rPr lang="en-US" sz="1200" dirty="0" err="1">
                <a:solidFill>
                  <a:schemeClr val="tx1">
                    <a:lumMod val="50000"/>
                    <a:lumOff val="50000"/>
                  </a:schemeClr>
                </a:solidFill>
                <a:cs typeface="+mn-ea"/>
                <a:sym typeface="+mn-lt"/>
              </a:rPr>
              <a:t>brooklyn</a:t>
            </a:r>
            <a:r>
              <a:rPr lang="en-US" sz="1200" dirty="0">
                <a:solidFill>
                  <a:schemeClr val="tx1">
                    <a:lumMod val="50000"/>
                    <a:lumOff val="50000"/>
                  </a:schemeClr>
                </a:solidFill>
                <a:cs typeface="+mn-ea"/>
                <a:sym typeface="+mn-lt"/>
              </a:rPr>
              <a:t> VHS plaid.</a:t>
            </a:r>
          </a:p>
        </p:txBody>
      </p:sp>
      <p:sp>
        <p:nvSpPr>
          <p:cNvPr id="46" name="TextBox 45"/>
          <p:cNvSpPr txBox="1"/>
          <p:nvPr/>
        </p:nvSpPr>
        <p:spPr>
          <a:xfrm>
            <a:off x="6948864" y="2113574"/>
            <a:ext cx="2184416" cy="547498"/>
          </a:xfrm>
          <a:prstGeom prst="rect">
            <a:avLst/>
          </a:prstGeom>
          <a:noFill/>
        </p:spPr>
        <p:txBody>
          <a:bodyPr wrap="square" lIns="91417" tIns="45708" rIns="91417" bIns="45708" rtlCol="0">
            <a:spAutoFit/>
          </a:bodyPr>
          <a:lstStyle/>
          <a:p>
            <a:pPr algn="ctr">
              <a:lnSpc>
                <a:spcPct val="130000"/>
              </a:lnSpc>
            </a:pPr>
            <a:r>
              <a:rPr lang="en-US" sz="1200" dirty="0">
                <a:solidFill>
                  <a:schemeClr val="tx1">
                    <a:lumMod val="50000"/>
                    <a:lumOff val="50000"/>
                  </a:schemeClr>
                </a:solidFill>
                <a:cs typeface="+mn-ea"/>
                <a:sym typeface="+mn-lt"/>
              </a:rPr>
              <a:t>Synth chartreuse XOXO, tacos </a:t>
            </a:r>
            <a:r>
              <a:rPr lang="en-US" sz="1200" dirty="0" err="1">
                <a:solidFill>
                  <a:schemeClr val="tx1">
                    <a:lumMod val="50000"/>
                    <a:lumOff val="50000"/>
                  </a:schemeClr>
                </a:solidFill>
                <a:cs typeface="+mn-ea"/>
                <a:sym typeface="+mn-lt"/>
              </a:rPr>
              <a:t>brooklyn</a:t>
            </a:r>
            <a:r>
              <a:rPr lang="en-US" sz="1200" dirty="0">
                <a:solidFill>
                  <a:schemeClr val="tx1">
                    <a:lumMod val="50000"/>
                    <a:lumOff val="50000"/>
                  </a:schemeClr>
                </a:solidFill>
                <a:cs typeface="+mn-ea"/>
                <a:sym typeface="+mn-lt"/>
              </a:rPr>
              <a:t> VHS plaid.</a:t>
            </a:r>
          </a:p>
        </p:txBody>
      </p:sp>
      <p:sp>
        <p:nvSpPr>
          <p:cNvPr id="47" name="TextBox 46"/>
          <p:cNvSpPr txBox="1"/>
          <p:nvPr/>
        </p:nvSpPr>
        <p:spPr>
          <a:xfrm>
            <a:off x="1083118" y="4227098"/>
            <a:ext cx="2184416" cy="547498"/>
          </a:xfrm>
          <a:prstGeom prst="rect">
            <a:avLst/>
          </a:prstGeom>
          <a:noFill/>
        </p:spPr>
        <p:txBody>
          <a:bodyPr wrap="square" lIns="91417" tIns="45708" rIns="91417" bIns="45708" rtlCol="0">
            <a:spAutoFit/>
          </a:bodyPr>
          <a:lstStyle/>
          <a:p>
            <a:pPr algn="ctr">
              <a:lnSpc>
                <a:spcPct val="130000"/>
              </a:lnSpc>
            </a:pPr>
            <a:r>
              <a:rPr lang="en-US" sz="1200" dirty="0">
                <a:solidFill>
                  <a:schemeClr val="tx1">
                    <a:lumMod val="50000"/>
                    <a:lumOff val="50000"/>
                  </a:schemeClr>
                </a:solidFill>
                <a:cs typeface="+mn-ea"/>
                <a:sym typeface="+mn-lt"/>
              </a:rPr>
              <a:t>Synth chartreuse XOXO, tacos </a:t>
            </a:r>
            <a:r>
              <a:rPr lang="en-US" sz="1200" dirty="0" err="1">
                <a:solidFill>
                  <a:schemeClr val="tx1">
                    <a:lumMod val="50000"/>
                    <a:lumOff val="50000"/>
                  </a:schemeClr>
                </a:solidFill>
                <a:cs typeface="+mn-ea"/>
                <a:sym typeface="+mn-lt"/>
              </a:rPr>
              <a:t>brooklyn</a:t>
            </a:r>
            <a:r>
              <a:rPr lang="en-US" sz="1200" dirty="0">
                <a:solidFill>
                  <a:schemeClr val="tx1">
                    <a:lumMod val="50000"/>
                    <a:lumOff val="50000"/>
                  </a:schemeClr>
                </a:solidFill>
                <a:cs typeface="+mn-ea"/>
                <a:sym typeface="+mn-lt"/>
              </a:rPr>
              <a:t> VHS plaid.</a:t>
            </a:r>
          </a:p>
        </p:txBody>
      </p:sp>
      <p:sp>
        <p:nvSpPr>
          <p:cNvPr id="48" name="TextBox 49"/>
          <p:cNvSpPr txBox="1"/>
          <p:nvPr/>
        </p:nvSpPr>
        <p:spPr>
          <a:xfrm>
            <a:off x="3032451" y="2109740"/>
            <a:ext cx="2184416" cy="547498"/>
          </a:xfrm>
          <a:prstGeom prst="rect">
            <a:avLst/>
          </a:prstGeom>
          <a:noFill/>
        </p:spPr>
        <p:txBody>
          <a:bodyPr wrap="square" lIns="91417" tIns="45708" rIns="91417" bIns="45708" rtlCol="0">
            <a:spAutoFit/>
          </a:bodyPr>
          <a:lstStyle/>
          <a:p>
            <a:pPr algn="ctr">
              <a:lnSpc>
                <a:spcPct val="130000"/>
              </a:lnSpc>
            </a:pPr>
            <a:r>
              <a:rPr lang="en-US" sz="1200" dirty="0">
                <a:solidFill>
                  <a:schemeClr val="tx1">
                    <a:lumMod val="50000"/>
                    <a:lumOff val="50000"/>
                  </a:schemeClr>
                </a:solidFill>
                <a:cs typeface="+mn-ea"/>
                <a:sym typeface="+mn-lt"/>
              </a:rPr>
              <a:t>Synth chartreuse XOXO, tacos </a:t>
            </a:r>
            <a:r>
              <a:rPr lang="en-US" sz="1200" dirty="0" err="1">
                <a:solidFill>
                  <a:schemeClr val="tx1">
                    <a:lumMod val="50000"/>
                    <a:lumOff val="50000"/>
                  </a:schemeClr>
                </a:solidFill>
                <a:cs typeface="+mn-ea"/>
                <a:sym typeface="+mn-lt"/>
              </a:rPr>
              <a:t>brooklyn</a:t>
            </a:r>
            <a:r>
              <a:rPr lang="en-US" sz="1200" dirty="0">
                <a:solidFill>
                  <a:schemeClr val="tx1">
                    <a:lumMod val="50000"/>
                    <a:lumOff val="50000"/>
                  </a:schemeClr>
                </a:solidFill>
                <a:cs typeface="+mn-ea"/>
                <a:sym typeface="+mn-lt"/>
              </a:rPr>
              <a:t> VHS plaid.</a:t>
            </a:r>
          </a:p>
        </p:txBody>
      </p:sp>
      <p:pic>
        <p:nvPicPr>
          <p:cNvPr id="57" name="图片 56"/>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58"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59"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266791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ppt_x"/>
                                          </p:val>
                                        </p:tav>
                                        <p:tav tm="100000">
                                          <p:val>
                                            <p:strVal val="#ppt_x"/>
                                          </p:val>
                                        </p:tav>
                                      </p:tavLst>
                                    </p:anim>
                                    <p:anim calcmode="lin" valueType="num">
                                      <p:cBhvr additive="base">
                                        <p:cTn id="14" dur="500" fill="hold"/>
                                        <p:tgtEl>
                                          <p:spTgt spid="4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ppt_x"/>
                                          </p:val>
                                        </p:tav>
                                        <p:tav tm="100000">
                                          <p:val>
                                            <p:strVal val="#ppt_x"/>
                                          </p:val>
                                        </p:tav>
                                      </p:tavLst>
                                    </p:anim>
                                    <p:anim calcmode="lin" valueType="num">
                                      <p:cBhvr additive="base">
                                        <p:cTn id="28" dur="500" fill="hold"/>
                                        <p:tgtEl>
                                          <p:spTgt spid="48"/>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2" presetClass="entr" presetSubtype="4"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ppt_x"/>
                                          </p:val>
                                        </p:tav>
                                        <p:tav tm="100000">
                                          <p:val>
                                            <p:strVal val="#ppt_x"/>
                                          </p:val>
                                        </p:tav>
                                      </p:tavLst>
                                    </p:anim>
                                    <p:anim calcmode="lin" valueType="num">
                                      <p:cBhvr additive="base">
                                        <p:cTn id="42" dur="500" fill="hold"/>
                                        <p:tgtEl>
                                          <p:spTgt spid="44"/>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500"/>
                                        <p:tgtEl>
                                          <p:spTgt spid="35"/>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2" presetClass="entr" presetSubtype="1"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ppt_x"/>
                                          </p:val>
                                        </p:tav>
                                        <p:tav tm="100000">
                                          <p:val>
                                            <p:strVal val="#ppt_x"/>
                                          </p:val>
                                        </p:tav>
                                      </p:tavLst>
                                    </p:anim>
                                    <p:anim calcmode="lin" valueType="num">
                                      <p:cBhvr additive="base">
                                        <p:cTn id="56" dur="500" fill="hold"/>
                                        <p:tgtEl>
                                          <p:spTgt spid="46"/>
                                        </p:tgtEl>
                                        <p:attrNameLst>
                                          <p:attrName>ppt_y</p:attrName>
                                        </p:attrNameLst>
                                      </p:cBhvr>
                                      <p:tavLst>
                                        <p:tav tm="0">
                                          <p:val>
                                            <p:strVal val="0-#ppt_h/2"/>
                                          </p:val>
                                        </p:tav>
                                        <p:tav tm="100000">
                                          <p:val>
                                            <p:strVal val="#ppt_y"/>
                                          </p:val>
                                        </p:tav>
                                      </p:tavLst>
                                    </p:anim>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4500"/>
                            </p:stCondLst>
                            <p:childTnLst>
                              <p:par>
                                <p:cTn id="62" presetID="53" presetClass="entr" presetSubtype="16"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par>
                                <p:cTn id="67" presetID="2" presetClass="entr" presetSubtype="4"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additive="base">
                                        <p:cTn id="69" dur="500" fill="hold"/>
                                        <p:tgtEl>
                                          <p:spTgt spid="45"/>
                                        </p:tgtEl>
                                        <p:attrNameLst>
                                          <p:attrName>ppt_x</p:attrName>
                                        </p:attrNameLst>
                                      </p:cBhvr>
                                      <p:tavLst>
                                        <p:tav tm="0">
                                          <p:val>
                                            <p:strVal val="#ppt_x"/>
                                          </p:val>
                                        </p:tav>
                                        <p:tav tm="100000">
                                          <p:val>
                                            <p:strVal val="#ppt_x"/>
                                          </p:val>
                                        </p:tav>
                                      </p:tavLst>
                                    </p:anim>
                                    <p:anim calcmode="lin" valueType="num">
                                      <p:cBhvr additive="base">
                                        <p:cTn id="70"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1"/>
          </p:nvPr>
        </p:nvPicPr>
        <p:blipFill>
          <a:blip r:embed="rId16" cstate="screen">
            <a:extLst>
              <a:ext uri="{28A0092B-C50C-407E-A947-70E740481C1C}">
                <a14:useLocalDpi xmlns:a14="http://schemas.microsoft.com/office/drawing/2010/main"/>
              </a:ext>
            </a:extLst>
          </a:blip>
          <a:srcRect/>
          <a:stretch>
            <a:fillRect/>
          </a:stretch>
        </p:blipFill>
        <p:spPr/>
      </p:pic>
      <p:grpSp>
        <p:nvGrpSpPr>
          <p:cNvPr id="3" name="PA_组合 2"/>
          <p:cNvGrpSpPr/>
          <p:nvPr>
            <p:custDataLst>
              <p:tags r:id="rId1"/>
            </p:custDataLst>
          </p:nvPr>
        </p:nvGrpSpPr>
        <p:grpSpPr>
          <a:xfrm rot="5400000">
            <a:off x="7622329" y="2503157"/>
            <a:ext cx="1953279" cy="1592224"/>
            <a:chOff x="3456897" y="3211271"/>
            <a:chExt cx="1232193" cy="1004428"/>
          </a:xfrm>
          <a:effectLst>
            <a:reflection blurRad="6350" stA="52000" endA="300" endPos="35000" dir="5400000" sy="-100000" algn="bl" rotWithShape="0"/>
          </a:effectLst>
        </p:grpSpPr>
        <p:sp>
          <p:nvSpPr>
            <p:cNvPr id="4"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pPr>
                <a:lnSpc>
                  <a:spcPct val="150000"/>
                </a:lnSpc>
              </a:pPr>
              <a:endParaRPr lang="zh-CN" altLang="en-US" sz="1707">
                <a:cs typeface="+mn-ea"/>
                <a:sym typeface="+mn-lt"/>
              </a:endParaRPr>
            </a:p>
          </p:txBody>
        </p:sp>
        <p:sp>
          <p:nvSpPr>
            <p:cNvPr id="5" name="椭圆 4"/>
            <p:cNvSpPr/>
            <p:nvPr/>
          </p:nvSpPr>
          <p:spPr>
            <a:xfrm>
              <a:off x="3561365" y="3313435"/>
              <a:ext cx="800100" cy="800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cs typeface="+mn-ea"/>
                <a:sym typeface="+mn-lt"/>
              </a:endParaRPr>
            </a:p>
          </p:txBody>
        </p:sp>
      </p:grpSp>
      <p:grpSp>
        <p:nvGrpSpPr>
          <p:cNvPr id="6" name="PA_组合 5"/>
          <p:cNvGrpSpPr/>
          <p:nvPr>
            <p:custDataLst>
              <p:tags r:id="rId2"/>
            </p:custDataLst>
          </p:nvPr>
        </p:nvGrpSpPr>
        <p:grpSpPr>
          <a:xfrm rot="5400000">
            <a:off x="9376505" y="2517443"/>
            <a:ext cx="1953279" cy="1592224"/>
            <a:chOff x="3456897" y="3211271"/>
            <a:chExt cx="1232193" cy="1004428"/>
          </a:xfrm>
          <a:effectLst>
            <a:reflection blurRad="6350" stA="52000" endA="300" endPos="35000" dir="5400000" sy="-100000" algn="bl" rotWithShape="0"/>
          </a:effectLst>
        </p:grpSpPr>
        <p:sp>
          <p:nvSpPr>
            <p:cNvPr id="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pPr>
                <a:lnSpc>
                  <a:spcPct val="150000"/>
                </a:lnSpc>
              </a:pPr>
              <a:endParaRPr lang="zh-CN" altLang="en-US" sz="1707">
                <a:cs typeface="+mn-ea"/>
                <a:sym typeface="+mn-lt"/>
              </a:endParaRPr>
            </a:p>
          </p:txBody>
        </p:sp>
        <p:sp>
          <p:nvSpPr>
            <p:cNvPr id="8" name="椭圆 7"/>
            <p:cNvSpPr/>
            <p:nvPr/>
          </p:nvSpPr>
          <p:spPr>
            <a:xfrm>
              <a:off x="3561365" y="3313435"/>
              <a:ext cx="800100" cy="800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cs typeface="+mn-ea"/>
                <a:sym typeface="+mn-lt"/>
              </a:endParaRPr>
            </a:p>
          </p:txBody>
        </p:sp>
      </p:grpSp>
      <p:grpSp>
        <p:nvGrpSpPr>
          <p:cNvPr id="9" name="PA_组合 8"/>
          <p:cNvGrpSpPr/>
          <p:nvPr>
            <p:custDataLst>
              <p:tags r:id="rId3"/>
            </p:custDataLst>
          </p:nvPr>
        </p:nvGrpSpPr>
        <p:grpSpPr>
          <a:xfrm rot="5400000">
            <a:off x="5868154" y="2517443"/>
            <a:ext cx="1953279" cy="1592224"/>
            <a:chOff x="3456897" y="3211271"/>
            <a:chExt cx="1232193" cy="1004428"/>
          </a:xfrm>
          <a:effectLst>
            <a:reflection blurRad="6350" stA="52000" endA="300" endPos="35000" dir="5400000" sy="-100000" algn="bl" rotWithShape="0"/>
          </a:effectLst>
        </p:grpSpPr>
        <p:sp>
          <p:nvSpPr>
            <p:cNvPr id="10"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pPr>
                <a:lnSpc>
                  <a:spcPct val="150000"/>
                </a:lnSpc>
              </a:pPr>
              <a:endParaRPr lang="zh-CN" altLang="en-US" sz="1707">
                <a:cs typeface="+mn-ea"/>
                <a:sym typeface="+mn-lt"/>
              </a:endParaRPr>
            </a:p>
          </p:txBody>
        </p:sp>
        <p:sp>
          <p:nvSpPr>
            <p:cNvPr id="11" name="椭圆 10"/>
            <p:cNvSpPr/>
            <p:nvPr/>
          </p:nvSpPr>
          <p:spPr>
            <a:xfrm>
              <a:off x="3561365" y="3313435"/>
              <a:ext cx="800100" cy="800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cs typeface="+mn-ea"/>
                <a:sym typeface="+mn-lt"/>
              </a:endParaRPr>
            </a:p>
          </p:txBody>
        </p:sp>
      </p:grpSp>
      <p:grpSp>
        <p:nvGrpSpPr>
          <p:cNvPr id="12" name="PA_组合 11"/>
          <p:cNvGrpSpPr/>
          <p:nvPr>
            <p:custDataLst>
              <p:tags r:id="rId4"/>
            </p:custDataLst>
          </p:nvPr>
        </p:nvGrpSpPr>
        <p:grpSpPr>
          <a:xfrm rot="5400000">
            <a:off x="4113978" y="2517443"/>
            <a:ext cx="1953279" cy="1592224"/>
            <a:chOff x="3456897" y="3211271"/>
            <a:chExt cx="1232193" cy="1004428"/>
          </a:xfrm>
          <a:effectLst>
            <a:reflection blurRad="6350" stA="52000" endA="300" endPos="35000" dir="5400000" sy="-100000" algn="bl" rotWithShape="0"/>
          </a:effectLst>
        </p:grpSpPr>
        <p:sp>
          <p:nvSpPr>
            <p:cNvPr id="13"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pPr>
                <a:lnSpc>
                  <a:spcPct val="150000"/>
                </a:lnSpc>
              </a:pPr>
              <a:endParaRPr lang="zh-CN" altLang="en-US" sz="1707">
                <a:cs typeface="+mn-ea"/>
                <a:sym typeface="+mn-lt"/>
              </a:endParaRPr>
            </a:p>
          </p:txBody>
        </p:sp>
        <p:sp>
          <p:nvSpPr>
            <p:cNvPr id="14" name="椭圆 13"/>
            <p:cNvSpPr/>
            <p:nvPr/>
          </p:nvSpPr>
          <p:spPr>
            <a:xfrm>
              <a:off x="3561365" y="3313435"/>
              <a:ext cx="800100" cy="800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cs typeface="+mn-ea"/>
                <a:sym typeface="+mn-lt"/>
              </a:endParaRPr>
            </a:p>
          </p:txBody>
        </p:sp>
      </p:grpSp>
      <p:sp>
        <p:nvSpPr>
          <p:cNvPr id="15" name="PA_文本框 14"/>
          <p:cNvSpPr txBox="1"/>
          <p:nvPr>
            <p:custDataLst>
              <p:tags r:id="rId5"/>
            </p:custDataLst>
          </p:nvPr>
        </p:nvSpPr>
        <p:spPr>
          <a:xfrm>
            <a:off x="4696360" y="2814501"/>
            <a:ext cx="759488" cy="617733"/>
          </a:xfrm>
          <a:prstGeom prst="rect">
            <a:avLst/>
          </a:prstGeom>
          <a:noFill/>
        </p:spPr>
        <p:txBody>
          <a:bodyPr wrap="square" rtlCol="0">
            <a:spAutoFit/>
          </a:bodyPr>
          <a:lstStyle/>
          <a:p>
            <a:pPr algn="ctr"/>
            <a:r>
              <a:rPr lang="zh-CN" altLang="en-US" sz="1707" dirty="0">
                <a:solidFill>
                  <a:schemeClr val="bg1"/>
                </a:solidFill>
                <a:cs typeface="+mn-ea"/>
                <a:sym typeface="+mn-lt"/>
              </a:rPr>
              <a:t>文字内容</a:t>
            </a:r>
          </a:p>
        </p:txBody>
      </p:sp>
      <p:sp>
        <p:nvSpPr>
          <p:cNvPr id="16" name="PA_文本框 15"/>
          <p:cNvSpPr txBox="1"/>
          <p:nvPr>
            <p:custDataLst>
              <p:tags r:id="rId6"/>
            </p:custDataLst>
          </p:nvPr>
        </p:nvSpPr>
        <p:spPr>
          <a:xfrm>
            <a:off x="6463639" y="2801670"/>
            <a:ext cx="759488" cy="617733"/>
          </a:xfrm>
          <a:prstGeom prst="rect">
            <a:avLst/>
          </a:prstGeom>
          <a:noFill/>
        </p:spPr>
        <p:txBody>
          <a:bodyPr wrap="square" rtlCol="0">
            <a:spAutoFit/>
          </a:bodyPr>
          <a:lstStyle/>
          <a:p>
            <a:pPr algn="ctr"/>
            <a:r>
              <a:rPr lang="zh-CN" altLang="en-US" sz="1707" dirty="0">
                <a:solidFill>
                  <a:schemeClr val="bg1"/>
                </a:solidFill>
                <a:cs typeface="+mn-ea"/>
                <a:sym typeface="+mn-lt"/>
              </a:rPr>
              <a:t>文字内容</a:t>
            </a:r>
          </a:p>
        </p:txBody>
      </p:sp>
      <p:sp>
        <p:nvSpPr>
          <p:cNvPr id="17" name="PA_文本框 16"/>
          <p:cNvSpPr txBox="1"/>
          <p:nvPr>
            <p:custDataLst>
              <p:tags r:id="rId7"/>
            </p:custDataLst>
          </p:nvPr>
        </p:nvSpPr>
        <p:spPr>
          <a:xfrm>
            <a:off x="8219226" y="2814500"/>
            <a:ext cx="759488" cy="617733"/>
          </a:xfrm>
          <a:prstGeom prst="rect">
            <a:avLst/>
          </a:prstGeom>
          <a:noFill/>
        </p:spPr>
        <p:txBody>
          <a:bodyPr wrap="square" rtlCol="0">
            <a:spAutoFit/>
          </a:bodyPr>
          <a:lstStyle/>
          <a:p>
            <a:pPr algn="ctr"/>
            <a:r>
              <a:rPr lang="zh-CN" altLang="en-US" sz="1707" dirty="0">
                <a:solidFill>
                  <a:schemeClr val="bg1"/>
                </a:solidFill>
                <a:cs typeface="+mn-ea"/>
                <a:sym typeface="+mn-lt"/>
              </a:rPr>
              <a:t>文字内容</a:t>
            </a:r>
          </a:p>
        </p:txBody>
      </p:sp>
      <p:sp>
        <p:nvSpPr>
          <p:cNvPr id="18" name="PA_文本框 17"/>
          <p:cNvSpPr txBox="1"/>
          <p:nvPr>
            <p:custDataLst>
              <p:tags r:id="rId8"/>
            </p:custDataLst>
          </p:nvPr>
        </p:nvSpPr>
        <p:spPr>
          <a:xfrm>
            <a:off x="9973400" y="2816183"/>
            <a:ext cx="759488" cy="617733"/>
          </a:xfrm>
          <a:prstGeom prst="rect">
            <a:avLst/>
          </a:prstGeom>
          <a:noFill/>
        </p:spPr>
        <p:txBody>
          <a:bodyPr wrap="square" rtlCol="0">
            <a:spAutoFit/>
          </a:bodyPr>
          <a:lstStyle/>
          <a:p>
            <a:pPr algn="ctr"/>
            <a:r>
              <a:rPr lang="zh-CN" altLang="en-US" sz="1707" dirty="0">
                <a:solidFill>
                  <a:schemeClr val="bg1"/>
                </a:solidFill>
                <a:cs typeface="+mn-ea"/>
                <a:sym typeface="+mn-lt"/>
              </a:rPr>
              <a:t>文字内容</a:t>
            </a:r>
          </a:p>
        </p:txBody>
      </p:sp>
      <p:sp>
        <p:nvSpPr>
          <p:cNvPr id="19" name="PA_文本框 39"/>
          <p:cNvSpPr txBox="1"/>
          <p:nvPr>
            <p:custDataLst>
              <p:tags r:id="rId9"/>
            </p:custDataLst>
          </p:nvPr>
        </p:nvSpPr>
        <p:spPr>
          <a:xfrm>
            <a:off x="1003011" y="839750"/>
            <a:ext cx="1797031" cy="204223"/>
          </a:xfrm>
          <a:prstGeom prst="rect">
            <a:avLst/>
          </a:prstGeom>
          <a:noFill/>
        </p:spPr>
        <p:txBody>
          <a:bodyPr wrap="square" lIns="0" tIns="0" rIns="0" bIns="0" rtlCol="0">
            <a:spAutoFit/>
          </a:bodyPr>
          <a:lstStyle/>
          <a:p>
            <a:r>
              <a:rPr lang="zh-CN" altLang="en-US" sz="1327" dirty="0">
                <a:solidFill>
                  <a:schemeClr val="bg1">
                    <a:lumMod val="65000"/>
                  </a:schemeClr>
                </a:solidFill>
                <a:cs typeface="+mn-ea"/>
                <a:sym typeface="+mn-lt"/>
              </a:rPr>
              <a:t>点击请替换文字内容</a:t>
            </a:r>
            <a:endParaRPr lang="zh-CN" altLang="en-US" sz="758" dirty="0">
              <a:solidFill>
                <a:schemeClr val="bg1">
                  <a:lumMod val="65000"/>
                </a:schemeClr>
              </a:solidFill>
              <a:cs typeface="+mn-ea"/>
              <a:sym typeface="+mn-lt"/>
            </a:endParaRPr>
          </a:p>
        </p:txBody>
      </p:sp>
      <p:sp>
        <p:nvSpPr>
          <p:cNvPr id="20" name="PA_文本框 39"/>
          <p:cNvSpPr txBox="1"/>
          <p:nvPr>
            <p:custDataLst>
              <p:tags r:id="rId10"/>
            </p:custDataLst>
          </p:nvPr>
        </p:nvSpPr>
        <p:spPr>
          <a:xfrm>
            <a:off x="986430" y="1182367"/>
            <a:ext cx="7840540" cy="699935"/>
          </a:xfrm>
          <a:prstGeom prst="rect">
            <a:avLst/>
          </a:prstGeom>
          <a:noFill/>
        </p:spPr>
        <p:txBody>
          <a:bodyPr wrap="square" lIns="0" tIns="0" rIns="0" bIns="0" rtlCol="0">
            <a:spAutoFit/>
          </a:bodyPr>
          <a:lstStyle/>
          <a:p>
            <a:pPr>
              <a:lnSpc>
                <a:spcPct val="150000"/>
              </a:lnSpc>
            </a:pPr>
            <a:r>
              <a:rPr lang="zh-CN" altLang="en-US" sz="758"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pic>
        <p:nvPicPr>
          <p:cNvPr id="30" name="图片 29"/>
          <p:cNvPicPr>
            <a:picLocks noChangeAspect="1"/>
          </p:cNvPicPr>
          <p:nvPr>
            <p:custDataLst>
              <p:tags r:id="rId11"/>
            </p:custDataLst>
          </p:nvPr>
        </p:nvPicPr>
        <p:blipFill>
          <a:blip r:embed="rId17"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31" name="文本框 23"/>
          <p:cNvSpPr txBox="1"/>
          <p:nvPr>
            <p:custDataLst>
              <p:tags r:id="rId1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32" name="文本框 23"/>
          <p:cNvSpPr txBox="1"/>
          <p:nvPr>
            <p:custDataLst>
              <p:tags r:id="rId1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517813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5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42" presetClass="entr" presetSubtype="0" fill="hold" nodeType="withEffect">
                                  <p:stCondLst>
                                    <p:cond delay="1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42" presetClass="entr" presetSubtype="0" fill="hold" nodeType="withEffect">
                                  <p:stCondLst>
                                    <p:cond delay="32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425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42" presetClass="entr" presetSubtype="0" fill="hold" nodeType="withEffect">
                                  <p:stCondLst>
                                    <p:cond delay="50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53" presetClass="entr" presetSubtype="16" fill="hold" grpId="0" nodeType="withEffect">
                                  <p:stCondLst>
                                    <p:cond delay="60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22" presetClass="entr" presetSubtype="1" fill="hold" grpId="0" nodeType="withEffect">
                                  <p:stCondLst>
                                    <p:cond delay="650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par>
                                <p:cTn id="48" presetID="22" presetClass="entr" presetSubtype="1" fill="hold" grpId="0" nodeType="withEffect">
                                  <p:stCondLst>
                                    <p:cond delay="7000"/>
                                  </p:stCondLst>
                                  <p:childTnLst>
                                    <p:set>
                                      <p:cBhvr>
                                        <p:cTn id="49" dur="1" fill="hold">
                                          <p:stCondLst>
                                            <p:cond delay="0"/>
                                          </p:stCondLst>
                                        </p:cTn>
                                        <p:tgtEl>
                                          <p:spTgt spid="20"/>
                                        </p:tgtEl>
                                        <p:attrNameLst>
                                          <p:attrName>style.visibility</p:attrName>
                                        </p:attrNameLst>
                                      </p:cBhvr>
                                      <p:to>
                                        <p:strVal val="visible"/>
                                      </p:to>
                                    </p:set>
                                    <p:animEffect transition="in" filter="wipe(up)">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3372000" y="419265"/>
            <a:ext cx="7526996" cy="6438547"/>
          </a:xfrm>
          <a:prstGeom prst="rect">
            <a:avLst/>
          </a:prstGeom>
          <a:ln>
            <a:noFill/>
          </a:ln>
          <a:effectLst>
            <a:outerShdw blurRad="3175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PA_矩形 39"/>
          <p:cNvSpPr>
            <a:spLocks noChangeArrowheads="1"/>
          </p:cNvSpPr>
          <p:nvPr>
            <p:custDataLst>
              <p:tags r:id="rId2"/>
            </p:custDataLst>
          </p:nvPr>
        </p:nvSpPr>
        <p:spPr bwMode="auto">
          <a:xfrm>
            <a:off x="5540235" y="848898"/>
            <a:ext cx="5101248" cy="90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sz="2274" dirty="0">
                <a:solidFill>
                  <a:schemeClr val="bg1"/>
                </a:solidFill>
                <a:latin typeface="+mn-lt"/>
                <a:ea typeface="+mn-ea"/>
                <a:cs typeface="+mn-ea"/>
                <a:sym typeface="+mn-lt"/>
              </a:rPr>
              <a:t>直接复制你的内容到此</a:t>
            </a:r>
            <a:endParaRPr lang="en-US" altLang="zh-CN" sz="2274" dirty="0">
              <a:solidFill>
                <a:schemeClr val="bg1"/>
              </a:solidFill>
              <a:latin typeface="+mn-lt"/>
              <a:ea typeface="+mn-ea"/>
              <a:cs typeface="+mn-ea"/>
              <a:sym typeface="+mn-lt"/>
            </a:endParaRPr>
          </a:p>
          <a:p>
            <a:pPr>
              <a:lnSpc>
                <a:spcPct val="150000"/>
              </a:lnSpc>
            </a:pPr>
            <a:r>
              <a:rPr lang="zh-CN" altLang="en-US" sz="800" dirty="0">
                <a:solidFill>
                  <a:schemeClr val="bg1"/>
                </a:solidFill>
                <a:latin typeface="+mn-lt"/>
                <a:ea typeface="+mn-ea"/>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latin typeface="+mn-lt"/>
              <a:ea typeface="+mn-ea"/>
              <a:cs typeface="+mn-ea"/>
              <a:sym typeface="+mn-lt"/>
            </a:endParaRPr>
          </a:p>
        </p:txBody>
      </p:sp>
      <p:pic>
        <p:nvPicPr>
          <p:cNvPr id="5" name="图片占位符 4"/>
          <p:cNvPicPr>
            <a:picLocks noGrp="1" noChangeAspect="1"/>
          </p:cNvPicPr>
          <p:nvPr>
            <p:ph type="pic" sz="quarter" idx="11"/>
          </p:nvPr>
        </p:nvPicPr>
        <p:blipFill>
          <a:blip r:embed="rId8"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3"/>
          </p:nvPr>
        </p:nvPicPr>
        <p:blipFill>
          <a:blip r:embed="rId10" cstate="screen">
            <a:extLst>
              <a:ext uri="{28A0092B-C50C-407E-A947-70E740481C1C}">
                <a14:useLocalDpi xmlns:a14="http://schemas.microsoft.com/office/drawing/2010/main"/>
              </a:ext>
            </a:extLst>
          </a:blip>
          <a:srcRect/>
          <a:stretch>
            <a:fillRect/>
          </a:stretch>
        </p:blipFill>
        <p:spPr/>
      </p:pic>
      <p:pic>
        <p:nvPicPr>
          <p:cNvPr id="27" name="图片占位符 26"/>
          <p:cNvPicPr>
            <a:picLocks noGrp="1" noChangeAspect="1"/>
          </p:cNvPicPr>
          <p:nvPr>
            <p:ph type="pic" sz="quarter" idx="14"/>
          </p:nvPr>
        </p:nvPicPr>
        <p:blipFill>
          <a:blip r:embed="rId11"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5"/>
          </p:nvPr>
        </p:nvPicPr>
        <p:blipFill>
          <a:blip r:embed="rId12" cstate="screen">
            <a:extLst>
              <a:ext uri="{28A0092B-C50C-407E-A947-70E740481C1C}">
                <a14:useLocalDpi xmlns:a14="http://schemas.microsoft.com/office/drawing/2010/main"/>
              </a:ext>
            </a:extLst>
          </a:blip>
          <a:srcRect/>
          <a:stretch>
            <a:fillRect/>
          </a:stretch>
        </p:blipFill>
        <p:spPr/>
      </p:pic>
      <p:pic>
        <p:nvPicPr>
          <p:cNvPr id="22" name="图片 21"/>
          <p:cNvPicPr>
            <a:picLocks noChangeAspect="1"/>
          </p:cNvPicPr>
          <p:nvPr>
            <p:custDataLst>
              <p:tags r:id="rId3"/>
            </p:custDataLst>
          </p:nvPr>
        </p:nvPicPr>
        <p:blipFill>
          <a:blip r:embed="rId13"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23" name="文本框 23"/>
          <p:cNvSpPr txBox="1"/>
          <p:nvPr>
            <p:custDataLst>
              <p:tags r:id="rId4"/>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24" name="文本框 23"/>
          <p:cNvSpPr txBox="1"/>
          <p:nvPr>
            <p:custDataLst>
              <p:tags r:id="rId5"/>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1771805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p:cNvGrpSpPr/>
          <p:nvPr/>
        </p:nvGrpSpPr>
        <p:grpSpPr>
          <a:xfrm>
            <a:off x="0" y="-3175"/>
            <a:ext cx="12192000" cy="3138317"/>
            <a:chOff x="0" y="-3175"/>
            <a:chExt cx="12192000" cy="3138317"/>
          </a:xfrm>
        </p:grpSpPr>
        <p:pic>
          <p:nvPicPr>
            <p:cNvPr id="4" name="图片 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7" name="图片 6"/>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8" name="图片 7"/>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9" name="组合 8"/>
          <p:cNvGrpSpPr/>
          <p:nvPr/>
        </p:nvGrpSpPr>
        <p:grpSpPr>
          <a:xfrm>
            <a:off x="10086620" y="1410409"/>
            <a:ext cx="2124430" cy="5447590"/>
            <a:chOff x="10086620" y="1410409"/>
            <a:chExt cx="2124430" cy="5447590"/>
          </a:xfrm>
        </p:grpSpPr>
        <p:pic>
          <p:nvPicPr>
            <p:cNvPr id="10" name="图片 9"/>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11" name="图片 1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12" name="组合 11"/>
          <p:cNvGrpSpPr/>
          <p:nvPr/>
        </p:nvGrpSpPr>
        <p:grpSpPr>
          <a:xfrm>
            <a:off x="-23737" y="2076451"/>
            <a:ext cx="3386062" cy="4825999"/>
            <a:chOff x="-23737" y="2076451"/>
            <a:chExt cx="3386062" cy="4825999"/>
          </a:xfrm>
        </p:grpSpPr>
        <p:pic>
          <p:nvPicPr>
            <p:cNvPr id="13" name="图片 12"/>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14" name="图片 13"/>
            <p:cNvPicPr>
              <a:picLocks noChangeAspect="1"/>
            </p:cNvPicPr>
            <p:nvPr/>
          </p:nvPicPr>
          <p:blipFill>
            <a:blip r:embed="rId18">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sp>
        <p:nvSpPr>
          <p:cNvPr id="25" name="PA_圆角矩形 1"/>
          <p:cNvSpPr/>
          <p:nvPr>
            <p:custDataLst>
              <p:tags r:id="rId1"/>
            </p:custDataLst>
          </p:nvPr>
        </p:nvSpPr>
        <p:spPr>
          <a:xfrm>
            <a:off x="4019045" y="3312308"/>
            <a:ext cx="4153914" cy="91967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949" tIns="34474" rIns="68949" bIns="34474" rtlCol="0" anchor="ctr"/>
          <a:lstStyle/>
          <a:p>
            <a:pPr algn="ctr"/>
            <a:endParaRPr lang="zh-CN" altLang="en-US">
              <a:cs typeface="+mn-ea"/>
              <a:sym typeface="+mn-lt"/>
            </a:endParaRPr>
          </a:p>
        </p:txBody>
      </p:sp>
      <p:sp>
        <p:nvSpPr>
          <p:cNvPr id="26" name="PA_椭圆 2"/>
          <p:cNvSpPr/>
          <p:nvPr>
            <p:custDataLst>
              <p:tags r:id="rId2"/>
            </p:custDataLst>
          </p:nvPr>
        </p:nvSpPr>
        <p:spPr>
          <a:xfrm>
            <a:off x="5612246" y="2100236"/>
            <a:ext cx="967512" cy="9675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172" dirty="0">
                <a:solidFill>
                  <a:schemeClr val="bg1"/>
                </a:solidFill>
                <a:cs typeface="+mn-ea"/>
                <a:sym typeface="+mn-lt"/>
              </a:rPr>
              <a:t>02</a:t>
            </a:r>
            <a:endParaRPr lang="zh-CN" altLang="en-US" sz="4172" dirty="0">
              <a:solidFill>
                <a:schemeClr val="bg1"/>
              </a:solidFill>
              <a:cs typeface="+mn-ea"/>
              <a:sym typeface="+mn-lt"/>
            </a:endParaRPr>
          </a:p>
        </p:txBody>
      </p:sp>
      <p:sp>
        <p:nvSpPr>
          <p:cNvPr id="27" name="PA_MH_Entry_1"/>
          <p:cNvSpPr/>
          <p:nvPr>
            <p:custDataLst>
              <p:tags r:id="rId3"/>
            </p:custDataLst>
          </p:nvPr>
        </p:nvSpPr>
        <p:spPr>
          <a:xfrm>
            <a:off x="4190036" y="3436444"/>
            <a:ext cx="3889094" cy="6714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035" b="1" dirty="0">
                <a:solidFill>
                  <a:schemeClr val="bg1"/>
                </a:solidFill>
                <a:cs typeface="+mn-ea"/>
                <a:sym typeface="+mn-lt"/>
              </a:rPr>
              <a:t>第二部分</a:t>
            </a:r>
          </a:p>
          <a:p>
            <a:pPr algn="ctr"/>
            <a:r>
              <a:rPr lang="zh-CN" altLang="en-US" sz="1328" dirty="0">
                <a:solidFill>
                  <a:schemeClr val="bg1"/>
                </a:solidFill>
                <a:cs typeface="+mn-ea"/>
                <a:sym typeface="+mn-lt"/>
              </a:rPr>
              <a:t>单击此处添加文字标题</a:t>
            </a:r>
          </a:p>
        </p:txBody>
      </p:sp>
      <p:sp>
        <p:nvSpPr>
          <p:cNvPr id="28" name="PA_文本框 11"/>
          <p:cNvSpPr txBox="1"/>
          <p:nvPr>
            <p:custDataLst>
              <p:tags r:id="rId4"/>
            </p:custDataLst>
          </p:nvPr>
        </p:nvSpPr>
        <p:spPr>
          <a:xfrm>
            <a:off x="6172274"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29" name="PA_文本框 11"/>
          <p:cNvSpPr txBox="1"/>
          <p:nvPr>
            <p:custDataLst>
              <p:tags r:id="rId5"/>
            </p:custDataLst>
          </p:nvPr>
        </p:nvSpPr>
        <p:spPr>
          <a:xfrm>
            <a:off x="4493530"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0" name="PA_文本框 11"/>
          <p:cNvSpPr txBox="1"/>
          <p:nvPr>
            <p:custDataLst>
              <p:tags r:id="rId6"/>
            </p:custDataLst>
          </p:nvPr>
        </p:nvSpPr>
        <p:spPr>
          <a:xfrm>
            <a:off x="6172274"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1" name="PA_文本框 11"/>
          <p:cNvSpPr txBox="1"/>
          <p:nvPr>
            <p:custDataLst>
              <p:tags r:id="rId7"/>
            </p:custDataLst>
          </p:nvPr>
        </p:nvSpPr>
        <p:spPr>
          <a:xfrm>
            <a:off x="4493530"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Tree>
    <p:extLst>
      <p:ext uri="{BB962C8B-B14F-4D97-AF65-F5344CB8AC3E}">
        <p14:creationId xmlns:p14="http://schemas.microsoft.com/office/powerpoint/2010/main" val="428305471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14:presetBounceEnd="40000">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14:bounceEnd="40000">
                                          <p:cBhvr additive="base">
                                            <p:cTn id="21" dur="1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14:presetBounceEnd="4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40000">
                                          <p:cBhvr additive="base">
                                            <p:cTn id="25" dur="1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500" fill="hold"/>
                                            <p:tgtEl>
                                              <p:spTgt spid="26"/>
                                            </p:tgtEl>
                                            <p:attrNameLst>
                                              <p:attrName>ppt_x</p:attrName>
                                            </p:attrNameLst>
                                          </p:cBhvr>
                                          <p:tavLst>
                                            <p:tav tm="0">
                                              <p:val>
                                                <p:strVal val="#ppt_x"/>
                                              </p:val>
                                            </p:tav>
                                            <p:tav tm="100000">
                                              <p:val>
                                                <p:strVal val="#ppt_x"/>
                                              </p:val>
                                            </p:tav>
                                          </p:tavLst>
                                        </p:anim>
                                        <p:anim calcmode="lin" valueType="num">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500" fill="hold"/>
                                            <p:tgtEl>
                                              <p:spTgt spid="25"/>
                                            </p:tgtEl>
                                            <p:attrNameLst>
                                              <p:attrName>ppt_x</p:attrName>
                                            </p:attrNameLst>
                                          </p:cBhvr>
                                          <p:tavLst>
                                            <p:tav tm="0">
                                              <p:val>
                                                <p:strVal val="#ppt_x"/>
                                              </p:val>
                                            </p:tav>
                                            <p:tav tm="100000">
                                              <p:val>
                                                <p:strVal val="#ppt_x"/>
                                              </p:val>
                                            </p:tav>
                                          </p:tavLst>
                                        </p:anim>
                                        <p:anim calcmode="lin" valueType="num">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p:cNvPicPr>
            <a:picLocks noGrp="1" noChangeAspect="1"/>
          </p:cNvPicPr>
          <p:nvPr>
            <p:ph type="pic" sz="quarter" idx="11"/>
          </p:nvPr>
        </p:nvPicPr>
        <p:blipFill>
          <a:blip r:embed="rId13" cstate="screen">
            <a:extLst>
              <a:ext uri="{28A0092B-C50C-407E-A947-70E740481C1C}">
                <a14:useLocalDpi xmlns:a14="http://schemas.microsoft.com/office/drawing/2010/main"/>
              </a:ext>
            </a:extLst>
          </a:blip>
          <a:srcRect/>
          <a:stretch>
            <a:fillRect/>
          </a:stretch>
        </p:blipFill>
        <p:spPr/>
      </p:pic>
      <p:grpSp>
        <p:nvGrpSpPr>
          <p:cNvPr id="3" name="PA_组合 9"/>
          <p:cNvGrpSpPr>
            <a:grpSpLocks/>
          </p:cNvGrpSpPr>
          <p:nvPr>
            <p:custDataLst>
              <p:tags r:id="rId1"/>
            </p:custDataLst>
          </p:nvPr>
        </p:nvGrpSpPr>
        <p:grpSpPr bwMode="auto">
          <a:xfrm>
            <a:off x="-9913" y="1511511"/>
            <a:ext cx="2910096" cy="2842374"/>
            <a:chOff x="-7985" y="901147"/>
            <a:chExt cx="2182716" cy="2131459"/>
          </a:xfrm>
        </p:grpSpPr>
        <p:grpSp>
          <p:nvGrpSpPr>
            <p:cNvPr id="4" name="Group 41"/>
            <p:cNvGrpSpPr/>
            <p:nvPr/>
          </p:nvGrpSpPr>
          <p:grpSpPr>
            <a:xfrm>
              <a:off x="-7985" y="901147"/>
              <a:ext cx="2012646" cy="2131459"/>
              <a:chOff x="3189432" y="1419609"/>
              <a:chExt cx="2765136" cy="2131459"/>
            </a:xfrm>
            <a:solidFill>
              <a:schemeClr val="tx2">
                <a:lumMod val="60000"/>
                <a:lumOff val="40000"/>
              </a:schemeClr>
            </a:solidFill>
          </p:grpSpPr>
          <p:sp>
            <p:nvSpPr>
              <p:cNvPr id="6" name="Rectangle 12"/>
              <p:cNvSpPr/>
              <p:nvPr/>
            </p:nvSpPr>
            <p:spPr>
              <a:xfrm>
                <a:off x="3189432" y="1419609"/>
                <a:ext cx="2765136" cy="2131459"/>
              </a:xfrm>
              <a:prstGeom prst="rect">
                <a:avLst/>
              </a:prstGeom>
              <a:solidFill>
                <a:schemeClr val="accent1"/>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198">
                  <a:lnSpc>
                    <a:spcPct val="150000"/>
                  </a:lnSpc>
                  <a:defRPr/>
                </a:pPr>
                <a:endParaRPr lang="en-US" sz="1707" dirty="0">
                  <a:cs typeface="+mn-ea"/>
                  <a:sym typeface="+mn-lt"/>
                </a:endParaRPr>
              </a:p>
            </p:txBody>
          </p:sp>
          <p:sp>
            <p:nvSpPr>
              <p:cNvPr id="7" name="TextBox 13"/>
              <p:cNvSpPr txBox="1"/>
              <p:nvPr/>
            </p:nvSpPr>
            <p:spPr>
              <a:xfrm>
                <a:off x="3477469" y="2308212"/>
                <a:ext cx="2189068" cy="787308"/>
              </a:xfrm>
              <a:prstGeom prst="rect">
                <a:avLst/>
              </a:prstGeom>
              <a:noFill/>
            </p:spPr>
            <p:txBody>
              <a:bodyPr lIns="0" tIns="0" rIns="0" bIns="0">
                <a:spAutoFit/>
              </a:bodyPr>
              <a:lstStyle/>
              <a:p>
                <a:pPr algn="just" defTabSz="1375198">
                  <a:lnSpc>
                    <a:spcPct val="150000"/>
                  </a:lnSpc>
                  <a:defRPr/>
                </a:pPr>
                <a:r>
                  <a:rPr lang="zh-CN" altLang="en-US" sz="758" dirty="0">
                    <a:solidFill>
                      <a:schemeClr val="bg1"/>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solidFill>
                  <a:cs typeface="+mn-ea"/>
                  <a:sym typeface="+mn-lt"/>
                </a:endParaRPr>
              </a:p>
            </p:txBody>
          </p:sp>
          <p:sp>
            <p:nvSpPr>
              <p:cNvPr id="8" name="TextBox 14"/>
              <p:cNvSpPr txBox="1"/>
              <p:nvPr/>
            </p:nvSpPr>
            <p:spPr>
              <a:xfrm>
                <a:off x="3476627" y="2022750"/>
                <a:ext cx="2190747" cy="218777"/>
              </a:xfrm>
              <a:prstGeom prst="rect">
                <a:avLst/>
              </a:prstGeom>
              <a:noFill/>
            </p:spPr>
            <p:txBody>
              <a:bodyPr wrap="square" lIns="0" tIns="0" rIns="0" bIns="0" anchor="ctr">
                <a:spAutoFit/>
              </a:bodyPr>
              <a:lstStyle/>
              <a:p>
                <a:pPr algn="ctr"/>
                <a:r>
                  <a:rPr lang="zh-CN" altLang="en-US" sz="1896" dirty="0">
                    <a:solidFill>
                      <a:schemeClr val="bg1"/>
                    </a:solidFill>
                    <a:cs typeface="+mn-ea"/>
                    <a:sym typeface="+mn-lt"/>
                  </a:rPr>
                  <a:t>复制你的内容到此</a:t>
                </a:r>
                <a:endParaRPr lang="en-US" altLang="zh-CN" sz="1896" dirty="0">
                  <a:solidFill>
                    <a:schemeClr val="bg1"/>
                  </a:solidFill>
                  <a:cs typeface="+mn-ea"/>
                  <a:sym typeface="+mn-lt"/>
                </a:endParaRPr>
              </a:p>
            </p:txBody>
          </p:sp>
        </p:grpSp>
        <p:sp>
          <p:nvSpPr>
            <p:cNvPr id="5" name="Isosceles Triangle 11"/>
            <p:cNvSpPr/>
            <p:nvPr/>
          </p:nvSpPr>
          <p:spPr>
            <a:xfrm rot="5400000">
              <a:off x="1846183" y="1869250"/>
              <a:ext cx="461843" cy="1952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198">
                <a:lnSpc>
                  <a:spcPct val="150000"/>
                </a:lnSpc>
                <a:defRPr/>
              </a:pPr>
              <a:endParaRPr lang="en-US" sz="1707" dirty="0">
                <a:cs typeface="+mn-ea"/>
                <a:sym typeface="+mn-lt"/>
              </a:endParaRPr>
            </a:p>
          </p:txBody>
        </p:sp>
      </p:grpSp>
      <p:sp>
        <p:nvSpPr>
          <p:cNvPr id="9" name="PA_文本框 15"/>
          <p:cNvSpPr txBox="1"/>
          <p:nvPr>
            <p:custDataLst>
              <p:tags r:id="rId2"/>
            </p:custDataLst>
          </p:nvPr>
        </p:nvSpPr>
        <p:spPr>
          <a:xfrm>
            <a:off x="1035606" y="5295696"/>
            <a:ext cx="10120789" cy="699935"/>
          </a:xfrm>
          <a:prstGeom prst="rect">
            <a:avLst/>
          </a:prstGeom>
          <a:noFill/>
        </p:spPr>
        <p:txBody>
          <a:bodyPr lIns="0" tIns="0" rIns="0" bIns="0">
            <a:spAutoFit/>
          </a:bodyPr>
          <a:lstStyle/>
          <a:p>
            <a:pPr algn="just" defTabSz="1375198">
              <a:lnSpc>
                <a:spcPct val="150000"/>
              </a:lnSpc>
              <a:defRPr/>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lumMod val="65000"/>
                </a:schemeClr>
              </a:solidFill>
              <a:cs typeface="+mn-ea"/>
              <a:sym typeface="+mn-lt"/>
            </a:endParaRPr>
          </a:p>
        </p:txBody>
      </p:sp>
      <p:cxnSp>
        <p:nvCxnSpPr>
          <p:cNvPr id="10" name="PA_直接连接符 20"/>
          <p:cNvCxnSpPr/>
          <p:nvPr>
            <p:custDataLst>
              <p:tags r:id="rId3"/>
            </p:custDataLst>
          </p:nvPr>
        </p:nvCxnSpPr>
        <p:spPr>
          <a:xfrm>
            <a:off x="1044073" y="5117914"/>
            <a:ext cx="10103857"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1" name="PA_圆角矩形 31"/>
          <p:cNvSpPr/>
          <p:nvPr>
            <p:custDataLst>
              <p:tags r:id="rId4"/>
            </p:custDataLst>
          </p:nvPr>
        </p:nvSpPr>
        <p:spPr>
          <a:xfrm>
            <a:off x="4004963" y="3896733"/>
            <a:ext cx="914300" cy="914300"/>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198">
              <a:lnSpc>
                <a:spcPct val="150000"/>
              </a:lnSpc>
              <a:defRPr/>
            </a:pPr>
            <a:r>
              <a:rPr lang="zh-CN" altLang="en-US" sz="1896" dirty="0">
                <a:solidFill>
                  <a:schemeClr val="bg1"/>
                </a:solidFill>
                <a:cs typeface="+mn-ea"/>
                <a:sym typeface="+mn-lt"/>
              </a:rPr>
              <a:t>文字</a:t>
            </a:r>
            <a:endParaRPr lang="en-US" sz="1896" dirty="0">
              <a:solidFill>
                <a:schemeClr val="bg1"/>
              </a:solidFill>
              <a:cs typeface="+mn-ea"/>
              <a:sym typeface="+mn-lt"/>
            </a:endParaRPr>
          </a:p>
        </p:txBody>
      </p:sp>
      <p:sp>
        <p:nvSpPr>
          <p:cNvPr id="12" name="PA_圆角矩形 32"/>
          <p:cNvSpPr/>
          <p:nvPr>
            <p:custDataLst>
              <p:tags r:id="rId5"/>
            </p:custDataLst>
          </p:nvPr>
        </p:nvSpPr>
        <p:spPr>
          <a:xfrm>
            <a:off x="5113975" y="3896733"/>
            <a:ext cx="914300" cy="914300"/>
          </a:xfrm>
          <a:prstGeom prst="roundRect">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1906" anchor="ctr"/>
          <a:lstStyle/>
          <a:p>
            <a:pPr algn="ctr" defTabSz="1375198">
              <a:lnSpc>
                <a:spcPct val="150000"/>
              </a:lnSpc>
              <a:defRPr/>
            </a:pPr>
            <a:r>
              <a:rPr lang="zh-CN" altLang="en-US" sz="1896" dirty="0">
                <a:solidFill>
                  <a:schemeClr val="bg1"/>
                </a:solidFill>
                <a:cs typeface="+mn-ea"/>
                <a:sym typeface="+mn-lt"/>
              </a:rPr>
              <a:t>文字</a:t>
            </a:r>
            <a:endParaRPr lang="en-US" altLang="zh-CN" sz="1896" dirty="0">
              <a:solidFill>
                <a:schemeClr val="bg1"/>
              </a:solidFill>
              <a:cs typeface="+mn-ea"/>
              <a:sym typeface="+mn-lt"/>
            </a:endParaRPr>
          </a:p>
        </p:txBody>
      </p:sp>
      <p:sp>
        <p:nvSpPr>
          <p:cNvPr id="13" name="PA_圆角矩形 33"/>
          <p:cNvSpPr/>
          <p:nvPr>
            <p:custDataLst>
              <p:tags r:id="rId6"/>
            </p:custDataLst>
          </p:nvPr>
        </p:nvSpPr>
        <p:spPr>
          <a:xfrm>
            <a:off x="6222986" y="3896733"/>
            <a:ext cx="914300" cy="914300"/>
          </a:xfrm>
          <a:prstGeom prst="roundRect">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198">
              <a:lnSpc>
                <a:spcPct val="150000"/>
              </a:lnSpc>
              <a:defRPr/>
            </a:pPr>
            <a:r>
              <a:rPr lang="zh-CN" altLang="en-US" sz="1896" dirty="0">
                <a:solidFill>
                  <a:schemeClr val="bg1"/>
                </a:solidFill>
                <a:cs typeface="+mn-ea"/>
                <a:sym typeface="+mn-lt"/>
              </a:rPr>
              <a:t>文字</a:t>
            </a:r>
            <a:endParaRPr lang="en-US" altLang="zh-CN" sz="1896" dirty="0">
              <a:solidFill>
                <a:schemeClr val="bg1"/>
              </a:solidFill>
              <a:cs typeface="+mn-ea"/>
              <a:sym typeface="+mn-lt"/>
            </a:endParaRPr>
          </a:p>
        </p:txBody>
      </p:sp>
      <p:sp>
        <p:nvSpPr>
          <p:cNvPr id="14" name="PA_圆角矩形 34"/>
          <p:cNvSpPr/>
          <p:nvPr>
            <p:custDataLst>
              <p:tags r:id="rId7"/>
            </p:custDataLst>
          </p:nvPr>
        </p:nvSpPr>
        <p:spPr>
          <a:xfrm>
            <a:off x="7329883" y="3896733"/>
            <a:ext cx="916416" cy="914300"/>
          </a:xfrm>
          <a:prstGeom prst="roundRect">
            <a:avLst/>
          </a:prstGeom>
          <a:solidFill>
            <a:schemeClr val="accent4"/>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0953" tIns="0" rIns="0" anchor="ctr"/>
          <a:lstStyle/>
          <a:p>
            <a:pPr algn="ctr" defTabSz="1375198">
              <a:lnSpc>
                <a:spcPct val="150000"/>
              </a:lnSpc>
              <a:defRPr/>
            </a:pPr>
            <a:r>
              <a:rPr lang="zh-CN" altLang="en-US" sz="1896" dirty="0">
                <a:solidFill>
                  <a:schemeClr val="bg1"/>
                </a:solidFill>
                <a:cs typeface="+mn-ea"/>
                <a:sym typeface="+mn-lt"/>
              </a:rPr>
              <a:t>文字</a:t>
            </a:r>
            <a:endParaRPr lang="en-US" altLang="zh-CN" sz="1896" dirty="0">
              <a:solidFill>
                <a:schemeClr val="bg1"/>
              </a:solidFill>
              <a:cs typeface="+mn-ea"/>
              <a:sym typeface="+mn-lt"/>
            </a:endParaRPr>
          </a:p>
        </p:txBody>
      </p:sp>
      <p:pic>
        <p:nvPicPr>
          <p:cNvPr id="24" name="图片 23"/>
          <p:cNvPicPr>
            <a:picLocks noChangeAspect="1"/>
          </p:cNvPicPr>
          <p:nvPr>
            <p:custDataLst>
              <p:tags r:id="rId8"/>
            </p:custDataLst>
          </p:nvPr>
        </p:nvPicPr>
        <p:blipFill>
          <a:blip r:embed="rId14"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25" name="文本框 23"/>
          <p:cNvSpPr txBox="1"/>
          <p:nvPr>
            <p:custDataLst>
              <p:tags r:id="rId9"/>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26" name="文本框 23"/>
          <p:cNvSpPr txBox="1"/>
          <p:nvPr>
            <p:custDataLst>
              <p:tags r:id="rId10"/>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3182337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accel="50000" decel="50000" fill="hold" grpId="0" nodeType="withEffect">
                                  <p:stCondLst>
                                    <p:cond delay="10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1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accel="50000" decel="50000" fill="hold" grpId="0" nodeType="withEffect">
                                  <p:stCondLst>
                                    <p:cond delay="20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accel="50000" decel="50000" fill="hold" grpId="0" nodeType="withEffect">
                                  <p:stCondLst>
                                    <p:cond delay="2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18" presetClass="entr" presetSubtype="3" fill="hold" nodeType="withEffect">
                                  <p:stCondLst>
                                    <p:cond delay="3000"/>
                                  </p:stCondLst>
                                  <p:childTnLst>
                                    <p:set>
                                      <p:cBhvr>
                                        <p:cTn id="26" dur="1" fill="hold">
                                          <p:stCondLst>
                                            <p:cond delay="0"/>
                                          </p:stCondLst>
                                        </p:cTn>
                                        <p:tgtEl>
                                          <p:spTgt spid="10"/>
                                        </p:tgtEl>
                                        <p:attrNameLst>
                                          <p:attrName>style.visibility</p:attrName>
                                        </p:attrNameLst>
                                      </p:cBhvr>
                                      <p:to>
                                        <p:strVal val="visible"/>
                                      </p:to>
                                    </p:set>
                                    <p:animEffect transition="in" filter="strips(upRight)">
                                      <p:cBhvr>
                                        <p:cTn id="27" dur="500"/>
                                        <p:tgtEl>
                                          <p:spTgt spid="10"/>
                                        </p:tgtEl>
                                      </p:cBhvr>
                                    </p:animEffect>
                                  </p:childTnLst>
                                </p:cTn>
                              </p:par>
                              <p:par>
                                <p:cTn id="28" presetID="10" presetClass="entr" presetSubtype="0" fill="hold" grpId="0" nodeType="withEffect">
                                  <p:stCondLst>
                                    <p:cond delay="3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27"/>
          <p:cNvGrpSpPr/>
          <p:nvPr>
            <p:custDataLst>
              <p:tags r:id="rId1"/>
            </p:custDataLst>
          </p:nvPr>
        </p:nvGrpSpPr>
        <p:grpSpPr>
          <a:xfrm>
            <a:off x="875399" y="4671894"/>
            <a:ext cx="686966" cy="686966"/>
            <a:chOff x="875113" y="4924847"/>
            <a:chExt cx="687003" cy="687003"/>
          </a:xfrm>
        </p:grpSpPr>
        <p:sp>
          <p:nvSpPr>
            <p:cNvPr id="3"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sp>
          <p:nvSpPr>
            <p:cNvPr id="4"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cs typeface="+mn-ea"/>
                <a:sym typeface="+mn-lt"/>
              </a:endParaRPr>
            </a:p>
          </p:txBody>
        </p:sp>
      </p:grpSp>
      <p:grpSp>
        <p:nvGrpSpPr>
          <p:cNvPr id="5" name="PA_组合 4"/>
          <p:cNvGrpSpPr/>
          <p:nvPr>
            <p:custDataLst>
              <p:tags r:id="rId2"/>
            </p:custDataLst>
          </p:nvPr>
        </p:nvGrpSpPr>
        <p:grpSpPr>
          <a:xfrm>
            <a:off x="875399" y="1733598"/>
            <a:ext cx="686966" cy="686966"/>
            <a:chOff x="875113" y="2012837"/>
            <a:chExt cx="687003" cy="687003"/>
          </a:xfrm>
        </p:grpSpPr>
        <p:sp>
          <p:nvSpPr>
            <p:cNvPr id="6"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sp>
          <p:nvSpPr>
            <p:cNvPr id="7"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cs typeface="+mn-ea"/>
                <a:sym typeface="+mn-lt"/>
              </a:endParaRPr>
            </a:p>
          </p:txBody>
        </p:sp>
      </p:grpSp>
      <p:grpSp>
        <p:nvGrpSpPr>
          <p:cNvPr id="8" name="PA_组合 5"/>
          <p:cNvGrpSpPr/>
          <p:nvPr>
            <p:custDataLst>
              <p:tags r:id="rId3"/>
            </p:custDataLst>
          </p:nvPr>
        </p:nvGrpSpPr>
        <p:grpSpPr>
          <a:xfrm>
            <a:off x="875399" y="2713030"/>
            <a:ext cx="686966" cy="686966"/>
            <a:chOff x="875113" y="2983507"/>
            <a:chExt cx="687003" cy="687003"/>
          </a:xfrm>
        </p:grpSpPr>
        <p:sp>
          <p:nvSpPr>
            <p:cNvPr id="9"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sp>
          <p:nvSpPr>
            <p:cNvPr id="10"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cs typeface="+mn-ea"/>
                <a:sym typeface="+mn-lt"/>
              </a:endParaRPr>
            </a:p>
          </p:txBody>
        </p:sp>
      </p:grpSp>
      <p:grpSp>
        <p:nvGrpSpPr>
          <p:cNvPr id="11" name="PA_组合 10"/>
          <p:cNvGrpSpPr/>
          <p:nvPr>
            <p:custDataLst>
              <p:tags r:id="rId4"/>
            </p:custDataLst>
          </p:nvPr>
        </p:nvGrpSpPr>
        <p:grpSpPr>
          <a:xfrm>
            <a:off x="875399" y="3692463"/>
            <a:ext cx="686966" cy="686966"/>
            <a:chOff x="875113" y="3954177"/>
            <a:chExt cx="687003" cy="687003"/>
          </a:xfrm>
        </p:grpSpPr>
        <p:sp>
          <p:nvSpPr>
            <p:cNvPr id="12"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sp>
          <p:nvSpPr>
            <p:cNvPr id="13"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799">
                <a:solidFill>
                  <a:prstClr val="black"/>
                </a:solidFill>
                <a:cs typeface="+mn-ea"/>
                <a:sym typeface="+mn-lt"/>
              </a:endParaRPr>
            </a:p>
          </p:txBody>
        </p:sp>
      </p:grpSp>
      <p:grpSp>
        <p:nvGrpSpPr>
          <p:cNvPr id="14" name="PA_组合 15"/>
          <p:cNvGrpSpPr/>
          <p:nvPr>
            <p:custDataLst>
              <p:tags r:id="rId5"/>
            </p:custDataLst>
          </p:nvPr>
        </p:nvGrpSpPr>
        <p:grpSpPr>
          <a:xfrm>
            <a:off x="1733156" y="1694353"/>
            <a:ext cx="4182610" cy="799342"/>
            <a:chOff x="7855640" y="3619632"/>
            <a:chExt cx="4182840" cy="799385"/>
          </a:xfrm>
        </p:grpSpPr>
        <p:sp>
          <p:nvSpPr>
            <p:cNvPr id="15" name="TextBox 16"/>
            <p:cNvSpPr txBox="1"/>
            <p:nvPr/>
          </p:nvSpPr>
          <p:spPr>
            <a:xfrm>
              <a:off x="7855640" y="3619632"/>
              <a:ext cx="1189493" cy="204234"/>
            </a:xfrm>
            <a:prstGeom prst="rect">
              <a:avLst/>
            </a:prstGeom>
            <a:noFill/>
          </p:spPr>
          <p:txBody>
            <a:bodyPr wrap="none" lIns="0" tIns="0" rIns="0" bIns="0" rtlCol="0">
              <a:spAutoFit/>
            </a:bodyPr>
            <a:lstStyle/>
            <a:p>
              <a:r>
                <a:rPr lang="zh-CN" altLang="en-US" sz="1327" dirty="0">
                  <a:solidFill>
                    <a:schemeClr val="bg1">
                      <a:lumMod val="65000"/>
                    </a:schemeClr>
                  </a:solidFill>
                  <a:cs typeface="+mn-ea"/>
                  <a:sym typeface="+mn-lt"/>
                </a:rPr>
                <a:t>请替换文字内容</a:t>
              </a:r>
              <a:endParaRPr lang="en-GB" sz="1327" dirty="0">
                <a:solidFill>
                  <a:schemeClr val="bg1">
                    <a:lumMod val="65000"/>
                  </a:schemeClr>
                </a:solidFill>
                <a:cs typeface="+mn-ea"/>
                <a:sym typeface="+mn-lt"/>
              </a:endParaRPr>
            </a:p>
          </p:txBody>
        </p:sp>
        <p:sp>
          <p:nvSpPr>
            <p:cNvPr id="16" name="Rectangle 17"/>
            <p:cNvSpPr/>
            <p:nvPr/>
          </p:nvSpPr>
          <p:spPr>
            <a:xfrm>
              <a:off x="7855640" y="3914813"/>
              <a:ext cx="4182840"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lumMod val="65000"/>
                  </a:schemeClr>
                </a:solidFill>
                <a:cs typeface="+mn-ea"/>
                <a:sym typeface="+mn-lt"/>
              </a:endParaRPr>
            </a:p>
          </p:txBody>
        </p:sp>
      </p:grpSp>
      <p:grpSp>
        <p:nvGrpSpPr>
          <p:cNvPr id="17" name="PA_组合 18"/>
          <p:cNvGrpSpPr/>
          <p:nvPr>
            <p:custDataLst>
              <p:tags r:id="rId6"/>
            </p:custDataLst>
          </p:nvPr>
        </p:nvGrpSpPr>
        <p:grpSpPr>
          <a:xfrm>
            <a:off x="1733156" y="2664970"/>
            <a:ext cx="4182610" cy="799342"/>
            <a:chOff x="7855640" y="3619632"/>
            <a:chExt cx="4182840" cy="799385"/>
          </a:xfrm>
        </p:grpSpPr>
        <p:sp>
          <p:nvSpPr>
            <p:cNvPr id="18" name="TextBox 19"/>
            <p:cNvSpPr txBox="1"/>
            <p:nvPr/>
          </p:nvSpPr>
          <p:spPr>
            <a:xfrm>
              <a:off x="7855640" y="3619632"/>
              <a:ext cx="1189493" cy="204234"/>
            </a:xfrm>
            <a:prstGeom prst="rect">
              <a:avLst/>
            </a:prstGeom>
            <a:noFill/>
          </p:spPr>
          <p:txBody>
            <a:bodyPr wrap="none" lIns="0" tIns="0" rIns="0" bIns="0" rtlCol="0">
              <a:spAutoFit/>
            </a:bodyPr>
            <a:lstStyle/>
            <a:p>
              <a:r>
                <a:rPr lang="zh-CN" altLang="en-US" sz="1327" dirty="0">
                  <a:solidFill>
                    <a:schemeClr val="bg1">
                      <a:lumMod val="65000"/>
                    </a:schemeClr>
                  </a:solidFill>
                  <a:cs typeface="+mn-ea"/>
                  <a:sym typeface="+mn-lt"/>
                </a:rPr>
                <a:t>请替换文字内容</a:t>
              </a:r>
              <a:endParaRPr lang="en-GB" sz="1327" dirty="0">
                <a:solidFill>
                  <a:schemeClr val="bg1">
                    <a:lumMod val="65000"/>
                  </a:schemeClr>
                </a:solidFill>
                <a:cs typeface="+mn-ea"/>
                <a:sym typeface="+mn-lt"/>
              </a:endParaRPr>
            </a:p>
          </p:txBody>
        </p:sp>
        <p:sp>
          <p:nvSpPr>
            <p:cNvPr id="19" name="Rectangle 20"/>
            <p:cNvSpPr/>
            <p:nvPr/>
          </p:nvSpPr>
          <p:spPr>
            <a:xfrm>
              <a:off x="7855640" y="3914813"/>
              <a:ext cx="4182840"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lumMod val="65000"/>
                  </a:schemeClr>
                </a:solidFill>
                <a:cs typeface="+mn-ea"/>
                <a:sym typeface="+mn-lt"/>
              </a:endParaRPr>
            </a:p>
          </p:txBody>
        </p:sp>
      </p:grpSp>
      <p:grpSp>
        <p:nvGrpSpPr>
          <p:cNvPr id="20" name="PA_组合 21"/>
          <p:cNvGrpSpPr/>
          <p:nvPr>
            <p:custDataLst>
              <p:tags r:id="rId7"/>
            </p:custDataLst>
          </p:nvPr>
        </p:nvGrpSpPr>
        <p:grpSpPr>
          <a:xfrm>
            <a:off x="1733156" y="3635586"/>
            <a:ext cx="4182610" cy="799342"/>
            <a:chOff x="7855640" y="3619632"/>
            <a:chExt cx="4182840" cy="799385"/>
          </a:xfrm>
        </p:grpSpPr>
        <p:sp>
          <p:nvSpPr>
            <p:cNvPr id="21" name="TextBox 22"/>
            <p:cNvSpPr txBox="1"/>
            <p:nvPr/>
          </p:nvSpPr>
          <p:spPr>
            <a:xfrm>
              <a:off x="7855640" y="3619632"/>
              <a:ext cx="1189493" cy="204234"/>
            </a:xfrm>
            <a:prstGeom prst="rect">
              <a:avLst/>
            </a:prstGeom>
            <a:noFill/>
          </p:spPr>
          <p:txBody>
            <a:bodyPr wrap="none" lIns="0" tIns="0" rIns="0" bIns="0" rtlCol="0">
              <a:spAutoFit/>
            </a:bodyPr>
            <a:lstStyle/>
            <a:p>
              <a:r>
                <a:rPr lang="zh-CN" altLang="en-US" sz="1327" dirty="0">
                  <a:solidFill>
                    <a:schemeClr val="bg1">
                      <a:lumMod val="65000"/>
                    </a:schemeClr>
                  </a:solidFill>
                  <a:cs typeface="+mn-ea"/>
                  <a:sym typeface="+mn-lt"/>
                </a:rPr>
                <a:t>请替换文字内容</a:t>
              </a:r>
              <a:endParaRPr lang="en-GB" sz="1327" dirty="0">
                <a:solidFill>
                  <a:schemeClr val="bg1">
                    <a:lumMod val="65000"/>
                  </a:schemeClr>
                </a:solidFill>
                <a:cs typeface="+mn-ea"/>
                <a:sym typeface="+mn-lt"/>
              </a:endParaRPr>
            </a:p>
          </p:txBody>
        </p:sp>
        <p:sp>
          <p:nvSpPr>
            <p:cNvPr id="22" name="Rectangle 23"/>
            <p:cNvSpPr/>
            <p:nvPr/>
          </p:nvSpPr>
          <p:spPr>
            <a:xfrm>
              <a:off x="7855640" y="3914813"/>
              <a:ext cx="4182840"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lumMod val="65000"/>
                  </a:schemeClr>
                </a:solidFill>
                <a:cs typeface="+mn-ea"/>
                <a:sym typeface="+mn-lt"/>
              </a:endParaRPr>
            </a:p>
          </p:txBody>
        </p:sp>
      </p:grpSp>
      <p:grpSp>
        <p:nvGrpSpPr>
          <p:cNvPr id="23" name="PA_组合 24"/>
          <p:cNvGrpSpPr/>
          <p:nvPr>
            <p:custDataLst>
              <p:tags r:id="rId8"/>
            </p:custDataLst>
          </p:nvPr>
        </p:nvGrpSpPr>
        <p:grpSpPr>
          <a:xfrm>
            <a:off x="1733156" y="4606202"/>
            <a:ext cx="4182610" cy="799342"/>
            <a:chOff x="7855640" y="3619632"/>
            <a:chExt cx="4182840" cy="799385"/>
          </a:xfrm>
        </p:grpSpPr>
        <p:sp>
          <p:nvSpPr>
            <p:cNvPr id="24" name="TextBox 25"/>
            <p:cNvSpPr txBox="1"/>
            <p:nvPr/>
          </p:nvSpPr>
          <p:spPr>
            <a:xfrm>
              <a:off x="7855640" y="3619632"/>
              <a:ext cx="1189493" cy="204234"/>
            </a:xfrm>
            <a:prstGeom prst="rect">
              <a:avLst/>
            </a:prstGeom>
            <a:noFill/>
          </p:spPr>
          <p:txBody>
            <a:bodyPr wrap="none" lIns="0" tIns="0" rIns="0" bIns="0" rtlCol="0">
              <a:spAutoFit/>
            </a:bodyPr>
            <a:lstStyle/>
            <a:p>
              <a:r>
                <a:rPr lang="zh-CN" altLang="en-US" sz="1327" dirty="0">
                  <a:solidFill>
                    <a:schemeClr val="bg1">
                      <a:lumMod val="65000"/>
                    </a:schemeClr>
                  </a:solidFill>
                  <a:cs typeface="+mn-ea"/>
                  <a:sym typeface="+mn-lt"/>
                </a:rPr>
                <a:t>请替换文字内容</a:t>
              </a:r>
              <a:endParaRPr lang="en-GB" sz="1327" dirty="0">
                <a:solidFill>
                  <a:schemeClr val="bg1">
                    <a:lumMod val="65000"/>
                  </a:schemeClr>
                </a:solidFill>
                <a:cs typeface="+mn-ea"/>
                <a:sym typeface="+mn-lt"/>
              </a:endParaRPr>
            </a:p>
          </p:txBody>
        </p:sp>
        <p:sp>
          <p:nvSpPr>
            <p:cNvPr id="25" name="Rectangle 26"/>
            <p:cNvSpPr/>
            <p:nvPr/>
          </p:nvSpPr>
          <p:spPr>
            <a:xfrm>
              <a:off x="7855640" y="3914813"/>
              <a:ext cx="4182840"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lumMod val="65000"/>
                  </a:schemeClr>
                </a:solidFill>
                <a:cs typeface="+mn-ea"/>
                <a:sym typeface="+mn-lt"/>
              </a:endParaRPr>
            </a:p>
          </p:txBody>
        </p:sp>
      </p:grpSp>
      <p:pic>
        <p:nvPicPr>
          <p:cNvPr id="39" name="图片占位符 38"/>
          <p:cNvPicPr>
            <a:picLocks noGrp="1" noChangeAspect="1"/>
          </p:cNvPicPr>
          <p:nvPr>
            <p:ph type="pic" sz="quarter" idx="11"/>
          </p:nvPr>
        </p:nvPicPr>
        <p:blipFill>
          <a:blip r:embed="rId14" cstate="screen">
            <a:extLst>
              <a:ext uri="{28A0092B-C50C-407E-A947-70E740481C1C}">
                <a14:useLocalDpi xmlns:a14="http://schemas.microsoft.com/office/drawing/2010/main"/>
              </a:ext>
            </a:extLst>
          </a:blip>
          <a:srcRect/>
          <a:stretch>
            <a:fillRect/>
          </a:stretch>
        </p:blipFill>
        <p:spPr/>
      </p:pic>
      <p:pic>
        <p:nvPicPr>
          <p:cNvPr id="36" name="图片 35"/>
          <p:cNvPicPr>
            <a:picLocks noChangeAspect="1"/>
          </p:cNvPicPr>
          <p:nvPr>
            <p:custDataLst>
              <p:tags r:id="rId9"/>
            </p:custDataLst>
          </p:nvPr>
        </p:nvPicPr>
        <p:blipFill>
          <a:blip r:embed="rId15"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37" name="文本框 23"/>
          <p:cNvSpPr txBox="1"/>
          <p:nvPr>
            <p:custDataLst>
              <p:tags r:id="rId10"/>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38" name="文本框 23"/>
          <p:cNvSpPr txBox="1"/>
          <p:nvPr>
            <p:custDataLst>
              <p:tags r:id="rId11"/>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5592434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3" presetClass="entr" presetSubtype="10" fill="hold" nodeType="withEffect">
                                  <p:stCondLst>
                                    <p:cond delay="250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21" presetClass="entr" presetSubtype="1" fill="hold" nodeType="withEffect">
                                  <p:stCondLst>
                                    <p:cond delay="300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3" presetClass="entr" presetSubtype="10" fill="hold" nodeType="withEffect">
                                  <p:stCondLst>
                                    <p:cond delay="500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par>
                                <p:cTn id="17" presetID="21" presetClass="entr" presetSubtype="1" fill="hold" nodeType="withEffect">
                                  <p:stCondLst>
                                    <p:cond delay="550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par>
                                <p:cTn id="20" presetID="3" presetClass="entr" presetSubtype="10" fill="hold" nodeType="withEffect">
                                  <p:stCondLst>
                                    <p:cond delay="750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par>
                                <p:cTn id="23" presetID="21" presetClass="entr" presetSubtype="1" fill="hold" nodeType="withEffect">
                                  <p:stCondLst>
                                    <p:cond delay="800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par>
                                <p:cTn id="26" presetID="3" presetClass="entr" presetSubtype="10" fill="hold" nodeType="withEffect">
                                  <p:stCondLst>
                                    <p:cond delay="10000"/>
                                  </p:stCondLst>
                                  <p:childTnLst>
                                    <p:set>
                                      <p:cBhvr>
                                        <p:cTn id="27" dur="1" fill="hold">
                                          <p:stCondLst>
                                            <p:cond delay="0"/>
                                          </p:stCondLst>
                                        </p:cTn>
                                        <p:tgtEl>
                                          <p:spTgt spid="23"/>
                                        </p:tgtEl>
                                        <p:attrNameLst>
                                          <p:attrName>style.visibility</p:attrName>
                                        </p:attrNameLst>
                                      </p:cBhvr>
                                      <p:to>
                                        <p:strVal val="visible"/>
                                      </p:to>
                                    </p:set>
                                    <p:animEffect transition="in" filter="blinds(horizontal)">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椭圆 55"/>
          <p:cNvSpPr/>
          <p:nvPr>
            <p:custDataLst>
              <p:tags r:id="rId1"/>
            </p:custDataLst>
          </p:nvPr>
        </p:nvSpPr>
        <p:spPr>
          <a:xfrm>
            <a:off x="6240601" y="2010825"/>
            <a:ext cx="291340" cy="291340"/>
          </a:xfrm>
          <a:prstGeom prst="ellipse">
            <a:avLst/>
          </a:prstGeom>
          <a:solidFill>
            <a:schemeClr val="bg2"/>
          </a:solidFill>
          <a:ln>
            <a:solidFill>
              <a:schemeClr val="accent1">
                <a:shade val="50000"/>
              </a:schemeClr>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cs typeface="+mn-ea"/>
              <a:sym typeface="+mn-lt"/>
            </a:endParaRPr>
          </a:p>
        </p:txBody>
      </p:sp>
      <p:sp>
        <p:nvSpPr>
          <p:cNvPr id="7" name="PA_椭圆 56"/>
          <p:cNvSpPr/>
          <p:nvPr>
            <p:custDataLst>
              <p:tags r:id="rId2"/>
            </p:custDataLst>
          </p:nvPr>
        </p:nvSpPr>
        <p:spPr>
          <a:xfrm>
            <a:off x="6240601" y="3203906"/>
            <a:ext cx="291340" cy="291340"/>
          </a:xfrm>
          <a:prstGeom prst="ellipse">
            <a:avLst/>
          </a:prstGeom>
          <a:solidFill>
            <a:schemeClr val="bg2"/>
          </a:solidFill>
          <a:ln>
            <a:solidFill>
              <a:schemeClr val="accent2"/>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cs typeface="+mn-ea"/>
              <a:sym typeface="+mn-lt"/>
            </a:endParaRPr>
          </a:p>
        </p:txBody>
      </p:sp>
      <p:sp>
        <p:nvSpPr>
          <p:cNvPr id="8" name="PA_椭圆 57"/>
          <p:cNvSpPr/>
          <p:nvPr>
            <p:custDataLst>
              <p:tags r:id="rId3"/>
            </p:custDataLst>
          </p:nvPr>
        </p:nvSpPr>
        <p:spPr>
          <a:xfrm>
            <a:off x="6240601" y="4396986"/>
            <a:ext cx="291340" cy="291340"/>
          </a:xfrm>
          <a:prstGeom prst="ellipse">
            <a:avLst/>
          </a:prstGeom>
          <a:solidFill>
            <a:schemeClr val="bg2"/>
          </a:solidFill>
          <a:ln>
            <a:solidFill>
              <a:schemeClr val="accent3"/>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cs typeface="+mn-ea"/>
              <a:sym typeface="+mn-lt"/>
            </a:endParaRPr>
          </a:p>
        </p:txBody>
      </p:sp>
      <p:sp>
        <p:nvSpPr>
          <p:cNvPr id="9" name="PA_椭圆 58"/>
          <p:cNvSpPr/>
          <p:nvPr>
            <p:custDataLst>
              <p:tags r:id="rId4"/>
            </p:custDataLst>
          </p:nvPr>
        </p:nvSpPr>
        <p:spPr>
          <a:xfrm>
            <a:off x="6240601" y="5590065"/>
            <a:ext cx="291340" cy="291340"/>
          </a:xfrm>
          <a:prstGeom prst="ellipse">
            <a:avLst/>
          </a:prstGeom>
          <a:solidFill>
            <a:schemeClr val="bg2"/>
          </a:solidFill>
          <a:ln>
            <a:solidFill>
              <a:schemeClr val="accent4"/>
            </a:solid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cs typeface="+mn-ea"/>
              <a:sym typeface="+mn-lt"/>
            </a:endParaRPr>
          </a:p>
        </p:txBody>
      </p:sp>
      <p:grpSp>
        <p:nvGrpSpPr>
          <p:cNvPr id="10" name="PA_组合 59"/>
          <p:cNvGrpSpPr/>
          <p:nvPr>
            <p:custDataLst>
              <p:tags r:id="rId5"/>
            </p:custDataLst>
          </p:nvPr>
        </p:nvGrpSpPr>
        <p:grpSpPr>
          <a:xfrm>
            <a:off x="4925605" y="1914193"/>
            <a:ext cx="981186" cy="484605"/>
            <a:chOff x="4925540" y="1814284"/>
            <a:chExt cx="981240" cy="484632"/>
          </a:xfrm>
        </p:grpSpPr>
        <p:sp>
          <p:nvSpPr>
            <p:cNvPr id="11" name="Pentagon 60"/>
            <p:cNvSpPr/>
            <p:nvPr/>
          </p:nvSpPr>
          <p:spPr>
            <a:xfrm>
              <a:off x="4928372" y="1814284"/>
              <a:ext cx="978408" cy="48463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solidFill>
                  <a:schemeClr val="bg1"/>
                </a:solidFill>
                <a:cs typeface="+mn-ea"/>
                <a:sym typeface="+mn-lt"/>
              </a:endParaRPr>
            </a:p>
          </p:txBody>
        </p:sp>
        <p:sp>
          <p:nvSpPr>
            <p:cNvPr id="12" name="TextBox 61"/>
            <p:cNvSpPr txBox="1"/>
            <p:nvPr/>
          </p:nvSpPr>
          <p:spPr>
            <a:xfrm>
              <a:off x="4925540" y="1856545"/>
              <a:ext cx="755377" cy="400132"/>
            </a:xfrm>
            <a:prstGeom prst="rect">
              <a:avLst/>
            </a:prstGeom>
            <a:noFill/>
          </p:spPr>
          <p:txBody>
            <a:bodyPr wrap="none" rtlCol="0">
              <a:spAutoFit/>
            </a:bodyPr>
            <a:lstStyle/>
            <a:p>
              <a:pPr algn="ctr"/>
              <a:r>
                <a:rPr lang="en-US" sz="2000" b="1" dirty="0">
                  <a:solidFill>
                    <a:schemeClr val="bg1"/>
                  </a:solidFill>
                  <a:cs typeface="+mn-ea"/>
                  <a:sym typeface="+mn-lt"/>
                </a:rPr>
                <a:t>2012</a:t>
              </a:r>
              <a:endParaRPr lang="en-GB" sz="2000" b="1" dirty="0">
                <a:solidFill>
                  <a:schemeClr val="bg1"/>
                </a:solidFill>
                <a:cs typeface="+mn-ea"/>
                <a:sym typeface="+mn-lt"/>
              </a:endParaRPr>
            </a:p>
          </p:txBody>
        </p:sp>
      </p:grpSp>
      <p:grpSp>
        <p:nvGrpSpPr>
          <p:cNvPr id="13" name="PA_组合 62"/>
          <p:cNvGrpSpPr/>
          <p:nvPr>
            <p:custDataLst>
              <p:tags r:id="rId6"/>
            </p:custDataLst>
          </p:nvPr>
        </p:nvGrpSpPr>
        <p:grpSpPr>
          <a:xfrm>
            <a:off x="4925605" y="5493433"/>
            <a:ext cx="981186" cy="484605"/>
            <a:chOff x="4925540" y="5399956"/>
            <a:chExt cx="981240" cy="484632"/>
          </a:xfrm>
        </p:grpSpPr>
        <p:sp>
          <p:nvSpPr>
            <p:cNvPr id="14" name="Pentagon 63"/>
            <p:cNvSpPr/>
            <p:nvPr/>
          </p:nvSpPr>
          <p:spPr>
            <a:xfrm>
              <a:off x="4928372" y="5399956"/>
              <a:ext cx="978408" cy="48463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solidFill>
                  <a:schemeClr val="bg1"/>
                </a:solidFill>
                <a:cs typeface="+mn-ea"/>
                <a:sym typeface="+mn-lt"/>
              </a:endParaRPr>
            </a:p>
          </p:txBody>
        </p:sp>
        <p:sp>
          <p:nvSpPr>
            <p:cNvPr id="15" name="TextBox 64"/>
            <p:cNvSpPr txBox="1"/>
            <p:nvPr/>
          </p:nvSpPr>
          <p:spPr>
            <a:xfrm>
              <a:off x="4925540" y="5442217"/>
              <a:ext cx="755377" cy="400132"/>
            </a:xfrm>
            <a:prstGeom prst="rect">
              <a:avLst/>
            </a:prstGeom>
            <a:noFill/>
          </p:spPr>
          <p:txBody>
            <a:bodyPr wrap="none" rtlCol="0">
              <a:spAutoFit/>
            </a:bodyPr>
            <a:lstStyle/>
            <a:p>
              <a:pPr algn="ctr"/>
              <a:r>
                <a:rPr lang="en-US" sz="2000" b="1" dirty="0">
                  <a:solidFill>
                    <a:schemeClr val="bg1"/>
                  </a:solidFill>
                  <a:cs typeface="+mn-ea"/>
                  <a:sym typeface="+mn-lt"/>
                </a:rPr>
                <a:t>2015</a:t>
              </a:r>
              <a:endParaRPr lang="en-GB" sz="2000" b="1" dirty="0">
                <a:solidFill>
                  <a:schemeClr val="bg1"/>
                </a:solidFill>
                <a:cs typeface="+mn-ea"/>
                <a:sym typeface="+mn-lt"/>
              </a:endParaRPr>
            </a:p>
          </p:txBody>
        </p:sp>
      </p:grpSp>
      <p:grpSp>
        <p:nvGrpSpPr>
          <p:cNvPr id="16" name="PA_组合 65"/>
          <p:cNvGrpSpPr/>
          <p:nvPr>
            <p:custDataLst>
              <p:tags r:id="rId7"/>
            </p:custDataLst>
          </p:nvPr>
        </p:nvGrpSpPr>
        <p:grpSpPr>
          <a:xfrm>
            <a:off x="4925605" y="4300353"/>
            <a:ext cx="981186" cy="484605"/>
            <a:chOff x="4925540" y="4204732"/>
            <a:chExt cx="981240" cy="484632"/>
          </a:xfrm>
        </p:grpSpPr>
        <p:sp>
          <p:nvSpPr>
            <p:cNvPr id="17" name="Pentagon 66"/>
            <p:cNvSpPr/>
            <p:nvPr/>
          </p:nvSpPr>
          <p:spPr>
            <a:xfrm>
              <a:off x="4928372" y="4204732"/>
              <a:ext cx="978408" cy="48463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solidFill>
                  <a:schemeClr val="bg1"/>
                </a:solidFill>
                <a:cs typeface="+mn-ea"/>
                <a:sym typeface="+mn-lt"/>
              </a:endParaRPr>
            </a:p>
          </p:txBody>
        </p:sp>
        <p:sp>
          <p:nvSpPr>
            <p:cNvPr id="18" name="TextBox 67"/>
            <p:cNvSpPr txBox="1"/>
            <p:nvPr/>
          </p:nvSpPr>
          <p:spPr>
            <a:xfrm>
              <a:off x="4925540" y="4246353"/>
              <a:ext cx="755377" cy="400132"/>
            </a:xfrm>
            <a:prstGeom prst="rect">
              <a:avLst/>
            </a:prstGeom>
            <a:noFill/>
          </p:spPr>
          <p:txBody>
            <a:bodyPr wrap="none" rtlCol="0">
              <a:spAutoFit/>
            </a:bodyPr>
            <a:lstStyle/>
            <a:p>
              <a:pPr algn="ctr"/>
              <a:r>
                <a:rPr lang="en-US" sz="2000" b="1" dirty="0">
                  <a:solidFill>
                    <a:schemeClr val="bg1"/>
                  </a:solidFill>
                  <a:cs typeface="+mn-ea"/>
                  <a:sym typeface="+mn-lt"/>
                </a:rPr>
                <a:t>2014</a:t>
              </a:r>
              <a:endParaRPr lang="en-GB" sz="2000" b="1" dirty="0">
                <a:solidFill>
                  <a:schemeClr val="bg1"/>
                </a:solidFill>
                <a:cs typeface="+mn-ea"/>
                <a:sym typeface="+mn-lt"/>
              </a:endParaRPr>
            </a:p>
          </p:txBody>
        </p:sp>
      </p:grpSp>
      <p:grpSp>
        <p:nvGrpSpPr>
          <p:cNvPr id="19" name="PA_组合 68"/>
          <p:cNvGrpSpPr/>
          <p:nvPr>
            <p:custDataLst>
              <p:tags r:id="rId8"/>
            </p:custDataLst>
          </p:nvPr>
        </p:nvGrpSpPr>
        <p:grpSpPr>
          <a:xfrm>
            <a:off x="4925605" y="3107273"/>
            <a:ext cx="981186" cy="484605"/>
            <a:chOff x="4925540" y="3009508"/>
            <a:chExt cx="981240" cy="484632"/>
          </a:xfrm>
        </p:grpSpPr>
        <p:sp>
          <p:nvSpPr>
            <p:cNvPr id="20" name="Pentagon 69"/>
            <p:cNvSpPr/>
            <p:nvPr/>
          </p:nvSpPr>
          <p:spPr>
            <a:xfrm>
              <a:off x="4928372" y="3009508"/>
              <a:ext cx="978408" cy="48463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07">
                <a:solidFill>
                  <a:schemeClr val="bg1"/>
                </a:solidFill>
                <a:cs typeface="+mn-ea"/>
                <a:sym typeface="+mn-lt"/>
              </a:endParaRPr>
            </a:p>
          </p:txBody>
        </p:sp>
        <p:sp>
          <p:nvSpPr>
            <p:cNvPr id="21" name="TextBox 70"/>
            <p:cNvSpPr txBox="1"/>
            <p:nvPr/>
          </p:nvSpPr>
          <p:spPr>
            <a:xfrm>
              <a:off x="4925540" y="3046076"/>
              <a:ext cx="755377" cy="400132"/>
            </a:xfrm>
            <a:prstGeom prst="rect">
              <a:avLst/>
            </a:prstGeom>
            <a:noFill/>
          </p:spPr>
          <p:txBody>
            <a:bodyPr wrap="none" rtlCol="0">
              <a:spAutoFit/>
            </a:bodyPr>
            <a:lstStyle/>
            <a:p>
              <a:pPr algn="ctr"/>
              <a:r>
                <a:rPr lang="en-US" sz="2000" b="1" dirty="0">
                  <a:solidFill>
                    <a:schemeClr val="bg1"/>
                  </a:solidFill>
                  <a:cs typeface="+mn-ea"/>
                  <a:sym typeface="+mn-lt"/>
                </a:rPr>
                <a:t>2013</a:t>
              </a:r>
              <a:endParaRPr lang="en-GB" sz="2000" b="1" dirty="0">
                <a:solidFill>
                  <a:schemeClr val="bg1"/>
                </a:solidFill>
                <a:cs typeface="+mn-ea"/>
                <a:sym typeface="+mn-lt"/>
              </a:endParaRPr>
            </a:p>
          </p:txBody>
        </p:sp>
      </p:grpSp>
      <p:grpSp>
        <p:nvGrpSpPr>
          <p:cNvPr id="22" name="PA_组合 71"/>
          <p:cNvGrpSpPr/>
          <p:nvPr>
            <p:custDataLst>
              <p:tags r:id="rId9"/>
            </p:custDataLst>
          </p:nvPr>
        </p:nvGrpSpPr>
        <p:grpSpPr>
          <a:xfrm>
            <a:off x="6677611" y="1751449"/>
            <a:ext cx="4615289" cy="809787"/>
            <a:chOff x="6677642" y="1782217"/>
            <a:chExt cx="4615543" cy="809832"/>
          </a:xfrm>
        </p:grpSpPr>
        <p:sp>
          <p:nvSpPr>
            <p:cNvPr id="23" name="TextBox 72"/>
            <p:cNvSpPr txBox="1"/>
            <p:nvPr/>
          </p:nvSpPr>
          <p:spPr>
            <a:xfrm>
              <a:off x="6677642" y="1782217"/>
              <a:ext cx="1705689" cy="291763"/>
            </a:xfrm>
            <a:prstGeom prst="rect">
              <a:avLst/>
            </a:prstGeom>
            <a:noFill/>
          </p:spPr>
          <p:txBody>
            <a:bodyPr wrap="none" lIns="0" tIns="0" rIns="0" bIns="0" rtlCol="0">
              <a:spAutoFit/>
            </a:bodyPr>
            <a:lstStyle/>
            <a:p>
              <a:r>
                <a:rPr lang="zh-CN" altLang="en-US" sz="1896" dirty="0">
                  <a:solidFill>
                    <a:schemeClr val="bg1">
                      <a:lumMod val="65000"/>
                    </a:schemeClr>
                  </a:solidFill>
                  <a:cs typeface="+mn-ea"/>
                  <a:sym typeface="+mn-lt"/>
                </a:rPr>
                <a:t>请替换文字内容</a:t>
              </a:r>
              <a:endParaRPr lang="en-GB" sz="1896" dirty="0">
                <a:solidFill>
                  <a:schemeClr val="bg1">
                    <a:lumMod val="65000"/>
                  </a:schemeClr>
                </a:solidFill>
                <a:cs typeface="+mn-ea"/>
                <a:sym typeface="+mn-lt"/>
              </a:endParaRPr>
            </a:p>
          </p:txBody>
        </p:sp>
        <p:sp>
          <p:nvSpPr>
            <p:cNvPr id="24" name="Rectangle 73"/>
            <p:cNvSpPr/>
            <p:nvPr/>
          </p:nvSpPr>
          <p:spPr>
            <a:xfrm>
              <a:off x="6677642" y="2087844"/>
              <a:ext cx="4615543" cy="504205"/>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8" dirty="0">
                <a:solidFill>
                  <a:schemeClr val="bg1">
                    <a:lumMod val="65000"/>
                  </a:schemeClr>
                </a:solidFill>
                <a:cs typeface="+mn-ea"/>
                <a:sym typeface="+mn-lt"/>
              </a:endParaRPr>
            </a:p>
          </p:txBody>
        </p:sp>
      </p:grpSp>
      <p:grpSp>
        <p:nvGrpSpPr>
          <p:cNvPr id="25" name="PA_组合 74"/>
          <p:cNvGrpSpPr/>
          <p:nvPr>
            <p:custDataLst>
              <p:tags r:id="rId10"/>
            </p:custDataLst>
          </p:nvPr>
        </p:nvGrpSpPr>
        <p:grpSpPr>
          <a:xfrm>
            <a:off x="6677610" y="2944529"/>
            <a:ext cx="4615289" cy="809787"/>
            <a:chOff x="6677642" y="1782217"/>
            <a:chExt cx="4615543" cy="809831"/>
          </a:xfrm>
        </p:grpSpPr>
        <p:sp>
          <p:nvSpPr>
            <p:cNvPr id="26" name="TextBox 75"/>
            <p:cNvSpPr txBox="1"/>
            <p:nvPr/>
          </p:nvSpPr>
          <p:spPr>
            <a:xfrm>
              <a:off x="6677642" y="1782217"/>
              <a:ext cx="1705689" cy="291763"/>
            </a:xfrm>
            <a:prstGeom prst="rect">
              <a:avLst/>
            </a:prstGeom>
            <a:noFill/>
          </p:spPr>
          <p:txBody>
            <a:bodyPr wrap="none" lIns="0" tIns="0" rIns="0" bIns="0" rtlCol="0">
              <a:spAutoFit/>
            </a:bodyPr>
            <a:lstStyle/>
            <a:p>
              <a:r>
                <a:rPr lang="zh-CN" altLang="en-US" sz="1896" dirty="0">
                  <a:solidFill>
                    <a:schemeClr val="bg1">
                      <a:lumMod val="65000"/>
                    </a:schemeClr>
                  </a:solidFill>
                  <a:cs typeface="+mn-ea"/>
                  <a:sym typeface="+mn-lt"/>
                </a:rPr>
                <a:t>请替换文字内容</a:t>
              </a:r>
              <a:endParaRPr lang="en-GB" sz="1896" dirty="0">
                <a:solidFill>
                  <a:schemeClr val="bg1">
                    <a:lumMod val="65000"/>
                  </a:schemeClr>
                </a:solidFill>
                <a:cs typeface="+mn-ea"/>
                <a:sym typeface="+mn-lt"/>
              </a:endParaRPr>
            </a:p>
          </p:txBody>
        </p:sp>
        <p:sp>
          <p:nvSpPr>
            <p:cNvPr id="27" name="Rectangle 76"/>
            <p:cNvSpPr/>
            <p:nvPr/>
          </p:nvSpPr>
          <p:spPr>
            <a:xfrm>
              <a:off x="6677642" y="2087844"/>
              <a:ext cx="4615543"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8" dirty="0">
                <a:solidFill>
                  <a:schemeClr val="bg1">
                    <a:lumMod val="65000"/>
                  </a:schemeClr>
                </a:solidFill>
                <a:cs typeface="+mn-ea"/>
                <a:sym typeface="+mn-lt"/>
              </a:endParaRPr>
            </a:p>
          </p:txBody>
        </p:sp>
      </p:grpSp>
      <p:grpSp>
        <p:nvGrpSpPr>
          <p:cNvPr id="28" name="PA_组合 77"/>
          <p:cNvGrpSpPr/>
          <p:nvPr>
            <p:custDataLst>
              <p:tags r:id="rId11"/>
            </p:custDataLst>
          </p:nvPr>
        </p:nvGrpSpPr>
        <p:grpSpPr>
          <a:xfrm>
            <a:off x="6677609" y="4137609"/>
            <a:ext cx="4615289" cy="809787"/>
            <a:chOff x="6677642" y="1782217"/>
            <a:chExt cx="4615543" cy="809831"/>
          </a:xfrm>
        </p:grpSpPr>
        <p:sp>
          <p:nvSpPr>
            <p:cNvPr id="29" name="TextBox 78"/>
            <p:cNvSpPr txBox="1"/>
            <p:nvPr/>
          </p:nvSpPr>
          <p:spPr>
            <a:xfrm>
              <a:off x="6677642" y="1782217"/>
              <a:ext cx="1705689" cy="291763"/>
            </a:xfrm>
            <a:prstGeom prst="rect">
              <a:avLst/>
            </a:prstGeom>
            <a:noFill/>
          </p:spPr>
          <p:txBody>
            <a:bodyPr wrap="none" lIns="0" tIns="0" rIns="0" bIns="0" rtlCol="0">
              <a:spAutoFit/>
            </a:bodyPr>
            <a:lstStyle/>
            <a:p>
              <a:r>
                <a:rPr lang="zh-CN" altLang="en-US" sz="1896" dirty="0">
                  <a:solidFill>
                    <a:schemeClr val="bg1">
                      <a:lumMod val="65000"/>
                    </a:schemeClr>
                  </a:solidFill>
                  <a:cs typeface="+mn-ea"/>
                  <a:sym typeface="+mn-lt"/>
                </a:rPr>
                <a:t>请替换文字内容</a:t>
              </a:r>
              <a:endParaRPr lang="en-GB" sz="1896" dirty="0">
                <a:solidFill>
                  <a:schemeClr val="bg1">
                    <a:lumMod val="65000"/>
                  </a:schemeClr>
                </a:solidFill>
                <a:cs typeface="+mn-ea"/>
                <a:sym typeface="+mn-lt"/>
              </a:endParaRPr>
            </a:p>
          </p:txBody>
        </p:sp>
        <p:sp>
          <p:nvSpPr>
            <p:cNvPr id="30" name="Rectangle 79"/>
            <p:cNvSpPr/>
            <p:nvPr/>
          </p:nvSpPr>
          <p:spPr>
            <a:xfrm>
              <a:off x="6677642" y="2087844"/>
              <a:ext cx="4615543"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8" dirty="0">
                <a:solidFill>
                  <a:schemeClr val="bg1">
                    <a:lumMod val="65000"/>
                  </a:schemeClr>
                </a:solidFill>
                <a:cs typeface="+mn-ea"/>
                <a:sym typeface="+mn-lt"/>
              </a:endParaRPr>
            </a:p>
          </p:txBody>
        </p:sp>
      </p:grpSp>
      <p:grpSp>
        <p:nvGrpSpPr>
          <p:cNvPr id="31" name="PA_组合 80"/>
          <p:cNvGrpSpPr/>
          <p:nvPr>
            <p:custDataLst>
              <p:tags r:id="rId12"/>
            </p:custDataLst>
          </p:nvPr>
        </p:nvGrpSpPr>
        <p:grpSpPr>
          <a:xfrm>
            <a:off x="6677609" y="5330690"/>
            <a:ext cx="4615289" cy="809787"/>
            <a:chOff x="6677642" y="1782217"/>
            <a:chExt cx="4615543" cy="809831"/>
          </a:xfrm>
        </p:grpSpPr>
        <p:sp>
          <p:nvSpPr>
            <p:cNvPr id="32" name="TextBox 81"/>
            <p:cNvSpPr txBox="1"/>
            <p:nvPr/>
          </p:nvSpPr>
          <p:spPr>
            <a:xfrm>
              <a:off x="6677642" y="1782217"/>
              <a:ext cx="1705689" cy="291763"/>
            </a:xfrm>
            <a:prstGeom prst="rect">
              <a:avLst/>
            </a:prstGeom>
            <a:noFill/>
          </p:spPr>
          <p:txBody>
            <a:bodyPr wrap="none" lIns="0" tIns="0" rIns="0" bIns="0" rtlCol="0">
              <a:spAutoFit/>
            </a:bodyPr>
            <a:lstStyle/>
            <a:p>
              <a:r>
                <a:rPr lang="zh-CN" altLang="en-US" sz="1896" dirty="0">
                  <a:solidFill>
                    <a:schemeClr val="bg1">
                      <a:lumMod val="65000"/>
                    </a:schemeClr>
                  </a:solidFill>
                  <a:cs typeface="+mn-ea"/>
                  <a:sym typeface="+mn-lt"/>
                </a:rPr>
                <a:t>请替换文字内容</a:t>
              </a:r>
              <a:endParaRPr lang="en-GB" sz="1896" dirty="0">
                <a:solidFill>
                  <a:schemeClr val="bg1">
                    <a:lumMod val="65000"/>
                  </a:schemeClr>
                </a:solidFill>
                <a:cs typeface="+mn-ea"/>
                <a:sym typeface="+mn-lt"/>
              </a:endParaRPr>
            </a:p>
          </p:txBody>
        </p:sp>
        <p:sp>
          <p:nvSpPr>
            <p:cNvPr id="33" name="Rectangle 82"/>
            <p:cNvSpPr/>
            <p:nvPr/>
          </p:nvSpPr>
          <p:spPr>
            <a:xfrm>
              <a:off x="6677642" y="2087844"/>
              <a:ext cx="4615543" cy="504204"/>
            </a:xfrm>
            <a:prstGeom prst="rect">
              <a:avLst/>
            </a:prstGeom>
          </p:spPr>
          <p:txBody>
            <a:bodyPr wrap="square" lIns="0" tIns="0" rIns="0" bIns="0">
              <a:spAutoFit/>
            </a:bodyPr>
            <a:lstStyle/>
            <a:p>
              <a:pPr>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8" dirty="0">
                <a:solidFill>
                  <a:schemeClr val="bg1">
                    <a:lumMod val="65000"/>
                  </a:schemeClr>
                </a:solidFill>
                <a:cs typeface="+mn-ea"/>
                <a:sym typeface="+mn-lt"/>
              </a:endParaRPr>
            </a:p>
          </p:txBody>
        </p:sp>
      </p:grpSp>
      <p:cxnSp>
        <p:nvCxnSpPr>
          <p:cNvPr id="34" name="PA_直接连接符 83"/>
          <p:cNvCxnSpPr>
            <a:stCxn id="6" idx="4"/>
            <a:endCxn id="7" idx="0"/>
          </p:cNvCxnSpPr>
          <p:nvPr>
            <p:custDataLst>
              <p:tags r:id="rId13"/>
            </p:custDataLst>
          </p:nvPr>
        </p:nvCxnSpPr>
        <p:spPr>
          <a:xfrm>
            <a:off x="6386271" y="2302165"/>
            <a:ext cx="0" cy="9017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PA_直接连接符 84"/>
          <p:cNvCxnSpPr>
            <a:stCxn id="7" idx="4"/>
            <a:endCxn id="8" idx="0"/>
          </p:cNvCxnSpPr>
          <p:nvPr>
            <p:custDataLst>
              <p:tags r:id="rId14"/>
            </p:custDataLst>
          </p:nvPr>
        </p:nvCxnSpPr>
        <p:spPr>
          <a:xfrm>
            <a:off x="6386271" y="3495245"/>
            <a:ext cx="0" cy="9017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PA_直接连接符 85"/>
          <p:cNvCxnSpPr>
            <a:stCxn id="8" idx="4"/>
            <a:endCxn id="9" idx="0"/>
          </p:cNvCxnSpPr>
          <p:nvPr>
            <p:custDataLst>
              <p:tags r:id="rId15"/>
            </p:custDataLst>
          </p:nvPr>
        </p:nvCxnSpPr>
        <p:spPr>
          <a:xfrm>
            <a:off x="6386271" y="4688326"/>
            <a:ext cx="0" cy="9017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图片占位符 2"/>
          <p:cNvPicPr>
            <a:picLocks noGrp="1" noChangeAspect="1"/>
          </p:cNvPicPr>
          <p:nvPr>
            <p:ph type="pic" sz="quarter" idx="11"/>
          </p:nvPr>
        </p:nvPicPr>
        <p:blipFill>
          <a:blip r:embed="rId21" cstate="screen">
            <a:extLst>
              <a:ext uri="{28A0092B-C50C-407E-A947-70E740481C1C}">
                <a14:useLocalDpi xmlns:a14="http://schemas.microsoft.com/office/drawing/2010/main"/>
              </a:ext>
            </a:extLst>
          </a:blip>
          <a:srcRect/>
          <a:stretch>
            <a:fillRect/>
          </a:stretch>
        </p:blipFill>
        <p:spPr/>
      </p:pic>
      <p:sp>
        <p:nvSpPr>
          <p:cNvPr id="37" name="Rectangle 54"/>
          <p:cNvSpPr/>
          <p:nvPr/>
        </p:nvSpPr>
        <p:spPr>
          <a:xfrm>
            <a:off x="1103360" y="1930482"/>
            <a:ext cx="2801104" cy="4252453"/>
          </a:xfrm>
          <a:prstGeom prst="rect">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cs typeface="+mn-ea"/>
              <a:sym typeface="+mn-lt"/>
            </a:endParaRPr>
          </a:p>
        </p:txBody>
      </p:sp>
      <p:pic>
        <p:nvPicPr>
          <p:cNvPr id="47" name="图片 46"/>
          <p:cNvPicPr>
            <a:picLocks noChangeAspect="1"/>
          </p:cNvPicPr>
          <p:nvPr>
            <p:custDataLst>
              <p:tags r:id="rId16"/>
            </p:custDataLst>
          </p:nvPr>
        </p:nvPicPr>
        <p:blipFill>
          <a:blip r:embed="rId22"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8" name="文本框 23"/>
          <p:cNvSpPr txBox="1"/>
          <p:nvPr>
            <p:custDataLst>
              <p:tags r:id="rId17"/>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9" name="文本框 23"/>
          <p:cNvSpPr txBox="1"/>
          <p:nvPr>
            <p:custDataLst>
              <p:tags r:id="rId18"/>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525840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2" presetClass="entr" presetSubtype="1" fill="hold" nodeType="withEffect">
                                  <p:stCondLst>
                                    <p:cond delay="100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500"/>
                                        <p:tgtEl>
                                          <p:spTgt spid="34"/>
                                        </p:tgtEl>
                                      </p:cBhvr>
                                    </p:animEffect>
                                  </p:childTnLst>
                                </p:cTn>
                              </p:par>
                              <p:par>
                                <p:cTn id="13" presetID="53" presetClass="entr" presetSubtype="16" fill="hold" grpId="0"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22" presetClass="entr" presetSubtype="1" fill="hold" nodeType="withEffect">
                                  <p:stCondLst>
                                    <p:cond delay="200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500"/>
                                        <p:tgtEl>
                                          <p:spTgt spid="35"/>
                                        </p:tgtEl>
                                      </p:cBhvr>
                                    </p:animEffect>
                                  </p:childTnLst>
                                </p:cTn>
                              </p:par>
                              <p:par>
                                <p:cTn id="21" presetID="53" presetClass="entr" presetSubtype="16" fill="hold" grpId="0" nodeType="withEffect">
                                  <p:stCondLst>
                                    <p:cond delay="25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22" presetClass="entr" presetSubtype="1" fill="hold" nodeType="withEffect">
                                  <p:stCondLst>
                                    <p:cond delay="300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53" presetClass="entr" presetSubtype="16" fill="hold" grpId="0" nodeType="withEffect">
                                  <p:stCondLst>
                                    <p:cond delay="3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22" presetClass="entr" presetSubtype="8" fill="hold" nodeType="withEffect">
                                  <p:stCondLst>
                                    <p:cond delay="4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12" presetClass="entr" presetSubtype="8" fill="hold" nodeType="withEffect">
                                  <p:stCondLst>
                                    <p:cond delay="45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ppt_x</p:attrName>
                                        </p:attrNameLst>
                                      </p:cBhvr>
                                      <p:tavLst>
                                        <p:tav tm="0">
                                          <p:val>
                                            <p:strVal val="#ppt_x-#ppt_w*1.125000"/>
                                          </p:val>
                                        </p:tav>
                                        <p:tav tm="100000">
                                          <p:val>
                                            <p:strVal val="#ppt_x"/>
                                          </p:val>
                                        </p:tav>
                                      </p:tavLst>
                                    </p:anim>
                                    <p:animEffect transition="in" filter="wipe(right)">
                                      <p:cBhvr>
                                        <p:cTn id="40" dur="500"/>
                                        <p:tgtEl>
                                          <p:spTgt spid="22"/>
                                        </p:tgtEl>
                                      </p:cBhvr>
                                    </p:animEffect>
                                  </p:childTnLst>
                                </p:cTn>
                              </p:par>
                              <p:par>
                                <p:cTn id="41" presetID="22" presetClass="entr" presetSubtype="8" fill="hold" nodeType="withEffect">
                                  <p:stCondLst>
                                    <p:cond delay="500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par>
                                <p:cTn id="44" presetID="12" presetClass="entr" presetSubtype="8" fill="hold" nodeType="withEffect">
                                  <p:stCondLst>
                                    <p:cond delay="55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ppt_x</p:attrName>
                                        </p:attrNameLst>
                                      </p:cBhvr>
                                      <p:tavLst>
                                        <p:tav tm="0">
                                          <p:val>
                                            <p:strVal val="#ppt_x-#ppt_w*1.125000"/>
                                          </p:val>
                                        </p:tav>
                                        <p:tav tm="100000">
                                          <p:val>
                                            <p:strVal val="#ppt_x"/>
                                          </p:val>
                                        </p:tav>
                                      </p:tavLst>
                                    </p:anim>
                                    <p:animEffect transition="in" filter="wipe(right)">
                                      <p:cBhvr>
                                        <p:cTn id="47" dur="500"/>
                                        <p:tgtEl>
                                          <p:spTgt spid="25"/>
                                        </p:tgtEl>
                                      </p:cBhvr>
                                    </p:animEffect>
                                  </p:childTnLst>
                                </p:cTn>
                              </p:par>
                              <p:par>
                                <p:cTn id="48" presetID="22" presetClass="entr" presetSubtype="8" fill="hold" nodeType="withEffect">
                                  <p:stCondLst>
                                    <p:cond delay="600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par>
                                <p:cTn id="51" presetID="12" presetClass="entr" presetSubtype="8" fill="hold" nodeType="withEffect">
                                  <p:stCondLst>
                                    <p:cond delay="65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p:tgtEl>
                                          <p:spTgt spid="28"/>
                                        </p:tgtEl>
                                        <p:attrNameLst>
                                          <p:attrName>ppt_x</p:attrName>
                                        </p:attrNameLst>
                                      </p:cBhvr>
                                      <p:tavLst>
                                        <p:tav tm="0">
                                          <p:val>
                                            <p:strVal val="#ppt_x-#ppt_w*1.125000"/>
                                          </p:val>
                                        </p:tav>
                                        <p:tav tm="100000">
                                          <p:val>
                                            <p:strVal val="#ppt_x"/>
                                          </p:val>
                                        </p:tav>
                                      </p:tavLst>
                                    </p:anim>
                                    <p:animEffect transition="in" filter="wipe(right)">
                                      <p:cBhvr>
                                        <p:cTn id="54" dur="500"/>
                                        <p:tgtEl>
                                          <p:spTgt spid="28"/>
                                        </p:tgtEl>
                                      </p:cBhvr>
                                    </p:animEffect>
                                  </p:childTnLst>
                                </p:cTn>
                              </p:par>
                              <p:par>
                                <p:cTn id="55" presetID="22" presetClass="entr" presetSubtype="8" fill="hold" nodeType="withEffect">
                                  <p:stCondLst>
                                    <p:cond delay="700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par>
                                <p:cTn id="58" presetID="12" presetClass="entr" presetSubtype="8" fill="hold" nodeType="withEffect">
                                  <p:stCondLst>
                                    <p:cond delay="750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ppt_x</p:attrName>
                                        </p:attrNameLst>
                                      </p:cBhvr>
                                      <p:tavLst>
                                        <p:tav tm="0">
                                          <p:val>
                                            <p:strVal val="#ppt_x-#ppt_w*1.125000"/>
                                          </p:val>
                                        </p:tav>
                                        <p:tav tm="100000">
                                          <p:val>
                                            <p:strVal val="#ppt_x"/>
                                          </p:val>
                                        </p:tav>
                                      </p:tavLst>
                                    </p:anim>
                                    <p:animEffect transition="in" filter="wipe(right)">
                                      <p:cBhvr>
                                        <p:cTn id="61" dur="500"/>
                                        <p:tgtEl>
                                          <p:spTgt spid="31"/>
                                        </p:tgtEl>
                                      </p:cBhvr>
                                    </p:animEffect>
                                  </p:childTnLst>
                                </p:cTn>
                              </p:par>
                              <p:par>
                                <p:cTn id="62" presetID="2" presetClass="entr" presetSubtype="4"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66"/>
          <p:cNvSpPr txBox="1">
            <a:spLocks noChangeArrowheads="1"/>
          </p:cNvSpPr>
          <p:nvPr>
            <p:custDataLst>
              <p:tags r:id="rId1"/>
            </p:custDataLst>
          </p:nvPr>
        </p:nvSpPr>
        <p:spPr bwMode="auto">
          <a:xfrm>
            <a:off x="1465542" y="5571386"/>
            <a:ext cx="2635442" cy="504177"/>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758" dirty="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p>
        </p:txBody>
      </p:sp>
      <p:sp>
        <p:nvSpPr>
          <p:cNvPr id="7" name="PA_文本框 13"/>
          <p:cNvSpPr txBox="1">
            <a:spLocks noChangeArrowheads="1"/>
          </p:cNvSpPr>
          <p:nvPr>
            <p:custDataLst>
              <p:tags r:id="rId2"/>
            </p:custDataLst>
          </p:nvPr>
        </p:nvSpPr>
        <p:spPr bwMode="auto">
          <a:xfrm>
            <a:off x="1910428" y="5304047"/>
            <a:ext cx="1745671" cy="233462"/>
          </a:xfrm>
          <a:prstGeom prst="rect">
            <a:avLst/>
          </a:prstGeom>
          <a:noFill/>
          <a:ln>
            <a:noFill/>
          </a:ln>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517" dirty="0">
                <a:solidFill>
                  <a:schemeClr val="bg1">
                    <a:lumMod val="65000"/>
                  </a:schemeClr>
                </a:solidFill>
                <a:latin typeface="+mn-lt"/>
                <a:ea typeface="+mn-ea"/>
                <a:cs typeface="+mn-ea"/>
                <a:sym typeface="+mn-lt"/>
              </a:rPr>
              <a:t>点击请替换文字内容</a:t>
            </a:r>
          </a:p>
        </p:txBody>
      </p:sp>
      <p:sp>
        <p:nvSpPr>
          <p:cNvPr id="8" name="PA_文本框 66"/>
          <p:cNvSpPr txBox="1">
            <a:spLocks noChangeArrowheads="1"/>
          </p:cNvSpPr>
          <p:nvPr>
            <p:custDataLst>
              <p:tags r:id="rId3"/>
            </p:custDataLst>
          </p:nvPr>
        </p:nvSpPr>
        <p:spPr bwMode="auto">
          <a:xfrm>
            <a:off x="3683829" y="1624298"/>
            <a:ext cx="2635442" cy="504177"/>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758" dirty="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p>
        </p:txBody>
      </p:sp>
      <p:sp>
        <p:nvSpPr>
          <p:cNvPr id="9" name="PA_文本框 13"/>
          <p:cNvSpPr txBox="1">
            <a:spLocks noChangeArrowheads="1"/>
          </p:cNvSpPr>
          <p:nvPr>
            <p:custDataLst>
              <p:tags r:id="rId4"/>
            </p:custDataLst>
          </p:nvPr>
        </p:nvSpPr>
        <p:spPr bwMode="auto">
          <a:xfrm>
            <a:off x="4128714" y="1356959"/>
            <a:ext cx="1745671" cy="233462"/>
          </a:xfrm>
          <a:prstGeom prst="rect">
            <a:avLst/>
          </a:prstGeom>
          <a:noFill/>
          <a:ln>
            <a:noFill/>
          </a:ln>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517" dirty="0">
                <a:solidFill>
                  <a:schemeClr val="bg1">
                    <a:lumMod val="65000"/>
                  </a:schemeClr>
                </a:solidFill>
                <a:latin typeface="+mn-lt"/>
                <a:ea typeface="+mn-ea"/>
                <a:cs typeface="+mn-ea"/>
                <a:sym typeface="+mn-lt"/>
              </a:rPr>
              <a:t>点击请替换文字内容</a:t>
            </a:r>
          </a:p>
        </p:txBody>
      </p:sp>
      <p:sp>
        <p:nvSpPr>
          <p:cNvPr id="10" name="PA_文本框 66"/>
          <p:cNvSpPr txBox="1">
            <a:spLocks noChangeArrowheads="1"/>
          </p:cNvSpPr>
          <p:nvPr>
            <p:custDataLst>
              <p:tags r:id="rId5"/>
            </p:custDataLst>
          </p:nvPr>
        </p:nvSpPr>
        <p:spPr bwMode="auto">
          <a:xfrm>
            <a:off x="5898489" y="5571386"/>
            <a:ext cx="2635442" cy="504177"/>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758" dirty="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p>
        </p:txBody>
      </p:sp>
      <p:sp>
        <p:nvSpPr>
          <p:cNvPr id="11" name="PA_文本框 13"/>
          <p:cNvSpPr txBox="1">
            <a:spLocks noChangeArrowheads="1"/>
          </p:cNvSpPr>
          <p:nvPr>
            <p:custDataLst>
              <p:tags r:id="rId6"/>
            </p:custDataLst>
          </p:nvPr>
        </p:nvSpPr>
        <p:spPr bwMode="auto">
          <a:xfrm>
            <a:off x="6343376" y="5304047"/>
            <a:ext cx="1745671" cy="233462"/>
          </a:xfrm>
          <a:prstGeom prst="rect">
            <a:avLst/>
          </a:prstGeom>
          <a:noFill/>
          <a:ln>
            <a:noFill/>
          </a:ln>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517" dirty="0">
                <a:solidFill>
                  <a:schemeClr val="bg1">
                    <a:lumMod val="65000"/>
                  </a:schemeClr>
                </a:solidFill>
                <a:latin typeface="+mn-lt"/>
                <a:ea typeface="+mn-ea"/>
                <a:cs typeface="+mn-ea"/>
                <a:sym typeface="+mn-lt"/>
              </a:rPr>
              <a:t>点击请替换文字内容</a:t>
            </a:r>
          </a:p>
        </p:txBody>
      </p:sp>
      <p:sp>
        <p:nvSpPr>
          <p:cNvPr id="12" name="PA_文本框 66"/>
          <p:cNvSpPr txBox="1">
            <a:spLocks noChangeArrowheads="1"/>
          </p:cNvSpPr>
          <p:nvPr>
            <p:custDataLst>
              <p:tags r:id="rId7"/>
            </p:custDataLst>
          </p:nvPr>
        </p:nvSpPr>
        <p:spPr bwMode="auto">
          <a:xfrm>
            <a:off x="8113152" y="1624298"/>
            <a:ext cx="2635442" cy="504177"/>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758" dirty="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p>
        </p:txBody>
      </p:sp>
      <p:sp>
        <p:nvSpPr>
          <p:cNvPr id="13" name="PA_文本框 13"/>
          <p:cNvSpPr txBox="1">
            <a:spLocks noChangeArrowheads="1"/>
          </p:cNvSpPr>
          <p:nvPr>
            <p:custDataLst>
              <p:tags r:id="rId8"/>
            </p:custDataLst>
          </p:nvPr>
        </p:nvSpPr>
        <p:spPr bwMode="auto">
          <a:xfrm>
            <a:off x="8558039" y="1356959"/>
            <a:ext cx="1745671" cy="233462"/>
          </a:xfrm>
          <a:prstGeom prst="rect">
            <a:avLst/>
          </a:prstGeom>
          <a:noFill/>
          <a:ln>
            <a:noFill/>
          </a:ln>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517" dirty="0">
                <a:solidFill>
                  <a:schemeClr val="bg1">
                    <a:lumMod val="65000"/>
                  </a:schemeClr>
                </a:solidFill>
                <a:latin typeface="+mn-lt"/>
                <a:ea typeface="+mn-ea"/>
                <a:cs typeface="+mn-ea"/>
                <a:sym typeface="+mn-lt"/>
              </a:rPr>
              <a:t>点击请替换文字内容</a:t>
            </a:r>
          </a:p>
        </p:txBody>
      </p:sp>
      <p:pic>
        <p:nvPicPr>
          <p:cNvPr id="3" name="图片占位符 2"/>
          <p:cNvPicPr>
            <a:picLocks noGrp="1" noChangeAspect="1"/>
          </p:cNvPicPr>
          <p:nvPr>
            <p:ph type="pic" sz="quarter" idx="11"/>
          </p:nvPr>
        </p:nvPicPr>
        <p:blipFill>
          <a:blip r:embed="rId14"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2"/>
          </p:nvPr>
        </p:nvPicPr>
        <p:blipFill>
          <a:blip r:embed="rId15"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3"/>
          </p:nvPr>
        </p:nvPicPr>
        <p:blipFill>
          <a:blip r:embed="rId16" cstate="screen">
            <a:extLst>
              <a:ext uri="{28A0092B-C50C-407E-A947-70E740481C1C}">
                <a14:useLocalDpi xmlns:a14="http://schemas.microsoft.com/office/drawing/2010/main"/>
              </a:ext>
            </a:extLst>
          </a:blip>
          <a:srcRect/>
          <a:stretch>
            <a:fillRect/>
          </a:stretch>
        </p:blipFill>
        <p:spPr/>
      </p:pic>
      <p:pic>
        <p:nvPicPr>
          <p:cNvPr id="32" name="图片占位符 31"/>
          <p:cNvPicPr>
            <a:picLocks noGrp="1" noChangeAspect="1"/>
          </p:cNvPicPr>
          <p:nvPr>
            <p:ph type="pic" sz="quarter" idx="14"/>
          </p:nvPr>
        </p:nvPicPr>
        <p:blipFill>
          <a:blip r:embed="rId17" cstate="screen">
            <a:extLst>
              <a:ext uri="{28A0092B-C50C-407E-A947-70E740481C1C}">
                <a14:useLocalDpi xmlns:a14="http://schemas.microsoft.com/office/drawing/2010/main"/>
              </a:ext>
            </a:extLst>
          </a:blip>
          <a:srcRect/>
          <a:stretch>
            <a:fillRect/>
          </a:stretch>
        </p:blipFill>
        <p:spPr/>
      </p:pic>
      <p:pic>
        <p:nvPicPr>
          <p:cNvPr id="26" name="图片 25"/>
          <p:cNvPicPr>
            <a:picLocks noChangeAspect="1"/>
          </p:cNvPicPr>
          <p:nvPr>
            <p:custDataLst>
              <p:tags r:id="rId9"/>
            </p:custDataLst>
          </p:nvPr>
        </p:nvPicPr>
        <p:blipFill>
          <a:blip r:embed="rId18"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27" name="文本框 23"/>
          <p:cNvSpPr txBox="1"/>
          <p:nvPr>
            <p:custDataLst>
              <p:tags r:id="rId10"/>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28" name="文本框 23"/>
          <p:cNvSpPr txBox="1"/>
          <p:nvPr>
            <p:custDataLst>
              <p:tags r:id="rId11"/>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3388425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2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anim calcmode="lin" valueType="num">
                                      <p:cBhvr>
                                        <p:cTn id="18" dur="750" fill="hold"/>
                                        <p:tgtEl>
                                          <p:spTgt spid="9"/>
                                        </p:tgtEl>
                                        <p:attrNameLst>
                                          <p:attrName>ppt_x</p:attrName>
                                        </p:attrNameLst>
                                      </p:cBhvr>
                                      <p:tavLst>
                                        <p:tav tm="0">
                                          <p:val>
                                            <p:strVal val="#ppt_x"/>
                                          </p:val>
                                        </p:tav>
                                        <p:tav tm="100000">
                                          <p:val>
                                            <p:strVal val="#ppt_x"/>
                                          </p:val>
                                        </p:tav>
                                      </p:tavLst>
                                    </p:anim>
                                    <p:anim calcmode="lin" valueType="num">
                                      <p:cBhvr>
                                        <p:cTn id="19" dur="75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2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anim calcmode="lin" valueType="num">
                                      <p:cBhvr>
                                        <p:cTn id="23" dur="750" fill="hold"/>
                                        <p:tgtEl>
                                          <p:spTgt spid="8"/>
                                        </p:tgtEl>
                                        <p:attrNameLst>
                                          <p:attrName>ppt_x</p:attrName>
                                        </p:attrNameLst>
                                      </p:cBhvr>
                                      <p:tavLst>
                                        <p:tav tm="0">
                                          <p:val>
                                            <p:strVal val="#ppt_x"/>
                                          </p:val>
                                        </p:tav>
                                        <p:tav tm="100000">
                                          <p:val>
                                            <p:strVal val="#ppt_x"/>
                                          </p:val>
                                        </p:tav>
                                      </p:tavLst>
                                    </p:anim>
                                    <p:anim calcmode="lin" valueType="num">
                                      <p:cBhvr>
                                        <p:cTn id="24" dur="75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750"/>
                                        <p:tgtEl>
                                          <p:spTgt spid="11"/>
                                        </p:tgtEl>
                                      </p:cBhvr>
                                    </p:animEffect>
                                    <p:anim calcmode="lin" valueType="num">
                                      <p:cBhvr>
                                        <p:cTn id="28" dur="750" fill="hold"/>
                                        <p:tgtEl>
                                          <p:spTgt spid="11"/>
                                        </p:tgtEl>
                                        <p:attrNameLst>
                                          <p:attrName>ppt_x</p:attrName>
                                        </p:attrNameLst>
                                      </p:cBhvr>
                                      <p:tavLst>
                                        <p:tav tm="0">
                                          <p:val>
                                            <p:strVal val="#ppt_x"/>
                                          </p:val>
                                        </p:tav>
                                        <p:tav tm="100000">
                                          <p:val>
                                            <p:strVal val="#ppt_x"/>
                                          </p:val>
                                        </p:tav>
                                      </p:tavLst>
                                    </p:anim>
                                    <p:anim calcmode="lin" valueType="num">
                                      <p:cBhvr>
                                        <p:cTn id="29" dur="75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2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750"/>
                                        <p:tgtEl>
                                          <p:spTgt spid="10"/>
                                        </p:tgtEl>
                                      </p:cBhvr>
                                    </p:animEffect>
                                    <p:anim calcmode="lin" valueType="num">
                                      <p:cBhvr>
                                        <p:cTn id="33" dur="750" fill="hold"/>
                                        <p:tgtEl>
                                          <p:spTgt spid="10"/>
                                        </p:tgtEl>
                                        <p:attrNameLst>
                                          <p:attrName>ppt_x</p:attrName>
                                        </p:attrNameLst>
                                      </p:cBhvr>
                                      <p:tavLst>
                                        <p:tav tm="0">
                                          <p:val>
                                            <p:strVal val="#ppt_x"/>
                                          </p:val>
                                        </p:tav>
                                        <p:tav tm="100000">
                                          <p:val>
                                            <p:strVal val="#ppt_x"/>
                                          </p:val>
                                        </p:tav>
                                      </p:tavLst>
                                    </p:anim>
                                    <p:anim calcmode="lin" valueType="num">
                                      <p:cBhvr>
                                        <p:cTn id="34" dur="75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750"/>
                                        <p:tgtEl>
                                          <p:spTgt spid="13"/>
                                        </p:tgtEl>
                                      </p:cBhvr>
                                    </p:animEffect>
                                    <p:anim calcmode="lin" valueType="num">
                                      <p:cBhvr>
                                        <p:cTn id="38" dur="750" fill="hold"/>
                                        <p:tgtEl>
                                          <p:spTgt spid="13"/>
                                        </p:tgtEl>
                                        <p:attrNameLst>
                                          <p:attrName>ppt_x</p:attrName>
                                        </p:attrNameLst>
                                      </p:cBhvr>
                                      <p:tavLst>
                                        <p:tav tm="0">
                                          <p:val>
                                            <p:strVal val="#ppt_x"/>
                                          </p:val>
                                        </p:tav>
                                        <p:tav tm="100000">
                                          <p:val>
                                            <p:strVal val="#ppt_x"/>
                                          </p:val>
                                        </p:tav>
                                      </p:tavLst>
                                    </p:anim>
                                    <p:anim calcmode="lin" valueType="num">
                                      <p:cBhvr>
                                        <p:cTn id="39" dur="75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20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750"/>
                                        <p:tgtEl>
                                          <p:spTgt spid="12"/>
                                        </p:tgtEl>
                                      </p:cBhvr>
                                    </p:animEffect>
                                    <p:anim calcmode="lin" valueType="num">
                                      <p:cBhvr>
                                        <p:cTn id="43" dur="750" fill="hold"/>
                                        <p:tgtEl>
                                          <p:spTgt spid="12"/>
                                        </p:tgtEl>
                                        <p:attrNameLst>
                                          <p:attrName>ppt_x</p:attrName>
                                        </p:attrNameLst>
                                      </p:cBhvr>
                                      <p:tavLst>
                                        <p:tav tm="0">
                                          <p:val>
                                            <p:strVal val="#ppt_x"/>
                                          </p:val>
                                        </p:tav>
                                        <p:tav tm="100000">
                                          <p:val>
                                            <p:strVal val="#ppt_x"/>
                                          </p:val>
                                        </p:tav>
                                      </p:tavLst>
                                    </p:anim>
                                    <p:anim calcmode="lin" valueType="num">
                                      <p:cBhvr>
                                        <p:cTn id="44"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Elbow Connector 2"/>
          <p:cNvCxnSpPr/>
          <p:nvPr/>
        </p:nvCxnSpPr>
        <p:spPr>
          <a:xfrm>
            <a:off x="6513533" y="4073741"/>
            <a:ext cx="2291519" cy="1581825"/>
          </a:xfrm>
          <a:prstGeom prst="bentConnector3">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3"/>
          <p:cNvCxnSpPr/>
          <p:nvPr/>
        </p:nvCxnSpPr>
        <p:spPr>
          <a:xfrm>
            <a:off x="6339827" y="3871359"/>
            <a:ext cx="2465225" cy="0"/>
          </a:xfrm>
          <a:prstGeom prst="straightConnector1">
            <a:avLst/>
          </a:prstGeom>
          <a:ln w="762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 name="Elbow Connector 4"/>
          <p:cNvCxnSpPr>
            <a:stCxn id="33" idx="11"/>
          </p:cNvCxnSpPr>
          <p:nvPr/>
        </p:nvCxnSpPr>
        <p:spPr>
          <a:xfrm rot="10800000">
            <a:off x="3378394" y="2087081"/>
            <a:ext cx="2417789" cy="1590114"/>
          </a:xfrm>
          <a:prstGeom prst="bentConnector3">
            <a:avLst>
              <a:gd name="adj1" fmla="val 5315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 name="Elbow Connector 5"/>
          <p:cNvCxnSpPr/>
          <p:nvPr/>
        </p:nvCxnSpPr>
        <p:spPr>
          <a:xfrm flipH="1">
            <a:off x="3372369" y="4073813"/>
            <a:ext cx="2291519" cy="1581825"/>
          </a:xfrm>
          <a:prstGeom prst="bentConnector3">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6"/>
          <p:cNvCxnSpPr/>
          <p:nvPr/>
        </p:nvCxnSpPr>
        <p:spPr>
          <a:xfrm flipH="1">
            <a:off x="3372370" y="3871431"/>
            <a:ext cx="2414290" cy="0"/>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7" name="Freeform 49"/>
          <p:cNvSpPr>
            <a:spLocks noEditPoints="1"/>
          </p:cNvSpPr>
          <p:nvPr/>
        </p:nvSpPr>
        <p:spPr bwMode="auto">
          <a:xfrm>
            <a:off x="7895119" y="2874362"/>
            <a:ext cx="27156" cy="2692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a:cs typeface="+mn-ea"/>
              <a:sym typeface="+mn-lt"/>
            </a:endParaRPr>
          </a:p>
        </p:txBody>
      </p:sp>
      <p:grpSp>
        <p:nvGrpSpPr>
          <p:cNvPr id="8" name="Group 30"/>
          <p:cNvGrpSpPr/>
          <p:nvPr/>
        </p:nvGrpSpPr>
        <p:grpSpPr>
          <a:xfrm>
            <a:off x="667587" y="1578906"/>
            <a:ext cx="1763028" cy="923295"/>
            <a:chOff x="517388" y="1605975"/>
            <a:chExt cx="1763125" cy="923346"/>
          </a:xfrm>
        </p:grpSpPr>
        <p:sp>
          <p:nvSpPr>
            <p:cNvPr id="9" name="TextBox 31"/>
            <p:cNvSpPr txBox="1"/>
            <p:nvPr/>
          </p:nvSpPr>
          <p:spPr>
            <a:xfrm>
              <a:off x="517388" y="1975293"/>
              <a:ext cx="1685081"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10" name="TextBox 32"/>
            <p:cNvSpPr txBox="1"/>
            <p:nvPr/>
          </p:nvSpPr>
          <p:spPr>
            <a:xfrm>
              <a:off x="517388" y="1605975"/>
              <a:ext cx="1763125" cy="375445"/>
            </a:xfrm>
            <a:prstGeom prst="rect">
              <a:avLst/>
            </a:prstGeom>
            <a:noFill/>
          </p:spPr>
          <p:txBody>
            <a:bodyPr wrap="square" rtlCol="0" anchor="ctr">
              <a:spAutoFit/>
            </a:bodyPr>
            <a:lstStyle/>
            <a:p>
              <a:pPr algn="r">
                <a:lnSpc>
                  <a:spcPct val="150000"/>
                </a:lnSpc>
              </a:pPr>
              <a:r>
                <a:rPr lang="en-US" sz="1399" b="1">
                  <a:solidFill>
                    <a:schemeClr val="tx1">
                      <a:lumMod val="65000"/>
                      <a:lumOff val="35000"/>
                    </a:schemeClr>
                  </a:solidFill>
                  <a:cs typeface="+mn-ea"/>
                  <a:sym typeface="+mn-lt"/>
                </a:rPr>
                <a:t>Fixing A Car</a:t>
              </a:r>
            </a:p>
          </p:txBody>
        </p:sp>
      </p:grpSp>
      <p:grpSp>
        <p:nvGrpSpPr>
          <p:cNvPr id="11" name="Group 33"/>
          <p:cNvGrpSpPr/>
          <p:nvPr/>
        </p:nvGrpSpPr>
        <p:grpSpPr>
          <a:xfrm>
            <a:off x="667587" y="3369991"/>
            <a:ext cx="1763028" cy="923295"/>
            <a:chOff x="517388" y="1605975"/>
            <a:chExt cx="1763125" cy="923346"/>
          </a:xfrm>
        </p:grpSpPr>
        <p:sp>
          <p:nvSpPr>
            <p:cNvPr id="12" name="TextBox 34"/>
            <p:cNvSpPr txBox="1"/>
            <p:nvPr/>
          </p:nvSpPr>
          <p:spPr>
            <a:xfrm>
              <a:off x="517388" y="1975293"/>
              <a:ext cx="1685081"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13" name="TextBox 35"/>
            <p:cNvSpPr txBox="1"/>
            <p:nvPr/>
          </p:nvSpPr>
          <p:spPr>
            <a:xfrm>
              <a:off x="517388" y="1605975"/>
              <a:ext cx="1763125" cy="375445"/>
            </a:xfrm>
            <a:prstGeom prst="rect">
              <a:avLst/>
            </a:prstGeom>
            <a:noFill/>
          </p:spPr>
          <p:txBody>
            <a:bodyPr wrap="square" rtlCol="0" anchor="ctr">
              <a:spAutoFit/>
            </a:bodyPr>
            <a:lstStyle/>
            <a:p>
              <a:pPr algn="r">
                <a:lnSpc>
                  <a:spcPct val="150000"/>
                </a:lnSpc>
              </a:pPr>
              <a:r>
                <a:rPr lang="en-US" sz="1399" b="1">
                  <a:solidFill>
                    <a:schemeClr val="tx1">
                      <a:lumMod val="65000"/>
                      <a:lumOff val="35000"/>
                    </a:schemeClr>
                  </a:solidFill>
                  <a:cs typeface="+mn-ea"/>
                  <a:sym typeface="+mn-lt"/>
                </a:rPr>
                <a:t>Computing Skill</a:t>
              </a:r>
            </a:p>
          </p:txBody>
        </p:sp>
      </p:grpSp>
      <p:grpSp>
        <p:nvGrpSpPr>
          <p:cNvPr id="14" name="Group 36"/>
          <p:cNvGrpSpPr/>
          <p:nvPr/>
        </p:nvGrpSpPr>
        <p:grpSpPr>
          <a:xfrm>
            <a:off x="667587" y="5153299"/>
            <a:ext cx="1763028" cy="923295"/>
            <a:chOff x="517388" y="1605975"/>
            <a:chExt cx="1763125" cy="923346"/>
          </a:xfrm>
        </p:grpSpPr>
        <p:sp>
          <p:nvSpPr>
            <p:cNvPr id="15" name="TextBox 37"/>
            <p:cNvSpPr txBox="1"/>
            <p:nvPr/>
          </p:nvSpPr>
          <p:spPr>
            <a:xfrm>
              <a:off x="517388" y="1975293"/>
              <a:ext cx="1685081"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16" name="TextBox 38"/>
            <p:cNvSpPr txBox="1"/>
            <p:nvPr/>
          </p:nvSpPr>
          <p:spPr>
            <a:xfrm>
              <a:off x="960416" y="1605975"/>
              <a:ext cx="1320097" cy="375445"/>
            </a:xfrm>
            <a:prstGeom prst="rect">
              <a:avLst/>
            </a:prstGeom>
            <a:noFill/>
          </p:spPr>
          <p:txBody>
            <a:bodyPr wrap="square" rtlCol="0" anchor="ctr">
              <a:spAutoFit/>
            </a:bodyPr>
            <a:lstStyle/>
            <a:p>
              <a:pPr algn="r">
                <a:lnSpc>
                  <a:spcPct val="150000"/>
                </a:lnSpc>
              </a:pPr>
              <a:r>
                <a:rPr lang="en-US" sz="1399" b="1">
                  <a:solidFill>
                    <a:schemeClr val="tx1">
                      <a:lumMod val="65000"/>
                      <a:lumOff val="35000"/>
                    </a:schemeClr>
                  </a:solidFill>
                  <a:cs typeface="+mn-ea"/>
                  <a:sym typeface="+mn-lt"/>
                </a:rPr>
                <a:t>Athletics</a:t>
              </a:r>
            </a:p>
          </p:txBody>
        </p:sp>
      </p:grpSp>
      <p:grpSp>
        <p:nvGrpSpPr>
          <p:cNvPr id="17" name="Group 39"/>
          <p:cNvGrpSpPr/>
          <p:nvPr/>
        </p:nvGrpSpPr>
        <p:grpSpPr>
          <a:xfrm>
            <a:off x="9708114" y="1583225"/>
            <a:ext cx="1777169" cy="923295"/>
            <a:chOff x="9028198" y="2100859"/>
            <a:chExt cx="1777267" cy="923346"/>
          </a:xfrm>
        </p:grpSpPr>
        <p:sp>
          <p:nvSpPr>
            <p:cNvPr id="18" name="TextBox 40"/>
            <p:cNvSpPr txBox="1"/>
            <p:nvPr/>
          </p:nvSpPr>
          <p:spPr>
            <a:xfrm>
              <a:off x="9120384" y="2470177"/>
              <a:ext cx="1685081"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19" name="TextBox 41"/>
            <p:cNvSpPr txBox="1"/>
            <p:nvPr/>
          </p:nvSpPr>
          <p:spPr>
            <a:xfrm>
              <a:off x="9028198" y="2100859"/>
              <a:ext cx="1762753" cy="375445"/>
            </a:xfrm>
            <a:prstGeom prst="rect">
              <a:avLst/>
            </a:prstGeom>
            <a:noFill/>
          </p:spPr>
          <p:txBody>
            <a:bodyPr wrap="square" rtlCol="0" anchor="ctr">
              <a:spAutoFit/>
            </a:bodyPr>
            <a:lstStyle/>
            <a:p>
              <a:pPr>
                <a:lnSpc>
                  <a:spcPct val="150000"/>
                </a:lnSpc>
              </a:pPr>
              <a:r>
                <a:rPr lang="en-US" sz="1399" b="1">
                  <a:solidFill>
                    <a:schemeClr val="tx1">
                      <a:lumMod val="65000"/>
                      <a:lumOff val="35000"/>
                    </a:schemeClr>
                  </a:solidFill>
                  <a:cs typeface="+mn-ea"/>
                  <a:sym typeface="+mn-lt"/>
                </a:rPr>
                <a:t>Graphic Design</a:t>
              </a:r>
            </a:p>
          </p:txBody>
        </p:sp>
      </p:grpSp>
      <p:grpSp>
        <p:nvGrpSpPr>
          <p:cNvPr id="20" name="Group 42"/>
          <p:cNvGrpSpPr/>
          <p:nvPr/>
        </p:nvGrpSpPr>
        <p:grpSpPr>
          <a:xfrm>
            <a:off x="9708113" y="3369991"/>
            <a:ext cx="2004608" cy="923295"/>
            <a:chOff x="9028198" y="2100859"/>
            <a:chExt cx="2004718" cy="923346"/>
          </a:xfrm>
        </p:grpSpPr>
        <p:sp>
          <p:nvSpPr>
            <p:cNvPr id="21" name="TextBox 43"/>
            <p:cNvSpPr txBox="1"/>
            <p:nvPr/>
          </p:nvSpPr>
          <p:spPr>
            <a:xfrm>
              <a:off x="9120384" y="2470177"/>
              <a:ext cx="1685081"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22" name="TextBox 44"/>
            <p:cNvSpPr txBox="1"/>
            <p:nvPr/>
          </p:nvSpPr>
          <p:spPr>
            <a:xfrm>
              <a:off x="9028198" y="2100859"/>
              <a:ext cx="2004718" cy="375445"/>
            </a:xfrm>
            <a:prstGeom prst="rect">
              <a:avLst/>
            </a:prstGeom>
            <a:noFill/>
          </p:spPr>
          <p:txBody>
            <a:bodyPr wrap="square" rtlCol="0" anchor="ctr">
              <a:spAutoFit/>
            </a:bodyPr>
            <a:lstStyle/>
            <a:p>
              <a:pPr>
                <a:lnSpc>
                  <a:spcPct val="150000"/>
                </a:lnSpc>
              </a:pPr>
              <a:r>
                <a:rPr lang="en-US" sz="1399" b="1">
                  <a:solidFill>
                    <a:schemeClr val="tx1">
                      <a:lumMod val="65000"/>
                      <a:lumOff val="35000"/>
                    </a:schemeClr>
                  </a:solidFill>
                  <a:cs typeface="+mn-ea"/>
                  <a:sym typeface="+mn-lt"/>
                </a:rPr>
                <a:t>Dancing</a:t>
              </a:r>
            </a:p>
          </p:txBody>
        </p:sp>
      </p:grpSp>
      <p:grpSp>
        <p:nvGrpSpPr>
          <p:cNvPr id="23" name="Group 45"/>
          <p:cNvGrpSpPr/>
          <p:nvPr/>
        </p:nvGrpSpPr>
        <p:grpSpPr>
          <a:xfrm>
            <a:off x="9708114" y="5154835"/>
            <a:ext cx="1777169" cy="923295"/>
            <a:chOff x="9028198" y="2100859"/>
            <a:chExt cx="1777267" cy="923346"/>
          </a:xfrm>
        </p:grpSpPr>
        <p:sp>
          <p:nvSpPr>
            <p:cNvPr id="24" name="TextBox 46"/>
            <p:cNvSpPr txBox="1"/>
            <p:nvPr/>
          </p:nvSpPr>
          <p:spPr>
            <a:xfrm>
              <a:off x="9120384" y="2470177"/>
              <a:ext cx="1685081"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Loem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cnsectetur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Seddiet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tincidunt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p>
          </p:txBody>
        </p:sp>
        <p:sp>
          <p:nvSpPr>
            <p:cNvPr id="25" name="TextBox 47"/>
            <p:cNvSpPr txBox="1"/>
            <p:nvPr/>
          </p:nvSpPr>
          <p:spPr>
            <a:xfrm>
              <a:off x="9028198" y="2100859"/>
              <a:ext cx="1762753" cy="375445"/>
            </a:xfrm>
            <a:prstGeom prst="rect">
              <a:avLst/>
            </a:prstGeom>
            <a:noFill/>
          </p:spPr>
          <p:txBody>
            <a:bodyPr wrap="square" rtlCol="0" anchor="ctr">
              <a:spAutoFit/>
            </a:bodyPr>
            <a:lstStyle/>
            <a:p>
              <a:pPr>
                <a:lnSpc>
                  <a:spcPct val="150000"/>
                </a:lnSpc>
              </a:pPr>
              <a:r>
                <a:rPr lang="en-US" sz="1399" b="1">
                  <a:solidFill>
                    <a:schemeClr val="tx1">
                      <a:lumMod val="65000"/>
                      <a:lumOff val="35000"/>
                    </a:schemeClr>
                  </a:solidFill>
                  <a:cs typeface="+mn-ea"/>
                  <a:sym typeface="+mn-lt"/>
                </a:rPr>
                <a:t>Conversation</a:t>
              </a:r>
            </a:p>
          </p:txBody>
        </p:sp>
      </p:grpSp>
      <p:grpSp>
        <p:nvGrpSpPr>
          <p:cNvPr id="26" name="Group 51"/>
          <p:cNvGrpSpPr/>
          <p:nvPr/>
        </p:nvGrpSpPr>
        <p:grpSpPr>
          <a:xfrm>
            <a:off x="2569252" y="3520995"/>
            <a:ext cx="720926" cy="720926"/>
            <a:chOff x="2569058" y="3521000"/>
            <a:chExt cx="720966" cy="720966"/>
          </a:xfrm>
        </p:grpSpPr>
        <p:sp>
          <p:nvSpPr>
            <p:cNvPr id="27" name="Rounded Rectangle 52"/>
            <p:cNvSpPr/>
            <p:nvPr/>
          </p:nvSpPr>
          <p:spPr>
            <a:xfrm>
              <a:off x="2569058" y="3521000"/>
              <a:ext cx="720966" cy="7209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28" name="Shape 940"/>
            <p:cNvSpPr/>
            <p:nvPr/>
          </p:nvSpPr>
          <p:spPr>
            <a:xfrm>
              <a:off x="2686555" y="3723026"/>
              <a:ext cx="478913" cy="319055"/>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29" name="Rectangle 78"/>
          <p:cNvSpPr/>
          <p:nvPr/>
        </p:nvSpPr>
        <p:spPr>
          <a:xfrm>
            <a:off x="4939051" y="5105636"/>
            <a:ext cx="2411107" cy="646331"/>
          </a:xfrm>
          <a:prstGeom prst="rect">
            <a:avLst/>
          </a:prstGeom>
        </p:spPr>
        <p:txBody>
          <a:bodyPr wrap="square">
            <a:spAutoFit/>
          </a:bodyPr>
          <a:lstStyle/>
          <a:p>
            <a:pPr algn="ctr">
              <a:defRPr/>
            </a:pP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Penimau</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stebir</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paname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kolera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munre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pimusa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upsam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sart</a:t>
            </a:r>
            <a:endParaRPr lang="en-US" sz="1200">
              <a:solidFill>
                <a:schemeClr val="bg1">
                  <a:lumMod val="50000"/>
                </a:schemeClr>
              </a:solidFill>
              <a:cs typeface="+mn-ea"/>
              <a:sym typeface="+mn-lt"/>
            </a:endParaRPr>
          </a:p>
          <a:p>
            <a:pPr algn="ctr">
              <a:defRPr/>
            </a:pPr>
            <a:r>
              <a:rPr lang="en-US" sz="1200" err="1">
                <a:solidFill>
                  <a:schemeClr val="bg1">
                    <a:lumMod val="50000"/>
                  </a:schemeClr>
                </a:solidFill>
                <a:cs typeface="+mn-ea"/>
                <a:sym typeface="+mn-lt"/>
              </a:rPr>
              <a:t>taram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maka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puvore</a:t>
            </a:r>
            <a:r>
              <a:rPr lang="en-US" sz="1200">
                <a:solidFill>
                  <a:schemeClr val="bg1">
                    <a:lumMod val="50000"/>
                  </a:schemeClr>
                </a:solidFill>
                <a:cs typeface="+mn-ea"/>
                <a:sym typeface="+mn-lt"/>
              </a:rPr>
              <a:t>.</a:t>
            </a:r>
          </a:p>
        </p:txBody>
      </p:sp>
      <p:cxnSp>
        <p:nvCxnSpPr>
          <p:cNvPr id="30" name="Elbow Connector 83"/>
          <p:cNvCxnSpPr/>
          <p:nvPr/>
        </p:nvCxnSpPr>
        <p:spPr>
          <a:xfrm rot="10800000" flipH="1">
            <a:off x="6237019" y="2087080"/>
            <a:ext cx="2562721" cy="1590113"/>
          </a:xfrm>
          <a:prstGeom prst="bentConnector3">
            <a:avLst>
              <a:gd name="adj1" fmla="val 55946"/>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17"/>
          <p:cNvGrpSpPr/>
          <p:nvPr/>
        </p:nvGrpSpPr>
        <p:grpSpPr>
          <a:xfrm>
            <a:off x="4790997" y="2355231"/>
            <a:ext cx="2623760" cy="2625878"/>
            <a:chOff x="4790925" y="2355172"/>
            <a:chExt cx="2623904" cy="2626022"/>
          </a:xfrm>
        </p:grpSpPr>
        <p:grpSp>
          <p:nvGrpSpPr>
            <p:cNvPr id="32" name="Group 9"/>
            <p:cNvGrpSpPr/>
            <p:nvPr/>
          </p:nvGrpSpPr>
          <p:grpSpPr>
            <a:xfrm>
              <a:off x="4790925" y="2355172"/>
              <a:ext cx="2623904" cy="2626022"/>
              <a:chOff x="4384327" y="3450941"/>
              <a:chExt cx="3423346" cy="3426109"/>
            </a:xfrm>
            <a:solidFill>
              <a:schemeClr val="bg1">
                <a:lumMod val="85000"/>
              </a:schemeClr>
            </a:solidFill>
          </p:grpSpPr>
          <p:sp>
            <p:nvSpPr>
              <p:cNvPr id="34" name="Freeform 5"/>
              <p:cNvSpPr>
                <a:spLocks noEditPoints="1"/>
              </p:cNvSpPr>
              <p:nvPr/>
            </p:nvSpPr>
            <p:spPr bwMode="auto">
              <a:xfrm>
                <a:off x="4384327" y="3450941"/>
                <a:ext cx="3423346" cy="3426109"/>
              </a:xfrm>
              <a:custGeom>
                <a:avLst/>
                <a:gdLst>
                  <a:gd name="T0" fmla="*/ 523 w 1046"/>
                  <a:gd name="T1" fmla="*/ 1016 h 1047"/>
                  <a:gd name="T2" fmla="*/ 31 w 1046"/>
                  <a:gd name="T3" fmla="*/ 524 h 1047"/>
                  <a:gd name="T4" fmla="*/ 523 w 1046"/>
                  <a:gd name="T5" fmla="*/ 32 h 1047"/>
                  <a:gd name="T6" fmla="*/ 1015 w 1046"/>
                  <a:gd name="T7" fmla="*/ 524 h 1047"/>
                  <a:gd name="T8" fmla="*/ 523 w 1046"/>
                  <a:gd name="T9" fmla="*/ 1016 h 1047"/>
                  <a:gd name="T10" fmla="*/ 523 w 1046"/>
                  <a:gd name="T11" fmla="*/ 0 h 1047"/>
                  <a:gd name="T12" fmla="*/ 0 w 1046"/>
                  <a:gd name="T13" fmla="*/ 524 h 1047"/>
                  <a:gd name="T14" fmla="*/ 523 w 1046"/>
                  <a:gd name="T15" fmla="*/ 1047 h 1047"/>
                  <a:gd name="T16" fmla="*/ 1046 w 1046"/>
                  <a:gd name="T17" fmla="*/ 524 h 1047"/>
                  <a:gd name="T18" fmla="*/ 523 w 1046"/>
                  <a:gd name="T19" fmla="*/ 0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6" h="1047">
                    <a:moveTo>
                      <a:pt x="523" y="1016"/>
                    </a:moveTo>
                    <a:cubicBezTo>
                      <a:pt x="251" y="1016"/>
                      <a:pt x="31" y="796"/>
                      <a:pt x="31" y="524"/>
                    </a:cubicBezTo>
                    <a:cubicBezTo>
                      <a:pt x="31" y="252"/>
                      <a:pt x="251" y="32"/>
                      <a:pt x="523" y="32"/>
                    </a:cubicBezTo>
                    <a:cubicBezTo>
                      <a:pt x="795" y="32"/>
                      <a:pt x="1015" y="252"/>
                      <a:pt x="1015" y="524"/>
                    </a:cubicBezTo>
                    <a:cubicBezTo>
                      <a:pt x="1015" y="796"/>
                      <a:pt x="795" y="1016"/>
                      <a:pt x="523" y="1016"/>
                    </a:cubicBezTo>
                    <a:moveTo>
                      <a:pt x="523" y="0"/>
                    </a:moveTo>
                    <a:cubicBezTo>
                      <a:pt x="234" y="0"/>
                      <a:pt x="0" y="235"/>
                      <a:pt x="0" y="524"/>
                    </a:cubicBezTo>
                    <a:cubicBezTo>
                      <a:pt x="0" y="813"/>
                      <a:pt x="234" y="1047"/>
                      <a:pt x="523" y="1047"/>
                    </a:cubicBezTo>
                    <a:cubicBezTo>
                      <a:pt x="812" y="1047"/>
                      <a:pt x="1046" y="813"/>
                      <a:pt x="1046" y="524"/>
                    </a:cubicBezTo>
                    <a:cubicBezTo>
                      <a:pt x="1046" y="235"/>
                      <a:pt x="812" y="0"/>
                      <a:pt x="5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sz="1707">
                  <a:cs typeface="+mn-ea"/>
                  <a:sym typeface="+mn-lt"/>
                </a:endParaRPr>
              </a:p>
            </p:txBody>
          </p:sp>
          <p:sp>
            <p:nvSpPr>
              <p:cNvPr id="35" name="Freeform 6"/>
              <p:cNvSpPr>
                <a:spLocks noEditPoints="1"/>
              </p:cNvSpPr>
              <p:nvPr/>
            </p:nvSpPr>
            <p:spPr bwMode="auto">
              <a:xfrm>
                <a:off x="4583263" y="3654021"/>
                <a:ext cx="3024095" cy="3024095"/>
              </a:xfrm>
              <a:custGeom>
                <a:avLst/>
                <a:gdLst>
                  <a:gd name="T0" fmla="*/ 462 w 924"/>
                  <a:gd name="T1" fmla="*/ 891 h 924"/>
                  <a:gd name="T2" fmla="*/ 32 w 924"/>
                  <a:gd name="T3" fmla="*/ 462 h 924"/>
                  <a:gd name="T4" fmla="*/ 462 w 924"/>
                  <a:gd name="T5" fmla="*/ 32 h 924"/>
                  <a:gd name="T6" fmla="*/ 892 w 924"/>
                  <a:gd name="T7" fmla="*/ 462 h 924"/>
                  <a:gd name="T8" fmla="*/ 462 w 924"/>
                  <a:gd name="T9" fmla="*/ 891 h 924"/>
                  <a:gd name="T10" fmla="*/ 462 w 924"/>
                  <a:gd name="T11" fmla="*/ 0 h 924"/>
                  <a:gd name="T12" fmla="*/ 0 w 924"/>
                  <a:gd name="T13" fmla="*/ 462 h 924"/>
                  <a:gd name="T14" fmla="*/ 462 w 924"/>
                  <a:gd name="T15" fmla="*/ 924 h 924"/>
                  <a:gd name="T16" fmla="*/ 924 w 924"/>
                  <a:gd name="T17" fmla="*/ 462 h 924"/>
                  <a:gd name="T18" fmla="*/ 462 w 924"/>
                  <a:gd name="T19" fmla="*/ 0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4" h="924">
                    <a:moveTo>
                      <a:pt x="462" y="891"/>
                    </a:moveTo>
                    <a:cubicBezTo>
                      <a:pt x="225" y="891"/>
                      <a:pt x="32" y="699"/>
                      <a:pt x="32" y="462"/>
                    </a:cubicBezTo>
                    <a:cubicBezTo>
                      <a:pt x="32" y="225"/>
                      <a:pt x="225" y="32"/>
                      <a:pt x="462" y="32"/>
                    </a:cubicBezTo>
                    <a:cubicBezTo>
                      <a:pt x="699" y="32"/>
                      <a:pt x="892" y="225"/>
                      <a:pt x="892" y="462"/>
                    </a:cubicBezTo>
                    <a:cubicBezTo>
                      <a:pt x="892" y="699"/>
                      <a:pt x="699" y="891"/>
                      <a:pt x="462" y="891"/>
                    </a:cubicBezTo>
                    <a:moveTo>
                      <a:pt x="462" y="0"/>
                    </a:moveTo>
                    <a:cubicBezTo>
                      <a:pt x="207" y="0"/>
                      <a:pt x="0" y="207"/>
                      <a:pt x="0" y="462"/>
                    </a:cubicBezTo>
                    <a:cubicBezTo>
                      <a:pt x="0" y="717"/>
                      <a:pt x="207" y="924"/>
                      <a:pt x="462" y="924"/>
                    </a:cubicBezTo>
                    <a:cubicBezTo>
                      <a:pt x="717" y="924"/>
                      <a:pt x="924" y="717"/>
                      <a:pt x="924" y="462"/>
                    </a:cubicBezTo>
                    <a:cubicBezTo>
                      <a:pt x="924" y="207"/>
                      <a:pt x="717" y="0"/>
                      <a:pt x="46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sz="1707">
                  <a:cs typeface="+mn-ea"/>
                  <a:sym typeface="+mn-lt"/>
                </a:endParaRPr>
              </a:p>
            </p:txBody>
          </p:sp>
          <p:sp>
            <p:nvSpPr>
              <p:cNvPr id="36" name="Freeform 7"/>
              <p:cNvSpPr>
                <a:spLocks noEditPoints="1"/>
              </p:cNvSpPr>
              <p:nvPr/>
            </p:nvSpPr>
            <p:spPr bwMode="auto">
              <a:xfrm>
                <a:off x="4793250" y="3864008"/>
                <a:ext cx="2605501" cy="2604120"/>
              </a:xfrm>
              <a:custGeom>
                <a:avLst/>
                <a:gdLst>
                  <a:gd name="T0" fmla="*/ 398 w 796"/>
                  <a:gd name="T1" fmla="*/ 765 h 796"/>
                  <a:gd name="T2" fmla="*/ 31 w 796"/>
                  <a:gd name="T3" fmla="*/ 398 h 796"/>
                  <a:gd name="T4" fmla="*/ 398 w 796"/>
                  <a:gd name="T5" fmla="*/ 31 h 796"/>
                  <a:gd name="T6" fmla="*/ 765 w 796"/>
                  <a:gd name="T7" fmla="*/ 398 h 796"/>
                  <a:gd name="T8" fmla="*/ 398 w 796"/>
                  <a:gd name="T9" fmla="*/ 765 h 796"/>
                  <a:gd name="T10" fmla="*/ 398 w 796"/>
                  <a:gd name="T11" fmla="*/ 0 h 796"/>
                  <a:gd name="T12" fmla="*/ 0 w 796"/>
                  <a:gd name="T13" fmla="*/ 398 h 796"/>
                  <a:gd name="T14" fmla="*/ 398 w 796"/>
                  <a:gd name="T15" fmla="*/ 796 h 796"/>
                  <a:gd name="T16" fmla="*/ 796 w 796"/>
                  <a:gd name="T17" fmla="*/ 398 h 796"/>
                  <a:gd name="T18" fmla="*/ 398 w 796"/>
                  <a:gd name="T1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6" h="796">
                    <a:moveTo>
                      <a:pt x="398" y="765"/>
                    </a:moveTo>
                    <a:cubicBezTo>
                      <a:pt x="195" y="765"/>
                      <a:pt x="31" y="601"/>
                      <a:pt x="31" y="398"/>
                    </a:cubicBezTo>
                    <a:cubicBezTo>
                      <a:pt x="31" y="195"/>
                      <a:pt x="195" y="31"/>
                      <a:pt x="398" y="31"/>
                    </a:cubicBezTo>
                    <a:cubicBezTo>
                      <a:pt x="601" y="31"/>
                      <a:pt x="765" y="195"/>
                      <a:pt x="765" y="398"/>
                    </a:cubicBezTo>
                    <a:cubicBezTo>
                      <a:pt x="765" y="601"/>
                      <a:pt x="601" y="765"/>
                      <a:pt x="398" y="765"/>
                    </a:cubicBezTo>
                    <a:moveTo>
                      <a:pt x="398" y="0"/>
                    </a:moveTo>
                    <a:cubicBezTo>
                      <a:pt x="178" y="0"/>
                      <a:pt x="0" y="178"/>
                      <a:pt x="0" y="398"/>
                    </a:cubicBezTo>
                    <a:cubicBezTo>
                      <a:pt x="0" y="618"/>
                      <a:pt x="178" y="796"/>
                      <a:pt x="398" y="796"/>
                    </a:cubicBezTo>
                    <a:cubicBezTo>
                      <a:pt x="618" y="796"/>
                      <a:pt x="796" y="618"/>
                      <a:pt x="796" y="398"/>
                    </a:cubicBezTo>
                    <a:cubicBezTo>
                      <a:pt x="796" y="178"/>
                      <a:pt x="618" y="0"/>
                      <a:pt x="3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sz="1707">
                  <a:cs typeface="+mn-ea"/>
                  <a:sym typeface="+mn-lt"/>
                </a:endParaRPr>
              </a:p>
            </p:txBody>
          </p:sp>
          <p:sp>
            <p:nvSpPr>
              <p:cNvPr id="37" name="Freeform 8"/>
              <p:cNvSpPr>
                <a:spLocks noEditPoints="1"/>
              </p:cNvSpPr>
              <p:nvPr/>
            </p:nvSpPr>
            <p:spPr bwMode="auto">
              <a:xfrm>
                <a:off x="4996330" y="4067088"/>
                <a:ext cx="2199341" cy="2197960"/>
              </a:xfrm>
              <a:custGeom>
                <a:avLst/>
                <a:gdLst>
                  <a:gd name="T0" fmla="*/ 336 w 672"/>
                  <a:gd name="T1" fmla="*/ 639 h 672"/>
                  <a:gd name="T2" fmla="*/ 33 w 672"/>
                  <a:gd name="T3" fmla="*/ 336 h 672"/>
                  <a:gd name="T4" fmla="*/ 336 w 672"/>
                  <a:gd name="T5" fmla="*/ 32 h 672"/>
                  <a:gd name="T6" fmla="*/ 640 w 672"/>
                  <a:gd name="T7" fmla="*/ 336 h 672"/>
                  <a:gd name="T8" fmla="*/ 336 w 672"/>
                  <a:gd name="T9" fmla="*/ 639 h 672"/>
                  <a:gd name="T10" fmla="*/ 336 w 672"/>
                  <a:gd name="T11" fmla="*/ 0 h 672"/>
                  <a:gd name="T12" fmla="*/ 0 w 672"/>
                  <a:gd name="T13" fmla="*/ 336 h 672"/>
                  <a:gd name="T14" fmla="*/ 336 w 672"/>
                  <a:gd name="T15" fmla="*/ 672 h 672"/>
                  <a:gd name="T16" fmla="*/ 672 w 672"/>
                  <a:gd name="T17" fmla="*/ 336 h 672"/>
                  <a:gd name="T18" fmla="*/ 336 w 672"/>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2" h="672">
                    <a:moveTo>
                      <a:pt x="336" y="639"/>
                    </a:moveTo>
                    <a:cubicBezTo>
                      <a:pt x="168" y="639"/>
                      <a:pt x="33" y="503"/>
                      <a:pt x="33" y="336"/>
                    </a:cubicBezTo>
                    <a:cubicBezTo>
                      <a:pt x="33" y="168"/>
                      <a:pt x="168" y="32"/>
                      <a:pt x="336" y="32"/>
                    </a:cubicBezTo>
                    <a:cubicBezTo>
                      <a:pt x="504" y="32"/>
                      <a:pt x="640" y="168"/>
                      <a:pt x="640" y="336"/>
                    </a:cubicBezTo>
                    <a:cubicBezTo>
                      <a:pt x="640" y="503"/>
                      <a:pt x="504" y="639"/>
                      <a:pt x="336" y="639"/>
                    </a:cubicBezTo>
                    <a:moveTo>
                      <a:pt x="336" y="0"/>
                    </a:moveTo>
                    <a:cubicBezTo>
                      <a:pt x="151" y="0"/>
                      <a:pt x="0" y="150"/>
                      <a:pt x="0" y="336"/>
                    </a:cubicBezTo>
                    <a:cubicBezTo>
                      <a:pt x="0" y="521"/>
                      <a:pt x="151" y="672"/>
                      <a:pt x="336" y="672"/>
                    </a:cubicBezTo>
                    <a:cubicBezTo>
                      <a:pt x="521" y="672"/>
                      <a:pt x="672" y="521"/>
                      <a:pt x="672" y="336"/>
                    </a:cubicBezTo>
                    <a:cubicBezTo>
                      <a:pt x="672" y="150"/>
                      <a:pt x="521" y="0"/>
                      <a:pt x="3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sz="1707">
                  <a:cs typeface="+mn-ea"/>
                  <a:sym typeface="+mn-lt"/>
                </a:endParaRPr>
              </a:p>
            </p:txBody>
          </p:sp>
          <p:sp>
            <p:nvSpPr>
              <p:cNvPr id="38" name="Freeform 9"/>
              <p:cNvSpPr>
                <a:spLocks noEditPoints="1"/>
              </p:cNvSpPr>
              <p:nvPr/>
            </p:nvSpPr>
            <p:spPr bwMode="auto">
              <a:xfrm>
                <a:off x="5204936" y="4275694"/>
                <a:ext cx="1780748" cy="1780748"/>
              </a:xfrm>
              <a:custGeom>
                <a:avLst/>
                <a:gdLst>
                  <a:gd name="T0" fmla="*/ 272 w 544"/>
                  <a:gd name="T1" fmla="*/ 513 h 544"/>
                  <a:gd name="T2" fmla="*/ 31 w 544"/>
                  <a:gd name="T3" fmla="*/ 272 h 544"/>
                  <a:gd name="T4" fmla="*/ 272 w 544"/>
                  <a:gd name="T5" fmla="*/ 31 h 544"/>
                  <a:gd name="T6" fmla="*/ 513 w 544"/>
                  <a:gd name="T7" fmla="*/ 272 h 544"/>
                  <a:gd name="T8" fmla="*/ 272 w 544"/>
                  <a:gd name="T9" fmla="*/ 513 h 544"/>
                  <a:gd name="T10" fmla="*/ 272 w 544"/>
                  <a:gd name="T11" fmla="*/ 0 h 544"/>
                  <a:gd name="T12" fmla="*/ 0 w 544"/>
                  <a:gd name="T13" fmla="*/ 272 h 544"/>
                  <a:gd name="T14" fmla="*/ 272 w 544"/>
                  <a:gd name="T15" fmla="*/ 544 h 544"/>
                  <a:gd name="T16" fmla="*/ 544 w 544"/>
                  <a:gd name="T17" fmla="*/ 272 h 544"/>
                  <a:gd name="T18" fmla="*/ 272 w 544"/>
                  <a:gd name="T19"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544">
                    <a:moveTo>
                      <a:pt x="272" y="513"/>
                    </a:moveTo>
                    <a:cubicBezTo>
                      <a:pt x="139" y="513"/>
                      <a:pt x="31" y="405"/>
                      <a:pt x="31" y="272"/>
                    </a:cubicBezTo>
                    <a:cubicBezTo>
                      <a:pt x="31" y="139"/>
                      <a:pt x="139" y="31"/>
                      <a:pt x="272" y="31"/>
                    </a:cubicBezTo>
                    <a:cubicBezTo>
                      <a:pt x="405" y="31"/>
                      <a:pt x="513" y="139"/>
                      <a:pt x="513" y="272"/>
                    </a:cubicBezTo>
                    <a:cubicBezTo>
                      <a:pt x="513" y="405"/>
                      <a:pt x="405" y="513"/>
                      <a:pt x="272" y="513"/>
                    </a:cubicBezTo>
                    <a:moveTo>
                      <a:pt x="272" y="0"/>
                    </a:moveTo>
                    <a:cubicBezTo>
                      <a:pt x="122" y="0"/>
                      <a:pt x="0" y="121"/>
                      <a:pt x="0" y="272"/>
                    </a:cubicBezTo>
                    <a:cubicBezTo>
                      <a:pt x="0" y="422"/>
                      <a:pt x="122" y="544"/>
                      <a:pt x="272" y="544"/>
                    </a:cubicBezTo>
                    <a:cubicBezTo>
                      <a:pt x="422" y="544"/>
                      <a:pt x="544" y="422"/>
                      <a:pt x="544" y="272"/>
                    </a:cubicBezTo>
                    <a:cubicBezTo>
                      <a:pt x="544" y="121"/>
                      <a:pt x="422" y="0"/>
                      <a:pt x="2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id-ID" sz="1707">
                  <a:cs typeface="+mn-ea"/>
                  <a:sym typeface="+mn-lt"/>
                </a:endParaRPr>
              </a:p>
            </p:txBody>
          </p:sp>
        </p:grpSp>
        <p:sp>
          <p:nvSpPr>
            <p:cNvPr id="33" name="Freeform 6"/>
            <p:cNvSpPr>
              <a:spLocks noEditPoints="1"/>
            </p:cNvSpPr>
            <p:nvPr/>
          </p:nvSpPr>
          <p:spPr bwMode="auto">
            <a:xfrm flipH="1">
              <a:off x="5320327" y="2753319"/>
              <a:ext cx="1559518" cy="1664955"/>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tx1">
                <a:lumMod val="65000"/>
                <a:lumOff val="35000"/>
              </a:schemeClr>
            </a:solidFill>
            <a:ln>
              <a:noFill/>
            </a:ln>
          </p:spPr>
          <p:txBody>
            <a:bodyPr lIns="325045" tIns="162523" rIns="325045" bIns="162523"/>
            <a:lstStyle/>
            <a:p>
              <a:pPr>
                <a:defRPr/>
              </a:pPr>
              <a:endParaRPr lang="id-ID" sz="6399">
                <a:cs typeface="+mn-ea"/>
                <a:sym typeface="+mn-lt"/>
              </a:endParaRPr>
            </a:p>
          </p:txBody>
        </p:sp>
      </p:grpSp>
      <p:grpSp>
        <p:nvGrpSpPr>
          <p:cNvPr id="39" name="Group 1"/>
          <p:cNvGrpSpPr/>
          <p:nvPr/>
        </p:nvGrpSpPr>
        <p:grpSpPr>
          <a:xfrm>
            <a:off x="2569252" y="5304585"/>
            <a:ext cx="720926" cy="720926"/>
            <a:chOff x="2569058" y="5304688"/>
            <a:chExt cx="720966" cy="720966"/>
          </a:xfrm>
        </p:grpSpPr>
        <p:sp>
          <p:nvSpPr>
            <p:cNvPr id="40" name="Rounded Rectangle 69"/>
            <p:cNvSpPr/>
            <p:nvPr/>
          </p:nvSpPr>
          <p:spPr>
            <a:xfrm>
              <a:off x="2569058" y="5304688"/>
              <a:ext cx="720966" cy="72096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41" name="Freeform 2"/>
            <p:cNvSpPr>
              <a:spLocks noChangeArrowheads="1"/>
            </p:cNvSpPr>
            <p:nvPr/>
          </p:nvSpPr>
          <p:spPr bwMode="auto">
            <a:xfrm>
              <a:off x="2718824" y="5449563"/>
              <a:ext cx="431404" cy="431404"/>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2594 h 6844"/>
                <a:gd name="T40" fmla="*/ 1250 w 6844"/>
                <a:gd name="T41" fmla="*/ 1313 h 6844"/>
                <a:gd name="T42" fmla="*/ 407 w 6844"/>
                <a:gd name="T43" fmla="*/ 2563 h 6844"/>
                <a:gd name="T44" fmla="*/ 1032 w 6844"/>
                <a:gd name="T45" fmla="*/ 32 h 6844"/>
                <a:gd name="T46" fmla="*/ 1813 w 6844"/>
                <a:gd name="T47" fmla="*/ 938 h 6844"/>
                <a:gd name="T48" fmla="*/ 2157 w 6844"/>
                <a:gd name="T49" fmla="*/ 907 h 6844"/>
                <a:gd name="T50" fmla="*/ 4718 w 6844"/>
                <a:gd name="T51" fmla="*/ 907 h 6844"/>
                <a:gd name="T52" fmla="*/ 5031 w 6844"/>
                <a:gd name="T53" fmla="*/ 938 h 6844"/>
                <a:gd name="T54" fmla="*/ 5812 w 6844"/>
                <a:gd name="T55" fmla="*/ 0 h 6844"/>
                <a:gd name="T56" fmla="*/ 4562 w 6844"/>
                <a:gd name="T57" fmla="*/ 1188 h 6844"/>
                <a:gd name="T58" fmla="*/ 3437 w 6844"/>
                <a:gd name="T59" fmla="*/ 1157 h 6844"/>
                <a:gd name="T60" fmla="*/ 2282 w 6844"/>
                <a:gd name="T61" fmla="*/ 2469 h 6844"/>
                <a:gd name="T62" fmla="*/ 3718 w 6844"/>
                <a:gd name="T63" fmla="*/ 3157 h 6844"/>
                <a:gd name="T64" fmla="*/ 4562 w 6844"/>
                <a:gd name="T65" fmla="*/ 1188 h 6844"/>
                <a:gd name="T66" fmla="*/ 4562 w 6844"/>
                <a:gd name="T67" fmla="*/ 1188 h 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lnTo>
                    <a:pt x="1782" y="2750"/>
                  </a:ln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ffectLst/>
          </p:spPr>
          <p:txBody>
            <a:bodyPr wrap="none" anchor="ctr"/>
            <a:lstStyle/>
            <a:p>
              <a:endParaRPr lang="en-US" sz="1707">
                <a:cs typeface="+mn-ea"/>
                <a:sym typeface="+mn-lt"/>
              </a:endParaRPr>
            </a:p>
          </p:txBody>
        </p:sp>
      </p:grpSp>
      <p:grpSp>
        <p:nvGrpSpPr>
          <p:cNvPr id="42" name="Group 7"/>
          <p:cNvGrpSpPr/>
          <p:nvPr/>
        </p:nvGrpSpPr>
        <p:grpSpPr>
          <a:xfrm>
            <a:off x="2569252" y="1736643"/>
            <a:ext cx="720926" cy="720926"/>
            <a:chOff x="2569058" y="1736550"/>
            <a:chExt cx="720966" cy="720966"/>
          </a:xfrm>
        </p:grpSpPr>
        <p:sp>
          <p:nvSpPr>
            <p:cNvPr id="43" name="Rounded Rectangle 49"/>
            <p:cNvSpPr/>
            <p:nvPr/>
          </p:nvSpPr>
          <p:spPr>
            <a:xfrm>
              <a:off x="2569058" y="1736550"/>
              <a:ext cx="720966" cy="7209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44" name="Freeform 11"/>
            <p:cNvSpPr>
              <a:spLocks noEditPoints="1"/>
            </p:cNvSpPr>
            <p:nvPr/>
          </p:nvSpPr>
          <p:spPr bwMode="auto">
            <a:xfrm>
              <a:off x="2712568" y="1922869"/>
              <a:ext cx="411287" cy="365425"/>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nvGrpSpPr>
          <p:cNvPr id="45" name="Group 8"/>
          <p:cNvGrpSpPr/>
          <p:nvPr/>
        </p:nvGrpSpPr>
        <p:grpSpPr>
          <a:xfrm>
            <a:off x="8876228" y="1726543"/>
            <a:ext cx="720926" cy="720926"/>
            <a:chOff x="8876381" y="1726450"/>
            <a:chExt cx="720966" cy="720966"/>
          </a:xfrm>
        </p:grpSpPr>
        <p:sp>
          <p:nvSpPr>
            <p:cNvPr id="46" name="Rounded Rectangle 55"/>
            <p:cNvSpPr/>
            <p:nvPr/>
          </p:nvSpPr>
          <p:spPr>
            <a:xfrm>
              <a:off x="8876381" y="1726450"/>
              <a:ext cx="720966" cy="7209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grpSp>
          <p:nvGrpSpPr>
            <p:cNvPr id="47" name="Group 84"/>
            <p:cNvGrpSpPr/>
            <p:nvPr/>
          </p:nvGrpSpPr>
          <p:grpSpPr>
            <a:xfrm>
              <a:off x="9020861" y="1848705"/>
              <a:ext cx="466477" cy="452289"/>
              <a:chOff x="4411266" y="2303265"/>
              <a:chExt cx="325040" cy="315154"/>
            </a:xfrm>
            <a:solidFill>
              <a:schemeClr val="bg1"/>
            </a:solidFill>
          </p:grpSpPr>
          <p:sp>
            <p:nvSpPr>
              <p:cNvPr id="48"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sz="1707">
                  <a:cs typeface="+mn-ea"/>
                  <a:sym typeface="+mn-lt"/>
                </a:endParaRPr>
              </a:p>
            </p:txBody>
          </p:sp>
          <p:sp>
            <p:nvSpPr>
              <p:cNvPr id="49"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sz="1707">
                  <a:cs typeface="+mn-ea"/>
                  <a:sym typeface="+mn-lt"/>
                </a:endParaRPr>
              </a:p>
            </p:txBody>
          </p:sp>
        </p:grpSp>
      </p:grpSp>
      <p:grpSp>
        <p:nvGrpSpPr>
          <p:cNvPr id="50" name="Group 15"/>
          <p:cNvGrpSpPr/>
          <p:nvPr/>
        </p:nvGrpSpPr>
        <p:grpSpPr>
          <a:xfrm>
            <a:off x="8876228" y="3510896"/>
            <a:ext cx="720926" cy="720926"/>
            <a:chOff x="8876381" y="3510900"/>
            <a:chExt cx="720966" cy="720966"/>
          </a:xfrm>
        </p:grpSpPr>
        <p:sp>
          <p:nvSpPr>
            <p:cNvPr id="51" name="Rounded Rectangle 58"/>
            <p:cNvSpPr/>
            <p:nvPr/>
          </p:nvSpPr>
          <p:spPr>
            <a:xfrm>
              <a:off x="8876381" y="3510900"/>
              <a:ext cx="720966" cy="7209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52" name="Shape 719"/>
            <p:cNvSpPr/>
            <p:nvPr/>
          </p:nvSpPr>
          <p:spPr>
            <a:xfrm>
              <a:off x="9030386" y="3687790"/>
              <a:ext cx="396437" cy="340942"/>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rgbClr val="FFFFFF"/>
            </a:solidFill>
            <a:ln w="12700" cap="flat">
              <a:noFill/>
              <a:miter lim="400000"/>
            </a:ln>
            <a:effectLst/>
          </p:spPr>
          <p:txBody>
            <a:bodyPr wrap="square" lIns="38098" tIns="38098" rIns="38098" bIns="38098"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grpSp>
        <p:nvGrpSpPr>
          <p:cNvPr id="53" name="Group 16"/>
          <p:cNvGrpSpPr/>
          <p:nvPr/>
        </p:nvGrpSpPr>
        <p:grpSpPr>
          <a:xfrm>
            <a:off x="8876228" y="5294485"/>
            <a:ext cx="720926" cy="720926"/>
            <a:chOff x="8876381" y="5294588"/>
            <a:chExt cx="720966" cy="720966"/>
          </a:xfrm>
        </p:grpSpPr>
        <p:sp>
          <p:nvSpPr>
            <p:cNvPr id="54" name="Rounded Rectangle 72"/>
            <p:cNvSpPr/>
            <p:nvPr/>
          </p:nvSpPr>
          <p:spPr>
            <a:xfrm>
              <a:off x="8876381" y="5294588"/>
              <a:ext cx="720966" cy="7209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55" name="AutoShape 14"/>
            <p:cNvSpPr>
              <a:spLocks/>
            </p:cNvSpPr>
            <p:nvPr/>
          </p:nvSpPr>
          <p:spPr bwMode="auto">
            <a:xfrm>
              <a:off x="9080195" y="5446609"/>
              <a:ext cx="375558" cy="381744"/>
            </a:xfrm>
            <a:custGeom>
              <a:avLst/>
              <a:gdLst>
                <a:gd name="T0" fmla="*/ 21097 w 21108"/>
                <a:gd name="T1" fmla="*/ 16603 h 20969"/>
                <a:gd name="T2" fmla="*/ 17551 w 21108"/>
                <a:gd name="T3" fmla="*/ 14553 h 20969"/>
                <a:gd name="T4" fmla="*/ 13359 w 21108"/>
                <a:gd name="T5" fmla="*/ 14553 h 20969"/>
                <a:gd name="T6" fmla="*/ 13359 w 21108"/>
                <a:gd name="T7" fmla="*/ 14553 h 20969"/>
                <a:gd name="T8" fmla="*/ 13198 w 21108"/>
                <a:gd name="T9" fmla="*/ 15026 h 20969"/>
                <a:gd name="T10" fmla="*/ 13198 w 21108"/>
                <a:gd name="T11" fmla="*/ 15026 h 20969"/>
                <a:gd name="T12" fmla="*/ 13198 w 21108"/>
                <a:gd name="T13" fmla="*/ 15026 h 20969"/>
                <a:gd name="T14" fmla="*/ 12876 w 21108"/>
                <a:gd name="T15" fmla="*/ 15972 h 20969"/>
                <a:gd name="T16" fmla="*/ 13037 w 21108"/>
                <a:gd name="T17" fmla="*/ 16288 h 20969"/>
                <a:gd name="T18" fmla="*/ 11264 w 21108"/>
                <a:gd name="T19" fmla="*/ 15657 h 20969"/>
                <a:gd name="T20" fmla="*/ 8362 w 21108"/>
                <a:gd name="T21" fmla="*/ 12819 h 20969"/>
                <a:gd name="T22" fmla="*/ 5300 w 21108"/>
                <a:gd name="T23" fmla="*/ 9508 h 20969"/>
                <a:gd name="T24" fmla="*/ 4816 w 21108"/>
                <a:gd name="T25" fmla="*/ 7774 h 20969"/>
                <a:gd name="T26" fmla="*/ 5461 w 21108"/>
                <a:gd name="T27" fmla="*/ 7616 h 20969"/>
                <a:gd name="T28" fmla="*/ 5783 w 21108"/>
                <a:gd name="T29" fmla="*/ 7459 h 20969"/>
                <a:gd name="T30" fmla="*/ 6589 w 21108"/>
                <a:gd name="T31" fmla="*/ 7143 h 20969"/>
                <a:gd name="T32" fmla="*/ 6589 w 21108"/>
                <a:gd name="T33" fmla="*/ 6986 h 20969"/>
                <a:gd name="T34" fmla="*/ 6589 w 21108"/>
                <a:gd name="T35" fmla="*/ 6986 h 20969"/>
                <a:gd name="T36" fmla="*/ 7234 w 21108"/>
                <a:gd name="T37" fmla="*/ 6828 h 20969"/>
                <a:gd name="T38" fmla="*/ 7234 w 21108"/>
                <a:gd name="T39" fmla="*/ 6828 h 20969"/>
                <a:gd name="T40" fmla="*/ 6267 w 21108"/>
                <a:gd name="T41" fmla="*/ 2886 h 20969"/>
                <a:gd name="T42" fmla="*/ 3365 w 21108"/>
                <a:gd name="T43" fmla="*/ 48 h 20969"/>
                <a:gd name="T44" fmla="*/ 3365 w 21108"/>
                <a:gd name="T45" fmla="*/ 48 h 20969"/>
                <a:gd name="T46" fmla="*/ 3365 w 21108"/>
                <a:gd name="T47" fmla="*/ 48 h 20969"/>
                <a:gd name="T48" fmla="*/ 3365 w 21108"/>
                <a:gd name="T49" fmla="*/ 48 h 20969"/>
                <a:gd name="T50" fmla="*/ 2882 w 21108"/>
                <a:gd name="T51" fmla="*/ 206 h 20969"/>
                <a:gd name="T52" fmla="*/ 2882 w 21108"/>
                <a:gd name="T53" fmla="*/ 206 h 20969"/>
                <a:gd name="T54" fmla="*/ 2721 w 21108"/>
                <a:gd name="T55" fmla="*/ 206 h 20969"/>
                <a:gd name="T56" fmla="*/ 1915 w 21108"/>
                <a:gd name="T57" fmla="*/ 679 h 20969"/>
                <a:gd name="T58" fmla="*/ 1754 w 21108"/>
                <a:gd name="T59" fmla="*/ 994 h 20969"/>
                <a:gd name="T60" fmla="*/ 142 w 21108"/>
                <a:gd name="T61" fmla="*/ 5251 h 20969"/>
                <a:gd name="T62" fmla="*/ 5945 w 21108"/>
                <a:gd name="T63" fmla="*/ 14869 h 20969"/>
                <a:gd name="T64" fmla="*/ 15777 w 21108"/>
                <a:gd name="T65" fmla="*/ 20860 h 20969"/>
                <a:gd name="T66" fmla="*/ 20452 w 21108"/>
                <a:gd name="T67" fmla="*/ 18337 h 20969"/>
                <a:gd name="T68" fmla="*/ 20613 w 21108"/>
                <a:gd name="T69" fmla="*/ 18180 h 20969"/>
                <a:gd name="T70" fmla="*/ 20774 w 21108"/>
                <a:gd name="T71" fmla="*/ 17234 h 20969"/>
                <a:gd name="T72" fmla="*/ 20936 w 21108"/>
                <a:gd name="T73" fmla="*/ 17234 h 20969"/>
                <a:gd name="T74" fmla="*/ 20774 w 21108"/>
                <a:gd name="T75" fmla="*/ 17234 h 20969"/>
                <a:gd name="T76" fmla="*/ 21097 w 21108"/>
                <a:gd name="T77" fmla="*/ 16603 h 20969"/>
                <a:gd name="T78" fmla="*/ 21097 w 21108"/>
                <a:gd name="T79" fmla="*/ 16603 h 20969"/>
                <a:gd name="T80" fmla="*/ 3527 w 21108"/>
                <a:gd name="T81" fmla="*/ 364 h 20969"/>
                <a:gd name="T82" fmla="*/ 5945 w 21108"/>
                <a:gd name="T83" fmla="*/ 3044 h 20969"/>
                <a:gd name="T84" fmla="*/ 6912 w 21108"/>
                <a:gd name="T85" fmla="*/ 6355 h 20969"/>
                <a:gd name="T86" fmla="*/ 4655 w 21108"/>
                <a:gd name="T87" fmla="*/ 3675 h 20969"/>
                <a:gd name="T88" fmla="*/ 3527 w 21108"/>
                <a:gd name="T89" fmla="*/ 364 h 20969"/>
                <a:gd name="T90" fmla="*/ 17067 w 21108"/>
                <a:gd name="T91" fmla="*/ 16288 h 20969"/>
                <a:gd name="T92" fmla="*/ 13843 w 21108"/>
                <a:gd name="T93" fmla="*/ 14553 h 20969"/>
                <a:gd name="T94" fmla="*/ 17389 w 21108"/>
                <a:gd name="T95" fmla="*/ 14869 h 20969"/>
                <a:gd name="T96" fmla="*/ 20613 w 21108"/>
                <a:gd name="T97" fmla="*/ 16603 h 20969"/>
                <a:gd name="T98" fmla="*/ 17067 w 21108"/>
                <a:gd name="T99" fmla="*/ 16288 h 20969"/>
                <a:gd name="T100" fmla="*/ 17067 w 21108"/>
                <a:gd name="T101" fmla="*/ 16288 h 20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08" h="20969">
                  <a:moveTo>
                    <a:pt x="21097" y="16603"/>
                  </a:moveTo>
                  <a:cubicBezTo>
                    <a:pt x="21258" y="16130"/>
                    <a:pt x="19646" y="15026"/>
                    <a:pt x="17551" y="14553"/>
                  </a:cubicBezTo>
                  <a:cubicBezTo>
                    <a:pt x="15455" y="13923"/>
                    <a:pt x="13521" y="13923"/>
                    <a:pt x="13359" y="14553"/>
                  </a:cubicBezTo>
                  <a:cubicBezTo>
                    <a:pt x="13359" y="14553"/>
                    <a:pt x="13359" y="14553"/>
                    <a:pt x="13359" y="14553"/>
                  </a:cubicBezTo>
                  <a:cubicBezTo>
                    <a:pt x="13359" y="14553"/>
                    <a:pt x="13359" y="14711"/>
                    <a:pt x="13198" y="15026"/>
                  </a:cubicBezTo>
                  <a:cubicBezTo>
                    <a:pt x="13198" y="15026"/>
                    <a:pt x="13198" y="15026"/>
                    <a:pt x="13198" y="15026"/>
                  </a:cubicBezTo>
                  <a:cubicBezTo>
                    <a:pt x="13198" y="15026"/>
                    <a:pt x="13198" y="15026"/>
                    <a:pt x="13198" y="15026"/>
                  </a:cubicBezTo>
                  <a:cubicBezTo>
                    <a:pt x="13198" y="15342"/>
                    <a:pt x="13037" y="15815"/>
                    <a:pt x="12876" y="15972"/>
                  </a:cubicBezTo>
                  <a:cubicBezTo>
                    <a:pt x="12876" y="16130"/>
                    <a:pt x="12876" y="16130"/>
                    <a:pt x="13037" y="16288"/>
                  </a:cubicBezTo>
                  <a:cubicBezTo>
                    <a:pt x="12392" y="16288"/>
                    <a:pt x="11748" y="16130"/>
                    <a:pt x="11264" y="15657"/>
                  </a:cubicBezTo>
                  <a:cubicBezTo>
                    <a:pt x="8362" y="12819"/>
                    <a:pt x="8362" y="12819"/>
                    <a:pt x="8362" y="12819"/>
                  </a:cubicBezTo>
                  <a:cubicBezTo>
                    <a:pt x="5300" y="9508"/>
                    <a:pt x="5300" y="9508"/>
                    <a:pt x="5300" y="9508"/>
                  </a:cubicBezTo>
                  <a:cubicBezTo>
                    <a:pt x="4816" y="9035"/>
                    <a:pt x="4655" y="8405"/>
                    <a:pt x="4816" y="7774"/>
                  </a:cubicBezTo>
                  <a:cubicBezTo>
                    <a:pt x="4977" y="7616"/>
                    <a:pt x="5300" y="7616"/>
                    <a:pt x="5461" y="7616"/>
                  </a:cubicBezTo>
                  <a:cubicBezTo>
                    <a:pt x="5622" y="7616"/>
                    <a:pt x="5783" y="7616"/>
                    <a:pt x="5783" y="7459"/>
                  </a:cubicBezTo>
                  <a:cubicBezTo>
                    <a:pt x="5945" y="7459"/>
                    <a:pt x="6428" y="7301"/>
                    <a:pt x="6589" y="7143"/>
                  </a:cubicBezTo>
                  <a:cubicBezTo>
                    <a:pt x="6589" y="7143"/>
                    <a:pt x="6589" y="7143"/>
                    <a:pt x="6589" y="6986"/>
                  </a:cubicBezTo>
                  <a:cubicBezTo>
                    <a:pt x="6589" y="6986"/>
                    <a:pt x="6589" y="6986"/>
                    <a:pt x="6589" y="6986"/>
                  </a:cubicBezTo>
                  <a:cubicBezTo>
                    <a:pt x="6912" y="6986"/>
                    <a:pt x="7234" y="6828"/>
                    <a:pt x="7234" y="6828"/>
                  </a:cubicBezTo>
                  <a:cubicBezTo>
                    <a:pt x="7234" y="6828"/>
                    <a:pt x="7234" y="6828"/>
                    <a:pt x="7234" y="6828"/>
                  </a:cubicBezTo>
                  <a:cubicBezTo>
                    <a:pt x="7718" y="6513"/>
                    <a:pt x="7395" y="4778"/>
                    <a:pt x="6267" y="2886"/>
                  </a:cubicBezTo>
                  <a:cubicBezTo>
                    <a:pt x="5139" y="994"/>
                    <a:pt x="3849" y="-267"/>
                    <a:pt x="3365" y="48"/>
                  </a:cubicBezTo>
                  <a:cubicBezTo>
                    <a:pt x="3365" y="48"/>
                    <a:pt x="3365" y="48"/>
                    <a:pt x="3365" y="48"/>
                  </a:cubicBezTo>
                  <a:cubicBezTo>
                    <a:pt x="3365" y="48"/>
                    <a:pt x="3365" y="48"/>
                    <a:pt x="3365" y="48"/>
                  </a:cubicBezTo>
                  <a:cubicBezTo>
                    <a:pt x="3365" y="48"/>
                    <a:pt x="3365" y="48"/>
                    <a:pt x="3365" y="48"/>
                  </a:cubicBezTo>
                  <a:cubicBezTo>
                    <a:pt x="3365" y="48"/>
                    <a:pt x="3043" y="48"/>
                    <a:pt x="2882" y="206"/>
                  </a:cubicBezTo>
                  <a:cubicBezTo>
                    <a:pt x="2882" y="206"/>
                    <a:pt x="2882" y="206"/>
                    <a:pt x="2882" y="206"/>
                  </a:cubicBezTo>
                  <a:cubicBezTo>
                    <a:pt x="2882" y="206"/>
                    <a:pt x="2882" y="206"/>
                    <a:pt x="2721" y="206"/>
                  </a:cubicBezTo>
                  <a:cubicBezTo>
                    <a:pt x="2559" y="364"/>
                    <a:pt x="2076" y="679"/>
                    <a:pt x="1915" y="679"/>
                  </a:cubicBezTo>
                  <a:cubicBezTo>
                    <a:pt x="1915" y="837"/>
                    <a:pt x="1754" y="837"/>
                    <a:pt x="1754" y="994"/>
                  </a:cubicBezTo>
                  <a:cubicBezTo>
                    <a:pt x="464" y="2098"/>
                    <a:pt x="-342" y="3832"/>
                    <a:pt x="142" y="5251"/>
                  </a:cubicBezTo>
                  <a:cubicBezTo>
                    <a:pt x="303" y="7932"/>
                    <a:pt x="2559" y="11400"/>
                    <a:pt x="5945" y="14869"/>
                  </a:cubicBezTo>
                  <a:cubicBezTo>
                    <a:pt x="9330" y="18337"/>
                    <a:pt x="13037" y="20545"/>
                    <a:pt x="15777" y="20860"/>
                  </a:cubicBezTo>
                  <a:cubicBezTo>
                    <a:pt x="17551" y="21333"/>
                    <a:pt x="19324" y="20229"/>
                    <a:pt x="20452" y="18337"/>
                  </a:cubicBezTo>
                  <a:cubicBezTo>
                    <a:pt x="20452" y="18337"/>
                    <a:pt x="20613" y="18180"/>
                    <a:pt x="20613" y="18180"/>
                  </a:cubicBezTo>
                  <a:cubicBezTo>
                    <a:pt x="20613" y="18022"/>
                    <a:pt x="20774" y="17549"/>
                    <a:pt x="20774" y="17234"/>
                  </a:cubicBezTo>
                  <a:cubicBezTo>
                    <a:pt x="20774" y="17234"/>
                    <a:pt x="20774" y="17234"/>
                    <a:pt x="20936" y="17234"/>
                  </a:cubicBezTo>
                  <a:cubicBezTo>
                    <a:pt x="20774" y="17234"/>
                    <a:pt x="20774" y="17234"/>
                    <a:pt x="20774" y="17234"/>
                  </a:cubicBezTo>
                  <a:cubicBezTo>
                    <a:pt x="20936" y="16918"/>
                    <a:pt x="20936" y="16761"/>
                    <a:pt x="21097" y="16603"/>
                  </a:cubicBezTo>
                  <a:cubicBezTo>
                    <a:pt x="21097" y="16603"/>
                    <a:pt x="21097" y="16603"/>
                    <a:pt x="21097" y="16603"/>
                  </a:cubicBezTo>
                  <a:close/>
                  <a:moveTo>
                    <a:pt x="3527" y="364"/>
                  </a:moveTo>
                  <a:cubicBezTo>
                    <a:pt x="3849" y="364"/>
                    <a:pt x="4816" y="1152"/>
                    <a:pt x="5945" y="3044"/>
                  </a:cubicBezTo>
                  <a:cubicBezTo>
                    <a:pt x="7073" y="4936"/>
                    <a:pt x="7073" y="6197"/>
                    <a:pt x="6912" y="6355"/>
                  </a:cubicBezTo>
                  <a:cubicBezTo>
                    <a:pt x="6751" y="6355"/>
                    <a:pt x="5622" y="5567"/>
                    <a:pt x="4655" y="3675"/>
                  </a:cubicBezTo>
                  <a:cubicBezTo>
                    <a:pt x="3527" y="1783"/>
                    <a:pt x="3365" y="521"/>
                    <a:pt x="3527" y="364"/>
                  </a:cubicBezTo>
                  <a:close/>
                  <a:moveTo>
                    <a:pt x="17067" y="16288"/>
                  </a:moveTo>
                  <a:cubicBezTo>
                    <a:pt x="14810" y="15657"/>
                    <a:pt x="13843" y="14869"/>
                    <a:pt x="13843" y="14553"/>
                  </a:cubicBezTo>
                  <a:cubicBezTo>
                    <a:pt x="14004" y="14396"/>
                    <a:pt x="15294" y="14238"/>
                    <a:pt x="17389" y="14869"/>
                  </a:cubicBezTo>
                  <a:cubicBezTo>
                    <a:pt x="19485" y="15499"/>
                    <a:pt x="20613" y="16288"/>
                    <a:pt x="20613" y="16603"/>
                  </a:cubicBezTo>
                  <a:cubicBezTo>
                    <a:pt x="20452" y="16761"/>
                    <a:pt x="19001" y="16918"/>
                    <a:pt x="17067" y="16288"/>
                  </a:cubicBezTo>
                  <a:close/>
                  <a:moveTo>
                    <a:pt x="17067" y="16288"/>
                  </a:moveTo>
                </a:path>
              </a:pathLst>
            </a:custGeom>
            <a:solidFill>
              <a:srgbClr val="FFFFFF"/>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707">
                <a:cs typeface="+mn-ea"/>
                <a:sym typeface="+mn-lt"/>
              </a:endParaRPr>
            </a:p>
          </p:txBody>
        </p:sp>
      </p:grpSp>
      <p:pic>
        <p:nvPicPr>
          <p:cNvPr id="64" name="图片 63"/>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65"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66"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759879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Effect transition="in" filter="fade">
                                      <p:cBhvr>
                                        <p:cTn id="31" dur="500"/>
                                        <p:tgtEl>
                                          <p:spTgt spid="45"/>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500"/>
                                        <p:tgtEl>
                                          <p:spTgt spid="3"/>
                                        </p:tgtEl>
                                      </p:cBhvr>
                                    </p:animEffect>
                                  </p:childTnLst>
                                </p:cTn>
                              </p:par>
                            </p:childTnLst>
                          </p:cTn>
                        </p:par>
                        <p:par>
                          <p:cTn id="54" fill="hold">
                            <p:stCondLst>
                              <p:cond delay="5500"/>
                            </p:stCondLst>
                            <p:childTnLst>
                              <p:par>
                                <p:cTn id="55" presetID="53" presetClass="entr" presetSubtype="16"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p:cTn id="57" dur="500" fill="hold"/>
                                        <p:tgtEl>
                                          <p:spTgt spid="50"/>
                                        </p:tgtEl>
                                        <p:attrNameLst>
                                          <p:attrName>ppt_w</p:attrName>
                                        </p:attrNameLst>
                                      </p:cBhvr>
                                      <p:tavLst>
                                        <p:tav tm="0">
                                          <p:val>
                                            <p:fltVal val="0"/>
                                          </p:val>
                                        </p:tav>
                                        <p:tav tm="100000">
                                          <p:val>
                                            <p:strVal val="#ppt_w"/>
                                          </p:val>
                                        </p:tav>
                                      </p:tavLst>
                                    </p:anim>
                                    <p:anim calcmode="lin" valueType="num">
                                      <p:cBhvr>
                                        <p:cTn id="58" dur="500" fill="hold"/>
                                        <p:tgtEl>
                                          <p:spTgt spid="50"/>
                                        </p:tgtEl>
                                        <p:attrNameLst>
                                          <p:attrName>ppt_h</p:attrName>
                                        </p:attrNameLst>
                                      </p:cBhvr>
                                      <p:tavLst>
                                        <p:tav tm="0">
                                          <p:val>
                                            <p:fltVal val="0"/>
                                          </p:val>
                                        </p:tav>
                                        <p:tav tm="100000">
                                          <p:val>
                                            <p:strVal val="#ppt_h"/>
                                          </p:val>
                                        </p:tav>
                                      </p:tavLst>
                                    </p:anim>
                                    <p:animEffect transition="in" filter="fade">
                                      <p:cBhvr>
                                        <p:cTn id="59" dur="500"/>
                                        <p:tgtEl>
                                          <p:spTgt spid="50"/>
                                        </p:tgtEl>
                                      </p:cBhvr>
                                    </p:animEffect>
                                  </p:childTnLst>
                                </p:cTn>
                              </p:par>
                            </p:childTnLst>
                          </p:cTn>
                        </p:par>
                        <p:par>
                          <p:cTn id="60" fill="hold">
                            <p:stCondLst>
                              <p:cond delay="6000"/>
                            </p:stCondLst>
                            <p:childTnLst>
                              <p:par>
                                <p:cTn id="61" presetID="10" presetClass="entr" presetSubtype="0"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6500"/>
                            </p:stCondLst>
                            <p:childTnLst>
                              <p:par>
                                <p:cTn id="65" presetID="22" presetClass="entr" presetSubtype="2"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right)">
                                      <p:cBhvr>
                                        <p:cTn id="67" dur="500"/>
                                        <p:tgtEl>
                                          <p:spTgt spid="5"/>
                                        </p:tgtEl>
                                      </p:cBhvr>
                                    </p:animEffect>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Effect transition="in" filter="fade">
                                      <p:cBhvr>
                                        <p:cTn id="73" dur="500"/>
                                        <p:tgtEl>
                                          <p:spTgt spid="39"/>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childTnLst>
                          </p:cTn>
                        </p:par>
                        <p:par>
                          <p:cTn id="78" fill="hold">
                            <p:stCondLst>
                              <p:cond delay="8000"/>
                            </p:stCondLst>
                            <p:childTnLst>
                              <p:par>
                                <p:cTn id="79" presetID="22" presetClass="entr" presetSubtype="8"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wipe(left)">
                                      <p:cBhvr>
                                        <p:cTn id="81" dur="500"/>
                                        <p:tgtEl>
                                          <p:spTgt spid="2"/>
                                        </p:tgtEl>
                                      </p:cBhvr>
                                    </p:animEffect>
                                  </p:childTnLst>
                                </p:cTn>
                              </p:par>
                            </p:childTnLst>
                          </p:cTn>
                        </p:par>
                        <p:par>
                          <p:cTn id="82" fill="hold">
                            <p:stCondLst>
                              <p:cond delay="8500"/>
                            </p:stCondLst>
                            <p:childTnLst>
                              <p:par>
                                <p:cTn id="83" presetID="53" presetClass="entr" presetSubtype="16"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Effect transition="in" filter="fade">
                                      <p:cBhvr>
                                        <p:cTn id="87" dur="500"/>
                                        <p:tgtEl>
                                          <p:spTgt spid="53"/>
                                        </p:tgtEl>
                                      </p:cBhvr>
                                    </p:animEffect>
                                  </p:childTnLst>
                                </p:cTn>
                              </p:par>
                            </p:childTnLst>
                          </p:cTn>
                        </p:par>
                        <p:par>
                          <p:cTn id="88" fill="hold">
                            <p:stCondLst>
                              <p:cond delay="9000"/>
                            </p:stCondLst>
                            <p:childTnLst>
                              <p:par>
                                <p:cTn id="89" presetID="10" presetClass="entr" presetSubtype="0" fill="hold"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childTnLst>
                          </p:cTn>
                        </p:par>
                        <p:par>
                          <p:cTn id="92" fill="hold">
                            <p:stCondLst>
                              <p:cond delay="9500"/>
                            </p:stCondLst>
                            <p:childTnLst>
                              <p:par>
                                <p:cTn id="93" presetID="22" presetClass="entr" presetSubtype="1"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up)">
                                      <p:cBhvr>
                                        <p:cTn id="9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815"/>
          <p:cNvSpPr/>
          <p:nvPr/>
        </p:nvSpPr>
        <p:spPr>
          <a:xfrm>
            <a:off x="12429" y="3932338"/>
            <a:ext cx="12194252" cy="112045"/>
          </a:xfrm>
          <a:prstGeom prst="rect">
            <a:avLst/>
          </a:prstGeom>
          <a:solidFill>
            <a:schemeClr val="bg1">
              <a:lumMod val="75000"/>
            </a:schemeClr>
          </a:solidFill>
          <a:ln w="12700">
            <a:miter lim="400000"/>
          </a:ln>
        </p:spPr>
        <p:txBody>
          <a:bodyPr lIns="50797" tIns="50797" rIns="50797" bIns="50797" anchor="ct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nvGrpSpPr>
          <p:cNvPr id="3" name="Group 1"/>
          <p:cNvGrpSpPr/>
          <p:nvPr/>
        </p:nvGrpSpPr>
        <p:grpSpPr>
          <a:xfrm>
            <a:off x="1287952" y="3077841"/>
            <a:ext cx="2077276" cy="653600"/>
            <a:chOff x="1287687" y="3077822"/>
            <a:chExt cx="2077390" cy="653636"/>
          </a:xfrm>
        </p:grpSpPr>
        <p:grpSp>
          <p:nvGrpSpPr>
            <p:cNvPr id="4" name="Group 1818"/>
            <p:cNvGrpSpPr/>
            <p:nvPr/>
          </p:nvGrpSpPr>
          <p:grpSpPr>
            <a:xfrm>
              <a:off x="1287687" y="3077822"/>
              <a:ext cx="2077389" cy="653636"/>
              <a:chOff x="0" y="0"/>
              <a:chExt cx="4153686" cy="1306925"/>
            </a:xfrm>
          </p:grpSpPr>
          <p:sp>
            <p:nvSpPr>
              <p:cNvPr id="7" name="Shape 1816"/>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8" name="Shape 1817"/>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5" name="TextBox 30"/>
            <p:cNvSpPr txBox="1"/>
            <p:nvPr/>
          </p:nvSpPr>
          <p:spPr>
            <a:xfrm>
              <a:off x="1287687" y="3245715"/>
              <a:ext cx="892457" cy="215327"/>
            </a:xfrm>
            <a:prstGeom prst="rect">
              <a:avLst/>
            </a:prstGeom>
            <a:noFill/>
          </p:spPr>
          <p:txBody>
            <a:bodyPr wrap="square" lIns="0" tIns="0" rIns="0" bIns="0" rtlCol="0">
              <a:spAutoFit/>
            </a:bodyPr>
            <a:lstStyle/>
            <a:p>
              <a:pPr algn="ctr"/>
              <a:r>
                <a:rPr lang="en-GB" sz="1399" b="1">
                  <a:solidFill>
                    <a:schemeClr val="bg1"/>
                  </a:solidFill>
                  <a:cs typeface="+mn-ea"/>
                  <a:sym typeface="+mn-lt"/>
                </a:rPr>
                <a:t>01</a:t>
              </a:r>
            </a:p>
          </p:txBody>
        </p:sp>
        <p:sp>
          <p:nvSpPr>
            <p:cNvPr id="6" name="Text Placeholder 2"/>
            <p:cNvSpPr txBox="1">
              <a:spLocks/>
            </p:cNvSpPr>
            <p:nvPr/>
          </p:nvSpPr>
          <p:spPr>
            <a:xfrm>
              <a:off x="2088194" y="3175312"/>
              <a:ext cx="1276883" cy="345128"/>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399">
                  <a:solidFill>
                    <a:schemeClr val="tx1">
                      <a:lumMod val="75000"/>
                      <a:lumOff val="25000"/>
                    </a:schemeClr>
                  </a:solidFill>
                  <a:cs typeface="+mn-ea"/>
                  <a:sym typeface="+mn-lt"/>
                </a:rPr>
                <a:t>Europe</a:t>
              </a:r>
            </a:p>
          </p:txBody>
        </p:sp>
      </p:grpSp>
      <p:grpSp>
        <p:nvGrpSpPr>
          <p:cNvPr id="9" name="Group 3"/>
          <p:cNvGrpSpPr/>
          <p:nvPr/>
        </p:nvGrpSpPr>
        <p:grpSpPr>
          <a:xfrm>
            <a:off x="8135700" y="3077841"/>
            <a:ext cx="2085138" cy="653600"/>
            <a:chOff x="8135812" y="3077822"/>
            <a:chExt cx="2085252" cy="653636"/>
          </a:xfrm>
        </p:grpSpPr>
        <p:grpSp>
          <p:nvGrpSpPr>
            <p:cNvPr id="10" name="Group 1830"/>
            <p:cNvGrpSpPr/>
            <p:nvPr/>
          </p:nvGrpSpPr>
          <p:grpSpPr>
            <a:xfrm>
              <a:off x="8135812" y="3077822"/>
              <a:ext cx="2077389" cy="653636"/>
              <a:chOff x="0" y="0"/>
              <a:chExt cx="4153686" cy="1306925"/>
            </a:xfrm>
          </p:grpSpPr>
          <p:sp>
            <p:nvSpPr>
              <p:cNvPr id="13" name="Shape 1828"/>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14" name="Shape 1829"/>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11" name="TextBox 32"/>
            <p:cNvSpPr txBox="1"/>
            <p:nvPr/>
          </p:nvSpPr>
          <p:spPr>
            <a:xfrm>
              <a:off x="8143674" y="3230999"/>
              <a:ext cx="892457" cy="184676"/>
            </a:xfrm>
            <a:prstGeom prst="rect">
              <a:avLst/>
            </a:prstGeom>
            <a:noFill/>
          </p:spPr>
          <p:txBody>
            <a:bodyPr wrap="square" lIns="0" tIns="0" rIns="0" bIns="0" rtlCol="0">
              <a:spAutoFit/>
            </a:bodyPr>
            <a:lstStyle/>
            <a:p>
              <a:pPr algn="ctr"/>
              <a:r>
                <a:rPr lang="en-GB" sz="1200" b="1">
                  <a:solidFill>
                    <a:schemeClr val="bg1"/>
                  </a:solidFill>
                  <a:cs typeface="+mn-ea"/>
                  <a:sym typeface="+mn-lt"/>
                </a:rPr>
                <a:t>03</a:t>
              </a:r>
            </a:p>
          </p:txBody>
        </p:sp>
        <p:sp>
          <p:nvSpPr>
            <p:cNvPr id="12" name="Text Placeholder 2"/>
            <p:cNvSpPr txBox="1">
              <a:spLocks/>
            </p:cNvSpPr>
            <p:nvPr/>
          </p:nvSpPr>
          <p:spPr>
            <a:xfrm>
              <a:off x="8944181" y="3177741"/>
              <a:ext cx="1276883" cy="350319"/>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399">
                  <a:solidFill>
                    <a:schemeClr val="tx1">
                      <a:lumMod val="75000"/>
                      <a:lumOff val="25000"/>
                    </a:schemeClr>
                  </a:solidFill>
                  <a:cs typeface="+mn-ea"/>
                  <a:sym typeface="+mn-lt"/>
                </a:rPr>
                <a:t>Africa</a:t>
              </a:r>
            </a:p>
          </p:txBody>
        </p:sp>
      </p:grpSp>
      <p:grpSp>
        <p:nvGrpSpPr>
          <p:cNvPr id="15" name="Group 2"/>
          <p:cNvGrpSpPr/>
          <p:nvPr/>
        </p:nvGrpSpPr>
        <p:grpSpPr>
          <a:xfrm>
            <a:off x="4729535" y="4251068"/>
            <a:ext cx="2077276" cy="653599"/>
            <a:chOff x="4729460" y="4251112"/>
            <a:chExt cx="2077390" cy="653635"/>
          </a:xfrm>
        </p:grpSpPr>
        <p:grpSp>
          <p:nvGrpSpPr>
            <p:cNvPr id="16" name="Group 1825"/>
            <p:cNvGrpSpPr/>
            <p:nvPr/>
          </p:nvGrpSpPr>
          <p:grpSpPr>
            <a:xfrm rot="10800000" flipH="1">
              <a:off x="4729460" y="4251112"/>
              <a:ext cx="2077390" cy="653635"/>
              <a:chOff x="0" y="0"/>
              <a:chExt cx="4153686" cy="1306925"/>
            </a:xfrm>
          </p:grpSpPr>
          <p:sp>
            <p:nvSpPr>
              <p:cNvPr id="19" name="Shape 1823"/>
              <p:cNvSpPr/>
              <p:nvPr/>
            </p:nvSpPr>
            <p:spPr>
              <a:xfrm>
                <a:off x="0" y="22865"/>
                <a:ext cx="1784445" cy="1279641"/>
              </a:xfrm>
              <a:custGeom>
                <a:avLst/>
                <a:gdLst/>
                <a:ahLst/>
                <a:cxnLst>
                  <a:cxn ang="0">
                    <a:pos x="wd2" y="hd2"/>
                  </a:cxn>
                  <a:cxn ang="5400000">
                    <a:pos x="wd2" y="hd2"/>
                  </a:cxn>
                  <a:cxn ang="10800000">
                    <a:pos x="wd2" y="hd2"/>
                  </a:cxn>
                  <a:cxn ang="16200000">
                    <a:pos x="wd2" y="hd2"/>
                  </a:cxn>
                </a:cxnLst>
                <a:rect l="0" t="0" r="r" b="b"/>
                <a:pathLst>
                  <a:path w="21335" h="21338" extrusionOk="0">
                    <a:moveTo>
                      <a:pt x="0" y="7986"/>
                    </a:moveTo>
                    <a:cubicBezTo>
                      <a:pt x="0" y="12396"/>
                      <a:pt x="2565" y="15970"/>
                      <a:pt x="5726" y="15970"/>
                    </a:cubicBezTo>
                    <a:lnTo>
                      <a:pt x="15580" y="15970"/>
                    </a:lnTo>
                    <a:cubicBezTo>
                      <a:pt x="17334" y="15970"/>
                      <a:pt x="18801" y="21600"/>
                      <a:pt x="20304" y="21328"/>
                    </a:cubicBezTo>
                    <a:cubicBezTo>
                      <a:pt x="21600" y="21094"/>
                      <a:pt x="21306" y="9950"/>
                      <a:pt x="21306" y="7986"/>
                    </a:cubicBezTo>
                    <a:lnTo>
                      <a:pt x="21306" y="7986"/>
                    </a:lnTo>
                    <a:cubicBezTo>
                      <a:pt x="21306" y="3574"/>
                      <a:pt x="18744" y="0"/>
                      <a:pt x="15580" y="0"/>
                    </a:cubicBezTo>
                    <a:lnTo>
                      <a:pt x="5726" y="0"/>
                    </a:lnTo>
                    <a:cubicBezTo>
                      <a:pt x="2565" y="0"/>
                      <a:pt x="0" y="3574"/>
                      <a:pt x="0" y="7986"/>
                    </a:cubicBezTo>
                    <a:cubicBezTo>
                      <a:pt x="0" y="7986"/>
                      <a:pt x="0" y="7986"/>
                      <a:pt x="0" y="7986"/>
                    </a:cubicBezTo>
                    <a:close/>
                  </a:path>
                </a:pathLst>
              </a:custGeom>
              <a:solidFill>
                <a:schemeClr val="accent2"/>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20" name="Shape 1824"/>
              <p:cNvSpPr/>
              <p:nvPr/>
            </p:nvSpPr>
            <p:spPr>
              <a:xfrm>
                <a:off x="1600593" y="0"/>
                <a:ext cx="2553094" cy="1306926"/>
              </a:xfrm>
              <a:custGeom>
                <a:avLst/>
                <a:gdLst/>
                <a:ahLst/>
                <a:cxnLst>
                  <a:cxn ang="0">
                    <a:pos x="wd2" y="hd2"/>
                  </a:cxn>
                  <a:cxn ang="5400000">
                    <a:pos x="wd2" y="hd2"/>
                  </a:cxn>
                  <a:cxn ang="10800000">
                    <a:pos x="wd2" y="hd2"/>
                  </a:cxn>
                  <a:cxn ang="16200000">
                    <a:pos x="wd2" y="hd2"/>
                  </a:cxn>
                </a:cxnLst>
                <a:rect l="0" t="0" r="r" b="b"/>
                <a:pathLst>
                  <a:path w="21410" h="21337" extrusionOk="0">
                    <a:moveTo>
                      <a:pt x="21410" y="7985"/>
                    </a:moveTo>
                    <a:cubicBezTo>
                      <a:pt x="21410" y="12396"/>
                      <a:pt x="19574" y="15972"/>
                      <a:pt x="17309" y="15972"/>
                    </a:cubicBezTo>
                    <a:lnTo>
                      <a:pt x="4122" y="15972"/>
                    </a:lnTo>
                    <a:cubicBezTo>
                      <a:pt x="2867" y="15972"/>
                      <a:pt x="1816" y="21600"/>
                      <a:pt x="738" y="21327"/>
                    </a:cubicBezTo>
                    <a:cubicBezTo>
                      <a:pt x="-190" y="21094"/>
                      <a:pt x="21" y="9953"/>
                      <a:pt x="21" y="7985"/>
                    </a:cubicBezTo>
                    <a:lnTo>
                      <a:pt x="21" y="7985"/>
                    </a:lnTo>
                    <a:cubicBezTo>
                      <a:pt x="21" y="3576"/>
                      <a:pt x="1857" y="0"/>
                      <a:pt x="4122" y="0"/>
                    </a:cubicBezTo>
                    <a:lnTo>
                      <a:pt x="17309" y="0"/>
                    </a:lnTo>
                    <a:cubicBezTo>
                      <a:pt x="19574" y="0"/>
                      <a:pt x="21410" y="3576"/>
                      <a:pt x="21410" y="7985"/>
                    </a:cubicBezTo>
                    <a:cubicBezTo>
                      <a:pt x="21410" y="7985"/>
                      <a:pt x="21410" y="7985"/>
                      <a:pt x="21410" y="7985"/>
                    </a:cubicBezTo>
                    <a:close/>
                  </a:path>
                </a:pathLst>
              </a:custGeom>
              <a:solidFill>
                <a:schemeClr val="bg1">
                  <a:lumMod val="85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17" name="TextBox 34"/>
            <p:cNvSpPr txBox="1"/>
            <p:nvPr/>
          </p:nvSpPr>
          <p:spPr>
            <a:xfrm>
              <a:off x="4729460" y="4559334"/>
              <a:ext cx="892457" cy="184676"/>
            </a:xfrm>
            <a:prstGeom prst="rect">
              <a:avLst/>
            </a:prstGeom>
            <a:noFill/>
          </p:spPr>
          <p:txBody>
            <a:bodyPr wrap="square" lIns="0" tIns="0" rIns="0" bIns="0" rtlCol="0">
              <a:spAutoFit/>
            </a:bodyPr>
            <a:lstStyle/>
            <a:p>
              <a:pPr algn="ctr"/>
              <a:r>
                <a:rPr lang="en-GB" sz="1200" b="1">
                  <a:solidFill>
                    <a:schemeClr val="bg1"/>
                  </a:solidFill>
                  <a:cs typeface="+mn-ea"/>
                  <a:sym typeface="+mn-lt"/>
                </a:rPr>
                <a:t>02</a:t>
              </a:r>
            </a:p>
          </p:txBody>
        </p:sp>
        <p:sp>
          <p:nvSpPr>
            <p:cNvPr id="18" name="Text Placeholder 2"/>
            <p:cNvSpPr txBox="1">
              <a:spLocks/>
            </p:cNvSpPr>
            <p:nvPr/>
          </p:nvSpPr>
          <p:spPr>
            <a:xfrm>
              <a:off x="5529967" y="4506076"/>
              <a:ext cx="1276883" cy="336984"/>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399">
                  <a:solidFill>
                    <a:schemeClr val="tx1">
                      <a:lumMod val="75000"/>
                      <a:lumOff val="25000"/>
                    </a:schemeClr>
                  </a:solidFill>
                  <a:cs typeface="+mn-ea"/>
                  <a:sym typeface="+mn-lt"/>
                </a:rPr>
                <a:t>USA</a:t>
              </a:r>
            </a:p>
          </p:txBody>
        </p:sp>
      </p:grpSp>
      <p:grpSp>
        <p:nvGrpSpPr>
          <p:cNvPr id="21" name="Group 42"/>
          <p:cNvGrpSpPr/>
          <p:nvPr/>
        </p:nvGrpSpPr>
        <p:grpSpPr>
          <a:xfrm rot="5400000" flipV="1">
            <a:off x="1980539" y="3849356"/>
            <a:ext cx="266258" cy="266258"/>
            <a:chOff x="442225" y="2838100"/>
            <a:chExt cx="266273" cy="266273"/>
          </a:xfrm>
        </p:grpSpPr>
        <p:sp>
          <p:nvSpPr>
            <p:cNvPr id="22"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solidFill>
                <a:schemeClr val="bg1"/>
              </a:solid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nvGrpSpPr>
            <p:cNvPr id="23" name="Group 919"/>
            <p:cNvGrpSpPr/>
            <p:nvPr/>
          </p:nvGrpSpPr>
          <p:grpSpPr>
            <a:xfrm rot="5400000">
              <a:off x="510931" y="2898570"/>
              <a:ext cx="143146" cy="145334"/>
              <a:chOff x="-674620" y="1137916"/>
              <a:chExt cx="286039" cy="290411"/>
            </a:xfrm>
          </p:grpSpPr>
          <p:sp>
            <p:nvSpPr>
              <p:cNvPr id="24"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25"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grpSp>
        <p:nvGrpSpPr>
          <p:cNvPr id="26" name="Group 47"/>
          <p:cNvGrpSpPr/>
          <p:nvPr/>
        </p:nvGrpSpPr>
        <p:grpSpPr>
          <a:xfrm rot="16200000">
            <a:off x="5420384" y="3849356"/>
            <a:ext cx="266258" cy="266258"/>
            <a:chOff x="442225" y="2838100"/>
            <a:chExt cx="266273" cy="266273"/>
          </a:xfrm>
        </p:grpSpPr>
        <p:sp>
          <p:nvSpPr>
            <p:cNvPr id="27"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solidFill>
                <a:schemeClr val="bg1"/>
              </a:solid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nvGrpSpPr>
            <p:cNvPr id="28" name="Group 919"/>
            <p:cNvGrpSpPr/>
            <p:nvPr/>
          </p:nvGrpSpPr>
          <p:grpSpPr>
            <a:xfrm rot="5400000">
              <a:off x="510931" y="2898570"/>
              <a:ext cx="143146" cy="145334"/>
              <a:chOff x="-674620" y="1137916"/>
              <a:chExt cx="286039" cy="290411"/>
            </a:xfrm>
          </p:grpSpPr>
          <p:sp>
            <p:nvSpPr>
              <p:cNvPr id="29"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0"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grpSp>
        <p:nvGrpSpPr>
          <p:cNvPr id="31" name="Group 52"/>
          <p:cNvGrpSpPr/>
          <p:nvPr/>
        </p:nvGrpSpPr>
        <p:grpSpPr>
          <a:xfrm rot="5400000" flipV="1">
            <a:off x="8840455" y="3849356"/>
            <a:ext cx="266258" cy="266258"/>
            <a:chOff x="442225" y="2838100"/>
            <a:chExt cx="266273" cy="266273"/>
          </a:xfrm>
        </p:grpSpPr>
        <p:sp>
          <p:nvSpPr>
            <p:cNvPr id="32" name="Shape 916"/>
            <p:cNvSpPr/>
            <p:nvPr/>
          </p:nvSpPr>
          <p:spPr>
            <a:xfrm rot="10800000">
              <a:off x="442225" y="2838100"/>
              <a:ext cx="266273" cy="266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solidFill>
                <a:schemeClr val="bg1"/>
              </a:solid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nvGrpSpPr>
            <p:cNvPr id="33" name="Group 919"/>
            <p:cNvGrpSpPr/>
            <p:nvPr/>
          </p:nvGrpSpPr>
          <p:grpSpPr>
            <a:xfrm rot="5400000">
              <a:off x="510931" y="2898570"/>
              <a:ext cx="143146" cy="145334"/>
              <a:chOff x="-674620" y="1137916"/>
              <a:chExt cx="286039" cy="290411"/>
            </a:xfrm>
          </p:grpSpPr>
          <p:sp>
            <p:nvSpPr>
              <p:cNvPr id="34" name="Shape 917"/>
              <p:cNvSpPr/>
              <p:nvPr/>
            </p:nvSpPr>
            <p:spPr>
              <a:xfrm>
                <a:off x="-674619" y="1137916"/>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5" name="Shape 918"/>
              <p:cNvSpPr/>
              <p:nvPr/>
            </p:nvSpPr>
            <p:spPr>
              <a:xfrm>
                <a:off x="-674620" y="1266634"/>
                <a:ext cx="286038" cy="161693"/>
              </a:xfrm>
              <a:custGeom>
                <a:avLst/>
                <a:gdLst/>
                <a:ahLst/>
                <a:cxnLst>
                  <a:cxn ang="0">
                    <a:pos x="wd2" y="hd2"/>
                  </a:cxn>
                  <a:cxn ang="5400000">
                    <a:pos x="wd2" y="hd2"/>
                  </a:cxn>
                  <a:cxn ang="10800000">
                    <a:pos x="wd2" y="hd2"/>
                  </a:cxn>
                  <a:cxn ang="16200000">
                    <a:pos x="wd2" y="hd2"/>
                  </a:cxn>
                </a:cxnLst>
                <a:rect l="0" t="0" r="r" b="b"/>
                <a:pathLst>
                  <a:path w="21287" h="21059" extrusionOk="0">
                    <a:moveTo>
                      <a:pt x="2732" y="20247"/>
                    </a:moveTo>
                    <a:cubicBezTo>
                      <a:pt x="2108" y="21329"/>
                      <a:pt x="1094" y="21329"/>
                      <a:pt x="470" y="20247"/>
                    </a:cubicBezTo>
                    <a:cubicBezTo>
                      <a:pt x="-157" y="19164"/>
                      <a:pt x="-157" y="17409"/>
                      <a:pt x="470" y="16317"/>
                    </a:cubicBezTo>
                    <a:lnTo>
                      <a:pt x="9510" y="811"/>
                    </a:lnTo>
                    <a:cubicBezTo>
                      <a:pt x="10135" y="-271"/>
                      <a:pt x="11149" y="-271"/>
                      <a:pt x="11776" y="811"/>
                    </a:cubicBezTo>
                    <a:lnTo>
                      <a:pt x="20816" y="16317"/>
                    </a:lnTo>
                    <a:cubicBezTo>
                      <a:pt x="21443" y="17409"/>
                      <a:pt x="21443" y="19154"/>
                      <a:pt x="20816" y="20247"/>
                    </a:cubicBezTo>
                    <a:cubicBezTo>
                      <a:pt x="20189" y="21329"/>
                      <a:pt x="19178" y="21329"/>
                      <a:pt x="18551" y="20247"/>
                    </a:cubicBezTo>
                    <a:lnTo>
                      <a:pt x="10642" y="7530"/>
                    </a:lnTo>
                    <a:cubicBezTo>
                      <a:pt x="10642" y="7530"/>
                      <a:pt x="2732" y="20247"/>
                      <a:pt x="2732" y="2024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grpSp>
        <p:nvGrpSpPr>
          <p:cNvPr id="36" name="Group 4536"/>
          <p:cNvGrpSpPr/>
          <p:nvPr/>
        </p:nvGrpSpPr>
        <p:grpSpPr>
          <a:xfrm>
            <a:off x="989971" y="4240233"/>
            <a:ext cx="291613" cy="291613"/>
            <a:chOff x="0" y="0"/>
            <a:chExt cx="624331" cy="624331"/>
          </a:xfrm>
        </p:grpSpPr>
        <p:sp>
          <p:nvSpPr>
            <p:cNvPr id="37"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8"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39" name="TextBox 63"/>
          <p:cNvSpPr txBox="1"/>
          <p:nvPr/>
        </p:nvSpPr>
        <p:spPr>
          <a:xfrm>
            <a:off x="1478046" y="4224461"/>
            <a:ext cx="2642386"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40" name="Group 4541"/>
          <p:cNvGrpSpPr/>
          <p:nvPr/>
        </p:nvGrpSpPr>
        <p:grpSpPr>
          <a:xfrm>
            <a:off x="989971" y="4694929"/>
            <a:ext cx="291613" cy="291613"/>
            <a:chOff x="0" y="0"/>
            <a:chExt cx="624331" cy="624331"/>
          </a:xfrm>
        </p:grpSpPr>
        <p:sp>
          <p:nvSpPr>
            <p:cNvPr id="41"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42"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43" name="TextBox 67"/>
          <p:cNvSpPr txBox="1"/>
          <p:nvPr/>
        </p:nvSpPr>
        <p:spPr>
          <a:xfrm>
            <a:off x="1478045" y="4691306"/>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44" name="Group 4546"/>
          <p:cNvGrpSpPr/>
          <p:nvPr/>
        </p:nvGrpSpPr>
        <p:grpSpPr>
          <a:xfrm>
            <a:off x="989971" y="5149626"/>
            <a:ext cx="291613" cy="291613"/>
            <a:chOff x="0" y="0"/>
            <a:chExt cx="624331" cy="624331"/>
          </a:xfrm>
        </p:grpSpPr>
        <p:sp>
          <p:nvSpPr>
            <p:cNvPr id="45"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46"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47" name="TextBox 71"/>
          <p:cNvSpPr txBox="1"/>
          <p:nvPr/>
        </p:nvSpPr>
        <p:spPr>
          <a:xfrm>
            <a:off x="1478045" y="5128852"/>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48" name="Group 4551"/>
          <p:cNvGrpSpPr/>
          <p:nvPr/>
        </p:nvGrpSpPr>
        <p:grpSpPr>
          <a:xfrm>
            <a:off x="989971" y="5601757"/>
            <a:ext cx="291613" cy="291613"/>
            <a:chOff x="0" y="0"/>
            <a:chExt cx="624331" cy="624331"/>
          </a:xfrm>
        </p:grpSpPr>
        <p:sp>
          <p:nvSpPr>
            <p:cNvPr id="49"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50"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51" name="TextBox 75"/>
          <p:cNvSpPr txBox="1"/>
          <p:nvPr/>
        </p:nvSpPr>
        <p:spPr>
          <a:xfrm>
            <a:off x="1478045" y="5560211"/>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52" name="Group 4536"/>
          <p:cNvGrpSpPr/>
          <p:nvPr/>
        </p:nvGrpSpPr>
        <p:grpSpPr>
          <a:xfrm>
            <a:off x="7836563" y="4240233"/>
            <a:ext cx="291613" cy="291613"/>
            <a:chOff x="0" y="0"/>
            <a:chExt cx="624331" cy="624331"/>
          </a:xfrm>
        </p:grpSpPr>
        <p:sp>
          <p:nvSpPr>
            <p:cNvPr id="53"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54"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55" name="TextBox 79"/>
          <p:cNvSpPr txBox="1"/>
          <p:nvPr/>
        </p:nvSpPr>
        <p:spPr>
          <a:xfrm>
            <a:off x="8324637" y="4224461"/>
            <a:ext cx="2642386"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56" name="Group 4541"/>
          <p:cNvGrpSpPr/>
          <p:nvPr/>
        </p:nvGrpSpPr>
        <p:grpSpPr>
          <a:xfrm>
            <a:off x="7836563" y="4694929"/>
            <a:ext cx="291613" cy="291613"/>
            <a:chOff x="0" y="0"/>
            <a:chExt cx="624331" cy="624331"/>
          </a:xfrm>
        </p:grpSpPr>
        <p:sp>
          <p:nvSpPr>
            <p:cNvPr id="57"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58"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59" name="TextBox 83"/>
          <p:cNvSpPr txBox="1"/>
          <p:nvPr/>
        </p:nvSpPr>
        <p:spPr>
          <a:xfrm>
            <a:off x="8324636" y="4691306"/>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60" name="Group 4546"/>
          <p:cNvGrpSpPr/>
          <p:nvPr/>
        </p:nvGrpSpPr>
        <p:grpSpPr>
          <a:xfrm>
            <a:off x="7836563" y="5149626"/>
            <a:ext cx="291613" cy="291613"/>
            <a:chOff x="0" y="0"/>
            <a:chExt cx="624331" cy="624331"/>
          </a:xfrm>
        </p:grpSpPr>
        <p:sp>
          <p:nvSpPr>
            <p:cNvPr id="61"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62"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63" name="TextBox 87"/>
          <p:cNvSpPr txBox="1"/>
          <p:nvPr/>
        </p:nvSpPr>
        <p:spPr>
          <a:xfrm>
            <a:off x="8324636" y="5128852"/>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64" name="Group 4551"/>
          <p:cNvGrpSpPr/>
          <p:nvPr/>
        </p:nvGrpSpPr>
        <p:grpSpPr>
          <a:xfrm>
            <a:off x="7836563" y="5601757"/>
            <a:ext cx="291613" cy="291613"/>
            <a:chOff x="0" y="0"/>
            <a:chExt cx="624331" cy="624331"/>
          </a:xfrm>
        </p:grpSpPr>
        <p:sp>
          <p:nvSpPr>
            <p:cNvPr id="65"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66"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67" name="TextBox 91"/>
          <p:cNvSpPr txBox="1"/>
          <p:nvPr/>
        </p:nvSpPr>
        <p:spPr>
          <a:xfrm>
            <a:off x="8324636" y="5560211"/>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68" name="Group 4536"/>
          <p:cNvGrpSpPr/>
          <p:nvPr/>
        </p:nvGrpSpPr>
        <p:grpSpPr>
          <a:xfrm>
            <a:off x="4216318" y="1873563"/>
            <a:ext cx="291613" cy="291613"/>
            <a:chOff x="0" y="0"/>
            <a:chExt cx="624331" cy="624331"/>
          </a:xfrm>
        </p:grpSpPr>
        <p:sp>
          <p:nvSpPr>
            <p:cNvPr id="69" name="Shape 453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70" name="Shape 453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71" name="TextBox 95"/>
          <p:cNvSpPr txBox="1"/>
          <p:nvPr/>
        </p:nvSpPr>
        <p:spPr>
          <a:xfrm>
            <a:off x="4704393" y="1857790"/>
            <a:ext cx="2642386"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72" name="Group 4541"/>
          <p:cNvGrpSpPr/>
          <p:nvPr/>
        </p:nvGrpSpPr>
        <p:grpSpPr>
          <a:xfrm>
            <a:off x="4216318" y="2328259"/>
            <a:ext cx="291613" cy="291613"/>
            <a:chOff x="0" y="0"/>
            <a:chExt cx="624331" cy="624331"/>
          </a:xfrm>
        </p:grpSpPr>
        <p:sp>
          <p:nvSpPr>
            <p:cNvPr id="73" name="Shape 453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74" name="Shape 454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75" name="TextBox 99"/>
          <p:cNvSpPr txBox="1"/>
          <p:nvPr/>
        </p:nvSpPr>
        <p:spPr>
          <a:xfrm>
            <a:off x="4704392" y="2324634"/>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76" name="Group 4546"/>
          <p:cNvGrpSpPr/>
          <p:nvPr/>
        </p:nvGrpSpPr>
        <p:grpSpPr>
          <a:xfrm>
            <a:off x="4216318" y="2782954"/>
            <a:ext cx="291613" cy="291613"/>
            <a:chOff x="0" y="0"/>
            <a:chExt cx="624331" cy="624331"/>
          </a:xfrm>
        </p:grpSpPr>
        <p:sp>
          <p:nvSpPr>
            <p:cNvPr id="77" name="Shape 4544"/>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78" name="Shape 4545"/>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79" name="TextBox 103"/>
          <p:cNvSpPr txBox="1"/>
          <p:nvPr/>
        </p:nvSpPr>
        <p:spPr>
          <a:xfrm>
            <a:off x="4704392" y="2762180"/>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80" name="Group 4551"/>
          <p:cNvGrpSpPr/>
          <p:nvPr/>
        </p:nvGrpSpPr>
        <p:grpSpPr>
          <a:xfrm>
            <a:off x="4216318" y="3235085"/>
            <a:ext cx="291613" cy="291613"/>
            <a:chOff x="0" y="0"/>
            <a:chExt cx="624331" cy="624331"/>
          </a:xfrm>
        </p:grpSpPr>
        <p:sp>
          <p:nvSpPr>
            <p:cNvPr id="81" name="Shape 4549"/>
            <p:cNvSpPr/>
            <p:nvPr/>
          </p:nvSpPr>
          <p:spPr>
            <a:xfrm>
              <a:off x="0" y="0"/>
              <a:ext cx="624332" cy="6243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solidFill>
                <a:schemeClr val="tx1">
                  <a:lumMod val="50000"/>
                  <a:lumOff val="50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82" name="Shape 4550"/>
            <p:cNvSpPr/>
            <p:nvPr/>
          </p:nvSpPr>
          <p:spPr>
            <a:xfrm>
              <a:off x="166531" y="159396"/>
              <a:ext cx="291270" cy="30554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tx1">
                <a:lumMod val="50000"/>
                <a:lumOff val="50000"/>
              </a:schemeClr>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83" name="TextBox 107"/>
          <p:cNvSpPr txBox="1"/>
          <p:nvPr/>
        </p:nvSpPr>
        <p:spPr>
          <a:xfrm>
            <a:off x="4704392" y="3193540"/>
            <a:ext cx="2642387" cy="338554"/>
          </a:xfrm>
          <a:prstGeom prst="rect">
            <a:avLst/>
          </a:prstGeom>
          <a:noFill/>
        </p:spPr>
        <p:txBody>
          <a:bodyPr wrap="square" lIns="0" tIns="0" rIns="0" bIns="0" rtlCol="0">
            <a:spAutoFit/>
          </a:bodyPr>
          <a:lstStyle/>
          <a:p>
            <a:pPr algn="just"/>
            <a:r>
              <a:rPr lang="en-US" sz="1100" err="1">
                <a:solidFill>
                  <a:schemeClr val="bg1">
                    <a:lumMod val="50000"/>
                  </a:schemeClr>
                </a:solidFill>
                <a:cs typeface="+mn-ea"/>
                <a:sym typeface="+mn-lt"/>
              </a:rPr>
              <a:t>Lorem</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ipsum</a:t>
            </a:r>
            <a:r>
              <a:rPr lang="en-US" sz="1100">
                <a:solidFill>
                  <a:schemeClr val="bg1">
                    <a:lumMod val="50000"/>
                  </a:schemeClr>
                </a:solidFill>
                <a:cs typeface="+mn-ea"/>
                <a:sym typeface="+mn-lt"/>
              </a:rPr>
              <a:t> dolor sit </a:t>
            </a:r>
            <a:r>
              <a:rPr lang="en-US" sz="1100" err="1">
                <a:solidFill>
                  <a:schemeClr val="bg1">
                    <a:lumMod val="50000"/>
                  </a:schemeClr>
                </a:solidFill>
                <a:cs typeface="+mn-ea"/>
                <a:sym typeface="+mn-lt"/>
              </a:rPr>
              <a:t>amet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consectetur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adta</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imperdiet</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tinciduntar</a:t>
            </a:r>
            <a:r>
              <a:rPr lang="en-US" sz="1100">
                <a:solidFill>
                  <a:schemeClr val="bg1">
                    <a:lumMod val="50000"/>
                  </a:schemeClr>
                </a:solidFill>
                <a:cs typeface="+mn-ea"/>
                <a:sym typeface="+mn-lt"/>
              </a:rPr>
              <a:t> </a:t>
            </a:r>
            <a:r>
              <a:rPr lang="en-US" sz="1100" err="1">
                <a:solidFill>
                  <a:schemeClr val="bg1">
                    <a:lumMod val="50000"/>
                  </a:schemeClr>
                </a:solidFill>
                <a:cs typeface="+mn-ea"/>
                <a:sym typeface="+mn-lt"/>
              </a:rPr>
              <a:t>velit</a:t>
            </a:r>
            <a:r>
              <a:rPr lang="en-US" sz="1100">
                <a:solidFill>
                  <a:schemeClr val="bg1">
                    <a:lumMod val="50000"/>
                  </a:schemeClr>
                </a:solidFill>
                <a:cs typeface="+mn-ea"/>
                <a:sym typeface="+mn-lt"/>
              </a:rPr>
              <a:t> a.</a:t>
            </a:r>
          </a:p>
        </p:txBody>
      </p:sp>
      <p:grpSp>
        <p:nvGrpSpPr>
          <p:cNvPr id="84" name="Group 144"/>
          <p:cNvGrpSpPr/>
          <p:nvPr/>
        </p:nvGrpSpPr>
        <p:grpSpPr>
          <a:xfrm>
            <a:off x="1895198" y="1760229"/>
            <a:ext cx="949778" cy="1144998"/>
            <a:chOff x="4219575" y="1416050"/>
            <a:chExt cx="687388" cy="828676"/>
          </a:xfrm>
          <a:solidFill>
            <a:schemeClr val="accent1"/>
          </a:solidFill>
        </p:grpSpPr>
        <p:sp>
          <p:nvSpPr>
            <p:cNvPr id="85"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nvGrpSpPr>
            <p:cNvPr id="86" name="Group 343"/>
            <p:cNvGrpSpPr/>
            <p:nvPr/>
          </p:nvGrpSpPr>
          <p:grpSpPr>
            <a:xfrm>
              <a:off x="4219575" y="1416050"/>
              <a:ext cx="687388" cy="828676"/>
              <a:chOff x="4219575" y="1416050"/>
              <a:chExt cx="687388" cy="828676"/>
            </a:xfrm>
            <a:grpFill/>
          </p:grpSpPr>
          <p:sp>
            <p:nvSpPr>
              <p:cNvPr id="87"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88"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89"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0"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1"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2"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3"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4"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5"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6"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97"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sp>
        <p:nvSpPr>
          <p:cNvPr id="98" name="Freeform 113"/>
          <p:cNvSpPr>
            <a:spLocks/>
          </p:cNvSpPr>
          <p:nvPr/>
        </p:nvSpPr>
        <p:spPr bwMode="auto">
          <a:xfrm>
            <a:off x="5086128" y="5101973"/>
            <a:ext cx="1412815" cy="870764"/>
          </a:xfrm>
          <a:custGeom>
            <a:avLst/>
            <a:gdLst/>
            <a:ahLst/>
            <a:cxnLst>
              <a:cxn ang="0">
                <a:pos x="2667" y="186"/>
              </a:cxn>
              <a:cxn ang="0">
                <a:pos x="2594" y="86"/>
              </a:cxn>
              <a:cxn ang="0">
                <a:pos x="2535" y="205"/>
              </a:cxn>
              <a:cxn ang="0">
                <a:pos x="2487" y="275"/>
              </a:cxn>
              <a:cxn ang="0">
                <a:pos x="2309" y="357"/>
              </a:cxn>
              <a:cxn ang="0">
                <a:pos x="2175" y="458"/>
              </a:cxn>
              <a:cxn ang="0">
                <a:pos x="1986" y="587"/>
              </a:cxn>
              <a:cxn ang="0">
                <a:pos x="1955" y="470"/>
              </a:cxn>
              <a:cxn ang="0">
                <a:pos x="1955" y="357"/>
              </a:cxn>
              <a:cxn ang="0">
                <a:pos x="1866" y="373"/>
              </a:cxn>
              <a:cxn ang="0">
                <a:pos x="1824" y="492"/>
              </a:cxn>
              <a:cxn ang="0">
                <a:pos x="1750" y="428"/>
              </a:cxn>
              <a:cxn ang="0">
                <a:pos x="1931" y="321"/>
              </a:cxn>
              <a:cxn ang="0">
                <a:pos x="1873" y="275"/>
              </a:cxn>
              <a:cxn ang="0">
                <a:pos x="1747" y="241"/>
              </a:cxn>
              <a:cxn ang="0">
                <a:pos x="1607" y="305"/>
              </a:cxn>
              <a:cxn ang="0">
                <a:pos x="1610" y="244"/>
              </a:cxn>
              <a:cxn ang="0">
                <a:pos x="1555" y="196"/>
              </a:cxn>
              <a:cxn ang="0">
                <a:pos x="1417" y="134"/>
              </a:cxn>
              <a:cxn ang="0">
                <a:pos x="238" y="67"/>
              </a:cxn>
              <a:cxn ang="0">
                <a:pos x="140" y="12"/>
              </a:cxn>
              <a:cxn ang="0">
                <a:pos x="143" y="131"/>
              </a:cxn>
              <a:cxn ang="0">
                <a:pos x="43" y="357"/>
              </a:cxn>
              <a:cxn ang="0">
                <a:pos x="6" y="614"/>
              </a:cxn>
              <a:cxn ang="0">
                <a:pos x="64" y="773"/>
              </a:cxn>
              <a:cxn ang="0">
                <a:pos x="88" y="944"/>
              </a:cxn>
              <a:cxn ang="0">
                <a:pos x="232" y="1103"/>
              </a:cxn>
              <a:cxn ang="0">
                <a:pos x="495" y="1219"/>
              </a:cxn>
              <a:cxn ang="0">
                <a:pos x="803" y="1253"/>
              </a:cxn>
              <a:cxn ang="0">
                <a:pos x="971" y="1451"/>
              </a:cxn>
              <a:cxn ang="0">
                <a:pos x="1179" y="1558"/>
              </a:cxn>
              <a:cxn ang="0">
                <a:pos x="1457" y="1436"/>
              </a:cxn>
              <a:cxn ang="0">
                <a:pos x="1650" y="1430"/>
              </a:cxn>
              <a:cxn ang="0">
                <a:pos x="1705" y="1439"/>
              </a:cxn>
              <a:cxn ang="0">
                <a:pos x="1778" y="1436"/>
              </a:cxn>
              <a:cxn ang="0">
                <a:pos x="1729" y="1393"/>
              </a:cxn>
              <a:cxn ang="0">
                <a:pos x="1833" y="1366"/>
              </a:cxn>
              <a:cxn ang="0">
                <a:pos x="2129" y="1402"/>
              </a:cxn>
              <a:cxn ang="0">
                <a:pos x="2163" y="1482"/>
              </a:cxn>
              <a:cxn ang="0">
                <a:pos x="2206" y="1567"/>
              </a:cxn>
              <a:cxn ang="0">
                <a:pos x="2306" y="1634"/>
              </a:cxn>
              <a:cxn ang="0">
                <a:pos x="2309" y="1619"/>
              </a:cxn>
              <a:cxn ang="0">
                <a:pos x="2199" y="1219"/>
              </a:cxn>
              <a:cxn ang="0">
                <a:pos x="2343" y="1054"/>
              </a:cxn>
              <a:cxn ang="0">
                <a:pos x="2398" y="944"/>
              </a:cxn>
              <a:cxn ang="0">
                <a:pos x="2438" y="907"/>
              </a:cxn>
              <a:cxn ang="0">
                <a:pos x="2407" y="840"/>
              </a:cxn>
              <a:cxn ang="0">
                <a:pos x="2386" y="816"/>
              </a:cxn>
              <a:cxn ang="0">
                <a:pos x="2367" y="684"/>
              </a:cxn>
              <a:cxn ang="0">
                <a:pos x="2392" y="776"/>
              </a:cxn>
              <a:cxn ang="0">
                <a:pos x="2426" y="709"/>
              </a:cxn>
              <a:cxn ang="0">
                <a:pos x="2426" y="700"/>
              </a:cxn>
              <a:cxn ang="0">
                <a:pos x="2453" y="580"/>
              </a:cxn>
              <a:cxn ang="0">
                <a:pos x="2578" y="492"/>
              </a:cxn>
              <a:cxn ang="0">
                <a:pos x="2624" y="467"/>
              </a:cxn>
              <a:cxn ang="0">
                <a:pos x="2566" y="437"/>
              </a:cxn>
              <a:cxn ang="0">
                <a:pos x="2621" y="278"/>
              </a:cxn>
              <a:cxn ang="0">
                <a:pos x="2645" y="272"/>
              </a:cxn>
              <a:cxn ang="0">
                <a:pos x="2688" y="208"/>
              </a:cxn>
            </a:cxnLst>
            <a:rect l="0" t="0" r="r" b="b"/>
            <a:pathLst>
              <a:path w="2717" h="1674">
                <a:moveTo>
                  <a:pt x="2688" y="208"/>
                </a:moveTo>
                <a:cubicBezTo>
                  <a:pt x="2679" y="206"/>
                  <a:pt x="2676" y="214"/>
                  <a:pt x="2670" y="208"/>
                </a:cubicBezTo>
                <a:cubicBezTo>
                  <a:pt x="2672" y="197"/>
                  <a:pt x="2665" y="196"/>
                  <a:pt x="2667" y="186"/>
                </a:cubicBezTo>
                <a:cubicBezTo>
                  <a:pt x="2659" y="186"/>
                  <a:pt x="2649" y="188"/>
                  <a:pt x="2645" y="183"/>
                </a:cubicBezTo>
                <a:cubicBezTo>
                  <a:pt x="2640" y="151"/>
                  <a:pt x="2627" y="126"/>
                  <a:pt x="2621" y="95"/>
                </a:cubicBezTo>
                <a:cubicBezTo>
                  <a:pt x="2609" y="95"/>
                  <a:pt x="2603" y="88"/>
                  <a:pt x="2594" y="86"/>
                </a:cubicBezTo>
                <a:cubicBezTo>
                  <a:pt x="2586" y="92"/>
                  <a:pt x="2580" y="101"/>
                  <a:pt x="2569" y="104"/>
                </a:cubicBezTo>
                <a:cubicBezTo>
                  <a:pt x="2560" y="103"/>
                  <a:pt x="2565" y="89"/>
                  <a:pt x="2554" y="92"/>
                </a:cubicBezTo>
                <a:cubicBezTo>
                  <a:pt x="2542" y="121"/>
                  <a:pt x="2520" y="168"/>
                  <a:pt x="2535" y="205"/>
                </a:cubicBezTo>
                <a:cubicBezTo>
                  <a:pt x="2528" y="217"/>
                  <a:pt x="2519" y="229"/>
                  <a:pt x="2520" y="251"/>
                </a:cubicBezTo>
                <a:cubicBezTo>
                  <a:pt x="2509" y="248"/>
                  <a:pt x="2505" y="257"/>
                  <a:pt x="2499" y="251"/>
                </a:cubicBezTo>
                <a:cubicBezTo>
                  <a:pt x="2496" y="260"/>
                  <a:pt x="2497" y="273"/>
                  <a:pt x="2487" y="275"/>
                </a:cubicBezTo>
                <a:cubicBezTo>
                  <a:pt x="2455" y="281"/>
                  <a:pt x="2420" y="295"/>
                  <a:pt x="2386" y="302"/>
                </a:cubicBezTo>
                <a:cubicBezTo>
                  <a:pt x="2370" y="306"/>
                  <a:pt x="2353" y="303"/>
                  <a:pt x="2340" y="312"/>
                </a:cubicBezTo>
                <a:cubicBezTo>
                  <a:pt x="2325" y="321"/>
                  <a:pt x="2320" y="343"/>
                  <a:pt x="2309" y="357"/>
                </a:cubicBezTo>
                <a:cubicBezTo>
                  <a:pt x="2302" y="368"/>
                  <a:pt x="2287" y="369"/>
                  <a:pt x="2291" y="385"/>
                </a:cubicBezTo>
                <a:cubicBezTo>
                  <a:pt x="2305" y="390"/>
                  <a:pt x="2303" y="406"/>
                  <a:pt x="2303" y="415"/>
                </a:cubicBezTo>
                <a:cubicBezTo>
                  <a:pt x="2274" y="457"/>
                  <a:pt x="2221" y="437"/>
                  <a:pt x="2175" y="458"/>
                </a:cubicBezTo>
                <a:cubicBezTo>
                  <a:pt x="2176" y="473"/>
                  <a:pt x="2185" y="479"/>
                  <a:pt x="2190" y="489"/>
                </a:cubicBezTo>
                <a:cubicBezTo>
                  <a:pt x="2151" y="542"/>
                  <a:pt x="2094" y="578"/>
                  <a:pt x="2031" y="608"/>
                </a:cubicBezTo>
                <a:cubicBezTo>
                  <a:pt x="2022" y="595"/>
                  <a:pt x="1991" y="604"/>
                  <a:pt x="1986" y="587"/>
                </a:cubicBezTo>
                <a:cubicBezTo>
                  <a:pt x="2001" y="571"/>
                  <a:pt x="1998" y="530"/>
                  <a:pt x="2022" y="532"/>
                </a:cubicBezTo>
                <a:cubicBezTo>
                  <a:pt x="2019" y="492"/>
                  <a:pt x="2014" y="454"/>
                  <a:pt x="1989" y="437"/>
                </a:cubicBezTo>
                <a:cubicBezTo>
                  <a:pt x="1969" y="439"/>
                  <a:pt x="1971" y="464"/>
                  <a:pt x="1955" y="470"/>
                </a:cubicBezTo>
                <a:cubicBezTo>
                  <a:pt x="1943" y="472"/>
                  <a:pt x="1946" y="459"/>
                  <a:pt x="1946" y="449"/>
                </a:cubicBezTo>
                <a:cubicBezTo>
                  <a:pt x="1981" y="440"/>
                  <a:pt x="1957" y="386"/>
                  <a:pt x="1964" y="370"/>
                </a:cubicBezTo>
                <a:cubicBezTo>
                  <a:pt x="1956" y="371"/>
                  <a:pt x="1956" y="363"/>
                  <a:pt x="1955" y="357"/>
                </a:cubicBezTo>
                <a:cubicBezTo>
                  <a:pt x="1922" y="357"/>
                  <a:pt x="1894" y="321"/>
                  <a:pt x="1876" y="354"/>
                </a:cubicBezTo>
                <a:cubicBezTo>
                  <a:pt x="1873" y="364"/>
                  <a:pt x="1886" y="359"/>
                  <a:pt x="1885" y="367"/>
                </a:cubicBezTo>
                <a:cubicBezTo>
                  <a:pt x="1874" y="364"/>
                  <a:pt x="1872" y="370"/>
                  <a:pt x="1866" y="373"/>
                </a:cubicBezTo>
                <a:cubicBezTo>
                  <a:pt x="1864" y="391"/>
                  <a:pt x="1875" y="404"/>
                  <a:pt x="1857" y="406"/>
                </a:cubicBezTo>
                <a:cubicBezTo>
                  <a:pt x="1853" y="392"/>
                  <a:pt x="1870" y="380"/>
                  <a:pt x="1857" y="376"/>
                </a:cubicBezTo>
                <a:cubicBezTo>
                  <a:pt x="1829" y="406"/>
                  <a:pt x="1828" y="439"/>
                  <a:pt x="1824" y="492"/>
                </a:cubicBezTo>
                <a:cubicBezTo>
                  <a:pt x="1858" y="525"/>
                  <a:pt x="1848" y="607"/>
                  <a:pt x="1802" y="620"/>
                </a:cubicBezTo>
                <a:cubicBezTo>
                  <a:pt x="1738" y="563"/>
                  <a:pt x="1774" y="444"/>
                  <a:pt x="1790" y="379"/>
                </a:cubicBezTo>
                <a:cubicBezTo>
                  <a:pt x="1778" y="394"/>
                  <a:pt x="1765" y="425"/>
                  <a:pt x="1750" y="428"/>
                </a:cubicBezTo>
                <a:cubicBezTo>
                  <a:pt x="1761" y="398"/>
                  <a:pt x="1779" y="377"/>
                  <a:pt x="1787" y="345"/>
                </a:cubicBezTo>
                <a:cubicBezTo>
                  <a:pt x="1813" y="352"/>
                  <a:pt x="1828" y="332"/>
                  <a:pt x="1860" y="324"/>
                </a:cubicBezTo>
                <a:cubicBezTo>
                  <a:pt x="1887" y="328"/>
                  <a:pt x="1911" y="324"/>
                  <a:pt x="1931" y="321"/>
                </a:cubicBezTo>
                <a:cubicBezTo>
                  <a:pt x="1917" y="318"/>
                  <a:pt x="1913" y="306"/>
                  <a:pt x="1915" y="287"/>
                </a:cubicBezTo>
                <a:cubicBezTo>
                  <a:pt x="1899" y="288"/>
                  <a:pt x="1887" y="300"/>
                  <a:pt x="1873" y="293"/>
                </a:cubicBezTo>
                <a:cubicBezTo>
                  <a:pt x="1873" y="287"/>
                  <a:pt x="1873" y="281"/>
                  <a:pt x="1873" y="275"/>
                </a:cubicBezTo>
                <a:cubicBezTo>
                  <a:pt x="1828" y="280"/>
                  <a:pt x="1805" y="309"/>
                  <a:pt x="1766" y="302"/>
                </a:cubicBezTo>
                <a:cubicBezTo>
                  <a:pt x="1760" y="278"/>
                  <a:pt x="1725" y="273"/>
                  <a:pt x="1717" y="284"/>
                </a:cubicBezTo>
                <a:cubicBezTo>
                  <a:pt x="1721" y="264"/>
                  <a:pt x="1737" y="256"/>
                  <a:pt x="1747" y="241"/>
                </a:cubicBezTo>
                <a:cubicBezTo>
                  <a:pt x="1717" y="242"/>
                  <a:pt x="1706" y="262"/>
                  <a:pt x="1692" y="278"/>
                </a:cubicBezTo>
                <a:cubicBezTo>
                  <a:pt x="1671" y="290"/>
                  <a:pt x="1647" y="298"/>
                  <a:pt x="1628" y="312"/>
                </a:cubicBezTo>
                <a:cubicBezTo>
                  <a:pt x="1625" y="300"/>
                  <a:pt x="1610" y="312"/>
                  <a:pt x="1607" y="305"/>
                </a:cubicBezTo>
                <a:cubicBezTo>
                  <a:pt x="1609" y="299"/>
                  <a:pt x="1616" y="296"/>
                  <a:pt x="1616" y="287"/>
                </a:cubicBezTo>
                <a:cubicBezTo>
                  <a:pt x="1600" y="281"/>
                  <a:pt x="1580" y="312"/>
                  <a:pt x="1558" y="299"/>
                </a:cubicBezTo>
                <a:cubicBezTo>
                  <a:pt x="1580" y="287"/>
                  <a:pt x="1589" y="259"/>
                  <a:pt x="1610" y="244"/>
                </a:cubicBezTo>
                <a:cubicBezTo>
                  <a:pt x="1627" y="232"/>
                  <a:pt x="1652" y="234"/>
                  <a:pt x="1665" y="214"/>
                </a:cubicBezTo>
                <a:cubicBezTo>
                  <a:pt x="1647" y="210"/>
                  <a:pt x="1618" y="213"/>
                  <a:pt x="1607" y="202"/>
                </a:cubicBezTo>
                <a:cubicBezTo>
                  <a:pt x="1591" y="218"/>
                  <a:pt x="1559" y="216"/>
                  <a:pt x="1555" y="196"/>
                </a:cubicBezTo>
                <a:cubicBezTo>
                  <a:pt x="1529" y="204"/>
                  <a:pt x="1506" y="166"/>
                  <a:pt x="1482" y="189"/>
                </a:cubicBezTo>
                <a:cubicBezTo>
                  <a:pt x="1469" y="185"/>
                  <a:pt x="1459" y="177"/>
                  <a:pt x="1442" y="177"/>
                </a:cubicBezTo>
                <a:cubicBezTo>
                  <a:pt x="1428" y="168"/>
                  <a:pt x="1441" y="133"/>
                  <a:pt x="1417" y="134"/>
                </a:cubicBezTo>
                <a:cubicBezTo>
                  <a:pt x="1410" y="138"/>
                  <a:pt x="1419" y="156"/>
                  <a:pt x="1411" y="159"/>
                </a:cubicBezTo>
                <a:cubicBezTo>
                  <a:pt x="959" y="167"/>
                  <a:pt x="577" y="89"/>
                  <a:pt x="232" y="0"/>
                </a:cubicBezTo>
                <a:cubicBezTo>
                  <a:pt x="246" y="22"/>
                  <a:pt x="233" y="49"/>
                  <a:pt x="238" y="67"/>
                </a:cubicBezTo>
                <a:cubicBezTo>
                  <a:pt x="224" y="56"/>
                  <a:pt x="231" y="46"/>
                  <a:pt x="232" y="37"/>
                </a:cubicBezTo>
                <a:cubicBezTo>
                  <a:pt x="220" y="35"/>
                  <a:pt x="225" y="50"/>
                  <a:pt x="214" y="49"/>
                </a:cubicBezTo>
                <a:cubicBezTo>
                  <a:pt x="182" y="44"/>
                  <a:pt x="165" y="24"/>
                  <a:pt x="140" y="12"/>
                </a:cubicBezTo>
                <a:cubicBezTo>
                  <a:pt x="138" y="41"/>
                  <a:pt x="136" y="88"/>
                  <a:pt x="150" y="110"/>
                </a:cubicBezTo>
                <a:cubicBezTo>
                  <a:pt x="144" y="110"/>
                  <a:pt x="140" y="111"/>
                  <a:pt x="137" y="113"/>
                </a:cubicBezTo>
                <a:cubicBezTo>
                  <a:pt x="134" y="124"/>
                  <a:pt x="145" y="122"/>
                  <a:pt x="143" y="131"/>
                </a:cubicBezTo>
                <a:cubicBezTo>
                  <a:pt x="131" y="139"/>
                  <a:pt x="126" y="155"/>
                  <a:pt x="140" y="162"/>
                </a:cubicBezTo>
                <a:cubicBezTo>
                  <a:pt x="131" y="159"/>
                  <a:pt x="134" y="170"/>
                  <a:pt x="128" y="171"/>
                </a:cubicBezTo>
                <a:cubicBezTo>
                  <a:pt x="107" y="240"/>
                  <a:pt x="82" y="306"/>
                  <a:pt x="43" y="357"/>
                </a:cubicBezTo>
                <a:cubicBezTo>
                  <a:pt x="43" y="376"/>
                  <a:pt x="39" y="389"/>
                  <a:pt x="37" y="403"/>
                </a:cubicBezTo>
                <a:cubicBezTo>
                  <a:pt x="55" y="451"/>
                  <a:pt x="14" y="488"/>
                  <a:pt x="0" y="522"/>
                </a:cubicBezTo>
                <a:cubicBezTo>
                  <a:pt x="34" y="544"/>
                  <a:pt x="2" y="585"/>
                  <a:pt x="6" y="614"/>
                </a:cubicBezTo>
                <a:cubicBezTo>
                  <a:pt x="8" y="627"/>
                  <a:pt x="29" y="646"/>
                  <a:pt x="30" y="666"/>
                </a:cubicBezTo>
                <a:cubicBezTo>
                  <a:pt x="31" y="685"/>
                  <a:pt x="33" y="691"/>
                  <a:pt x="46" y="703"/>
                </a:cubicBezTo>
                <a:cubicBezTo>
                  <a:pt x="30" y="729"/>
                  <a:pt x="45" y="763"/>
                  <a:pt x="64" y="773"/>
                </a:cubicBezTo>
                <a:cubicBezTo>
                  <a:pt x="62" y="783"/>
                  <a:pt x="50" y="783"/>
                  <a:pt x="49" y="794"/>
                </a:cubicBezTo>
                <a:cubicBezTo>
                  <a:pt x="50" y="834"/>
                  <a:pt x="89" y="866"/>
                  <a:pt x="92" y="901"/>
                </a:cubicBezTo>
                <a:cubicBezTo>
                  <a:pt x="93" y="917"/>
                  <a:pt x="77" y="929"/>
                  <a:pt x="88" y="944"/>
                </a:cubicBezTo>
                <a:cubicBezTo>
                  <a:pt x="142" y="942"/>
                  <a:pt x="148" y="989"/>
                  <a:pt x="186" y="1002"/>
                </a:cubicBezTo>
                <a:cubicBezTo>
                  <a:pt x="188" y="1012"/>
                  <a:pt x="180" y="1011"/>
                  <a:pt x="186" y="1017"/>
                </a:cubicBezTo>
                <a:cubicBezTo>
                  <a:pt x="222" y="1026"/>
                  <a:pt x="234" y="1057"/>
                  <a:pt x="232" y="1103"/>
                </a:cubicBezTo>
                <a:cubicBezTo>
                  <a:pt x="269" y="1116"/>
                  <a:pt x="321" y="1116"/>
                  <a:pt x="363" y="1124"/>
                </a:cubicBezTo>
                <a:cubicBezTo>
                  <a:pt x="363" y="1130"/>
                  <a:pt x="355" y="1128"/>
                  <a:pt x="357" y="1136"/>
                </a:cubicBezTo>
                <a:cubicBezTo>
                  <a:pt x="405" y="1160"/>
                  <a:pt x="451" y="1193"/>
                  <a:pt x="495" y="1219"/>
                </a:cubicBezTo>
                <a:cubicBezTo>
                  <a:pt x="552" y="1252"/>
                  <a:pt x="619" y="1261"/>
                  <a:pt x="706" y="1271"/>
                </a:cubicBezTo>
                <a:cubicBezTo>
                  <a:pt x="707" y="1260"/>
                  <a:pt x="707" y="1248"/>
                  <a:pt x="712" y="1240"/>
                </a:cubicBezTo>
                <a:cubicBezTo>
                  <a:pt x="741" y="1245"/>
                  <a:pt x="771" y="1251"/>
                  <a:pt x="803" y="1253"/>
                </a:cubicBezTo>
                <a:cubicBezTo>
                  <a:pt x="824" y="1279"/>
                  <a:pt x="841" y="1311"/>
                  <a:pt x="874" y="1326"/>
                </a:cubicBezTo>
                <a:cubicBezTo>
                  <a:pt x="891" y="1344"/>
                  <a:pt x="885" y="1364"/>
                  <a:pt x="892" y="1390"/>
                </a:cubicBezTo>
                <a:cubicBezTo>
                  <a:pt x="901" y="1424"/>
                  <a:pt x="944" y="1432"/>
                  <a:pt x="971" y="1451"/>
                </a:cubicBezTo>
                <a:cubicBezTo>
                  <a:pt x="993" y="1437"/>
                  <a:pt x="990" y="1399"/>
                  <a:pt x="1023" y="1396"/>
                </a:cubicBezTo>
                <a:cubicBezTo>
                  <a:pt x="1088" y="1404"/>
                  <a:pt x="1120" y="1444"/>
                  <a:pt x="1130" y="1506"/>
                </a:cubicBezTo>
                <a:cubicBezTo>
                  <a:pt x="1152" y="1518"/>
                  <a:pt x="1158" y="1546"/>
                  <a:pt x="1179" y="1558"/>
                </a:cubicBezTo>
                <a:cubicBezTo>
                  <a:pt x="1166" y="1635"/>
                  <a:pt x="1252" y="1654"/>
                  <a:pt x="1304" y="1665"/>
                </a:cubicBezTo>
                <a:cubicBezTo>
                  <a:pt x="1295" y="1624"/>
                  <a:pt x="1297" y="1584"/>
                  <a:pt x="1301" y="1540"/>
                </a:cubicBezTo>
                <a:cubicBezTo>
                  <a:pt x="1353" y="1505"/>
                  <a:pt x="1416" y="1481"/>
                  <a:pt x="1457" y="1436"/>
                </a:cubicBezTo>
                <a:cubicBezTo>
                  <a:pt x="1501" y="1399"/>
                  <a:pt x="1577" y="1426"/>
                  <a:pt x="1622" y="1427"/>
                </a:cubicBezTo>
                <a:cubicBezTo>
                  <a:pt x="1620" y="1409"/>
                  <a:pt x="1602" y="1426"/>
                  <a:pt x="1598" y="1414"/>
                </a:cubicBezTo>
                <a:cubicBezTo>
                  <a:pt x="1617" y="1397"/>
                  <a:pt x="1632" y="1426"/>
                  <a:pt x="1650" y="1430"/>
                </a:cubicBezTo>
                <a:cubicBezTo>
                  <a:pt x="1650" y="1436"/>
                  <a:pt x="1646" y="1436"/>
                  <a:pt x="1646" y="1442"/>
                </a:cubicBezTo>
                <a:cubicBezTo>
                  <a:pt x="1657" y="1447"/>
                  <a:pt x="1665" y="1454"/>
                  <a:pt x="1680" y="1454"/>
                </a:cubicBezTo>
                <a:cubicBezTo>
                  <a:pt x="1688" y="1448"/>
                  <a:pt x="1692" y="1439"/>
                  <a:pt x="1705" y="1439"/>
                </a:cubicBezTo>
                <a:cubicBezTo>
                  <a:pt x="1715" y="1445"/>
                  <a:pt x="1697" y="1452"/>
                  <a:pt x="1705" y="1454"/>
                </a:cubicBezTo>
                <a:cubicBezTo>
                  <a:pt x="1729" y="1447"/>
                  <a:pt x="1710" y="1431"/>
                  <a:pt x="1729" y="1424"/>
                </a:cubicBezTo>
                <a:cubicBezTo>
                  <a:pt x="1734" y="1438"/>
                  <a:pt x="1775" y="1458"/>
                  <a:pt x="1778" y="1436"/>
                </a:cubicBezTo>
                <a:cubicBezTo>
                  <a:pt x="1769" y="1424"/>
                  <a:pt x="1744" y="1429"/>
                  <a:pt x="1738" y="1414"/>
                </a:cubicBezTo>
                <a:cubicBezTo>
                  <a:pt x="1748" y="1406"/>
                  <a:pt x="1760" y="1404"/>
                  <a:pt x="1753" y="1381"/>
                </a:cubicBezTo>
                <a:cubicBezTo>
                  <a:pt x="1740" y="1380"/>
                  <a:pt x="1746" y="1398"/>
                  <a:pt x="1729" y="1393"/>
                </a:cubicBezTo>
                <a:cubicBezTo>
                  <a:pt x="1743" y="1357"/>
                  <a:pt x="1774" y="1361"/>
                  <a:pt x="1818" y="1359"/>
                </a:cubicBezTo>
                <a:cubicBezTo>
                  <a:pt x="1824" y="1354"/>
                  <a:pt x="1819" y="1338"/>
                  <a:pt x="1830" y="1338"/>
                </a:cubicBezTo>
                <a:cubicBezTo>
                  <a:pt x="1836" y="1343"/>
                  <a:pt x="1845" y="1360"/>
                  <a:pt x="1833" y="1366"/>
                </a:cubicBezTo>
                <a:cubicBezTo>
                  <a:pt x="1883" y="1349"/>
                  <a:pt x="1957" y="1336"/>
                  <a:pt x="1983" y="1384"/>
                </a:cubicBezTo>
                <a:cubicBezTo>
                  <a:pt x="2010" y="1382"/>
                  <a:pt x="2034" y="1370"/>
                  <a:pt x="2038" y="1353"/>
                </a:cubicBezTo>
                <a:cubicBezTo>
                  <a:pt x="2090" y="1348"/>
                  <a:pt x="2086" y="1398"/>
                  <a:pt x="2129" y="1402"/>
                </a:cubicBezTo>
                <a:cubicBezTo>
                  <a:pt x="2155" y="1423"/>
                  <a:pt x="2126" y="1480"/>
                  <a:pt x="2151" y="1500"/>
                </a:cubicBezTo>
                <a:cubicBezTo>
                  <a:pt x="2158" y="1491"/>
                  <a:pt x="2148" y="1479"/>
                  <a:pt x="2151" y="1479"/>
                </a:cubicBezTo>
                <a:cubicBezTo>
                  <a:pt x="2155" y="1479"/>
                  <a:pt x="2162" y="1478"/>
                  <a:pt x="2163" y="1482"/>
                </a:cubicBezTo>
                <a:cubicBezTo>
                  <a:pt x="2164" y="1496"/>
                  <a:pt x="2151" y="1497"/>
                  <a:pt x="2151" y="1509"/>
                </a:cubicBezTo>
                <a:cubicBezTo>
                  <a:pt x="2166" y="1527"/>
                  <a:pt x="2179" y="1548"/>
                  <a:pt x="2190" y="1570"/>
                </a:cubicBezTo>
                <a:cubicBezTo>
                  <a:pt x="2199" y="1573"/>
                  <a:pt x="2198" y="1566"/>
                  <a:pt x="2206" y="1567"/>
                </a:cubicBezTo>
                <a:cubicBezTo>
                  <a:pt x="2212" y="1577"/>
                  <a:pt x="2215" y="1590"/>
                  <a:pt x="2221" y="1601"/>
                </a:cubicBezTo>
                <a:cubicBezTo>
                  <a:pt x="2248" y="1595"/>
                  <a:pt x="2259" y="1624"/>
                  <a:pt x="2267" y="1647"/>
                </a:cubicBezTo>
                <a:cubicBezTo>
                  <a:pt x="2278" y="1643"/>
                  <a:pt x="2298" y="1632"/>
                  <a:pt x="2306" y="1634"/>
                </a:cubicBezTo>
                <a:cubicBezTo>
                  <a:pt x="2302" y="1653"/>
                  <a:pt x="2272" y="1661"/>
                  <a:pt x="2273" y="1674"/>
                </a:cubicBezTo>
                <a:cubicBezTo>
                  <a:pt x="2294" y="1659"/>
                  <a:pt x="2314" y="1642"/>
                  <a:pt x="2319" y="1610"/>
                </a:cubicBezTo>
                <a:cubicBezTo>
                  <a:pt x="2308" y="1605"/>
                  <a:pt x="2317" y="1620"/>
                  <a:pt x="2309" y="1619"/>
                </a:cubicBezTo>
                <a:cubicBezTo>
                  <a:pt x="2332" y="1539"/>
                  <a:pt x="2288" y="1484"/>
                  <a:pt x="2261" y="1436"/>
                </a:cubicBezTo>
                <a:cubicBezTo>
                  <a:pt x="2261" y="1430"/>
                  <a:pt x="2269" y="1432"/>
                  <a:pt x="2267" y="1424"/>
                </a:cubicBezTo>
                <a:cubicBezTo>
                  <a:pt x="2220" y="1382"/>
                  <a:pt x="2172" y="1299"/>
                  <a:pt x="2199" y="1219"/>
                </a:cubicBezTo>
                <a:cubicBezTo>
                  <a:pt x="2206" y="1200"/>
                  <a:pt x="2227" y="1190"/>
                  <a:pt x="2227" y="1170"/>
                </a:cubicBezTo>
                <a:cubicBezTo>
                  <a:pt x="2256" y="1160"/>
                  <a:pt x="2264" y="1129"/>
                  <a:pt x="2288" y="1115"/>
                </a:cubicBezTo>
                <a:cubicBezTo>
                  <a:pt x="2286" y="1075"/>
                  <a:pt x="2308" y="1058"/>
                  <a:pt x="2343" y="1054"/>
                </a:cubicBezTo>
                <a:cubicBezTo>
                  <a:pt x="2340" y="993"/>
                  <a:pt x="2418" y="1005"/>
                  <a:pt x="2419" y="965"/>
                </a:cubicBezTo>
                <a:cubicBezTo>
                  <a:pt x="2417" y="971"/>
                  <a:pt x="2393" y="974"/>
                  <a:pt x="2389" y="965"/>
                </a:cubicBezTo>
                <a:cubicBezTo>
                  <a:pt x="2402" y="976"/>
                  <a:pt x="2410" y="949"/>
                  <a:pt x="2398" y="944"/>
                </a:cubicBezTo>
                <a:cubicBezTo>
                  <a:pt x="2418" y="950"/>
                  <a:pt x="2439" y="941"/>
                  <a:pt x="2441" y="920"/>
                </a:cubicBezTo>
                <a:cubicBezTo>
                  <a:pt x="2436" y="911"/>
                  <a:pt x="2422" y="927"/>
                  <a:pt x="2416" y="916"/>
                </a:cubicBezTo>
                <a:cubicBezTo>
                  <a:pt x="2427" y="917"/>
                  <a:pt x="2435" y="914"/>
                  <a:pt x="2438" y="907"/>
                </a:cubicBezTo>
                <a:cubicBezTo>
                  <a:pt x="2436" y="903"/>
                  <a:pt x="2436" y="903"/>
                  <a:pt x="2436" y="903"/>
                </a:cubicBezTo>
                <a:cubicBezTo>
                  <a:pt x="2441" y="904"/>
                  <a:pt x="2441" y="904"/>
                  <a:pt x="2441" y="904"/>
                </a:cubicBezTo>
                <a:cubicBezTo>
                  <a:pt x="2428" y="885"/>
                  <a:pt x="2417" y="862"/>
                  <a:pt x="2407" y="840"/>
                </a:cubicBezTo>
                <a:cubicBezTo>
                  <a:pt x="2400" y="840"/>
                  <a:pt x="2392" y="839"/>
                  <a:pt x="2388" y="842"/>
                </a:cubicBezTo>
                <a:cubicBezTo>
                  <a:pt x="2400" y="832"/>
                  <a:pt x="2374" y="820"/>
                  <a:pt x="2380" y="813"/>
                </a:cubicBezTo>
                <a:cubicBezTo>
                  <a:pt x="2383" y="813"/>
                  <a:pt x="2383" y="815"/>
                  <a:pt x="2386" y="816"/>
                </a:cubicBezTo>
                <a:cubicBezTo>
                  <a:pt x="2384" y="793"/>
                  <a:pt x="2377" y="775"/>
                  <a:pt x="2361" y="767"/>
                </a:cubicBezTo>
                <a:cubicBezTo>
                  <a:pt x="2370" y="769"/>
                  <a:pt x="2367" y="760"/>
                  <a:pt x="2371" y="758"/>
                </a:cubicBezTo>
                <a:cubicBezTo>
                  <a:pt x="2349" y="744"/>
                  <a:pt x="2346" y="687"/>
                  <a:pt x="2367" y="684"/>
                </a:cubicBezTo>
                <a:cubicBezTo>
                  <a:pt x="2354" y="697"/>
                  <a:pt x="2376" y="712"/>
                  <a:pt x="2361" y="727"/>
                </a:cubicBezTo>
                <a:cubicBezTo>
                  <a:pt x="2375" y="727"/>
                  <a:pt x="2366" y="731"/>
                  <a:pt x="2367" y="748"/>
                </a:cubicBezTo>
                <a:cubicBezTo>
                  <a:pt x="2384" y="750"/>
                  <a:pt x="2380" y="770"/>
                  <a:pt x="2392" y="776"/>
                </a:cubicBezTo>
                <a:cubicBezTo>
                  <a:pt x="2396" y="765"/>
                  <a:pt x="2382" y="758"/>
                  <a:pt x="2389" y="755"/>
                </a:cubicBezTo>
                <a:cubicBezTo>
                  <a:pt x="2421" y="766"/>
                  <a:pt x="2383" y="811"/>
                  <a:pt x="2407" y="828"/>
                </a:cubicBezTo>
                <a:cubicBezTo>
                  <a:pt x="2413" y="788"/>
                  <a:pt x="2442" y="751"/>
                  <a:pt x="2426" y="709"/>
                </a:cubicBezTo>
                <a:cubicBezTo>
                  <a:pt x="2404" y="703"/>
                  <a:pt x="2401" y="678"/>
                  <a:pt x="2389" y="663"/>
                </a:cubicBezTo>
                <a:cubicBezTo>
                  <a:pt x="2397" y="675"/>
                  <a:pt x="2409" y="684"/>
                  <a:pt x="2429" y="684"/>
                </a:cubicBezTo>
                <a:cubicBezTo>
                  <a:pt x="2430" y="692"/>
                  <a:pt x="2423" y="691"/>
                  <a:pt x="2426" y="700"/>
                </a:cubicBezTo>
                <a:cubicBezTo>
                  <a:pt x="2448" y="678"/>
                  <a:pt x="2467" y="638"/>
                  <a:pt x="2456" y="593"/>
                </a:cubicBezTo>
                <a:cubicBezTo>
                  <a:pt x="2452" y="585"/>
                  <a:pt x="2445" y="599"/>
                  <a:pt x="2441" y="590"/>
                </a:cubicBezTo>
                <a:cubicBezTo>
                  <a:pt x="2447" y="589"/>
                  <a:pt x="2447" y="581"/>
                  <a:pt x="2453" y="580"/>
                </a:cubicBezTo>
                <a:cubicBezTo>
                  <a:pt x="2451" y="572"/>
                  <a:pt x="2451" y="572"/>
                  <a:pt x="2451" y="572"/>
                </a:cubicBezTo>
                <a:cubicBezTo>
                  <a:pt x="2456" y="565"/>
                  <a:pt x="2456" y="565"/>
                  <a:pt x="2456" y="565"/>
                </a:cubicBezTo>
                <a:cubicBezTo>
                  <a:pt x="2478" y="522"/>
                  <a:pt x="2541" y="519"/>
                  <a:pt x="2578" y="492"/>
                </a:cubicBezTo>
                <a:cubicBezTo>
                  <a:pt x="2582" y="483"/>
                  <a:pt x="2577" y="477"/>
                  <a:pt x="2590" y="474"/>
                </a:cubicBezTo>
                <a:cubicBezTo>
                  <a:pt x="2592" y="483"/>
                  <a:pt x="2590" y="489"/>
                  <a:pt x="2584" y="492"/>
                </a:cubicBezTo>
                <a:cubicBezTo>
                  <a:pt x="2598" y="484"/>
                  <a:pt x="2605" y="470"/>
                  <a:pt x="2624" y="467"/>
                </a:cubicBezTo>
                <a:cubicBezTo>
                  <a:pt x="2624" y="452"/>
                  <a:pt x="2619" y="440"/>
                  <a:pt x="2603" y="440"/>
                </a:cubicBezTo>
                <a:cubicBezTo>
                  <a:pt x="2604" y="450"/>
                  <a:pt x="2618" y="447"/>
                  <a:pt x="2618" y="458"/>
                </a:cubicBezTo>
                <a:cubicBezTo>
                  <a:pt x="2592" y="482"/>
                  <a:pt x="2586" y="430"/>
                  <a:pt x="2566" y="437"/>
                </a:cubicBezTo>
                <a:cubicBezTo>
                  <a:pt x="2568" y="410"/>
                  <a:pt x="2564" y="373"/>
                  <a:pt x="2578" y="333"/>
                </a:cubicBezTo>
                <a:cubicBezTo>
                  <a:pt x="2595" y="336"/>
                  <a:pt x="2607" y="317"/>
                  <a:pt x="2621" y="309"/>
                </a:cubicBezTo>
                <a:cubicBezTo>
                  <a:pt x="2623" y="298"/>
                  <a:pt x="2618" y="280"/>
                  <a:pt x="2621" y="278"/>
                </a:cubicBezTo>
                <a:cubicBezTo>
                  <a:pt x="2625" y="283"/>
                  <a:pt x="2634" y="282"/>
                  <a:pt x="2633" y="290"/>
                </a:cubicBezTo>
                <a:cubicBezTo>
                  <a:pt x="2626" y="295"/>
                  <a:pt x="2622" y="295"/>
                  <a:pt x="2627" y="305"/>
                </a:cubicBezTo>
                <a:cubicBezTo>
                  <a:pt x="2643" y="302"/>
                  <a:pt x="2635" y="281"/>
                  <a:pt x="2645" y="272"/>
                </a:cubicBezTo>
                <a:cubicBezTo>
                  <a:pt x="2645" y="280"/>
                  <a:pt x="2644" y="287"/>
                  <a:pt x="2655" y="284"/>
                </a:cubicBezTo>
                <a:cubicBezTo>
                  <a:pt x="2660" y="266"/>
                  <a:pt x="2651" y="276"/>
                  <a:pt x="2649" y="266"/>
                </a:cubicBezTo>
                <a:cubicBezTo>
                  <a:pt x="2672" y="277"/>
                  <a:pt x="2717" y="231"/>
                  <a:pt x="2688" y="208"/>
                </a:cubicBezTo>
                <a:close/>
              </a:path>
            </a:pathLst>
          </a:custGeom>
          <a:solidFill>
            <a:schemeClr val="accent2"/>
          </a:solidFill>
          <a:ln w="9525">
            <a:noFill/>
            <a:round/>
            <a:headEnd/>
            <a:tailEnd/>
          </a:ln>
        </p:spPr>
        <p:txBody>
          <a:bodyPr vert="horz" wrap="square" lIns="91435" tIns="45718" rIns="91435" bIns="45718" numCol="1" anchor="t" anchorCtr="0" compatLnSpc="1">
            <a:prstTxWarp prst="textNoShape">
              <a:avLst/>
            </a:prstTxWarp>
          </a:bodyPr>
          <a:lstStyle/>
          <a:p>
            <a:endParaRPr lang="en-US">
              <a:cs typeface="+mn-ea"/>
              <a:sym typeface="+mn-lt"/>
            </a:endParaRPr>
          </a:p>
        </p:txBody>
      </p:sp>
      <p:grpSp>
        <p:nvGrpSpPr>
          <p:cNvPr id="99" name="Group 45"/>
          <p:cNvGrpSpPr/>
          <p:nvPr/>
        </p:nvGrpSpPr>
        <p:grpSpPr>
          <a:xfrm>
            <a:off x="8577385" y="1821235"/>
            <a:ext cx="1058658" cy="1169650"/>
            <a:chOff x="766763" y="1246789"/>
            <a:chExt cx="2982913" cy="3295650"/>
          </a:xfrm>
          <a:solidFill>
            <a:schemeClr val="accent3"/>
          </a:solidFill>
        </p:grpSpPr>
        <p:sp>
          <p:nvSpPr>
            <p:cNvPr id="100" name="Freeform 5"/>
            <p:cNvSpPr>
              <a:spLocks/>
            </p:cNvSpPr>
            <p:nvPr/>
          </p:nvSpPr>
          <p:spPr bwMode="auto">
            <a:xfrm>
              <a:off x="766763" y="1246789"/>
              <a:ext cx="2982913" cy="3295650"/>
            </a:xfrm>
            <a:custGeom>
              <a:avLst/>
              <a:gdLst/>
              <a:ahLst/>
              <a:cxnLst>
                <a:cxn ang="0">
                  <a:pos x="977" y="424"/>
                </a:cxn>
                <a:cxn ang="0">
                  <a:pos x="914" y="417"/>
                </a:cxn>
                <a:cxn ang="0">
                  <a:pos x="905" y="397"/>
                </a:cxn>
                <a:cxn ang="0">
                  <a:pos x="855" y="354"/>
                </a:cxn>
                <a:cxn ang="0">
                  <a:pos x="814" y="267"/>
                </a:cxn>
                <a:cxn ang="0">
                  <a:pos x="784" y="212"/>
                </a:cxn>
                <a:cxn ang="0">
                  <a:pos x="756" y="142"/>
                </a:cxn>
                <a:cxn ang="0">
                  <a:pos x="763" y="104"/>
                </a:cxn>
                <a:cxn ang="0">
                  <a:pos x="680" y="106"/>
                </a:cxn>
                <a:cxn ang="0">
                  <a:pos x="607" y="86"/>
                </a:cxn>
                <a:cxn ang="0">
                  <a:pos x="556" y="113"/>
                </a:cxn>
                <a:cxn ang="0">
                  <a:pos x="458" y="77"/>
                </a:cxn>
                <a:cxn ang="0">
                  <a:pos x="424" y="37"/>
                </a:cxn>
                <a:cxn ang="0">
                  <a:pos x="412" y="4"/>
                </a:cxn>
                <a:cxn ang="0">
                  <a:pos x="344" y="11"/>
                </a:cxn>
                <a:cxn ang="0">
                  <a:pos x="255" y="25"/>
                </a:cxn>
                <a:cxn ang="0">
                  <a:pos x="187" y="25"/>
                </a:cxn>
                <a:cxn ang="0">
                  <a:pos x="136" y="75"/>
                </a:cxn>
                <a:cxn ang="0">
                  <a:pos x="115" y="130"/>
                </a:cxn>
                <a:cxn ang="0">
                  <a:pos x="55" y="180"/>
                </a:cxn>
                <a:cxn ang="0">
                  <a:pos x="8" y="249"/>
                </a:cxn>
                <a:cxn ang="0">
                  <a:pos x="18" y="306"/>
                </a:cxn>
                <a:cxn ang="0">
                  <a:pos x="5" y="374"/>
                </a:cxn>
                <a:cxn ang="0">
                  <a:pos x="23" y="411"/>
                </a:cxn>
                <a:cxn ang="0">
                  <a:pos x="41" y="438"/>
                </a:cxn>
                <a:cxn ang="0">
                  <a:pos x="62" y="460"/>
                </a:cxn>
                <a:cxn ang="0">
                  <a:pos x="80" y="487"/>
                </a:cxn>
                <a:cxn ang="0">
                  <a:pos x="107" y="505"/>
                </a:cxn>
                <a:cxn ang="0">
                  <a:pos x="152" y="523"/>
                </a:cxn>
                <a:cxn ang="0">
                  <a:pos x="214" y="517"/>
                </a:cxn>
                <a:cxn ang="0">
                  <a:pos x="263" y="506"/>
                </a:cxn>
                <a:cxn ang="0">
                  <a:pos x="317" y="496"/>
                </a:cxn>
                <a:cxn ang="0">
                  <a:pos x="372" y="526"/>
                </a:cxn>
                <a:cxn ang="0">
                  <a:pos x="409" y="547"/>
                </a:cxn>
                <a:cxn ang="0">
                  <a:pos x="402" y="587"/>
                </a:cxn>
                <a:cxn ang="0">
                  <a:pos x="401" y="624"/>
                </a:cxn>
                <a:cxn ang="0">
                  <a:pos x="445" y="680"/>
                </a:cxn>
                <a:cxn ang="0">
                  <a:pos x="461" y="719"/>
                </a:cxn>
                <a:cxn ang="0">
                  <a:pos x="461" y="783"/>
                </a:cxn>
                <a:cxn ang="0">
                  <a:pos x="440" y="831"/>
                </a:cxn>
                <a:cxn ang="0">
                  <a:pos x="464" y="920"/>
                </a:cxn>
                <a:cxn ang="0">
                  <a:pos x="480" y="991"/>
                </a:cxn>
                <a:cxn ang="0">
                  <a:pos x="493" y="1028"/>
                </a:cxn>
                <a:cxn ang="0">
                  <a:pos x="519" y="1068"/>
                </a:cxn>
                <a:cxn ang="0">
                  <a:pos x="528" y="1109"/>
                </a:cxn>
                <a:cxn ang="0">
                  <a:pos x="548" y="1138"/>
                </a:cxn>
                <a:cxn ang="0">
                  <a:pos x="597" y="1130"/>
                </a:cxn>
                <a:cxn ang="0">
                  <a:pos x="633" y="1130"/>
                </a:cxn>
                <a:cxn ang="0">
                  <a:pos x="693" y="1095"/>
                </a:cxn>
                <a:cxn ang="0">
                  <a:pos x="738" y="1041"/>
                </a:cxn>
                <a:cxn ang="0">
                  <a:pos x="758" y="982"/>
                </a:cxn>
                <a:cxn ang="0">
                  <a:pos x="787" y="928"/>
                </a:cxn>
                <a:cxn ang="0">
                  <a:pos x="849" y="851"/>
                </a:cxn>
                <a:cxn ang="0">
                  <a:pos x="873" y="775"/>
                </a:cxn>
                <a:cxn ang="0">
                  <a:pos x="855" y="707"/>
                </a:cxn>
                <a:cxn ang="0">
                  <a:pos x="880" y="624"/>
                </a:cxn>
                <a:cxn ang="0">
                  <a:pos x="951" y="559"/>
                </a:cxn>
                <a:cxn ang="0">
                  <a:pos x="1008" y="483"/>
                </a:cxn>
                <a:cxn ang="0">
                  <a:pos x="1032" y="418"/>
                </a:cxn>
              </a:cxnLst>
              <a:rect l="0" t="0" r="r" b="b"/>
              <a:pathLst>
                <a:path w="1032" h="1140">
                  <a:moveTo>
                    <a:pt x="1032" y="418"/>
                  </a:moveTo>
                  <a:cubicBezTo>
                    <a:pt x="1032" y="417"/>
                    <a:pt x="1031" y="415"/>
                    <a:pt x="1030" y="414"/>
                  </a:cubicBezTo>
                  <a:cubicBezTo>
                    <a:pt x="1030" y="412"/>
                    <a:pt x="1028" y="411"/>
                    <a:pt x="1027" y="410"/>
                  </a:cubicBezTo>
                  <a:cubicBezTo>
                    <a:pt x="1026" y="410"/>
                    <a:pt x="1023" y="413"/>
                    <a:pt x="1021" y="414"/>
                  </a:cubicBezTo>
                  <a:cubicBezTo>
                    <a:pt x="1020" y="414"/>
                    <a:pt x="1015" y="419"/>
                    <a:pt x="1011" y="419"/>
                  </a:cubicBezTo>
                  <a:cubicBezTo>
                    <a:pt x="1007" y="420"/>
                    <a:pt x="1006" y="422"/>
                    <a:pt x="1005" y="421"/>
                  </a:cubicBezTo>
                  <a:cubicBezTo>
                    <a:pt x="1003" y="421"/>
                    <a:pt x="1001" y="421"/>
                    <a:pt x="999" y="421"/>
                  </a:cubicBezTo>
                  <a:cubicBezTo>
                    <a:pt x="998" y="421"/>
                    <a:pt x="996" y="422"/>
                    <a:pt x="995" y="421"/>
                  </a:cubicBezTo>
                  <a:cubicBezTo>
                    <a:pt x="994" y="421"/>
                    <a:pt x="997" y="421"/>
                    <a:pt x="991" y="420"/>
                  </a:cubicBezTo>
                  <a:cubicBezTo>
                    <a:pt x="986" y="420"/>
                    <a:pt x="984" y="421"/>
                    <a:pt x="983" y="421"/>
                  </a:cubicBezTo>
                  <a:cubicBezTo>
                    <a:pt x="982" y="423"/>
                    <a:pt x="981" y="424"/>
                    <a:pt x="980" y="424"/>
                  </a:cubicBezTo>
                  <a:cubicBezTo>
                    <a:pt x="979" y="425"/>
                    <a:pt x="979" y="425"/>
                    <a:pt x="977" y="424"/>
                  </a:cubicBezTo>
                  <a:cubicBezTo>
                    <a:pt x="974" y="423"/>
                    <a:pt x="972" y="424"/>
                    <a:pt x="972" y="423"/>
                  </a:cubicBezTo>
                  <a:cubicBezTo>
                    <a:pt x="971" y="422"/>
                    <a:pt x="970" y="422"/>
                    <a:pt x="969" y="424"/>
                  </a:cubicBezTo>
                  <a:cubicBezTo>
                    <a:pt x="968" y="426"/>
                    <a:pt x="965" y="427"/>
                    <a:pt x="965" y="428"/>
                  </a:cubicBezTo>
                  <a:cubicBezTo>
                    <a:pt x="964" y="429"/>
                    <a:pt x="957" y="430"/>
                    <a:pt x="956" y="430"/>
                  </a:cubicBezTo>
                  <a:cubicBezTo>
                    <a:pt x="955" y="430"/>
                    <a:pt x="955" y="428"/>
                    <a:pt x="953" y="428"/>
                  </a:cubicBezTo>
                  <a:cubicBezTo>
                    <a:pt x="951" y="427"/>
                    <a:pt x="943" y="430"/>
                    <a:pt x="942" y="431"/>
                  </a:cubicBezTo>
                  <a:cubicBezTo>
                    <a:pt x="940" y="433"/>
                    <a:pt x="937" y="436"/>
                    <a:pt x="936" y="436"/>
                  </a:cubicBezTo>
                  <a:cubicBezTo>
                    <a:pt x="935" y="436"/>
                    <a:pt x="933" y="436"/>
                    <a:pt x="932" y="435"/>
                  </a:cubicBezTo>
                  <a:cubicBezTo>
                    <a:pt x="931" y="434"/>
                    <a:pt x="929" y="434"/>
                    <a:pt x="928" y="433"/>
                  </a:cubicBezTo>
                  <a:cubicBezTo>
                    <a:pt x="927" y="432"/>
                    <a:pt x="921" y="430"/>
                    <a:pt x="920" y="428"/>
                  </a:cubicBezTo>
                  <a:cubicBezTo>
                    <a:pt x="919" y="427"/>
                    <a:pt x="916" y="425"/>
                    <a:pt x="916" y="422"/>
                  </a:cubicBezTo>
                  <a:cubicBezTo>
                    <a:pt x="915" y="419"/>
                    <a:pt x="914" y="418"/>
                    <a:pt x="914" y="417"/>
                  </a:cubicBezTo>
                  <a:cubicBezTo>
                    <a:pt x="914" y="417"/>
                    <a:pt x="912" y="414"/>
                    <a:pt x="911" y="415"/>
                  </a:cubicBezTo>
                  <a:cubicBezTo>
                    <a:pt x="909" y="416"/>
                    <a:pt x="911" y="414"/>
                    <a:pt x="907" y="416"/>
                  </a:cubicBezTo>
                  <a:cubicBezTo>
                    <a:pt x="904" y="418"/>
                    <a:pt x="908" y="419"/>
                    <a:pt x="904" y="418"/>
                  </a:cubicBezTo>
                  <a:cubicBezTo>
                    <a:pt x="903" y="417"/>
                    <a:pt x="902" y="417"/>
                    <a:pt x="902" y="417"/>
                  </a:cubicBezTo>
                  <a:cubicBezTo>
                    <a:pt x="908" y="409"/>
                    <a:pt x="908" y="409"/>
                    <a:pt x="908" y="409"/>
                  </a:cubicBezTo>
                  <a:cubicBezTo>
                    <a:pt x="910" y="408"/>
                    <a:pt x="910" y="408"/>
                    <a:pt x="911" y="408"/>
                  </a:cubicBezTo>
                  <a:cubicBezTo>
                    <a:pt x="913" y="409"/>
                    <a:pt x="914" y="411"/>
                    <a:pt x="914" y="408"/>
                  </a:cubicBezTo>
                  <a:cubicBezTo>
                    <a:pt x="914" y="406"/>
                    <a:pt x="915" y="406"/>
                    <a:pt x="914" y="404"/>
                  </a:cubicBezTo>
                  <a:cubicBezTo>
                    <a:pt x="914" y="404"/>
                    <a:pt x="913" y="403"/>
                    <a:pt x="912" y="402"/>
                  </a:cubicBezTo>
                  <a:cubicBezTo>
                    <a:pt x="912" y="402"/>
                    <a:pt x="912" y="402"/>
                    <a:pt x="912" y="401"/>
                  </a:cubicBezTo>
                  <a:cubicBezTo>
                    <a:pt x="912" y="401"/>
                    <a:pt x="912" y="401"/>
                    <a:pt x="912" y="401"/>
                  </a:cubicBezTo>
                  <a:cubicBezTo>
                    <a:pt x="909" y="399"/>
                    <a:pt x="906" y="398"/>
                    <a:pt x="905" y="397"/>
                  </a:cubicBezTo>
                  <a:cubicBezTo>
                    <a:pt x="904" y="396"/>
                    <a:pt x="901" y="393"/>
                    <a:pt x="901" y="393"/>
                  </a:cubicBezTo>
                  <a:cubicBezTo>
                    <a:pt x="901" y="393"/>
                    <a:pt x="897" y="388"/>
                    <a:pt x="896" y="387"/>
                  </a:cubicBezTo>
                  <a:cubicBezTo>
                    <a:pt x="896" y="386"/>
                    <a:pt x="894" y="386"/>
                    <a:pt x="894" y="384"/>
                  </a:cubicBezTo>
                  <a:cubicBezTo>
                    <a:pt x="894" y="383"/>
                    <a:pt x="890" y="380"/>
                    <a:pt x="888" y="378"/>
                  </a:cubicBezTo>
                  <a:cubicBezTo>
                    <a:pt x="886" y="376"/>
                    <a:pt x="885" y="375"/>
                    <a:pt x="884" y="374"/>
                  </a:cubicBezTo>
                  <a:cubicBezTo>
                    <a:pt x="884" y="372"/>
                    <a:pt x="883" y="371"/>
                    <a:pt x="883" y="371"/>
                  </a:cubicBezTo>
                  <a:cubicBezTo>
                    <a:pt x="883" y="371"/>
                    <a:pt x="880" y="370"/>
                    <a:pt x="880" y="369"/>
                  </a:cubicBezTo>
                  <a:cubicBezTo>
                    <a:pt x="879" y="367"/>
                    <a:pt x="876" y="366"/>
                    <a:pt x="876" y="365"/>
                  </a:cubicBezTo>
                  <a:cubicBezTo>
                    <a:pt x="876" y="364"/>
                    <a:pt x="871" y="363"/>
                    <a:pt x="871" y="363"/>
                  </a:cubicBezTo>
                  <a:cubicBezTo>
                    <a:pt x="871" y="363"/>
                    <a:pt x="870" y="363"/>
                    <a:pt x="867" y="362"/>
                  </a:cubicBezTo>
                  <a:cubicBezTo>
                    <a:pt x="864" y="361"/>
                    <a:pt x="861" y="360"/>
                    <a:pt x="860" y="360"/>
                  </a:cubicBezTo>
                  <a:cubicBezTo>
                    <a:pt x="859" y="360"/>
                    <a:pt x="858" y="359"/>
                    <a:pt x="855" y="354"/>
                  </a:cubicBezTo>
                  <a:cubicBezTo>
                    <a:pt x="851" y="349"/>
                    <a:pt x="849" y="348"/>
                    <a:pt x="849" y="346"/>
                  </a:cubicBezTo>
                  <a:cubicBezTo>
                    <a:pt x="848" y="344"/>
                    <a:pt x="847" y="341"/>
                    <a:pt x="847" y="339"/>
                  </a:cubicBezTo>
                  <a:cubicBezTo>
                    <a:pt x="847" y="337"/>
                    <a:pt x="849" y="340"/>
                    <a:pt x="846" y="331"/>
                  </a:cubicBezTo>
                  <a:cubicBezTo>
                    <a:pt x="844" y="323"/>
                    <a:pt x="838" y="320"/>
                    <a:pt x="840" y="320"/>
                  </a:cubicBezTo>
                  <a:cubicBezTo>
                    <a:pt x="842" y="320"/>
                    <a:pt x="835" y="315"/>
                    <a:pt x="834" y="313"/>
                  </a:cubicBezTo>
                  <a:cubicBezTo>
                    <a:pt x="833" y="312"/>
                    <a:pt x="829" y="310"/>
                    <a:pt x="828" y="308"/>
                  </a:cubicBezTo>
                  <a:cubicBezTo>
                    <a:pt x="827" y="307"/>
                    <a:pt x="827" y="307"/>
                    <a:pt x="827" y="307"/>
                  </a:cubicBezTo>
                  <a:cubicBezTo>
                    <a:pt x="827" y="307"/>
                    <a:pt x="827" y="306"/>
                    <a:pt x="824" y="304"/>
                  </a:cubicBezTo>
                  <a:cubicBezTo>
                    <a:pt x="819" y="299"/>
                    <a:pt x="820" y="300"/>
                    <a:pt x="819" y="297"/>
                  </a:cubicBezTo>
                  <a:cubicBezTo>
                    <a:pt x="818" y="294"/>
                    <a:pt x="818" y="294"/>
                    <a:pt x="818" y="293"/>
                  </a:cubicBezTo>
                  <a:cubicBezTo>
                    <a:pt x="818" y="292"/>
                    <a:pt x="818" y="289"/>
                    <a:pt x="819" y="286"/>
                  </a:cubicBezTo>
                  <a:cubicBezTo>
                    <a:pt x="819" y="284"/>
                    <a:pt x="813" y="269"/>
                    <a:pt x="814" y="267"/>
                  </a:cubicBezTo>
                  <a:cubicBezTo>
                    <a:pt x="814" y="266"/>
                    <a:pt x="814" y="265"/>
                    <a:pt x="813" y="261"/>
                  </a:cubicBezTo>
                  <a:cubicBezTo>
                    <a:pt x="812" y="258"/>
                    <a:pt x="812" y="257"/>
                    <a:pt x="811" y="255"/>
                  </a:cubicBezTo>
                  <a:cubicBezTo>
                    <a:pt x="809" y="253"/>
                    <a:pt x="806" y="250"/>
                    <a:pt x="805" y="249"/>
                  </a:cubicBezTo>
                  <a:cubicBezTo>
                    <a:pt x="804" y="248"/>
                    <a:pt x="802" y="247"/>
                    <a:pt x="800" y="245"/>
                  </a:cubicBezTo>
                  <a:cubicBezTo>
                    <a:pt x="799" y="243"/>
                    <a:pt x="798" y="243"/>
                    <a:pt x="796" y="241"/>
                  </a:cubicBezTo>
                  <a:cubicBezTo>
                    <a:pt x="795" y="239"/>
                    <a:pt x="794" y="237"/>
                    <a:pt x="793" y="237"/>
                  </a:cubicBezTo>
                  <a:cubicBezTo>
                    <a:pt x="793" y="236"/>
                    <a:pt x="791" y="235"/>
                    <a:pt x="791" y="234"/>
                  </a:cubicBezTo>
                  <a:cubicBezTo>
                    <a:pt x="791" y="232"/>
                    <a:pt x="790" y="230"/>
                    <a:pt x="790" y="229"/>
                  </a:cubicBezTo>
                  <a:cubicBezTo>
                    <a:pt x="790" y="228"/>
                    <a:pt x="791" y="221"/>
                    <a:pt x="790" y="219"/>
                  </a:cubicBezTo>
                  <a:cubicBezTo>
                    <a:pt x="788" y="217"/>
                    <a:pt x="785" y="214"/>
                    <a:pt x="785" y="213"/>
                  </a:cubicBezTo>
                  <a:cubicBezTo>
                    <a:pt x="785" y="213"/>
                    <a:pt x="784" y="212"/>
                    <a:pt x="784" y="212"/>
                  </a:cubicBezTo>
                  <a:cubicBezTo>
                    <a:pt x="784" y="212"/>
                    <a:pt x="784" y="212"/>
                    <a:pt x="784" y="212"/>
                  </a:cubicBezTo>
                  <a:cubicBezTo>
                    <a:pt x="782" y="210"/>
                    <a:pt x="779" y="207"/>
                    <a:pt x="779" y="206"/>
                  </a:cubicBezTo>
                  <a:cubicBezTo>
                    <a:pt x="778" y="205"/>
                    <a:pt x="777" y="209"/>
                    <a:pt x="776" y="203"/>
                  </a:cubicBezTo>
                  <a:cubicBezTo>
                    <a:pt x="775" y="196"/>
                    <a:pt x="774" y="196"/>
                    <a:pt x="774" y="195"/>
                  </a:cubicBezTo>
                  <a:cubicBezTo>
                    <a:pt x="774" y="193"/>
                    <a:pt x="771" y="188"/>
                    <a:pt x="771" y="187"/>
                  </a:cubicBezTo>
                  <a:cubicBezTo>
                    <a:pt x="771" y="185"/>
                    <a:pt x="767" y="181"/>
                    <a:pt x="766" y="180"/>
                  </a:cubicBezTo>
                  <a:cubicBezTo>
                    <a:pt x="766" y="179"/>
                    <a:pt x="762" y="175"/>
                    <a:pt x="762" y="173"/>
                  </a:cubicBezTo>
                  <a:cubicBezTo>
                    <a:pt x="762" y="171"/>
                    <a:pt x="761" y="170"/>
                    <a:pt x="759" y="167"/>
                  </a:cubicBezTo>
                  <a:cubicBezTo>
                    <a:pt x="757" y="163"/>
                    <a:pt x="756" y="161"/>
                    <a:pt x="756" y="161"/>
                  </a:cubicBezTo>
                  <a:cubicBezTo>
                    <a:pt x="756" y="160"/>
                    <a:pt x="748" y="147"/>
                    <a:pt x="747" y="146"/>
                  </a:cubicBezTo>
                  <a:cubicBezTo>
                    <a:pt x="747" y="146"/>
                    <a:pt x="746" y="146"/>
                    <a:pt x="746" y="145"/>
                  </a:cubicBezTo>
                  <a:cubicBezTo>
                    <a:pt x="752" y="137"/>
                    <a:pt x="752" y="137"/>
                    <a:pt x="752" y="137"/>
                  </a:cubicBezTo>
                  <a:cubicBezTo>
                    <a:pt x="752" y="138"/>
                    <a:pt x="753" y="139"/>
                    <a:pt x="756" y="142"/>
                  </a:cubicBezTo>
                  <a:cubicBezTo>
                    <a:pt x="764" y="152"/>
                    <a:pt x="765" y="154"/>
                    <a:pt x="766" y="155"/>
                  </a:cubicBezTo>
                  <a:cubicBezTo>
                    <a:pt x="768" y="156"/>
                    <a:pt x="769" y="157"/>
                    <a:pt x="769" y="157"/>
                  </a:cubicBezTo>
                  <a:cubicBezTo>
                    <a:pt x="772" y="153"/>
                    <a:pt x="772" y="150"/>
                    <a:pt x="772" y="150"/>
                  </a:cubicBezTo>
                  <a:cubicBezTo>
                    <a:pt x="772" y="150"/>
                    <a:pt x="774" y="139"/>
                    <a:pt x="774" y="137"/>
                  </a:cubicBezTo>
                  <a:cubicBezTo>
                    <a:pt x="774" y="134"/>
                    <a:pt x="776" y="131"/>
                    <a:pt x="776" y="131"/>
                  </a:cubicBezTo>
                  <a:cubicBezTo>
                    <a:pt x="776" y="131"/>
                    <a:pt x="776" y="128"/>
                    <a:pt x="776" y="127"/>
                  </a:cubicBezTo>
                  <a:cubicBezTo>
                    <a:pt x="775" y="125"/>
                    <a:pt x="774" y="124"/>
                    <a:pt x="774" y="123"/>
                  </a:cubicBezTo>
                  <a:cubicBezTo>
                    <a:pt x="774" y="123"/>
                    <a:pt x="771" y="119"/>
                    <a:pt x="771" y="116"/>
                  </a:cubicBezTo>
                  <a:cubicBezTo>
                    <a:pt x="771" y="114"/>
                    <a:pt x="770" y="113"/>
                    <a:pt x="770" y="112"/>
                  </a:cubicBezTo>
                  <a:cubicBezTo>
                    <a:pt x="769" y="111"/>
                    <a:pt x="769" y="110"/>
                    <a:pt x="769" y="110"/>
                  </a:cubicBezTo>
                  <a:cubicBezTo>
                    <a:pt x="768" y="109"/>
                    <a:pt x="767" y="108"/>
                    <a:pt x="767" y="108"/>
                  </a:cubicBezTo>
                  <a:cubicBezTo>
                    <a:pt x="763" y="104"/>
                    <a:pt x="763" y="104"/>
                    <a:pt x="763" y="104"/>
                  </a:cubicBezTo>
                  <a:cubicBezTo>
                    <a:pt x="763" y="104"/>
                    <a:pt x="761" y="103"/>
                    <a:pt x="760" y="103"/>
                  </a:cubicBezTo>
                  <a:cubicBezTo>
                    <a:pt x="759" y="104"/>
                    <a:pt x="758" y="104"/>
                    <a:pt x="758" y="104"/>
                  </a:cubicBezTo>
                  <a:cubicBezTo>
                    <a:pt x="758" y="104"/>
                    <a:pt x="754" y="104"/>
                    <a:pt x="752" y="104"/>
                  </a:cubicBezTo>
                  <a:cubicBezTo>
                    <a:pt x="751" y="104"/>
                    <a:pt x="746" y="105"/>
                    <a:pt x="742" y="104"/>
                  </a:cubicBezTo>
                  <a:cubicBezTo>
                    <a:pt x="739" y="104"/>
                    <a:pt x="742" y="105"/>
                    <a:pt x="737" y="104"/>
                  </a:cubicBezTo>
                  <a:cubicBezTo>
                    <a:pt x="731" y="102"/>
                    <a:pt x="728" y="102"/>
                    <a:pt x="728" y="101"/>
                  </a:cubicBezTo>
                  <a:cubicBezTo>
                    <a:pt x="728" y="99"/>
                    <a:pt x="724" y="97"/>
                    <a:pt x="724" y="97"/>
                  </a:cubicBezTo>
                  <a:cubicBezTo>
                    <a:pt x="724" y="97"/>
                    <a:pt x="727" y="91"/>
                    <a:pt x="717" y="96"/>
                  </a:cubicBezTo>
                  <a:cubicBezTo>
                    <a:pt x="707" y="101"/>
                    <a:pt x="707" y="101"/>
                    <a:pt x="707" y="101"/>
                  </a:cubicBezTo>
                  <a:cubicBezTo>
                    <a:pt x="707" y="101"/>
                    <a:pt x="696" y="111"/>
                    <a:pt x="693" y="111"/>
                  </a:cubicBezTo>
                  <a:cubicBezTo>
                    <a:pt x="689" y="110"/>
                    <a:pt x="687" y="111"/>
                    <a:pt x="686" y="110"/>
                  </a:cubicBezTo>
                  <a:cubicBezTo>
                    <a:pt x="684" y="109"/>
                    <a:pt x="682" y="108"/>
                    <a:pt x="680" y="106"/>
                  </a:cubicBezTo>
                  <a:cubicBezTo>
                    <a:pt x="678" y="105"/>
                    <a:pt x="674" y="106"/>
                    <a:pt x="673" y="105"/>
                  </a:cubicBezTo>
                  <a:cubicBezTo>
                    <a:pt x="672" y="105"/>
                    <a:pt x="671" y="105"/>
                    <a:pt x="668" y="103"/>
                  </a:cubicBezTo>
                  <a:cubicBezTo>
                    <a:pt x="666" y="102"/>
                    <a:pt x="672" y="103"/>
                    <a:pt x="661" y="100"/>
                  </a:cubicBezTo>
                  <a:cubicBezTo>
                    <a:pt x="650" y="97"/>
                    <a:pt x="652" y="99"/>
                    <a:pt x="649" y="97"/>
                  </a:cubicBezTo>
                  <a:cubicBezTo>
                    <a:pt x="646" y="95"/>
                    <a:pt x="642" y="95"/>
                    <a:pt x="642" y="95"/>
                  </a:cubicBezTo>
                  <a:cubicBezTo>
                    <a:pt x="642" y="95"/>
                    <a:pt x="637" y="97"/>
                    <a:pt x="637" y="97"/>
                  </a:cubicBezTo>
                  <a:cubicBezTo>
                    <a:pt x="636" y="98"/>
                    <a:pt x="629" y="98"/>
                    <a:pt x="629" y="98"/>
                  </a:cubicBezTo>
                  <a:cubicBezTo>
                    <a:pt x="629" y="98"/>
                    <a:pt x="627" y="99"/>
                    <a:pt x="627" y="96"/>
                  </a:cubicBezTo>
                  <a:cubicBezTo>
                    <a:pt x="626" y="94"/>
                    <a:pt x="626" y="91"/>
                    <a:pt x="626" y="91"/>
                  </a:cubicBezTo>
                  <a:cubicBezTo>
                    <a:pt x="626" y="91"/>
                    <a:pt x="621" y="91"/>
                    <a:pt x="619" y="90"/>
                  </a:cubicBezTo>
                  <a:cubicBezTo>
                    <a:pt x="617" y="89"/>
                    <a:pt x="613" y="90"/>
                    <a:pt x="611" y="89"/>
                  </a:cubicBezTo>
                  <a:cubicBezTo>
                    <a:pt x="610" y="88"/>
                    <a:pt x="607" y="86"/>
                    <a:pt x="607" y="86"/>
                  </a:cubicBezTo>
                  <a:cubicBezTo>
                    <a:pt x="604" y="83"/>
                    <a:pt x="606" y="84"/>
                    <a:pt x="602" y="82"/>
                  </a:cubicBezTo>
                  <a:cubicBezTo>
                    <a:pt x="599" y="80"/>
                    <a:pt x="600" y="82"/>
                    <a:pt x="599" y="80"/>
                  </a:cubicBezTo>
                  <a:cubicBezTo>
                    <a:pt x="598" y="78"/>
                    <a:pt x="600" y="81"/>
                    <a:pt x="598" y="78"/>
                  </a:cubicBezTo>
                  <a:cubicBezTo>
                    <a:pt x="596" y="76"/>
                    <a:pt x="582" y="78"/>
                    <a:pt x="581" y="78"/>
                  </a:cubicBezTo>
                  <a:cubicBezTo>
                    <a:pt x="580" y="78"/>
                    <a:pt x="575" y="79"/>
                    <a:pt x="574" y="79"/>
                  </a:cubicBezTo>
                  <a:cubicBezTo>
                    <a:pt x="572" y="79"/>
                    <a:pt x="574" y="76"/>
                    <a:pt x="572" y="79"/>
                  </a:cubicBezTo>
                  <a:cubicBezTo>
                    <a:pt x="570" y="82"/>
                    <a:pt x="570" y="80"/>
                    <a:pt x="570" y="80"/>
                  </a:cubicBezTo>
                  <a:cubicBezTo>
                    <a:pt x="570" y="80"/>
                    <a:pt x="559" y="91"/>
                    <a:pt x="559" y="92"/>
                  </a:cubicBezTo>
                  <a:cubicBezTo>
                    <a:pt x="559" y="93"/>
                    <a:pt x="558" y="98"/>
                    <a:pt x="558" y="98"/>
                  </a:cubicBezTo>
                  <a:cubicBezTo>
                    <a:pt x="558" y="99"/>
                    <a:pt x="559" y="103"/>
                    <a:pt x="559" y="104"/>
                  </a:cubicBezTo>
                  <a:cubicBezTo>
                    <a:pt x="559" y="104"/>
                    <a:pt x="559" y="105"/>
                    <a:pt x="558" y="107"/>
                  </a:cubicBezTo>
                  <a:cubicBezTo>
                    <a:pt x="557" y="109"/>
                    <a:pt x="559" y="111"/>
                    <a:pt x="556" y="113"/>
                  </a:cubicBezTo>
                  <a:cubicBezTo>
                    <a:pt x="553" y="115"/>
                    <a:pt x="544" y="117"/>
                    <a:pt x="542" y="117"/>
                  </a:cubicBezTo>
                  <a:cubicBezTo>
                    <a:pt x="540" y="117"/>
                    <a:pt x="537" y="118"/>
                    <a:pt x="535" y="116"/>
                  </a:cubicBezTo>
                  <a:cubicBezTo>
                    <a:pt x="533" y="113"/>
                    <a:pt x="531" y="112"/>
                    <a:pt x="531" y="111"/>
                  </a:cubicBezTo>
                  <a:cubicBezTo>
                    <a:pt x="530" y="110"/>
                    <a:pt x="532" y="112"/>
                    <a:pt x="529" y="109"/>
                  </a:cubicBezTo>
                  <a:cubicBezTo>
                    <a:pt x="525" y="106"/>
                    <a:pt x="503" y="104"/>
                    <a:pt x="501" y="104"/>
                  </a:cubicBezTo>
                  <a:cubicBezTo>
                    <a:pt x="500" y="103"/>
                    <a:pt x="494" y="105"/>
                    <a:pt x="493" y="104"/>
                  </a:cubicBezTo>
                  <a:cubicBezTo>
                    <a:pt x="492" y="103"/>
                    <a:pt x="489" y="101"/>
                    <a:pt x="490" y="100"/>
                  </a:cubicBezTo>
                  <a:cubicBezTo>
                    <a:pt x="490" y="98"/>
                    <a:pt x="488" y="97"/>
                    <a:pt x="488" y="95"/>
                  </a:cubicBezTo>
                  <a:cubicBezTo>
                    <a:pt x="488" y="93"/>
                    <a:pt x="487" y="92"/>
                    <a:pt x="487" y="90"/>
                  </a:cubicBezTo>
                  <a:cubicBezTo>
                    <a:pt x="487" y="88"/>
                    <a:pt x="486" y="86"/>
                    <a:pt x="485" y="85"/>
                  </a:cubicBezTo>
                  <a:cubicBezTo>
                    <a:pt x="483" y="84"/>
                    <a:pt x="469" y="81"/>
                    <a:pt x="468" y="80"/>
                  </a:cubicBezTo>
                  <a:cubicBezTo>
                    <a:pt x="467" y="79"/>
                    <a:pt x="462" y="79"/>
                    <a:pt x="458" y="77"/>
                  </a:cubicBezTo>
                  <a:cubicBezTo>
                    <a:pt x="454" y="74"/>
                    <a:pt x="452" y="75"/>
                    <a:pt x="450" y="75"/>
                  </a:cubicBezTo>
                  <a:cubicBezTo>
                    <a:pt x="448" y="75"/>
                    <a:pt x="448" y="76"/>
                    <a:pt x="446" y="76"/>
                  </a:cubicBezTo>
                  <a:cubicBezTo>
                    <a:pt x="444" y="75"/>
                    <a:pt x="443" y="77"/>
                    <a:pt x="441" y="75"/>
                  </a:cubicBezTo>
                  <a:cubicBezTo>
                    <a:pt x="438" y="73"/>
                    <a:pt x="429" y="71"/>
                    <a:pt x="428" y="70"/>
                  </a:cubicBezTo>
                  <a:cubicBezTo>
                    <a:pt x="427" y="70"/>
                    <a:pt x="422" y="69"/>
                    <a:pt x="420" y="67"/>
                  </a:cubicBezTo>
                  <a:cubicBezTo>
                    <a:pt x="418" y="65"/>
                    <a:pt x="420" y="65"/>
                    <a:pt x="417" y="64"/>
                  </a:cubicBezTo>
                  <a:cubicBezTo>
                    <a:pt x="414" y="62"/>
                    <a:pt x="416" y="65"/>
                    <a:pt x="414" y="62"/>
                  </a:cubicBezTo>
                  <a:cubicBezTo>
                    <a:pt x="412" y="59"/>
                    <a:pt x="415" y="67"/>
                    <a:pt x="412" y="60"/>
                  </a:cubicBezTo>
                  <a:cubicBezTo>
                    <a:pt x="410" y="54"/>
                    <a:pt x="410" y="54"/>
                    <a:pt x="411" y="52"/>
                  </a:cubicBezTo>
                  <a:cubicBezTo>
                    <a:pt x="413" y="50"/>
                    <a:pt x="412" y="49"/>
                    <a:pt x="414" y="48"/>
                  </a:cubicBezTo>
                  <a:cubicBezTo>
                    <a:pt x="417" y="47"/>
                    <a:pt x="418" y="47"/>
                    <a:pt x="420" y="44"/>
                  </a:cubicBezTo>
                  <a:cubicBezTo>
                    <a:pt x="422" y="40"/>
                    <a:pt x="424" y="39"/>
                    <a:pt x="424" y="37"/>
                  </a:cubicBezTo>
                  <a:cubicBezTo>
                    <a:pt x="424" y="34"/>
                    <a:pt x="423" y="33"/>
                    <a:pt x="423" y="32"/>
                  </a:cubicBezTo>
                  <a:cubicBezTo>
                    <a:pt x="424" y="31"/>
                    <a:pt x="423" y="28"/>
                    <a:pt x="422" y="27"/>
                  </a:cubicBezTo>
                  <a:cubicBezTo>
                    <a:pt x="421" y="26"/>
                    <a:pt x="419" y="26"/>
                    <a:pt x="418" y="24"/>
                  </a:cubicBezTo>
                  <a:cubicBezTo>
                    <a:pt x="417" y="22"/>
                    <a:pt x="416" y="22"/>
                    <a:pt x="415" y="21"/>
                  </a:cubicBezTo>
                  <a:cubicBezTo>
                    <a:pt x="415" y="20"/>
                    <a:pt x="411" y="23"/>
                    <a:pt x="415" y="18"/>
                  </a:cubicBezTo>
                  <a:cubicBezTo>
                    <a:pt x="419" y="14"/>
                    <a:pt x="420" y="12"/>
                    <a:pt x="421" y="12"/>
                  </a:cubicBezTo>
                  <a:cubicBezTo>
                    <a:pt x="424" y="10"/>
                    <a:pt x="426" y="6"/>
                    <a:pt x="426" y="5"/>
                  </a:cubicBezTo>
                  <a:cubicBezTo>
                    <a:pt x="426" y="3"/>
                    <a:pt x="428" y="4"/>
                    <a:pt x="426" y="3"/>
                  </a:cubicBezTo>
                  <a:cubicBezTo>
                    <a:pt x="423" y="1"/>
                    <a:pt x="420" y="2"/>
                    <a:pt x="420" y="3"/>
                  </a:cubicBezTo>
                  <a:cubicBezTo>
                    <a:pt x="420" y="4"/>
                    <a:pt x="419" y="5"/>
                    <a:pt x="419" y="6"/>
                  </a:cubicBezTo>
                  <a:cubicBezTo>
                    <a:pt x="418" y="7"/>
                    <a:pt x="417" y="9"/>
                    <a:pt x="414" y="7"/>
                  </a:cubicBezTo>
                  <a:cubicBezTo>
                    <a:pt x="412" y="6"/>
                    <a:pt x="413" y="5"/>
                    <a:pt x="412" y="4"/>
                  </a:cubicBezTo>
                  <a:cubicBezTo>
                    <a:pt x="411" y="2"/>
                    <a:pt x="411" y="0"/>
                    <a:pt x="409" y="0"/>
                  </a:cubicBezTo>
                  <a:cubicBezTo>
                    <a:pt x="407" y="1"/>
                    <a:pt x="400" y="1"/>
                    <a:pt x="397" y="2"/>
                  </a:cubicBezTo>
                  <a:cubicBezTo>
                    <a:pt x="394" y="4"/>
                    <a:pt x="394" y="4"/>
                    <a:pt x="393" y="5"/>
                  </a:cubicBezTo>
                  <a:cubicBezTo>
                    <a:pt x="392" y="5"/>
                    <a:pt x="392" y="7"/>
                    <a:pt x="388" y="6"/>
                  </a:cubicBezTo>
                  <a:cubicBezTo>
                    <a:pt x="384" y="4"/>
                    <a:pt x="386" y="4"/>
                    <a:pt x="383" y="4"/>
                  </a:cubicBezTo>
                  <a:cubicBezTo>
                    <a:pt x="381" y="4"/>
                    <a:pt x="389" y="6"/>
                    <a:pt x="383" y="6"/>
                  </a:cubicBezTo>
                  <a:cubicBezTo>
                    <a:pt x="377" y="6"/>
                    <a:pt x="377" y="6"/>
                    <a:pt x="375" y="6"/>
                  </a:cubicBezTo>
                  <a:cubicBezTo>
                    <a:pt x="369" y="3"/>
                    <a:pt x="367" y="4"/>
                    <a:pt x="367" y="4"/>
                  </a:cubicBezTo>
                  <a:cubicBezTo>
                    <a:pt x="367" y="4"/>
                    <a:pt x="362" y="6"/>
                    <a:pt x="358" y="6"/>
                  </a:cubicBezTo>
                  <a:cubicBezTo>
                    <a:pt x="355" y="6"/>
                    <a:pt x="353" y="5"/>
                    <a:pt x="352" y="6"/>
                  </a:cubicBezTo>
                  <a:cubicBezTo>
                    <a:pt x="351" y="6"/>
                    <a:pt x="347" y="7"/>
                    <a:pt x="346" y="9"/>
                  </a:cubicBezTo>
                  <a:cubicBezTo>
                    <a:pt x="346" y="10"/>
                    <a:pt x="347" y="10"/>
                    <a:pt x="344" y="11"/>
                  </a:cubicBezTo>
                  <a:cubicBezTo>
                    <a:pt x="342" y="11"/>
                    <a:pt x="343" y="13"/>
                    <a:pt x="340" y="12"/>
                  </a:cubicBezTo>
                  <a:cubicBezTo>
                    <a:pt x="338" y="10"/>
                    <a:pt x="337" y="10"/>
                    <a:pt x="337" y="10"/>
                  </a:cubicBezTo>
                  <a:cubicBezTo>
                    <a:pt x="337" y="10"/>
                    <a:pt x="326" y="7"/>
                    <a:pt x="323" y="8"/>
                  </a:cubicBezTo>
                  <a:cubicBezTo>
                    <a:pt x="320" y="8"/>
                    <a:pt x="318" y="10"/>
                    <a:pt x="315" y="10"/>
                  </a:cubicBezTo>
                  <a:cubicBezTo>
                    <a:pt x="313" y="10"/>
                    <a:pt x="308" y="11"/>
                    <a:pt x="306" y="11"/>
                  </a:cubicBezTo>
                  <a:cubicBezTo>
                    <a:pt x="304" y="11"/>
                    <a:pt x="292" y="13"/>
                    <a:pt x="290" y="13"/>
                  </a:cubicBezTo>
                  <a:cubicBezTo>
                    <a:pt x="288" y="13"/>
                    <a:pt x="287" y="14"/>
                    <a:pt x="282" y="14"/>
                  </a:cubicBezTo>
                  <a:cubicBezTo>
                    <a:pt x="277" y="14"/>
                    <a:pt x="275" y="13"/>
                    <a:pt x="273" y="15"/>
                  </a:cubicBezTo>
                  <a:cubicBezTo>
                    <a:pt x="272" y="17"/>
                    <a:pt x="270" y="19"/>
                    <a:pt x="269" y="20"/>
                  </a:cubicBezTo>
                  <a:cubicBezTo>
                    <a:pt x="268" y="20"/>
                    <a:pt x="266" y="26"/>
                    <a:pt x="262" y="25"/>
                  </a:cubicBezTo>
                  <a:cubicBezTo>
                    <a:pt x="259" y="24"/>
                    <a:pt x="257" y="25"/>
                    <a:pt x="256" y="25"/>
                  </a:cubicBezTo>
                  <a:cubicBezTo>
                    <a:pt x="255" y="25"/>
                    <a:pt x="255" y="25"/>
                    <a:pt x="255" y="25"/>
                  </a:cubicBezTo>
                  <a:cubicBezTo>
                    <a:pt x="254" y="26"/>
                    <a:pt x="253" y="26"/>
                    <a:pt x="249" y="29"/>
                  </a:cubicBezTo>
                  <a:cubicBezTo>
                    <a:pt x="245" y="33"/>
                    <a:pt x="238" y="36"/>
                    <a:pt x="237" y="37"/>
                  </a:cubicBezTo>
                  <a:cubicBezTo>
                    <a:pt x="237" y="37"/>
                    <a:pt x="235" y="40"/>
                    <a:pt x="232" y="39"/>
                  </a:cubicBezTo>
                  <a:cubicBezTo>
                    <a:pt x="230" y="38"/>
                    <a:pt x="228" y="38"/>
                    <a:pt x="227" y="37"/>
                  </a:cubicBezTo>
                  <a:cubicBezTo>
                    <a:pt x="225" y="37"/>
                    <a:pt x="224" y="36"/>
                    <a:pt x="223" y="36"/>
                  </a:cubicBezTo>
                  <a:cubicBezTo>
                    <a:pt x="221" y="35"/>
                    <a:pt x="216" y="36"/>
                    <a:pt x="216" y="36"/>
                  </a:cubicBezTo>
                  <a:cubicBezTo>
                    <a:pt x="216" y="36"/>
                    <a:pt x="211" y="36"/>
                    <a:pt x="208" y="36"/>
                  </a:cubicBezTo>
                  <a:cubicBezTo>
                    <a:pt x="205" y="36"/>
                    <a:pt x="201" y="38"/>
                    <a:pt x="199" y="37"/>
                  </a:cubicBezTo>
                  <a:cubicBezTo>
                    <a:pt x="198" y="36"/>
                    <a:pt x="197" y="36"/>
                    <a:pt x="195" y="35"/>
                  </a:cubicBezTo>
                  <a:cubicBezTo>
                    <a:pt x="193" y="33"/>
                    <a:pt x="190" y="32"/>
                    <a:pt x="190" y="31"/>
                  </a:cubicBezTo>
                  <a:cubicBezTo>
                    <a:pt x="190" y="31"/>
                    <a:pt x="187" y="29"/>
                    <a:pt x="187" y="28"/>
                  </a:cubicBezTo>
                  <a:cubicBezTo>
                    <a:pt x="187" y="27"/>
                    <a:pt x="187" y="25"/>
                    <a:pt x="187" y="25"/>
                  </a:cubicBezTo>
                  <a:cubicBezTo>
                    <a:pt x="187" y="23"/>
                    <a:pt x="187" y="23"/>
                    <a:pt x="187" y="23"/>
                  </a:cubicBezTo>
                  <a:cubicBezTo>
                    <a:pt x="185" y="23"/>
                    <a:pt x="185" y="23"/>
                    <a:pt x="185" y="23"/>
                  </a:cubicBezTo>
                  <a:cubicBezTo>
                    <a:pt x="181" y="26"/>
                    <a:pt x="178" y="24"/>
                    <a:pt x="178" y="26"/>
                  </a:cubicBezTo>
                  <a:cubicBezTo>
                    <a:pt x="178" y="26"/>
                    <a:pt x="177" y="29"/>
                    <a:pt x="176" y="32"/>
                  </a:cubicBezTo>
                  <a:cubicBezTo>
                    <a:pt x="176" y="33"/>
                    <a:pt x="176" y="33"/>
                    <a:pt x="176" y="34"/>
                  </a:cubicBezTo>
                  <a:cubicBezTo>
                    <a:pt x="175" y="35"/>
                    <a:pt x="175" y="37"/>
                    <a:pt x="174" y="38"/>
                  </a:cubicBezTo>
                  <a:cubicBezTo>
                    <a:pt x="172" y="42"/>
                    <a:pt x="168" y="53"/>
                    <a:pt x="164" y="55"/>
                  </a:cubicBezTo>
                  <a:cubicBezTo>
                    <a:pt x="159" y="57"/>
                    <a:pt x="160" y="60"/>
                    <a:pt x="158" y="60"/>
                  </a:cubicBezTo>
                  <a:cubicBezTo>
                    <a:pt x="155" y="60"/>
                    <a:pt x="155" y="60"/>
                    <a:pt x="153" y="62"/>
                  </a:cubicBezTo>
                  <a:cubicBezTo>
                    <a:pt x="151" y="63"/>
                    <a:pt x="152" y="63"/>
                    <a:pt x="148" y="64"/>
                  </a:cubicBezTo>
                  <a:cubicBezTo>
                    <a:pt x="145" y="65"/>
                    <a:pt x="140" y="67"/>
                    <a:pt x="139" y="70"/>
                  </a:cubicBezTo>
                  <a:cubicBezTo>
                    <a:pt x="137" y="72"/>
                    <a:pt x="137" y="74"/>
                    <a:pt x="136" y="75"/>
                  </a:cubicBezTo>
                  <a:cubicBezTo>
                    <a:pt x="135" y="76"/>
                    <a:pt x="131" y="79"/>
                    <a:pt x="130" y="79"/>
                  </a:cubicBezTo>
                  <a:cubicBezTo>
                    <a:pt x="130" y="79"/>
                    <a:pt x="127" y="82"/>
                    <a:pt x="127" y="83"/>
                  </a:cubicBezTo>
                  <a:cubicBezTo>
                    <a:pt x="128" y="84"/>
                    <a:pt x="127" y="86"/>
                    <a:pt x="127" y="86"/>
                  </a:cubicBezTo>
                  <a:cubicBezTo>
                    <a:pt x="126" y="87"/>
                    <a:pt x="127" y="89"/>
                    <a:pt x="125" y="90"/>
                  </a:cubicBezTo>
                  <a:cubicBezTo>
                    <a:pt x="124" y="91"/>
                    <a:pt x="123" y="91"/>
                    <a:pt x="121" y="94"/>
                  </a:cubicBezTo>
                  <a:cubicBezTo>
                    <a:pt x="119" y="96"/>
                    <a:pt x="122" y="94"/>
                    <a:pt x="121" y="97"/>
                  </a:cubicBezTo>
                  <a:cubicBezTo>
                    <a:pt x="121" y="99"/>
                    <a:pt x="119" y="100"/>
                    <a:pt x="118" y="102"/>
                  </a:cubicBezTo>
                  <a:cubicBezTo>
                    <a:pt x="117" y="103"/>
                    <a:pt x="118" y="104"/>
                    <a:pt x="118" y="107"/>
                  </a:cubicBezTo>
                  <a:cubicBezTo>
                    <a:pt x="118" y="110"/>
                    <a:pt x="117" y="111"/>
                    <a:pt x="118" y="112"/>
                  </a:cubicBezTo>
                  <a:cubicBezTo>
                    <a:pt x="119" y="113"/>
                    <a:pt x="120" y="114"/>
                    <a:pt x="120" y="115"/>
                  </a:cubicBezTo>
                  <a:cubicBezTo>
                    <a:pt x="121" y="116"/>
                    <a:pt x="122" y="120"/>
                    <a:pt x="120" y="123"/>
                  </a:cubicBezTo>
                  <a:cubicBezTo>
                    <a:pt x="117" y="126"/>
                    <a:pt x="116" y="129"/>
                    <a:pt x="115" y="130"/>
                  </a:cubicBezTo>
                  <a:cubicBezTo>
                    <a:pt x="113" y="131"/>
                    <a:pt x="111" y="131"/>
                    <a:pt x="111" y="134"/>
                  </a:cubicBezTo>
                  <a:cubicBezTo>
                    <a:pt x="110" y="137"/>
                    <a:pt x="109" y="138"/>
                    <a:pt x="107" y="139"/>
                  </a:cubicBezTo>
                  <a:cubicBezTo>
                    <a:pt x="104" y="141"/>
                    <a:pt x="102" y="141"/>
                    <a:pt x="100" y="143"/>
                  </a:cubicBezTo>
                  <a:cubicBezTo>
                    <a:pt x="97" y="146"/>
                    <a:pt x="95" y="147"/>
                    <a:pt x="94" y="149"/>
                  </a:cubicBezTo>
                  <a:cubicBezTo>
                    <a:pt x="92" y="150"/>
                    <a:pt x="93" y="151"/>
                    <a:pt x="90" y="152"/>
                  </a:cubicBezTo>
                  <a:cubicBezTo>
                    <a:pt x="87" y="154"/>
                    <a:pt x="86" y="154"/>
                    <a:pt x="83" y="154"/>
                  </a:cubicBezTo>
                  <a:cubicBezTo>
                    <a:pt x="80" y="154"/>
                    <a:pt x="80" y="156"/>
                    <a:pt x="77" y="156"/>
                  </a:cubicBezTo>
                  <a:cubicBezTo>
                    <a:pt x="74" y="156"/>
                    <a:pt x="73" y="157"/>
                    <a:pt x="72" y="157"/>
                  </a:cubicBezTo>
                  <a:cubicBezTo>
                    <a:pt x="71" y="156"/>
                    <a:pt x="70" y="154"/>
                    <a:pt x="68" y="158"/>
                  </a:cubicBezTo>
                  <a:cubicBezTo>
                    <a:pt x="66" y="161"/>
                    <a:pt x="67" y="165"/>
                    <a:pt x="64" y="169"/>
                  </a:cubicBezTo>
                  <a:cubicBezTo>
                    <a:pt x="62" y="173"/>
                    <a:pt x="61" y="174"/>
                    <a:pt x="59" y="176"/>
                  </a:cubicBezTo>
                  <a:cubicBezTo>
                    <a:pt x="57" y="177"/>
                    <a:pt x="58" y="178"/>
                    <a:pt x="55" y="180"/>
                  </a:cubicBezTo>
                  <a:cubicBezTo>
                    <a:pt x="53" y="181"/>
                    <a:pt x="52" y="182"/>
                    <a:pt x="51" y="182"/>
                  </a:cubicBezTo>
                  <a:cubicBezTo>
                    <a:pt x="49" y="183"/>
                    <a:pt x="44" y="190"/>
                    <a:pt x="44" y="192"/>
                  </a:cubicBezTo>
                  <a:cubicBezTo>
                    <a:pt x="43" y="194"/>
                    <a:pt x="43" y="195"/>
                    <a:pt x="42" y="198"/>
                  </a:cubicBezTo>
                  <a:cubicBezTo>
                    <a:pt x="42" y="200"/>
                    <a:pt x="41" y="205"/>
                    <a:pt x="40" y="208"/>
                  </a:cubicBezTo>
                  <a:cubicBezTo>
                    <a:pt x="39" y="209"/>
                    <a:pt x="39" y="210"/>
                    <a:pt x="39" y="211"/>
                  </a:cubicBezTo>
                  <a:cubicBezTo>
                    <a:pt x="39" y="212"/>
                    <a:pt x="38" y="212"/>
                    <a:pt x="38" y="213"/>
                  </a:cubicBezTo>
                  <a:cubicBezTo>
                    <a:pt x="38" y="214"/>
                    <a:pt x="37" y="214"/>
                    <a:pt x="36" y="215"/>
                  </a:cubicBezTo>
                  <a:cubicBezTo>
                    <a:pt x="34" y="216"/>
                    <a:pt x="34" y="214"/>
                    <a:pt x="32" y="217"/>
                  </a:cubicBezTo>
                  <a:cubicBezTo>
                    <a:pt x="29" y="220"/>
                    <a:pt x="23" y="229"/>
                    <a:pt x="21" y="232"/>
                  </a:cubicBezTo>
                  <a:cubicBezTo>
                    <a:pt x="20" y="236"/>
                    <a:pt x="19" y="238"/>
                    <a:pt x="17" y="240"/>
                  </a:cubicBezTo>
                  <a:cubicBezTo>
                    <a:pt x="15" y="242"/>
                    <a:pt x="14" y="245"/>
                    <a:pt x="13" y="246"/>
                  </a:cubicBezTo>
                  <a:cubicBezTo>
                    <a:pt x="11" y="246"/>
                    <a:pt x="9" y="248"/>
                    <a:pt x="8" y="249"/>
                  </a:cubicBezTo>
                  <a:cubicBezTo>
                    <a:pt x="8" y="251"/>
                    <a:pt x="7" y="253"/>
                    <a:pt x="6" y="255"/>
                  </a:cubicBezTo>
                  <a:cubicBezTo>
                    <a:pt x="6" y="256"/>
                    <a:pt x="5" y="259"/>
                    <a:pt x="6" y="261"/>
                  </a:cubicBezTo>
                  <a:cubicBezTo>
                    <a:pt x="6" y="263"/>
                    <a:pt x="7" y="265"/>
                    <a:pt x="8" y="267"/>
                  </a:cubicBezTo>
                  <a:cubicBezTo>
                    <a:pt x="9" y="269"/>
                    <a:pt x="9" y="271"/>
                    <a:pt x="10" y="272"/>
                  </a:cubicBezTo>
                  <a:cubicBezTo>
                    <a:pt x="10" y="272"/>
                    <a:pt x="14" y="273"/>
                    <a:pt x="15" y="275"/>
                  </a:cubicBezTo>
                  <a:cubicBezTo>
                    <a:pt x="16" y="277"/>
                    <a:pt x="17" y="278"/>
                    <a:pt x="17" y="280"/>
                  </a:cubicBezTo>
                  <a:cubicBezTo>
                    <a:pt x="18" y="283"/>
                    <a:pt x="19" y="282"/>
                    <a:pt x="18" y="285"/>
                  </a:cubicBezTo>
                  <a:cubicBezTo>
                    <a:pt x="17" y="287"/>
                    <a:pt x="17" y="288"/>
                    <a:pt x="15" y="290"/>
                  </a:cubicBezTo>
                  <a:cubicBezTo>
                    <a:pt x="14" y="292"/>
                    <a:pt x="13" y="294"/>
                    <a:pt x="13" y="296"/>
                  </a:cubicBezTo>
                  <a:cubicBezTo>
                    <a:pt x="13" y="296"/>
                    <a:pt x="13" y="296"/>
                    <a:pt x="13" y="296"/>
                  </a:cubicBezTo>
                  <a:cubicBezTo>
                    <a:pt x="14" y="299"/>
                    <a:pt x="14" y="298"/>
                    <a:pt x="15" y="300"/>
                  </a:cubicBezTo>
                  <a:cubicBezTo>
                    <a:pt x="17" y="303"/>
                    <a:pt x="18" y="302"/>
                    <a:pt x="18" y="306"/>
                  </a:cubicBezTo>
                  <a:cubicBezTo>
                    <a:pt x="19" y="310"/>
                    <a:pt x="20" y="309"/>
                    <a:pt x="19" y="313"/>
                  </a:cubicBezTo>
                  <a:cubicBezTo>
                    <a:pt x="18" y="318"/>
                    <a:pt x="20" y="319"/>
                    <a:pt x="18" y="321"/>
                  </a:cubicBezTo>
                  <a:cubicBezTo>
                    <a:pt x="16" y="323"/>
                    <a:pt x="16" y="326"/>
                    <a:pt x="15" y="327"/>
                  </a:cubicBezTo>
                  <a:cubicBezTo>
                    <a:pt x="14" y="328"/>
                    <a:pt x="12" y="328"/>
                    <a:pt x="13" y="330"/>
                  </a:cubicBezTo>
                  <a:cubicBezTo>
                    <a:pt x="14" y="333"/>
                    <a:pt x="15" y="332"/>
                    <a:pt x="15" y="334"/>
                  </a:cubicBezTo>
                  <a:cubicBezTo>
                    <a:pt x="14" y="335"/>
                    <a:pt x="14" y="337"/>
                    <a:pt x="12" y="339"/>
                  </a:cubicBezTo>
                  <a:cubicBezTo>
                    <a:pt x="11" y="342"/>
                    <a:pt x="14" y="337"/>
                    <a:pt x="11" y="346"/>
                  </a:cubicBezTo>
                  <a:cubicBezTo>
                    <a:pt x="8" y="355"/>
                    <a:pt x="8" y="356"/>
                    <a:pt x="7" y="357"/>
                  </a:cubicBezTo>
                  <a:cubicBezTo>
                    <a:pt x="5" y="358"/>
                    <a:pt x="8" y="355"/>
                    <a:pt x="5" y="358"/>
                  </a:cubicBezTo>
                  <a:cubicBezTo>
                    <a:pt x="3" y="361"/>
                    <a:pt x="2" y="363"/>
                    <a:pt x="2" y="364"/>
                  </a:cubicBezTo>
                  <a:cubicBezTo>
                    <a:pt x="2" y="366"/>
                    <a:pt x="0" y="366"/>
                    <a:pt x="2" y="368"/>
                  </a:cubicBezTo>
                  <a:cubicBezTo>
                    <a:pt x="4" y="371"/>
                    <a:pt x="3" y="371"/>
                    <a:pt x="5" y="374"/>
                  </a:cubicBezTo>
                  <a:cubicBezTo>
                    <a:pt x="6" y="377"/>
                    <a:pt x="6" y="379"/>
                    <a:pt x="7" y="380"/>
                  </a:cubicBezTo>
                  <a:cubicBezTo>
                    <a:pt x="8" y="382"/>
                    <a:pt x="11" y="381"/>
                    <a:pt x="11" y="383"/>
                  </a:cubicBezTo>
                  <a:cubicBezTo>
                    <a:pt x="11" y="385"/>
                    <a:pt x="16" y="385"/>
                    <a:pt x="15" y="388"/>
                  </a:cubicBezTo>
                  <a:cubicBezTo>
                    <a:pt x="14" y="391"/>
                    <a:pt x="12" y="393"/>
                    <a:pt x="10" y="393"/>
                  </a:cubicBezTo>
                  <a:cubicBezTo>
                    <a:pt x="10" y="393"/>
                    <a:pt x="7" y="396"/>
                    <a:pt x="7" y="397"/>
                  </a:cubicBezTo>
                  <a:cubicBezTo>
                    <a:pt x="6" y="398"/>
                    <a:pt x="4" y="399"/>
                    <a:pt x="7" y="400"/>
                  </a:cubicBezTo>
                  <a:cubicBezTo>
                    <a:pt x="9" y="400"/>
                    <a:pt x="11" y="399"/>
                    <a:pt x="11" y="401"/>
                  </a:cubicBezTo>
                  <a:cubicBezTo>
                    <a:pt x="12" y="402"/>
                    <a:pt x="12" y="404"/>
                    <a:pt x="12" y="404"/>
                  </a:cubicBezTo>
                  <a:cubicBezTo>
                    <a:pt x="12" y="404"/>
                    <a:pt x="12" y="409"/>
                    <a:pt x="13" y="409"/>
                  </a:cubicBezTo>
                  <a:cubicBezTo>
                    <a:pt x="14" y="409"/>
                    <a:pt x="17" y="409"/>
                    <a:pt x="17" y="409"/>
                  </a:cubicBezTo>
                  <a:cubicBezTo>
                    <a:pt x="17" y="409"/>
                    <a:pt x="18" y="409"/>
                    <a:pt x="20" y="409"/>
                  </a:cubicBezTo>
                  <a:cubicBezTo>
                    <a:pt x="21" y="410"/>
                    <a:pt x="22" y="411"/>
                    <a:pt x="23" y="411"/>
                  </a:cubicBezTo>
                  <a:cubicBezTo>
                    <a:pt x="25" y="411"/>
                    <a:pt x="27" y="409"/>
                    <a:pt x="28" y="409"/>
                  </a:cubicBezTo>
                  <a:cubicBezTo>
                    <a:pt x="28" y="409"/>
                    <a:pt x="32" y="409"/>
                    <a:pt x="32" y="410"/>
                  </a:cubicBezTo>
                  <a:cubicBezTo>
                    <a:pt x="32" y="411"/>
                    <a:pt x="32" y="411"/>
                    <a:pt x="31" y="414"/>
                  </a:cubicBezTo>
                  <a:cubicBezTo>
                    <a:pt x="31" y="417"/>
                    <a:pt x="27" y="418"/>
                    <a:pt x="27" y="418"/>
                  </a:cubicBezTo>
                  <a:cubicBezTo>
                    <a:pt x="25" y="419"/>
                    <a:pt x="25" y="418"/>
                    <a:pt x="26" y="420"/>
                  </a:cubicBezTo>
                  <a:cubicBezTo>
                    <a:pt x="27" y="423"/>
                    <a:pt x="28" y="423"/>
                    <a:pt x="29" y="423"/>
                  </a:cubicBezTo>
                  <a:cubicBezTo>
                    <a:pt x="31" y="423"/>
                    <a:pt x="32" y="424"/>
                    <a:pt x="33" y="424"/>
                  </a:cubicBezTo>
                  <a:cubicBezTo>
                    <a:pt x="34" y="424"/>
                    <a:pt x="35" y="424"/>
                    <a:pt x="36" y="425"/>
                  </a:cubicBezTo>
                  <a:cubicBezTo>
                    <a:pt x="37" y="427"/>
                    <a:pt x="38" y="426"/>
                    <a:pt x="39" y="428"/>
                  </a:cubicBezTo>
                  <a:cubicBezTo>
                    <a:pt x="40" y="430"/>
                    <a:pt x="41" y="432"/>
                    <a:pt x="40" y="433"/>
                  </a:cubicBezTo>
                  <a:cubicBezTo>
                    <a:pt x="38" y="433"/>
                    <a:pt x="37" y="434"/>
                    <a:pt x="38" y="436"/>
                  </a:cubicBezTo>
                  <a:cubicBezTo>
                    <a:pt x="40" y="437"/>
                    <a:pt x="40" y="437"/>
                    <a:pt x="41" y="438"/>
                  </a:cubicBezTo>
                  <a:cubicBezTo>
                    <a:pt x="43" y="438"/>
                    <a:pt x="43" y="439"/>
                    <a:pt x="44" y="439"/>
                  </a:cubicBezTo>
                  <a:cubicBezTo>
                    <a:pt x="45" y="439"/>
                    <a:pt x="45" y="439"/>
                    <a:pt x="47" y="439"/>
                  </a:cubicBezTo>
                  <a:cubicBezTo>
                    <a:pt x="48" y="439"/>
                    <a:pt x="48" y="439"/>
                    <a:pt x="49" y="440"/>
                  </a:cubicBezTo>
                  <a:cubicBezTo>
                    <a:pt x="49" y="440"/>
                    <a:pt x="51" y="442"/>
                    <a:pt x="51" y="443"/>
                  </a:cubicBezTo>
                  <a:cubicBezTo>
                    <a:pt x="52" y="444"/>
                    <a:pt x="53" y="445"/>
                    <a:pt x="52" y="446"/>
                  </a:cubicBezTo>
                  <a:cubicBezTo>
                    <a:pt x="51" y="447"/>
                    <a:pt x="50" y="448"/>
                    <a:pt x="51" y="448"/>
                  </a:cubicBezTo>
                  <a:cubicBezTo>
                    <a:pt x="52" y="449"/>
                    <a:pt x="55" y="450"/>
                    <a:pt x="55" y="450"/>
                  </a:cubicBezTo>
                  <a:cubicBezTo>
                    <a:pt x="55" y="450"/>
                    <a:pt x="57" y="451"/>
                    <a:pt x="58" y="452"/>
                  </a:cubicBezTo>
                  <a:cubicBezTo>
                    <a:pt x="58" y="452"/>
                    <a:pt x="59" y="455"/>
                    <a:pt x="59" y="456"/>
                  </a:cubicBezTo>
                  <a:cubicBezTo>
                    <a:pt x="59" y="457"/>
                    <a:pt x="59" y="458"/>
                    <a:pt x="59" y="458"/>
                  </a:cubicBezTo>
                  <a:cubicBezTo>
                    <a:pt x="59" y="458"/>
                    <a:pt x="58" y="460"/>
                    <a:pt x="59" y="461"/>
                  </a:cubicBezTo>
                  <a:cubicBezTo>
                    <a:pt x="59" y="462"/>
                    <a:pt x="61" y="459"/>
                    <a:pt x="62" y="460"/>
                  </a:cubicBezTo>
                  <a:cubicBezTo>
                    <a:pt x="64" y="461"/>
                    <a:pt x="63" y="463"/>
                    <a:pt x="63" y="463"/>
                  </a:cubicBezTo>
                  <a:cubicBezTo>
                    <a:pt x="63" y="463"/>
                    <a:pt x="62" y="465"/>
                    <a:pt x="61" y="465"/>
                  </a:cubicBezTo>
                  <a:cubicBezTo>
                    <a:pt x="61" y="466"/>
                    <a:pt x="60" y="467"/>
                    <a:pt x="61" y="468"/>
                  </a:cubicBezTo>
                  <a:cubicBezTo>
                    <a:pt x="62" y="468"/>
                    <a:pt x="62" y="470"/>
                    <a:pt x="64" y="471"/>
                  </a:cubicBezTo>
                  <a:cubicBezTo>
                    <a:pt x="65" y="471"/>
                    <a:pt x="67" y="473"/>
                    <a:pt x="67" y="473"/>
                  </a:cubicBezTo>
                  <a:cubicBezTo>
                    <a:pt x="70" y="474"/>
                    <a:pt x="70" y="474"/>
                    <a:pt x="70" y="474"/>
                  </a:cubicBezTo>
                  <a:cubicBezTo>
                    <a:pt x="70" y="474"/>
                    <a:pt x="70" y="476"/>
                    <a:pt x="70" y="476"/>
                  </a:cubicBezTo>
                  <a:cubicBezTo>
                    <a:pt x="70" y="476"/>
                    <a:pt x="72" y="479"/>
                    <a:pt x="73" y="480"/>
                  </a:cubicBezTo>
                  <a:cubicBezTo>
                    <a:pt x="74" y="481"/>
                    <a:pt x="74" y="481"/>
                    <a:pt x="75" y="481"/>
                  </a:cubicBezTo>
                  <a:cubicBezTo>
                    <a:pt x="76" y="481"/>
                    <a:pt x="77" y="483"/>
                    <a:pt x="77" y="483"/>
                  </a:cubicBezTo>
                  <a:cubicBezTo>
                    <a:pt x="78" y="483"/>
                    <a:pt x="79" y="484"/>
                    <a:pt x="79" y="484"/>
                  </a:cubicBezTo>
                  <a:cubicBezTo>
                    <a:pt x="79" y="484"/>
                    <a:pt x="79" y="486"/>
                    <a:pt x="80" y="487"/>
                  </a:cubicBezTo>
                  <a:cubicBezTo>
                    <a:pt x="81" y="487"/>
                    <a:pt x="82" y="488"/>
                    <a:pt x="82" y="488"/>
                  </a:cubicBezTo>
                  <a:cubicBezTo>
                    <a:pt x="82" y="488"/>
                    <a:pt x="84" y="487"/>
                    <a:pt x="85" y="488"/>
                  </a:cubicBezTo>
                  <a:cubicBezTo>
                    <a:pt x="85" y="488"/>
                    <a:pt x="87" y="490"/>
                    <a:pt x="87" y="491"/>
                  </a:cubicBezTo>
                  <a:cubicBezTo>
                    <a:pt x="87" y="492"/>
                    <a:pt x="89" y="491"/>
                    <a:pt x="90" y="492"/>
                  </a:cubicBezTo>
                  <a:cubicBezTo>
                    <a:pt x="92" y="493"/>
                    <a:pt x="92" y="494"/>
                    <a:pt x="93" y="495"/>
                  </a:cubicBezTo>
                  <a:cubicBezTo>
                    <a:pt x="95" y="496"/>
                    <a:pt x="95" y="496"/>
                    <a:pt x="95" y="497"/>
                  </a:cubicBezTo>
                  <a:cubicBezTo>
                    <a:pt x="98" y="499"/>
                    <a:pt x="97" y="499"/>
                    <a:pt x="98" y="499"/>
                  </a:cubicBezTo>
                  <a:cubicBezTo>
                    <a:pt x="98" y="499"/>
                    <a:pt x="99" y="499"/>
                    <a:pt x="100" y="500"/>
                  </a:cubicBezTo>
                  <a:cubicBezTo>
                    <a:pt x="102" y="500"/>
                    <a:pt x="101" y="500"/>
                    <a:pt x="102" y="500"/>
                  </a:cubicBezTo>
                  <a:cubicBezTo>
                    <a:pt x="104" y="500"/>
                    <a:pt x="102" y="499"/>
                    <a:pt x="104" y="500"/>
                  </a:cubicBezTo>
                  <a:cubicBezTo>
                    <a:pt x="105" y="501"/>
                    <a:pt x="107" y="502"/>
                    <a:pt x="107" y="502"/>
                  </a:cubicBezTo>
                  <a:cubicBezTo>
                    <a:pt x="107" y="504"/>
                    <a:pt x="107" y="504"/>
                    <a:pt x="107" y="505"/>
                  </a:cubicBezTo>
                  <a:cubicBezTo>
                    <a:pt x="110" y="507"/>
                    <a:pt x="105" y="501"/>
                    <a:pt x="110" y="507"/>
                  </a:cubicBezTo>
                  <a:cubicBezTo>
                    <a:pt x="116" y="512"/>
                    <a:pt x="114" y="512"/>
                    <a:pt x="117" y="514"/>
                  </a:cubicBezTo>
                  <a:cubicBezTo>
                    <a:pt x="120" y="516"/>
                    <a:pt x="120" y="517"/>
                    <a:pt x="121" y="517"/>
                  </a:cubicBezTo>
                  <a:cubicBezTo>
                    <a:pt x="121" y="516"/>
                    <a:pt x="122" y="517"/>
                    <a:pt x="124" y="517"/>
                  </a:cubicBezTo>
                  <a:cubicBezTo>
                    <a:pt x="125" y="517"/>
                    <a:pt x="124" y="516"/>
                    <a:pt x="126" y="517"/>
                  </a:cubicBezTo>
                  <a:cubicBezTo>
                    <a:pt x="128" y="519"/>
                    <a:pt x="129" y="519"/>
                    <a:pt x="129" y="519"/>
                  </a:cubicBezTo>
                  <a:cubicBezTo>
                    <a:pt x="131" y="520"/>
                    <a:pt x="131" y="520"/>
                    <a:pt x="131" y="520"/>
                  </a:cubicBezTo>
                  <a:cubicBezTo>
                    <a:pt x="132" y="521"/>
                    <a:pt x="135" y="523"/>
                    <a:pt x="135" y="523"/>
                  </a:cubicBezTo>
                  <a:cubicBezTo>
                    <a:pt x="138" y="524"/>
                    <a:pt x="137" y="524"/>
                    <a:pt x="140" y="525"/>
                  </a:cubicBezTo>
                  <a:cubicBezTo>
                    <a:pt x="142" y="526"/>
                    <a:pt x="142" y="526"/>
                    <a:pt x="142" y="526"/>
                  </a:cubicBezTo>
                  <a:cubicBezTo>
                    <a:pt x="142" y="526"/>
                    <a:pt x="146" y="527"/>
                    <a:pt x="147" y="526"/>
                  </a:cubicBezTo>
                  <a:cubicBezTo>
                    <a:pt x="147" y="526"/>
                    <a:pt x="151" y="524"/>
                    <a:pt x="152" y="523"/>
                  </a:cubicBezTo>
                  <a:cubicBezTo>
                    <a:pt x="154" y="522"/>
                    <a:pt x="161" y="518"/>
                    <a:pt x="162" y="518"/>
                  </a:cubicBezTo>
                  <a:cubicBezTo>
                    <a:pt x="163" y="518"/>
                    <a:pt x="165" y="517"/>
                    <a:pt x="167" y="516"/>
                  </a:cubicBezTo>
                  <a:cubicBezTo>
                    <a:pt x="167" y="516"/>
                    <a:pt x="167" y="516"/>
                    <a:pt x="168" y="516"/>
                  </a:cubicBezTo>
                  <a:cubicBezTo>
                    <a:pt x="169" y="516"/>
                    <a:pt x="171" y="515"/>
                    <a:pt x="172" y="515"/>
                  </a:cubicBezTo>
                  <a:cubicBezTo>
                    <a:pt x="173" y="515"/>
                    <a:pt x="174" y="515"/>
                    <a:pt x="176" y="515"/>
                  </a:cubicBezTo>
                  <a:cubicBezTo>
                    <a:pt x="177" y="515"/>
                    <a:pt x="181" y="514"/>
                    <a:pt x="182" y="514"/>
                  </a:cubicBezTo>
                  <a:cubicBezTo>
                    <a:pt x="183" y="514"/>
                    <a:pt x="184" y="514"/>
                    <a:pt x="186" y="514"/>
                  </a:cubicBezTo>
                  <a:cubicBezTo>
                    <a:pt x="187" y="514"/>
                    <a:pt x="190" y="513"/>
                    <a:pt x="191" y="513"/>
                  </a:cubicBezTo>
                  <a:cubicBezTo>
                    <a:pt x="193" y="513"/>
                    <a:pt x="195" y="513"/>
                    <a:pt x="197" y="514"/>
                  </a:cubicBezTo>
                  <a:cubicBezTo>
                    <a:pt x="198" y="514"/>
                    <a:pt x="199" y="513"/>
                    <a:pt x="203" y="514"/>
                  </a:cubicBezTo>
                  <a:cubicBezTo>
                    <a:pt x="206" y="514"/>
                    <a:pt x="205" y="516"/>
                    <a:pt x="208" y="516"/>
                  </a:cubicBezTo>
                  <a:cubicBezTo>
                    <a:pt x="211" y="516"/>
                    <a:pt x="211" y="517"/>
                    <a:pt x="214" y="517"/>
                  </a:cubicBezTo>
                  <a:cubicBezTo>
                    <a:pt x="216" y="517"/>
                    <a:pt x="212" y="517"/>
                    <a:pt x="216" y="517"/>
                  </a:cubicBezTo>
                  <a:cubicBezTo>
                    <a:pt x="220" y="516"/>
                    <a:pt x="221" y="517"/>
                    <a:pt x="221" y="517"/>
                  </a:cubicBezTo>
                  <a:cubicBezTo>
                    <a:pt x="222" y="517"/>
                    <a:pt x="220" y="517"/>
                    <a:pt x="224" y="519"/>
                  </a:cubicBezTo>
                  <a:cubicBezTo>
                    <a:pt x="227" y="520"/>
                    <a:pt x="227" y="520"/>
                    <a:pt x="228" y="520"/>
                  </a:cubicBezTo>
                  <a:cubicBezTo>
                    <a:pt x="230" y="519"/>
                    <a:pt x="230" y="519"/>
                    <a:pt x="232" y="518"/>
                  </a:cubicBezTo>
                  <a:cubicBezTo>
                    <a:pt x="233" y="518"/>
                    <a:pt x="242" y="513"/>
                    <a:pt x="244" y="513"/>
                  </a:cubicBezTo>
                  <a:cubicBezTo>
                    <a:pt x="246" y="513"/>
                    <a:pt x="246" y="513"/>
                    <a:pt x="249" y="512"/>
                  </a:cubicBezTo>
                  <a:cubicBezTo>
                    <a:pt x="249" y="512"/>
                    <a:pt x="249" y="512"/>
                    <a:pt x="250" y="512"/>
                  </a:cubicBezTo>
                  <a:cubicBezTo>
                    <a:pt x="250" y="512"/>
                    <a:pt x="250" y="512"/>
                    <a:pt x="250" y="512"/>
                  </a:cubicBezTo>
                  <a:cubicBezTo>
                    <a:pt x="252" y="511"/>
                    <a:pt x="254" y="511"/>
                    <a:pt x="254" y="511"/>
                  </a:cubicBezTo>
                  <a:cubicBezTo>
                    <a:pt x="257" y="509"/>
                    <a:pt x="256" y="510"/>
                    <a:pt x="258" y="508"/>
                  </a:cubicBezTo>
                  <a:cubicBezTo>
                    <a:pt x="261" y="506"/>
                    <a:pt x="262" y="507"/>
                    <a:pt x="263" y="506"/>
                  </a:cubicBezTo>
                  <a:cubicBezTo>
                    <a:pt x="265" y="504"/>
                    <a:pt x="268" y="504"/>
                    <a:pt x="270" y="503"/>
                  </a:cubicBezTo>
                  <a:cubicBezTo>
                    <a:pt x="271" y="503"/>
                    <a:pt x="274" y="503"/>
                    <a:pt x="275" y="502"/>
                  </a:cubicBezTo>
                  <a:cubicBezTo>
                    <a:pt x="276" y="501"/>
                    <a:pt x="277" y="500"/>
                    <a:pt x="278" y="499"/>
                  </a:cubicBezTo>
                  <a:cubicBezTo>
                    <a:pt x="280" y="498"/>
                    <a:pt x="280" y="499"/>
                    <a:pt x="282" y="498"/>
                  </a:cubicBezTo>
                  <a:cubicBezTo>
                    <a:pt x="284" y="497"/>
                    <a:pt x="284" y="498"/>
                    <a:pt x="286" y="498"/>
                  </a:cubicBezTo>
                  <a:cubicBezTo>
                    <a:pt x="288" y="497"/>
                    <a:pt x="289" y="497"/>
                    <a:pt x="290" y="497"/>
                  </a:cubicBezTo>
                  <a:cubicBezTo>
                    <a:pt x="291" y="497"/>
                    <a:pt x="293" y="498"/>
                    <a:pt x="295" y="497"/>
                  </a:cubicBezTo>
                  <a:cubicBezTo>
                    <a:pt x="297" y="497"/>
                    <a:pt x="298" y="497"/>
                    <a:pt x="299" y="497"/>
                  </a:cubicBezTo>
                  <a:cubicBezTo>
                    <a:pt x="301" y="497"/>
                    <a:pt x="304" y="498"/>
                    <a:pt x="305" y="497"/>
                  </a:cubicBezTo>
                  <a:cubicBezTo>
                    <a:pt x="307" y="496"/>
                    <a:pt x="308" y="497"/>
                    <a:pt x="309" y="496"/>
                  </a:cubicBezTo>
                  <a:cubicBezTo>
                    <a:pt x="310" y="495"/>
                    <a:pt x="312" y="496"/>
                    <a:pt x="312" y="496"/>
                  </a:cubicBezTo>
                  <a:cubicBezTo>
                    <a:pt x="312" y="496"/>
                    <a:pt x="315" y="496"/>
                    <a:pt x="317" y="496"/>
                  </a:cubicBezTo>
                  <a:cubicBezTo>
                    <a:pt x="318" y="496"/>
                    <a:pt x="319" y="496"/>
                    <a:pt x="321" y="496"/>
                  </a:cubicBezTo>
                  <a:cubicBezTo>
                    <a:pt x="322" y="496"/>
                    <a:pt x="323" y="496"/>
                    <a:pt x="323" y="496"/>
                  </a:cubicBezTo>
                  <a:cubicBezTo>
                    <a:pt x="327" y="498"/>
                    <a:pt x="327" y="498"/>
                    <a:pt x="327" y="498"/>
                  </a:cubicBezTo>
                  <a:cubicBezTo>
                    <a:pt x="327" y="498"/>
                    <a:pt x="331" y="499"/>
                    <a:pt x="333" y="501"/>
                  </a:cubicBezTo>
                  <a:cubicBezTo>
                    <a:pt x="337" y="505"/>
                    <a:pt x="335" y="505"/>
                    <a:pt x="338" y="507"/>
                  </a:cubicBezTo>
                  <a:cubicBezTo>
                    <a:pt x="340" y="510"/>
                    <a:pt x="338" y="513"/>
                    <a:pt x="339" y="515"/>
                  </a:cubicBezTo>
                  <a:cubicBezTo>
                    <a:pt x="340" y="517"/>
                    <a:pt x="349" y="527"/>
                    <a:pt x="349" y="527"/>
                  </a:cubicBezTo>
                  <a:cubicBezTo>
                    <a:pt x="350" y="528"/>
                    <a:pt x="352" y="529"/>
                    <a:pt x="353" y="529"/>
                  </a:cubicBezTo>
                  <a:cubicBezTo>
                    <a:pt x="354" y="528"/>
                    <a:pt x="359" y="528"/>
                    <a:pt x="359" y="528"/>
                  </a:cubicBezTo>
                  <a:cubicBezTo>
                    <a:pt x="359" y="528"/>
                    <a:pt x="362" y="528"/>
                    <a:pt x="363" y="528"/>
                  </a:cubicBezTo>
                  <a:cubicBezTo>
                    <a:pt x="364" y="527"/>
                    <a:pt x="365" y="527"/>
                    <a:pt x="367" y="526"/>
                  </a:cubicBezTo>
                  <a:cubicBezTo>
                    <a:pt x="369" y="526"/>
                    <a:pt x="371" y="526"/>
                    <a:pt x="372" y="526"/>
                  </a:cubicBezTo>
                  <a:cubicBezTo>
                    <a:pt x="372" y="525"/>
                    <a:pt x="372" y="526"/>
                    <a:pt x="374" y="524"/>
                  </a:cubicBezTo>
                  <a:cubicBezTo>
                    <a:pt x="377" y="523"/>
                    <a:pt x="377" y="523"/>
                    <a:pt x="378" y="523"/>
                  </a:cubicBezTo>
                  <a:cubicBezTo>
                    <a:pt x="380" y="522"/>
                    <a:pt x="380" y="522"/>
                    <a:pt x="382" y="521"/>
                  </a:cubicBezTo>
                  <a:cubicBezTo>
                    <a:pt x="383" y="520"/>
                    <a:pt x="382" y="520"/>
                    <a:pt x="384" y="520"/>
                  </a:cubicBezTo>
                  <a:cubicBezTo>
                    <a:pt x="387" y="520"/>
                    <a:pt x="382" y="516"/>
                    <a:pt x="388" y="521"/>
                  </a:cubicBezTo>
                  <a:cubicBezTo>
                    <a:pt x="395" y="525"/>
                    <a:pt x="393" y="527"/>
                    <a:pt x="395" y="527"/>
                  </a:cubicBezTo>
                  <a:cubicBezTo>
                    <a:pt x="397" y="527"/>
                    <a:pt x="396" y="528"/>
                    <a:pt x="399" y="528"/>
                  </a:cubicBezTo>
                  <a:cubicBezTo>
                    <a:pt x="402" y="528"/>
                    <a:pt x="402" y="529"/>
                    <a:pt x="403" y="530"/>
                  </a:cubicBezTo>
                  <a:cubicBezTo>
                    <a:pt x="405" y="531"/>
                    <a:pt x="403" y="527"/>
                    <a:pt x="405" y="532"/>
                  </a:cubicBezTo>
                  <a:cubicBezTo>
                    <a:pt x="407" y="537"/>
                    <a:pt x="407" y="531"/>
                    <a:pt x="407" y="537"/>
                  </a:cubicBezTo>
                  <a:cubicBezTo>
                    <a:pt x="408" y="543"/>
                    <a:pt x="409" y="543"/>
                    <a:pt x="409" y="544"/>
                  </a:cubicBezTo>
                  <a:cubicBezTo>
                    <a:pt x="409" y="545"/>
                    <a:pt x="408" y="546"/>
                    <a:pt x="409" y="547"/>
                  </a:cubicBezTo>
                  <a:cubicBezTo>
                    <a:pt x="409" y="547"/>
                    <a:pt x="411" y="547"/>
                    <a:pt x="410" y="549"/>
                  </a:cubicBezTo>
                  <a:cubicBezTo>
                    <a:pt x="410" y="551"/>
                    <a:pt x="409" y="554"/>
                    <a:pt x="409" y="554"/>
                  </a:cubicBezTo>
                  <a:cubicBezTo>
                    <a:pt x="407" y="557"/>
                    <a:pt x="407" y="557"/>
                    <a:pt x="407" y="557"/>
                  </a:cubicBezTo>
                  <a:cubicBezTo>
                    <a:pt x="407" y="557"/>
                    <a:pt x="409" y="559"/>
                    <a:pt x="409" y="560"/>
                  </a:cubicBezTo>
                  <a:cubicBezTo>
                    <a:pt x="407" y="564"/>
                    <a:pt x="407" y="564"/>
                    <a:pt x="407" y="564"/>
                  </a:cubicBezTo>
                  <a:cubicBezTo>
                    <a:pt x="407" y="564"/>
                    <a:pt x="405" y="565"/>
                    <a:pt x="405" y="566"/>
                  </a:cubicBezTo>
                  <a:cubicBezTo>
                    <a:pt x="405" y="570"/>
                    <a:pt x="405" y="568"/>
                    <a:pt x="405" y="569"/>
                  </a:cubicBezTo>
                  <a:cubicBezTo>
                    <a:pt x="404" y="570"/>
                    <a:pt x="402" y="570"/>
                    <a:pt x="402" y="573"/>
                  </a:cubicBezTo>
                  <a:cubicBezTo>
                    <a:pt x="402" y="575"/>
                    <a:pt x="402" y="573"/>
                    <a:pt x="402" y="576"/>
                  </a:cubicBezTo>
                  <a:cubicBezTo>
                    <a:pt x="403" y="580"/>
                    <a:pt x="402" y="580"/>
                    <a:pt x="402" y="580"/>
                  </a:cubicBezTo>
                  <a:cubicBezTo>
                    <a:pt x="404" y="584"/>
                    <a:pt x="405" y="581"/>
                    <a:pt x="404" y="583"/>
                  </a:cubicBezTo>
                  <a:cubicBezTo>
                    <a:pt x="403" y="586"/>
                    <a:pt x="402" y="586"/>
                    <a:pt x="402" y="587"/>
                  </a:cubicBezTo>
                  <a:cubicBezTo>
                    <a:pt x="402" y="588"/>
                    <a:pt x="406" y="590"/>
                    <a:pt x="405" y="590"/>
                  </a:cubicBezTo>
                  <a:cubicBezTo>
                    <a:pt x="404" y="591"/>
                    <a:pt x="403" y="594"/>
                    <a:pt x="402" y="594"/>
                  </a:cubicBezTo>
                  <a:cubicBezTo>
                    <a:pt x="402" y="594"/>
                    <a:pt x="399" y="596"/>
                    <a:pt x="399" y="596"/>
                  </a:cubicBezTo>
                  <a:cubicBezTo>
                    <a:pt x="399" y="600"/>
                    <a:pt x="399" y="600"/>
                    <a:pt x="399" y="600"/>
                  </a:cubicBezTo>
                  <a:cubicBezTo>
                    <a:pt x="399" y="600"/>
                    <a:pt x="397" y="600"/>
                    <a:pt x="396" y="603"/>
                  </a:cubicBezTo>
                  <a:cubicBezTo>
                    <a:pt x="395" y="606"/>
                    <a:pt x="397" y="608"/>
                    <a:pt x="396" y="610"/>
                  </a:cubicBezTo>
                  <a:cubicBezTo>
                    <a:pt x="396" y="612"/>
                    <a:pt x="394" y="612"/>
                    <a:pt x="395" y="614"/>
                  </a:cubicBezTo>
                  <a:cubicBezTo>
                    <a:pt x="395" y="616"/>
                    <a:pt x="394" y="617"/>
                    <a:pt x="396" y="618"/>
                  </a:cubicBezTo>
                  <a:cubicBezTo>
                    <a:pt x="398" y="618"/>
                    <a:pt x="395" y="617"/>
                    <a:pt x="398" y="618"/>
                  </a:cubicBezTo>
                  <a:cubicBezTo>
                    <a:pt x="398" y="619"/>
                    <a:pt x="399" y="619"/>
                    <a:pt x="399" y="619"/>
                  </a:cubicBezTo>
                  <a:cubicBezTo>
                    <a:pt x="399" y="619"/>
                    <a:pt x="399" y="619"/>
                    <a:pt x="399" y="619"/>
                  </a:cubicBezTo>
                  <a:cubicBezTo>
                    <a:pt x="400" y="622"/>
                    <a:pt x="401" y="624"/>
                    <a:pt x="401" y="624"/>
                  </a:cubicBezTo>
                  <a:cubicBezTo>
                    <a:pt x="401" y="624"/>
                    <a:pt x="405" y="630"/>
                    <a:pt x="406" y="631"/>
                  </a:cubicBezTo>
                  <a:cubicBezTo>
                    <a:pt x="408" y="632"/>
                    <a:pt x="410" y="635"/>
                    <a:pt x="411" y="635"/>
                  </a:cubicBezTo>
                  <a:cubicBezTo>
                    <a:pt x="411" y="635"/>
                    <a:pt x="415" y="639"/>
                    <a:pt x="415" y="640"/>
                  </a:cubicBezTo>
                  <a:cubicBezTo>
                    <a:pt x="415" y="640"/>
                    <a:pt x="416" y="642"/>
                    <a:pt x="416" y="643"/>
                  </a:cubicBezTo>
                  <a:cubicBezTo>
                    <a:pt x="416" y="643"/>
                    <a:pt x="418" y="645"/>
                    <a:pt x="421" y="646"/>
                  </a:cubicBezTo>
                  <a:cubicBezTo>
                    <a:pt x="423" y="647"/>
                    <a:pt x="423" y="648"/>
                    <a:pt x="425" y="650"/>
                  </a:cubicBezTo>
                  <a:cubicBezTo>
                    <a:pt x="427" y="651"/>
                    <a:pt x="431" y="656"/>
                    <a:pt x="432" y="656"/>
                  </a:cubicBezTo>
                  <a:cubicBezTo>
                    <a:pt x="433" y="657"/>
                    <a:pt x="434" y="660"/>
                    <a:pt x="435" y="660"/>
                  </a:cubicBezTo>
                  <a:cubicBezTo>
                    <a:pt x="437" y="661"/>
                    <a:pt x="438" y="666"/>
                    <a:pt x="438" y="666"/>
                  </a:cubicBezTo>
                  <a:cubicBezTo>
                    <a:pt x="438" y="666"/>
                    <a:pt x="439" y="668"/>
                    <a:pt x="440" y="669"/>
                  </a:cubicBezTo>
                  <a:cubicBezTo>
                    <a:pt x="441" y="670"/>
                    <a:pt x="442" y="671"/>
                    <a:pt x="443" y="673"/>
                  </a:cubicBezTo>
                  <a:cubicBezTo>
                    <a:pt x="444" y="675"/>
                    <a:pt x="442" y="678"/>
                    <a:pt x="445" y="680"/>
                  </a:cubicBezTo>
                  <a:cubicBezTo>
                    <a:pt x="447" y="682"/>
                    <a:pt x="448" y="682"/>
                    <a:pt x="449" y="682"/>
                  </a:cubicBezTo>
                  <a:cubicBezTo>
                    <a:pt x="450" y="682"/>
                    <a:pt x="452" y="683"/>
                    <a:pt x="452" y="683"/>
                  </a:cubicBezTo>
                  <a:cubicBezTo>
                    <a:pt x="452" y="683"/>
                    <a:pt x="453" y="682"/>
                    <a:pt x="454" y="682"/>
                  </a:cubicBezTo>
                  <a:cubicBezTo>
                    <a:pt x="455" y="682"/>
                    <a:pt x="456" y="685"/>
                    <a:pt x="456" y="685"/>
                  </a:cubicBezTo>
                  <a:cubicBezTo>
                    <a:pt x="456" y="685"/>
                    <a:pt x="454" y="689"/>
                    <a:pt x="452" y="689"/>
                  </a:cubicBezTo>
                  <a:cubicBezTo>
                    <a:pt x="451" y="688"/>
                    <a:pt x="448" y="688"/>
                    <a:pt x="448" y="689"/>
                  </a:cubicBezTo>
                  <a:cubicBezTo>
                    <a:pt x="447" y="691"/>
                    <a:pt x="449" y="693"/>
                    <a:pt x="449" y="694"/>
                  </a:cubicBezTo>
                  <a:cubicBezTo>
                    <a:pt x="450" y="694"/>
                    <a:pt x="449" y="694"/>
                    <a:pt x="451" y="697"/>
                  </a:cubicBezTo>
                  <a:cubicBezTo>
                    <a:pt x="453" y="699"/>
                    <a:pt x="453" y="705"/>
                    <a:pt x="454" y="706"/>
                  </a:cubicBezTo>
                  <a:cubicBezTo>
                    <a:pt x="455" y="707"/>
                    <a:pt x="457" y="711"/>
                    <a:pt x="458" y="712"/>
                  </a:cubicBezTo>
                  <a:cubicBezTo>
                    <a:pt x="458" y="713"/>
                    <a:pt x="459" y="716"/>
                    <a:pt x="460" y="718"/>
                  </a:cubicBezTo>
                  <a:cubicBezTo>
                    <a:pt x="461" y="719"/>
                    <a:pt x="460" y="716"/>
                    <a:pt x="461" y="719"/>
                  </a:cubicBezTo>
                  <a:cubicBezTo>
                    <a:pt x="462" y="722"/>
                    <a:pt x="462" y="718"/>
                    <a:pt x="462" y="722"/>
                  </a:cubicBezTo>
                  <a:cubicBezTo>
                    <a:pt x="462" y="725"/>
                    <a:pt x="461" y="725"/>
                    <a:pt x="461" y="726"/>
                  </a:cubicBezTo>
                  <a:cubicBezTo>
                    <a:pt x="461" y="727"/>
                    <a:pt x="460" y="728"/>
                    <a:pt x="459" y="728"/>
                  </a:cubicBezTo>
                  <a:cubicBezTo>
                    <a:pt x="458" y="728"/>
                    <a:pt x="457" y="728"/>
                    <a:pt x="457" y="728"/>
                  </a:cubicBezTo>
                  <a:cubicBezTo>
                    <a:pt x="457" y="728"/>
                    <a:pt x="457" y="732"/>
                    <a:pt x="457" y="733"/>
                  </a:cubicBezTo>
                  <a:cubicBezTo>
                    <a:pt x="459" y="738"/>
                    <a:pt x="459" y="738"/>
                    <a:pt x="459" y="738"/>
                  </a:cubicBezTo>
                  <a:cubicBezTo>
                    <a:pt x="459" y="738"/>
                    <a:pt x="463" y="748"/>
                    <a:pt x="464" y="750"/>
                  </a:cubicBezTo>
                  <a:cubicBezTo>
                    <a:pt x="465" y="751"/>
                    <a:pt x="465" y="755"/>
                    <a:pt x="467" y="756"/>
                  </a:cubicBezTo>
                  <a:cubicBezTo>
                    <a:pt x="468" y="757"/>
                    <a:pt x="468" y="762"/>
                    <a:pt x="468" y="763"/>
                  </a:cubicBezTo>
                  <a:cubicBezTo>
                    <a:pt x="468" y="764"/>
                    <a:pt x="468" y="768"/>
                    <a:pt x="468" y="768"/>
                  </a:cubicBezTo>
                  <a:cubicBezTo>
                    <a:pt x="468" y="769"/>
                    <a:pt x="467" y="771"/>
                    <a:pt x="467" y="773"/>
                  </a:cubicBezTo>
                  <a:cubicBezTo>
                    <a:pt x="466" y="774"/>
                    <a:pt x="464" y="782"/>
                    <a:pt x="461" y="783"/>
                  </a:cubicBezTo>
                  <a:cubicBezTo>
                    <a:pt x="459" y="784"/>
                    <a:pt x="457" y="788"/>
                    <a:pt x="456" y="788"/>
                  </a:cubicBezTo>
                  <a:cubicBezTo>
                    <a:pt x="455" y="787"/>
                    <a:pt x="453" y="788"/>
                    <a:pt x="453" y="789"/>
                  </a:cubicBezTo>
                  <a:cubicBezTo>
                    <a:pt x="453" y="791"/>
                    <a:pt x="453" y="787"/>
                    <a:pt x="453" y="791"/>
                  </a:cubicBezTo>
                  <a:cubicBezTo>
                    <a:pt x="452" y="794"/>
                    <a:pt x="452" y="794"/>
                    <a:pt x="452" y="794"/>
                  </a:cubicBezTo>
                  <a:cubicBezTo>
                    <a:pt x="452" y="795"/>
                    <a:pt x="451" y="798"/>
                    <a:pt x="451" y="798"/>
                  </a:cubicBezTo>
                  <a:cubicBezTo>
                    <a:pt x="451" y="798"/>
                    <a:pt x="449" y="801"/>
                    <a:pt x="448" y="803"/>
                  </a:cubicBezTo>
                  <a:cubicBezTo>
                    <a:pt x="448" y="805"/>
                    <a:pt x="448" y="805"/>
                    <a:pt x="447" y="807"/>
                  </a:cubicBezTo>
                  <a:cubicBezTo>
                    <a:pt x="446" y="809"/>
                    <a:pt x="444" y="810"/>
                    <a:pt x="445" y="812"/>
                  </a:cubicBezTo>
                  <a:cubicBezTo>
                    <a:pt x="445" y="813"/>
                    <a:pt x="445" y="816"/>
                    <a:pt x="445" y="817"/>
                  </a:cubicBezTo>
                  <a:cubicBezTo>
                    <a:pt x="444" y="819"/>
                    <a:pt x="443" y="823"/>
                    <a:pt x="442" y="824"/>
                  </a:cubicBezTo>
                  <a:cubicBezTo>
                    <a:pt x="441" y="825"/>
                    <a:pt x="441" y="822"/>
                    <a:pt x="441" y="826"/>
                  </a:cubicBezTo>
                  <a:cubicBezTo>
                    <a:pt x="440" y="830"/>
                    <a:pt x="443" y="828"/>
                    <a:pt x="440" y="831"/>
                  </a:cubicBezTo>
                  <a:cubicBezTo>
                    <a:pt x="437" y="833"/>
                    <a:pt x="437" y="833"/>
                    <a:pt x="437" y="833"/>
                  </a:cubicBezTo>
                  <a:cubicBezTo>
                    <a:pt x="437" y="833"/>
                    <a:pt x="435" y="837"/>
                    <a:pt x="435" y="838"/>
                  </a:cubicBezTo>
                  <a:cubicBezTo>
                    <a:pt x="435" y="839"/>
                    <a:pt x="435" y="837"/>
                    <a:pt x="436" y="843"/>
                  </a:cubicBezTo>
                  <a:cubicBezTo>
                    <a:pt x="437" y="848"/>
                    <a:pt x="437" y="857"/>
                    <a:pt x="437" y="857"/>
                  </a:cubicBezTo>
                  <a:cubicBezTo>
                    <a:pt x="436" y="858"/>
                    <a:pt x="436" y="866"/>
                    <a:pt x="436" y="866"/>
                  </a:cubicBezTo>
                  <a:cubicBezTo>
                    <a:pt x="437" y="870"/>
                    <a:pt x="435" y="867"/>
                    <a:pt x="437" y="870"/>
                  </a:cubicBezTo>
                  <a:cubicBezTo>
                    <a:pt x="439" y="873"/>
                    <a:pt x="438" y="870"/>
                    <a:pt x="441" y="875"/>
                  </a:cubicBezTo>
                  <a:cubicBezTo>
                    <a:pt x="444" y="880"/>
                    <a:pt x="444" y="879"/>
                    <a:pt x="447" y="884"/>
                  </a:cubicBezTo>
                  <a:cubicBezTo>
                    <a:pt x="450" y="888"/>
                    <a:pt x="454" y="900"/>
                    <a:pt x="456" y="903"/>
                  </a:cubicBezTo>
                  <a:cubicBezTo>
                    <a:pt x="458" y="905"/>
                    <a:pt x="459" y="909"/>
                    <a:pt x="459" y="910"/>
                  </a:cubicBezTo>
                  <a:cubicBezTo>
                    <a:pt x="461" y="917"/>
                    <a:pt x="458" y="913"/>
                    <a:pt x="460" y="916"/>
                  </a:cubicBezTo>
                  <a:cubicBezTo>
                    <a:pt x="462" y="918"/>
                    <a:pt x="464" y="920"/>
                    <a:pt x="464" y="920"/>
                  </a:cubicBezTo>
                  <a:cubicBezTo>
                    <a:pt x="464" y="920"/>
                    <a:pt x="465" y="922"/>
                    <a:pt x="467" y="923"/>
                  </a:cubicBezTo>
                  <a:cubicBezTo>
                    <a:pt x="468" y="923"/>
                    <a:pt x="468" y="925"/>
                    <a:pt x="470" y="927"/>
                  </a:cubicBezTo>
                  <a:cubicBezTo>
                    <a:pt x="471" y="928"/>
                    <a:pt x="468" y="922"/>
                    <a:pt x="471" y="928"/>
                  </a:cubicBezTo>
                  <a:cubicBezTo>
                    <a:pt x="475" y="935"/>
                    <a:pt x="475" y="937"/>
                    <a:pt x="476" y="938"/>
                  </a:cubicBezTo>
                  <a:cubicBezTo>
                    <a:pt x="478" y="943"/>
                    <a:pt x="478" y="940"/>
                    <a:pt x="478" y="943"/>
                  </a:cubicBezTo>
                  <a:cubicBezTo>
                    <a:pt x="475" y="950"/>
                    <a:pt x="476" y="954"/>
                    <a:pt x="476" y="956"/>
                  </a:cubicBezTo>
                  <a:cubicBezTo>
                    <a:pt x="476" y="958"/>
                    <a:pt x="476" y="960"/>
                    <a:pt x="477" y="962"/>
                  </a:cubicBezTo>
                  <a:cubicBezTo>
                    <a:pt x="477" y="964"/>
                    <a:pt x="478" y="962"/>
                    <a:pt x="478" y="967"/>
                  </a:cubicBezTo>
                  <a:cubicBezTo>
                    <a:pt x="477" y="972"/>
                    <a:pt x="474" y="968"/>
                    <a:pt x="478" y="974"/>
                  </a:cubicBezTo>
                  <a:cubicBezTo>
                    <a:pt x="481" y="979"/>
                    <a:pt x="481" y="979"/>
                    <a:pt x="481" y="981"/>
                  </a:cubicBezTo>
                  <a:cubicBezTo>
                    <a:pt x="481" y="982"/>
                    <a:pt x="482" y="985"/>
                    <a:pt x="481" y="986"/>
                  </a:cubicBezTo>
                  <a:cubicBezTo>
                    <a:pt x="480" y="987"/>
                    <a:pt x="480" y="990"/>
                    <a:pt x="480" y="991"/>
                  </a:cubicBezTo>
                  <a:cubicBezTo>
                    <a:pt x="480" y="991"/>
                    <a:pt x="482" y="994"/>
                    <a:pt x="482" y="994"/>
                  </a:cubicBezTo>
                  <a:cubicBezTo>
                    <a:pt x="483" y="1000"/>
                    <a:pt x="483" y="1000"/>
                    <a:pt x="483" y="1000"/>
                  </a:cubicBezTo>
                  <a:cubicBezTo>
                    <a:pt x="483" y="1000"/>
                    <a:pt x="485" y="1000"/>
                    <a:pt x="485" y="1001"/>
                  </a:cubicBezTo>
                  <a:cubicBezTo>
                    <a:pt x="485" y="1003"/>
                    <a:pt x="485" y="1005"/>
                    <a:pt x="485" y="1006"/>
                  </a:cubicBezTo>
                  <a:cubicBezTo>
                    <a:pt x="485" y="1006"/>
                    <a:pt x="485" y="1009"/>
                    <a:pt x="485" y="1009"/>
                  </a:cubicBezTo>
                  <a:cubicBezTo>
                    <a:pt x="487" y="1011"/>
                    <a:pt x="485" y="1010"/>
                    <a:pt x="487" y="1011"/>
                  </a:cubicBezTo>
                  <a:cubicBezTo>
                    <a:pt x="488" y="1013"/>
                    <a:pt x="488" y="1013"/>
                    <a:pt x="488" y="1013"/>
                  </a:cubicBezTo>
                  <a:cubicBezTo>
                    <a:pt x="489" y="1013"/>
                    <a:pt x="489" y="1014"/>
                    <a:pt x="489" y="1015"/>
                  </a:cubicBezTo>
                  <a:cubicBezTo>
                    <a:pt x="489" y="1016"/>
                    <a:pt x="489" y="1018"/>
                    <a:pt x="489" y="1018"/>
                  </a:cubicBezTo>
                  <a:cubicBezTo>
                    <a:pt x="489" y="1020"/>
                    <a:pt x="488" y="1018"/>
                    <a:pt x="489" y="1020"/>
                  </a:cubicBezTo>
                  <a:cubicBezTo>
                    <a:pt x="491" y="1023"/>
                    <a:pt x="491" y="1023"/>
                    <a:pt x="491" y="1024"/>
                  </a:cubicBezTo>
                  <a:cubicBezTo>
                    <a:pt x="492" y="1025"/>
                    <a:pt x="492" y="1028"/>
                    <a:pt x="493" y="1028"/>
                  </a:cubicBezTo>
                  <a:cubicBezTo>
                    <a:pt x="494" y="1028"/>
                    <a:pt x="495" y="1029"/>
                    <a:pt x="495" y="1029"/>
                  </a:cubicBezTo>
                  <a:cubicBezTo>
                    <a:pt x="497" y="1031"/>
                    <a:pt x="497" y="1031"/>
                    <a:pt x="497" y="1031"/>
                  </a:cubicBezTo>
                  <a:cubicBezTo>
                    <a:pt x="507" y="1042"/>
                    <a:pt x="506" y="1041"/>
                    <a:pt x="507" y="1042"/>
                  </a:cubicBezTo>
                  <a:cubicBezTo>
                    <a:pt x="508" y="1044"/>
                    <a:pt x="509" y="1045"/>
                    <a:pt x="510" y="1047"/>
                  </a:cubicBezTo>
                  <a:cubicBezTo>
                    <a:pt x="510" y="1048"/>
                    <a:pt x="510" y="1050"/>
                    <a:pt x="510" y="1051"/>
                  </a:cubicBezTo>
                  <a:cubicBezTo>
                    <a:pt x="510" y="1052"/>
                    <a:pt x="510" y="1054"/>
                    <a:pt x="510" y="1054"/>
                  </a:cubicBezTo>
                  <a:cubicBezTo>
                    <a:pt x="510" y="1054"/>
                    <a:pt x="511" y="1056"/>
                    <a:pt x="511" y="1057"/>
                  </a:cubicBezTo>
                  <a:cubicBezTo>
                    <a:pt x="512" y="1057"/>
                    <a:pt x="512" y="1059"/>
                    <a:pt x="513" y="1060"/>
                  </a:cubicBezTo>
                  <a:cubicBezTo>
                    <a:pt x="514" y="1060"/>
                    <a:pt x="514" y="1061"/>
                    <a:pt x="515" y="1061"/>
                  </a:cubicBezTo>
                  <a:cubicBezTo>
                    <a:pt x="515" y="1062"/>
                    <a:pt x="516" y="1064"/>
                    <a:pt x="517" y="1065"/>
                  </a:cubicBezTo>
                  <a:cubicBezTo>
                    <a:pt x="519" y="1067"/>
                    <a:pt x="519" y="1068"/>
                    <a:pt x="519" y="1068"/>
                  </a:cubicBezTo>
                  <a:cubicBezTo>
                    <a:pt x="519" y="1068"/>
                    <a:pt x="519" y="1068"/>
                    <a:pt x="519" y="1068"/>
                  </a:cubicBezTo>
                  <a:cubicBezTo>
                    <a:pt x="519" y="1068"/>
                    <a:pt x="519" y="1068"/>
                    <a:pt x="519" y="1068"/>
                  </a:cubicBezTo>
                  <a:cubicBezTo>
                    <a:pt x="521" y="1071"/>
                    <a:pt x="521" y="1071"/>
                    <a:pt x="521" y="1071"/>
                  </a:cubicBezTo>
                  <a:cubicBezTo>
                    <a:pt x="522" y="1074"/>
                    <a:pt x="522" y="1074"/>
                    <a:pt x="522" y="1074"/>
                  </a:cubicBezTo>
                  <a:cubicBezTo>
                    <a:pt x="523" y="1077"/>
                    <a:pt x="523" y="1077"/>
                    <a:pt x="523" y="1077"/>
                  </a:cubicBezTo>
                  <a:cubicBezTo>
                    <a:pt x="524" y="1079"/>
                    <a:pt x="524" y="1079"/>
                    <a:pt x="524" y="1079"/>
                  </a:cubicBezTo>
                  <a:cubicBezTo>
                    <a:pt x="526" y="1084"/>
                    <a:pt x="526" y="1084"/>
                    <a:pt x="526" y="1084"/>
                  </a:cubicBezTo>
                  <a:cubicBezTo>
                    <a:pt x="527" y="1088"/>
                    <a:pt x="527" y="1088"/>
                    <a:pt x="527" y="1088"/>
                  </a:cubicBezTo>
                  <a:cubicBezTo>
                    <a:pt x="530" y="1091"/>
                    <a:pt x="530" y="1091"/>
                    <a:pt x="530" y="1091"/>
                  </a:cubicBezTo>
                  <a:cubicBezTo>
                    <a:pt x="532" y="1098"/>
                    <a:pt x="532" y="1098"/>
                    <a:pt x="532" y="1098"/>
                  </a:cubicBezTo>
                  <a:cubicBezTo>
                    <a:pt x="532" y="1098"/>
                    <a:pt x="532" y="1101"/>
                    <a:pt x="532" y="1103"/>
                  </a:cubicBezTo>
                  <a:cubicBezTo>
                    <a:pt x="532" y="1104"/>
                    <a:pt x="531" y="1107"/>
                    <a:pt x="530" y="1107"/>
                  </a:cubicBezTo>
                  <a:cubicBezTo>
                    <a:pt x="530" y="1107"/>
                    <a:pt x="529" y="1109"/>
                    <a:pt x="528" y="1109"/>
                  </a:cubicBezTo>
                  <a:cubicBezTo>
                    <a:pt x="526" y="1109"/>
                    <a:pt x="525" y="1110"/>
                    <a:pt x="525" y="1110"/>
                  </a:cubicBezTo>
                  <a:cubicBezTo>
                    <a:pt x="525" y="1110"/>
                    <a:pt x="524" y="1111"/>
                    <a:pt x="526" y="1113"/>
                  </a:cubicBezTo>
                  <a:cubicBezTo>
                    <a:pt x="529" y="1117"/>
                    <a:pt x="529" y="1117"/>
                    <a:pt x="529" y="1117"/>
                  </a:cubicBezTo>
                  <a:cubicBezTo>
                    <a:pt x="529" y="1117"/>
                    <a:pt x="529" y="1118"/>
                    <a:pt x="531" y="1120"/>
                  </a:cubicBezTo>
                  <a:cubicBezTo>
                    <a:pt x="532" y="1122"/>
                    <a:pt x="531" y="1120"/>
                    <a:pt x="532" y="1122"/>
                  </a:cubicBezTo>
                  <a:cubicBezTo>
                    <a:pt x="534" y="1123"/>
                    <a:pt x="532" y="1124"/>
                    <a:pt x="533" y="1125"/>
                  </a:cubicBezTo>
                  <a:cubicBezTo>
                    <a:pt x="533" y="1126"/>
                    <a:pt x="532" y="1129"/>
                    <a:pt x="533" y="1129"/>
                  </a:cubicBezTo>
                  <a:cubicBezTo>
                    <a:pt x="538" y="1130"/>
                    <a:pt x="540" y="1131"/>
                    <a:pt x="540" y="1131"/>
                  </a:cubicBezTo>
                  <a:cubicBezTo>
                    <a:pt x="541" y="1133"/>
                    <a:pt x="541" y="1133"/>
                    <a:pt x="541" y="1133"/>
                  </a:cubicBezTo>
                  <a:cubicBezTo>
                    <a:pt x="541" y="1133"/>
                    <a:pt x="539" y="1134"/>
                    <a:pt x="542" y="1135"/>
                  </a:cubicBezTo>
                  <a:cubicBezTo>
                    <a:pt x="545" y="1136"/>
                    <a:pt x="546" y="1136"/>
                    <a:pt x="546" y="1136"/>
                  </a:cubicBezTo>
                  <a:cubicBezTo>
                    <a:pt x="548" y="1138"/>
                    <a:pt x="548" y="1138"/>
                    <a:pt x="548" y="1138"/>
                  </a:cubicBezTo>
                  <a:cubicBezTo>
                    <a:pt x="548" y="1138"/>
                    <a:pt x="548" y="1139"/>
                    <a:pt x="550" y="1139"/>
                  </a:cubicBezTo>
                  <a:cubicBezTo>
                    <a:pt x="551" y="1140"/>
                    <a:pt x="549" y="1138"/>
                    <a:pt x="554" y="1139"/>
                  </a:cubicBezTo>
                  <a:cubicBezTo>
                    <a:pt x="559" y="1140"/>
                    <a:pt x="559" y="1140"/>
                    <a:pt x="560" y="1139"/>
                  </a:cubicBezTo>
                  <a:cubicBezTo>
                    <a:pt x="561" y="1138"/>
                    <a:pt x="559" y="1138"/>
                    <a:pt x="563" y="1138"/>
                  </a:cubicBezTo>
                  <a:cubicBezTo>
                    <a:pt x="567" y="1137"/>
                    <a:pt x="572" y="1136"/>
                    <a:pt x="572" y="1136"/>
                  </a:cubicBezTo>
                  <a:cubicBezTo>
                    <a:pt x="573" y="1136"/>
                    <a:pt x="576" y="1137"/>
                    <a:pt x="576" y="1137"/>
                  </a:cubicBezTo>
                  <a:cubicBezTo>
                    <a:pt x="576" y="1137"/>
                    <a:pt x="578" y="1139"/>
                    <a:pt x="579" y="1138"/>
                  </a:cubicBezTo>
                  <a:cubicBezTo>
                    <a:pt x="581" y="1137"/>
                    <a:pt x="582" y="1135"/>
                    <a:pt x="583" y="1135"/>
                  </a:cubicBezTo>
                  <a:cubicBezTo>
                    <a:pt x="584" y="1135"/>
                    <a:pt x="585" y="1134"/>
                    <a:pt x="585" y="1133"/>
                  </a:cubicBezTo>
                  <a:cubicBezTo>
                    <a:pt x="586" y="1133"/>
                    <a:pt x="584" y="1133"/>
                    <a:pt x="588" y="1132"/>
                  </a:cubicBezTo>
                  <a:cubicBezTo>
                    <a:pt x="592" y="1131"/>
                    <a:pt x="591" y="1131"/>
                    <a:pt x="594" y="1131"/>
                  </a:cubicBezTo>
                  <a:cubicBezTo>
                    <a:pt x="597" y="1130"/>
                    <a:pt x="592" y="1129"/>
                    <a:pt x="597" y="1130"/>
                  </a:cubicBezTo>
                  <a:cubicBezTo>
                    <a:pt x="602" y="1131"/>
                    <a:pt x="598" y="1130"/>
                    <a:pt x="598" y="1130"/>
                  </a:cubicBezTo>
                  <a:cubicBezTo>
                    <a:pt x="604" y="1131"/>
                    <a:pt x="604" y="1131"/>
                    <a:pt x="604" y="1131"/>
                  </a:cubicBezTo>
                  <a:cubicBezTo>
                    <a:pt x="604" y="1131"/>
                    <a:pt x="605" y="1131"/>
                    <a:pt x="608" y="1132"/>
                  </a:cubicBezTo>
                  <a:cubicBezTo>
                    <a:pt x="611" y="1133"/>
                    <a:pt x="616" y="1130"/>
                    <a:pt x="618" y="1131"/>
                  </a:cubicBezTo>
                  <a:cubicBezTo>
                    <a:pt x="620" y="1131"/>
                    <a:pt x="619" y="1131"/>
                    <a:pt x="621" y="1131"/>
                  </a:cubicBezTo>
                  <a:cubicBezTo>
                    <a:pt x="624" y="1132"/>
                    <a:pt x="624" y="1132"/>
                    <a:pt x="624" y="1132"/>
                  </a:cubicBezTo>
                  <a:cubicBezTo>
                    <a:pt x="627" y="1132"/>
                    <a:pt x="625" y="1134"/>
                    <a:pt x="627" y="1132"/>
                  </a:cubicBezTo>
                  <a:cubicBezTo>
                    <a:pt x="627" y="1132"/>
                    <a:pt x="627" y="1132"/>
                    <a:pt x="627" y="1132"/>
                  </a:cubicBezTo>
                  <a:cubicBezTo>
                    <a:pt x="627" y="1132"/>
                    <a:pt x="627" y="1132"/>
                    <a:pt x="628" y="1132"/>
                  </a:cubicBezTo>
                  <a:cubicBezTo>
                    <a:pt x="630" y="1131"/>
                    <a:pt x="627" y="1132"/>
                    <a:pt x="630" y="1131"/>
                  </a:cubicBezTo>
                  <a:cubicBezTo>
                    <a:pt x="632" y="1130"/>
                    <a:pt x="632" y="1130"/>
                    <a:pt x="632" y="1130"/>
                  </a:cubicBezTo>
                  <a:cubicBezTo>
                    <a:pt x="632" y="1130"/>
                    <a:pt x="632" y="1130"/>
                    <a:pt x="633" y="1130"/>
                  </a:cubicBezTo>
                  <a:cubicBezTo>
                    <a:pt x="634" y="1129"/>
                    <a:pt x="631" y="1129"/>
                    <a:pt x="634" y="1129"/>
                  </a:cubicBezTo>
                  <a:cubicBezTo>
                    <a:pt x="638" y="1129"/>
                    <a:pt x="637" y="1129"/>
                    <a:pt x="640" y="1128"/>
                  </a:cubicBezTo>
                  <a:cubicBezTo>
                    <a:pt x="643" y="1128"/>
                    <a:pt x="645" y="1128"/>
                    <a:pt x="645" y="1126"/>
                  </a:cubicBezTo>
                  <a:cubicBezTo>
                    <a:pt x="645" y="1124"/>
                    <a:pt x="645" y="1124"/>
                    <a:pt x="645" y="1124"/>
                  </a:cubicBezTo>
                  <a:cubicBezTo>
                    <a:pt x="645" y="1124"/>
                    <a:pt x="646" y="1124"/>
                    <a:pt x="649" y="1124"/>
                  </a:cubicBezTo>
                  <a:cubicBezTo>
                    <a:pt x="649" y="1124"/>
                    <a:pt x="649" y="1124"/>
                    <a:pt x="649" y="1124"/>
                  </a:cubicBezTo>
                  <a:cubicBezTo>
                    <a:pt x="650" y="1124"/>
                    <a:pt x="650" y="1124"/>
                    <a:pt x="649" y="1124"/>
                  </a:cubicBezTo>
                  <a:cubicBezTo>
                    <a:pt x="650" y="1124"/>
                    <a:pt x="650" y="1124"/>
                    <a:pt x="650" y="1124"/>
                  </a:cubicBezTo>
                  <a:cubicBezTo>
                    <a:pt x="651" y="1124"/>
                    <a:pt x="652" y="1124"/>
                    <a:pt x="652" y="1125"/>
                  </a:cubicBezTo>
                  <a:cubicBezTo>
                    <a:pt x="653" y="1126"/>
                    <a:pt x="653" y="1126"/>
                    <a:pt x="656" y="1124"/>
                  </a:cubicBezTo>
                  <a:cubicBezTo>
                    <a:pt x="660" y="1122"/>
                    <a:pt x="686" y="1098"/>
                    <a:pt x="687" y="1098"/>
                  </a:cubicBezTo>
                  <a:cubicBezTo>
                    <a:pt x="689" y="1098"/>
                    <a:pt x="692" y="1095"/>
                    <a:pt x="693" y="1095"/>
                  </a:cubicBezTo>
                  <a:cubicBezTo>
                    <a:pt x="694" y="1094"/>
                    <a:pt x="695" y="1093"/>
                    <a:pt x="696" y="1091"/>
                  </a:cubicBezTo>
                  <a:cubicBezTo>
                    <a:pt x="697" y="1090"/>
                    <a:pt x="691" y="1091"/>
                    <a:pt x="697" y="1090"/>
                  </a:cubicBezTo>
                  <a:cubicBezTo>
                    <a:pt x="702" y="1088"/>
                    <a:pt x="705" y="1080"/>
                    <a:pt x="707" y="1078"/>
                  </a:cubicBezTo>
                  <a:cubicBezTo>
                    <a:pt x="710" y="1076"/>
                    <a:pt x="712" y="1074"/>
                    <a:pt x="712" y="1073"/>
                  </a:cubicBezTo>
                  <a:cubicBezTo>
                    <a:pt x="712" y="1072"/>
                    <a:pt x="714" y="1069"/>
                    <a:pt x="714" y="1069"/>
                  </a:cubicBezTo>
                  <a:cubicBezTo>
                    <a:pt x="717" y="1064"/>
                    <a:pt x="717" y="1064"/>
                    <a:pt x="717" y="1064"/>
                  </a:cubicBezTo>
                  <a:cubicBezTo>
                    <a:pt x="717" y="1064"/>
                    <a:pt x="719" y="1062"/>
                    <a:pt x="720" y="1060"/>
                  </a:cubicBezTo>
                  <a:cubicBezTo>
                    <a:pt x="720" y="1059"/>
                    <a:pt x="721" y="1059"/>
                    <a:pt x="721" y="1058"/>
                  </a:cubicBezTo>
                  <a:cubicBezTo>
                    <a:pt x="721" y="1057"/>
                    <a:pt x="722" y="1056"/>
                    <a:pt x="722" y="1055"/>
                  </a:cubicBezTo>
                  <a:cubicBezTo>
                    <a:pt x="723" y="1053"/>
                    <a:pt x="727" y="1049"/>
                    <a:pt x="729" y="1048"/>
                  </a:cubicBezTo>
                  <a:cubicBezTo>
                    <a:pt x="731" y="1046"/>
                    <a:pt x="733" y="1046"/>
                    <a:pt x="735" y="1044"/>
                  </a:cubicBezTo>
                  <a:cubicBezTo>
                    <a:pt x="737" y="1043"/>
                    <a:pt x="738" y="1043"/>
                    <a:pt x="738" y="1041"/>
                  </a:cubicBezTo>
                  <a:cubicBezTo>
                    <a:pt x="739" y="1040"/>
                    <a:pt x="740" y="1037"/>
                    <a:pt x="741" y="1036"/>
                  </a:cubicBezTo>
                  <a:cubicBezTo>
                    <a:pt x="742" y="1034"/>
                    <a:pt x="742" y="1031"/>
                    <a:pt x="742" y="1029"/>
                  </a:cubicBezTo>
                  <a:cubicBezTo>
                    <a:pt x="743" y="1027"/>
                    <a:pt x="742" y="1029"/>
                    <a:pt x="743" y="1026"/>
                  </a:cubicBezTo>
                  <a:cubicBezTo>
                    <a:pt x="744" y="1023"/>
                    <a:pt x="744" y="1025"/>
                    <a:pt x="744" y="1023"/>
                  </a:cubicBezTo>
                  <a:cubicBezTo>
                    <a:pt x="745" y="1021"/>
                    <a:pt x="745" y="1019"/>
                    <a:pt x="746" y="1018"/>
                  </a:cubicBezTo>
                  <a:cubicBezTo>
                    <a:pt x="747" y="1017"/>
                    <a:pt x="747" y="1014"/>
                    <a:pt x="747" y="1012"/>
                  </a:cubicBezTo>
                  <a:cubicBezTo>
                    <a:pt x="748" y="1011"/>
                    <a:pt x="751" y="1013"/>
                    <a:pt x="749" y="1007"/>
                  </a:cubicBezTo>
                  <a:cubicBezTo>
                    <a:pt x="748" y="1001"/>
                    <a:pt x="749" y="1003"/>
                    <a:pt x="748" y="1001"/>
                  </a:cubicBezTo>
                  <a:cubicBezTo>
                    <a:pt x="746" y="999"/>
                    <a:pt x="744" y="1000"/>
                    <a:pt x="743" y="997"/>
                  </a:cubicBezTo>
                  <a:cubicBezTo>
                    <a:pt x="743" y="995"/>
                    <a:pt x="749" y="990"/>
                    <a:pt x="749" y="989"/>
                  </a:cubicBezTo>
                  <a:cubicBezTo>
                    <a:pt x="750" y="989"/>
                    <a:pt x="752" y="987"/>
                    <a:pt x="753" y="986"/>
                  </a:cubicBezTo>
                  <a:cubicBezTo>
                    <a:pt x="755" y="984"/>
                    <a:pt x="757" y="983"/>
                    <a:pt x="758" y="982"/>
                  </a:cubicBezTo>
                  <a:cubicBezTo>
                    <a:pt x="759" y="982"/>
                    <a:pt x="760" y="981"/>
                    <a:pt x="763" y="981"/>
                  </a:cubicBezTo>
                  <a:cubicBezTo>
                    <a:pt x="765" y="981"/>
                    <a:pt x="774" y="978"/>
                    <a:pt x="777" y="977"/>
                  </a:cubicBezTo>
                  <a:cubicBezTo>
                    <a:pt x="780" y="975"/>
                    <a:pt x="780" y="975"/>
                    <a:pt x="783" y="974"/>
                  </a:cubicBezTo>
                  <a:cubicBezTo>
                    <a:pt x="785" y="972"/>
                    <a:pt x="788" y="967"/>
                    <a:pt x="788" y="966"/>
                  </a:cubicBezTo>
                  <a:cubicBezTo>
                    <a:pt x="789" y="965"/>
                    <a:pt x="789" y="964"/>
                    <a:pt x="788" y="961"/>
                  </a:cubicBezTo>
                  <a:cubicBezTo>
                    <a:pt x="787" y="958"/>
                    <a:pt x="786" y="960"/>
                    <a:pt x="787" y="958"/>
                  </a:cubicBezTo>
                  <a:cubicBezTo>
                    <a:pt x="787" y="955"/>
                    <a:pt x="788" y="954"/>
                    <a:pt x="788" y="954"/>
                  </a:cubicBezTo>
                  <a:cubicBezTo>
                    <a:pt x="788" y="954"/>
                    <a:pt x="789" y="953"/>
                    <a:pt x="789" y="951"/>
                  </a:cubicBezTo>
                  <a:cubicBezTo>
                    <a:pt x="790" y="950"/>
                    <a:pt x="790" y="948"/>
                    <a:pt x="790" y="945"/>
                  </a:cubicBezTo>
                  <a:cubicBezTo>
                    <a:pt x="791" y="943"/>
                    <a:pt x="792" y="945"/>
                    <a:pt x="791" y="941"/>
                  </a:cubicBezTo>
                  <a:cubicBezTo>
                    <a:pt x="791" y="937"/>
                    <a:pt x="791" y="935"/>
                    <a:pt x="790" y="933"/>
                  </a:cubicBezTo>
                  <a:cubicBezTo>
                    <a:pt x="789" y="931"/>
                    <a:pt x="787" y="931"/>
                    <a:pt x="787" y="928"/>
                  </a:cubicBezTo>
                  <a:cubicBezTo>
                    <a:pt x="786" y="925"/>
                    <a:pt x="785" y="923"/>
                    <a:pt x="785" y="921"/>
                  </a:cubicBezTo>
                  <a:cubicBezTo>
                    <a:pt x="785" y="920"/>
                    <a:pt x="784" y="916"/>
                    <a:pt x="784" y="915"/>
                  </a:cubicBezTo>
                  <a:cubicBezTo>
                    <a:pt x="784" y="914"/>
                    <a:pt x="784" y="914"/>
                    <a:pt x="781" y="910"/>
                  </a:cubicBezTo>
                  <a:cubicBezTo>
                    <a:pt x="779" y="906"/>
                    <a:pt x="777" y="904"/>
                    <a:pt x="778" y="904"/>
                  </a:cubicBezTo>
                  <a:cubicBezTo>
                    <a:pt x="779" y="904"/>
                    <a:pt x="792" y="895"/>
                    <a:pt x="793" y="893"/>
                  </a:cubicBezTo>
                  <a:cubicBezTo>
                    <a:pt x="793" y="891"/>
                    <a:pt x="795" y="888"/>
                    <a:pt x="796" y="887"/>
                  </a:cubicBezTo>
                  <a:cubicBezTo>
                    <a:pt x="797" y="886"/>
                    <a:pt x="815" y="870"/>
                    <a:pt x="816" y="869"/>
                  </a:cubicBezTo>
                  <a:cubicBezTo>
                    <a:pt x="816" y="868"/>
                    <a:pt x="818" y="866"/>
                    <a:pt x="819" y="866"/>
                  </a:cubicBezTo>
                  <a:cubicBezTo>
                    <a:pt x="821" y="865"/>
                    <a:pt x="821" y="864"/>
                    <a:pt x="823" y="862"/>
                  </a:cubicBezTo>
                  <a:cubicBezTo>
                    <a:pt x="826" y="860"/>
                    <a:pt x="824" y="859"/>
                    <a:pt x="828" y="859"/>
                  </a:cubicBezTo>
                  <a:cubicBezTo>
                    <a:pt x="831" y="859"/>
                    <a:pt x="832" y="859"/>
                    <a:pt x="832" y="859"/>
                  </a:cubicBezTo>
                  <a:cubicBezTo>
                    <a:pt x="832" y="859"/>
                    <a:pt x="847" y="853"/>
                    <a:pt x="849" y="851"/>
                  </a:cubicBezTo>
                  <a:cubicBezTo>
                    <a:pt x="851" y="850"/>
                    <a:pt x="851" y="850"/>
                    <a:pt x="854" y="849"/>
                  </a:cubicBezTo>
                  <a:cubicBezTo>
                    <a:pt x="856" y="847"/>
                    <a:pt x="856" y="847"/>
                    <a:pt x="858" y="846"/>
                  </a:cubicBezTo>
                  <a:cubicBezTo>
                    <a:pt x="859" y="844"/>
                    <a:pt x="858" y="847"/>
                    <a:pt x="859" y="843"/>
                  </a:cubicBezTo>
                  <a:cubicBezTo>
                    <a:pt x="860" y="840"/>
                    <a:pt x="861" y="839"/>
                    <a:pt x="861" y="838"/>
                  </a:cubicBezTo>
                  <a:cubicBezTo>
                    <a:pt x="861" y="838"/>
                    <a:pt x="859" y="840"/>
                    <a:pt x="865" y="834"/>
                  </a:cubicBezTo>
                  <a:cubicBezTo>
                    <a:pt x="871" y="829"/>
                    <a:pt x="871" y="829"/>
                    <a:pt x="871" y="829"/>
                  </a:cubicBezTo>
                  <a:cubicBezTo>
                    <a:pt x="871" y="829"/>
                    <a:pt x="871" y="831"/>
                    <a:pt x="872" y="825"/>
                  </a:cubicBezTo>
                  <a:cubicBezTo>
                    <a:pt x="873" y="818"/>
                    <a:pt x="869" y="806"/>
                    <a:pt x="869" y="802"/>
                  </a:cubicBezTo>
                  <a:cubicBezTo>
                    <a:pt x="869" y="798"/>
                    <a:pt x="869" y="796"/>
                    <a:pt x="869" y="794"/>
                  </a:cubicBezTo>
                  <a:cubicBezTo>
                    <a:pt x="870" y="792"/>
                    <a:pt x="867" y="794"/>
                    <a:pt x="869" y="788"/>
                  </a:cubicBezTo>
                  <a:cubicBezTo>
                    <a:pt x="872" y="782"/>
                    <a:pt x="872" y="781"/>
                    <a:pt x="873" y="779"/>
                  </a:cubicBezTo>
                  <a:cubicBezTo>
                    <a:pt x="874" y="777"/>
                    <a:pt x="873" y="775"/>
                    <a:pt x="873" y="775"/>
                  </a:cubicBezTo>
                  <a:cubicBezTo>
                    <a:pt x="873" y="773"/>
                    <a:pt x="873" y="773"/>
                    <a:pt x="873" y="773"/>
                  </a:cubicBezTo>
                  <a:cubicBezTo>
                    <a:pt x="873" y="773"/>
                    <a:pt x="872" y="771"/>
                    <a:pt x="872" y="770"/>
                  </a:cubicBezTo>
                  <a:cubicBezTo>
                    <a:pt x="872" y="769"/>
                    <a:pt x="871" y="761"/>
                    <a:pt x="871" y="760"/>
                  </a:cubicBezTo>
                  <a:cubicBezTo>
                    <a:pt x="872" y="759"/>
                    <a:pt x="868" y="748"/>
                    <a:pt x="868" y="748"/>
                  </a:cubicBezTo>
                  <a:cubicBezTo>
                    <a:pt x="868" y="748"/>
                    <a:pt x="865" y="746"/>
                    <a:pt x="864" y="745"/>
                  </a:cubicBezTo>
                  <a:cubicBezTo>
                    <a:pt x="864" y="745"/>
                    <a:pt x="861" y="741"/>
                    <a:pt x="860" y="740"/>
                  </a:cubicBezTo>
                  <a:cubicBezTo>
                    <a:pt x="859" y="739"/>
                    <a:pt x="857" y="738"/>
                    <a:pt x="857" y="738"/>
                  </a:cubicBezTo>
                  <a:cubicBezTo>
                    <a:pt x="856" y="735"/>
                    <a:pt x="856" y="735"/>
                    <a:pt x="856" y="735"/>
                  </a:cubicBezTo>
                  <a:cubicBezTo>
                    <a:pt x="856" y="735"/>
                    <a:pt x="858" y="739"/>
                    <a:pt x="856" y="729"/>
                  </a:cubicBezTo>
                  <a:cubicBezTo>
                    <a:pt x="854" y="719"/>
                    <a:pt x="855" y="721"/>
                    <a:pt x="855" y="719"/>
                  </a:cubicBezTo>
                  <a:cubicBezTo>
                    <a:pt x="854" y="717"/>
                    <a:pt x="854" y="716"/>
                    <a:pt x="854" y="714"/>
                  </a:cubicBezTo>
                  <a:cubicBezTo>
                    <a:pt x="855" y="712"/>
                    <a:pt x="855" y="708"/>
                    <a:pt x="855" y="707"/>
                  </a:cubicBezTo>
                  <a:cubicBezTo>
                    <a:pt x="855" y="707"/>
                    <a:pt x="855" y="710"/>
                    <a:pt x="855" y="705"/>
                  </a:cubicBezTo>
                  <a:cubicBezTo>
                    <a:pt x="855" y="701"/>
                    <a:pt x="854" y="700"/>
                    <a:pt x="854" y="699"/>
                  </a:cubicBezTo>
                  <a:cubicBezTo>
                    <a:pt x="854" y="697"/>
                    <a:pt x="854" y="697"/>
                    <a:pt x="852" y="695"/>
                  </a:cubicBezTo>
                  <a:cubicBezTo>
                    <a:pt x="851" y="692"/>
                    <a:pt x="847" y="678"/>
                    <a:pt x="847" y="677"/>
                  </a:cubicBezTo>
                  <a:cubicBezTo>
                    <a:pt x="847" y="676"/>
                    <a:pt x="848" y="676"/>
                    <a:pt x="848" y="674"/>
                  </a:cubicBezTo>
                  <a:cubicBezTo>
                    <a:pt x="849" y="673"/>
                    <a:pt x="855" y="659"/>
                    <a:pt x="857" y="656"/>
                  </a:cubicBezTo>
                  <a:cubicBezTo>
                    <a:pt x="859" y="654"/>
                    <a:pt x="858" y="653"/>
                    <a:pt x="861" y="651"/>
                  </a:cubicBezTo>
                  <a:cubicBezTo>
                    <a:pt x="864" y="648"/>
                    <a:pt x="864" y="649"/>
                    <a:pt x="865" y="646"/>
                  </a:cubicBezTo>
                  <a:cubicBezTo>
                    <a:pt x="866" y="643"/>
                    <a:pt x="866" y="641"/>
                    <a:pt x="866" y="641"/>
                  </a:cubicBezTo>
                  <a:cubicBezTo>
                    <a:pt x="866" y="641"/>
                    <a:pt x="866" y="641"/>
                    <a:pt x="869" y="637"/>
                  </a:cubicBezTo>
                  <a:cubicBezTo>
                    <a:pt x="875" y="627"/>
                    <a:pt x="871" y="630"/>
                    <a:pt x="876" y="627"/>
                  </a:cubicBezTo>
                  <a:cubicBezTo>
                    <a:pt x="882" y="623"/>
                    <a:pt x="876" y="627"/>
                    <a:pt x="880" y="624"/>
                  </a:cubicBezTo>
                  <a:cubicBezTo>
                    <a:pt x="884" y="620"/>
                    <a:pt x="868" y="639"/>
                    <a:pt x="885" y="619"/>
                  </a:cubicBezTo>
                  <a:cubicBezTo>
                    <a:pt x="902" y="598"/>
                    <a:pt x="898" y="603"/>
                    <a:pt x="902" y="598"/>
                  </a:cubicBezTo>
                  <a:cubicBezTo>
                    <a:pt x="907" y="594"/>
                    <a:pt x="905" y="597"/>
                    <a:pt x="908" y="594"/>
                  </a:cubicBezTo>
                  <a:cubicBezTo>
                    <a:pt x="911" y="590"/>
                    <a:pt x="910" y="591"/>
                    <a:pt x="912" y="589"/>
                  </a:cubicBezTo>
                  <a:cubicBezTo>
                    <a:pt x="914" y="586"/>
                    <a:pt x="912" y="591"/>
                    <a:pt x="914" y="588"/>
                  </a:cubicBezTo>
                  <a:cubicBezTo>
                    <a:pt x="916" y="585"/>
                    <a:pt x="915" y="586"/>
                    <a:pt x="917" y="584"/>
                  </a:cubicBezTo>
                  <a:cubicBezTo>
                    <a:pt x="919" y="582"/>
                    <a:pt x="918" y="583"/>
                    <a:pt x="918" y="583"/>
                  </a:cubicBezTo>
                  <a:cubicBezTo>
                    <a:pt x="921" y="579"/>
                    <a:pt x="921" y="579"/>
                    <a:pt x="921" y="579"/>
                  </a:cubicBezTo>
                  <a:cubicBezTo>
                    <a:pt x="921" y="579"/>
                    <a:pt x="927" y="576"/>
                    <a:pt x="928" y="575"/>
                  </a:cubicBezTo>
                  <a:cubicBezTo>
                    <a:pt x="929" y="574"/>
                    <a:pt x="931" y="568"/>
                    <a:pt x="933" y="568"/>
                  </a:cubicBezTo>
                  <a:cubicBezTo>
                    <a:pt x="936" y="567"/>
                    <a:pt x="943" y="564"/>
                    <a:pt x="945" y="563"/>
                  </a:cubicBezTo>
                  <a:cubicBezTo>
                    <a:pt x="947" y="561"/>
                    <a:pt x="948" y="560"/>
                    <a:pt x="951" y="559"/>
                  </a:cubicBezTo>
                  <a:cubicBezTo>
                    <a:pt x="954" y="558"/>
                    <a:pt x="954" y="557"/>
                    <a:pt x="954" y="557"/>
                  </a:cubicBezTo>
                  <a:cubicBezTo>
                    <a:pt x="956" y="556"/>
                    <a:pt x="956" y="556"/>
                    <a:pt x="956" y="556"/>
                  </a:cubicBezTo>
                  <a:cubicBezTo>
                    <a:pt x="956" y="556"/>
                    <a:pt x="970" y="542"/>
                    <a:pt x="971" y="541"/>
                  </a:cubicBezTo>
                  <a:cubicBezTo>
                    <a:pt x="972" y="540"/>
                    <a:pt x="976" y="536"/>
                    <a:pt x="977" y="536"/>
                  </a:cubicBezTo>
                  <a:cubicBezTo>
                    <a:pt x="978" y="535"/>
                    <a:pt x="981" y="528"/>
                    <a:pt x="981" y="528"/>
                  </a:cubicBezTo>
                  <a:cubicBezTo>
                    <a:pt x="983" y="524"/>
                    <a:pt x="983" y="524"/>
                    <a:pt x="983" y="524"/>
                  </a:cubicBezTo>
                  <a:cubicBezTo>
                    <a:pt x="983" y="524"/>
                    <a:pt x="992" y="512"/>
                    <a:pt x="995" y="509"/>
                  </a:cubicBezTo>
                  <a:cubicBezTo>
                    <a:pt x="997" y="507"/>
                    <a:pt x="997" y="507"/>
                    <a:pt x="999" y="504"/>
                  </a:cubicBezTo>
                  <a:cubicBezTo>
                    <a:pt x="1000" y="502"/>
                    <a:pt x="1000" y="501"/>
                    <a:pt x="1001" y="499"/>
                  </a:cubicBezTo>
                  <a:cubicBezTo>
                    <a:pt x="1001" y="497"/>
                    <a:pt x="1001" y="496"/>
                    <a:pt x="1002" y="494"/>
                  </a:cubicBezTo>
                  <a:cubicBezTo>
                    <a:pt x="1002" y="493"/>
                    <a:pt x="1004" y="488"/>
                    <a:pt x="1004" y="487"/>
                  </a:cubicBezTo>
                  <a:cubicBezTo>
                    <a:pt x="1005" y="486"/>
                    <a:pt x="1007" y="483"/>
                    <a:pt x="1008" y="483"/>
                  </a:cubicBezTo>
                  <a:cubicBezTo>
                    <a:pt x="1008" y="482"/>
                    <a:pt x="1012" y="474"/>
                    <a:pt x="1013" y="471"/>
                  </a:cubicBezTo>
                  <a:cubicBezTo>
                    <a:pt x="1014" y="468"/>
                    <a:pt x="1006" y="476"/>
                    <a:pt x="1015" y="468"/>
                  </a:cubicBezTo>
                  <a:cubicBezTo>
                    <a:pt x="1023" y="459"/>
                    <a:pt x="1023" y="458"/>
                    <a:pt x="1023" y="458"/>
                  </a:cubicBezTo>
                  <a:cubicBezTo>
                    <a:pt x="1023" y="458"/>
                    <a:pt x="1023" y="455"/>
                    <a:pt x="1024" y="454"/>
                  </a:cubicBezTo>
                  <a:cubicBezTo>
                    <a:pt x="1025" y="452"/>
                    <a:pt x="1025" y="451"/>
                    <a:pt x="1025" y="450"/>
                  </a:cubicBezTo>
                  <a:cubicBezTo>
                    <a:pt x="1026" y="449"/>
                    <a:pt x="1026" y="447"/>
                    <a:pt x="1027" y="446"/>
                  </a:cubicBezTo>
                  <a:cubicBezTo>
                    <a:pt x="1027" y="445"/>
                    <a:pt x="1027" y="444"/>
                    <a:pt x="1028" y="442"/>
                  </a:cubicBezTo>
                  <a:cubicBezTo>
                    <a:pt x="1029" y="441"/>
                    <a:pt x="1030" y="437"/>
                    <a:pt x="1030" y="437"/>
                  </a:cubicBezTo>
                  <a:cubicBezTo>
                    <a:pt x="1030" y="436"/>
                    <a:pt x="1027" y="433"/>
                    <a:pt x="1028" y="431"/>
                  </a:cubicBezTo>
                  <a:cubicBezTo>
                    <a:pt x="1030" y="430"/>
                    <a:pt x="1031" y="429"/>
                    <a:pt x="1031" y="427"/>
                  </a:cubicBezTo>
                  <a:cubicBezTo>
                    <a:pt x="1031" y="426"/>
                    <a:pt x="1031" y="427"/>
                    <a:pt x="1031" y="423"/>
                  </a:cubicBezTo>
                  <a:cubicBezTo>
                    <a:pt x="1031" y="420"/>
                    <a:pt x="1032" y="419"/>
                    <a:pt x="1032" y="418"/>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101" name="Freeform 6"/>
            <p:cNvSpPr>
              <a:spLocks/>
            </p:cNvSpPr>
            <p:nvPr/>
          </p:nvSpPr>
          <p:spPr bwMode="auto">
            <a:xfrm>
              <a:off x="3390901" y="3496277"/>
              <a:ext cx="327025" cy="630238"/>
            </a:xfrm>
            <a:custGeom>
              <a:avLst/>
              <a:gdLst/>
              <a:ahLst/>
              <a:cxnLst>
                <a:cxn ang="0">
                  <a:pos x="107" y="33"/>
                </a:cxn>
                <a:cxn ang="0">
                  <a:pos x="106" y="21"/>
                </a:cxn>
                <a:cxn ang="0">
                  <a:pos x="99" y="5"/>
                </a:cxn>
                <a:cxn ang="0">
                  <a:pos x="90" y="4"/>
                </a:cxn>
                <a:cxn ang="0">
                  <a:pos x="86" y="20"/>
                </a:cxn>
                <a:cxn ang="0">
                  <a:pos x="75" y="31"/>
                </a:cxn>
                <a:cxn ang="0">
                  <a:pos x="60" y="48"/>
                </a:cxn>
                <a:cxn ang="0">
                  <a:pos x="50" y="55"/>
                </a:cxn>
                <a:cxn ang="0">
                  <a:pos x="40" y="60"/>
                </a:cxn>
                <a:cxn ang="0">
                  <a:pos x="30" y="62"/>
                </a:cxn>
                <a:cxn ang="0">
                  <a:pos x="20" y="66"/>
                </a:cxn>
                <a:cxn ang="0">
                  <a:pos x="21" y="73"/>
                </a:cxn>
                <a:cxn ang="0">
                  <a:pos x="14" y="83"/>
                </a:cxn>
                <a:cxn ang="0">
                  <a:pos x="13" y="93"/>
                </a:cxn>
                <a:cxn ang="0">
                  <a:pos x="18" y="107"/>
                </a:cxn>
                <a:cxn ang="0">
                  <a:pos x="19" y="127"/>
                </a:cxn>
                <a:cxn ang="0">
                  <a:pos x="3" y="146"/>
                </a:cxn>
                <a:cxn ang="0">
                  <a:pos x="1" y="160"/>
                </a:cxn>
                <a:cxn ang="0">
                  <a:pos x="4" y="174"/>
                </a:cxn>
                <a:cxn ang="0">
                  <a:pos x="6" y="184"/>
                </a:cxn>
                <a:cxn ang="0">
                  <a:pos x="4" y="197"/>
                </a:cxn>
                <a:cxn ang="0">
                  <a:pos x="12" y="206"/>
                </a:cxn>
                <a:cxn ang="0">
                  <a:pos x="33" y="215"/>
                </a:cxn>
                <a:cxn ang="0">
                  <a:pos x="42" y="207"/>
                </a:cxn>
                <a:cxn ang="0">
                  <a:pos x="63" y="186"/>
                </a:cxn>
                <a:cxn ang="0">
                  <a:pos x="71" y="151"/>
                </a:cxn>
                <a:cxn ang="0">
                  <a:pos x="79" y="134"/>
                </a:cxn>
                <a:cxn ang="0">
                  <a:pos x="84" y="123"/>
                </a:cxn>
                <a:cxn ang="0">
                  <a:pos x="94" y="95"/>
                </a:cxn>
                <a:cxn ang="0">
                  <a:pos x="94" y="84"/>
                </a:cxn>
                <a:cxn ang="0">
                  <a:pos x="100" y="68"/>
                </a:cxn>
                <a:cxn ang="0">
                  <a:pos x="98" y="53"/>
                </a:cxn>
                <a:cxn ang="0">
                  <a:pos x="105" y="59"/>
                </a:cxn>
                <a:cxn ang="0">
                  <a:pos x="111" y="44"/>
                </a:cxn>
              </a:cxnLst>
              <a:rect l="0" t="0" r="r" b="b"/>
              <a:pathLst>
                <a:path w="113" h="218">
                  <a:moveTo>
                    <a:pt x="108" y="39"/>
                  </a:moveTo>
                  <a:cubicBezTo>
                    <a:pt x="108" y="37"/>
                    <a:pt x="108" y="36"/>
                    <a:pt x="107" y="33"/>
                  </a:cubicBezTo>
                  <a:cubicBezTo>
                    <a:pt x="107" y="31"/>
                    <a:pt x="107" y="31"/>
                    <a:pt x="107" y="28"/>
                  </a:cubicBezTo>
                  <a:cubicBezTo>
                    <a:pt x="107" y="25"/>
                    <a:pt x="107" y="26"/>
                    <a:pt x="106" y="21"/>
                  </a:cubicBezTo>
                  <a:cubicBezTo>
                    <a:pt x="105" y="16"/>
                    <a:pt x="103" y="14"/>
                    <a:pt x="103" y="12"/>
                  </a:cubicBezTo>
                  <a:cubicBezTo>
                    <a:pt x="102" y="10"/>
                    <a:pt x="100" y="8"/>
                    <a:pt x="99" y="5"/>
                  </a:cubicBezTo>
                  <a:cubicBezTo>
                    <a:pt x="98" y="3"/>
                    <a:pt x="97" y="0"/>
                    <a:pt x="95" y="1"/>
                  </a:cubicBezTo>
                  <a:cubicBezTo>
                    <a:pt x="94" y="1"/>
                    <a:pt x="90" y="1"/>
                    <a:pt x="90" y="4"/>
                  </a:cubicBezTo>
                  <a:cubicBezTo>
                    <a:pt x="90" y="7"/>
                    <a:pt x="89" y="12"/>
                    <a:pt x="88" y="14"/>
                  </a:cubicBezTo>
                  <a:cubicBezTo>
                    <a:pt x="88" y="16"/>
                    <a:pt x="87" y="19"/>
                    <a:pt x="86" y="20"/>
                  </a:cubicBezTo>
                  <a:cubicBezTo>
                    <a:pt x="85" y="22"/>
                    <a:pt x="82" y="24"/>
                    <a:pt x="81" y="25"/>
                  </a:cubicBezTo>
                  <a:cubicBezTo>
                    <a:pt x="79" y="27"/>
                    <a:pt x="77" y="29"/>
                    <a:pt x="75" y="31"/>
                  </a:cubicBezTo>
                  <a:cubicBezTo>
                    <a:pt x="74" y="33"/>
                    <a:pt x="72" y="41"/>
                    <a:pt x="68" y="43"/>
                  </a:cubicBezTo>
                  <a:cubicBezTo>
                    <a:pt x="64" y="45"/>
                    <a:pt x="61" y="47"/>
                    <a:pt x="60" y="48"/>
                  </a:cubicBezTo>
                  <a:cubicBezTo>
                    <a:pt x="58" y="50"/>
                    <a:pt x="57" y="52"/>
                    <a:pt x="55" y="53"/>
                  </a:cubicBezTo>
                  <a:cubicBezTo>
                    <a:pt x="54" y="54"/>
                    <a:pt x="50" y="55"/>
                    <a:pt x="50" y="55"/>
                  </a:cubicBezTo>
                  <a:cubicBezTo>
                    <a:pt x="50" y="55"/>
                    <a:pt x="47" y="56"/>
                    <a:pt x="46" y="57"/>
                  </a:cubicBezTo>
                  <a:cubicBezTo>
                    <a:pt x="44" y="58"/>
                    <a:pt x="41" y="60"/>
                    <a:pt x="40" y="60"/>
                  </a:cubicBezTo>
                  <a:cubicBezTo>
                    <a:pt x="38" y="60"/>
                    <a:pt x="37" y="61"/>
                    <a:pt x="35" y="61"/>
                  </a:cubicBezTo>
                  <a:cubicBezTo>
                    <a:pt x="35" y="61"/>
                    <a:pt x="35" y="60"/>
                    <a:pt x="30" y="62"/>
                  </a:cubicBezTo>
                  <a:cubicBezTo>
                    <a:pt x="25" y="64"/>
                    <a:pt x="25" y="64"/>
                    <a:pt x="25" y="64"/>
                  </a:cubicBezTo>
                  <a:cubicBezTo>
                    <a:pt x="25" y="64"/>
                    <a:pt x="20" y="65"/>
                    <a:pt x="20" y="66"/>
                  </a:cubicBezTo>
                  <a:cubicBezTo>
                    <a:pt x="20" y="66"/>
                    <a:pt x="20" y="70"/>
                    <a:pt x="20" y="70"/>
                  </a:cubicBezTo>
                  <a:cubicBezTo>
                    <a:pt x="21" y="73"/>
                    <a:pt x="21" y="73"/>
                    <a:pt x="21" y="73"/>
                  </a:cubicBezTo>
                  <a:cubicBezTo>
                    <a:pt x="18" y="78"/>
                    <a:pt x="18" y="78"/>
                    <a:pt x="18" y="78"/>
                  </a:cubicBezTo>
                  <a:cubicBezTo>
                    <a:pt x="14" y="83"/>
                    <a:pt x="14" y="83"/>
                    <a:pt x="14" y="83"/>
                  </a:cubicBezTo>
                  <a:cubicBezTo>
                    <a:pt x="14" y="83"/>
                    <a:pt x="12" y="86"/>
                    <a:pt x="12" y="87"/>
                  </a:cubicBezTo>
                  <a:cubicBezTo>
                    <a:pt x="12" y="88"/>
                    <a:pt x="12" y="91"/>
                    <a:pt x="13" y="93"/>
                  </a:cubicBezTo>
                  <a:cubicBezTo>
                    <a:pt x="14" y="94"/>
                    <a:pt x="14" y="98"/>
                    <a:pt x="15" y="100"/>
                  </a:cubicBezTo>
                  <a:cubicBezTo>
                    <a:pt x="16" y="102"/>
                    <a:pt x="17" y="106"/>
                    <a:pt x="18" y="107"/>
                  </a:cubicBezTo>
                  <a:cubicBezTo>
                    <a:pt x="19" y="108"/>
                    <a:pt x="18" y="117"/>
                    <a:pt x="19" y="119"/>
                  </a:cubicBezTo>
                  <a:cubicBezTo>
                    <a:pt x="19" y="122"/>
                    <a:pt x="19" y="127"/>
                    <a:pt x="19" y="127"/>
                  </a:cubicBezTo>
                  <a:cubicBezTo>
                    <a:pt x="19" y="127"/>
                    <a:pt x="18" y="130"/>
                    <a:pt x="16" y="132"/>
                  </a:cubicBezTo>
                  <a:cubicBezTo>
                    <a:pt x="14" y="134"/>
                    <a:pt x="3" y="144"/>
                    <a:pt x="3" y="146"/>
                  </a:cubicBezTo>
                  <a:cubicBezTo>
                    <a:pt x="2" y="148"/>
                    <a:pt x="1" y="152"/>
                    <a:pt x="1" y="152"/>
                  </a:cubicBezTo>
                  <a:cubicBezTo>
                    <a:pt x="1" y="152"/>
                    <a:pt x="2" y="159"/>
                    <a:pt x="1" y="160"/>
                  </a:cubicBezTo>
                  <a:cubicBezTo>
                    <a:pt x="0" y="161"/>
                    <a:pt x="0" y="167"/>
                    <a:pt x="0" y="167"/>
                  </a:cubicBezTo>
                  <a:cubicBezTo>
                    <a:pt x="0" y="167"/>
                    <a:pt x="4" y="173"/>
                    <a:pt x="4" y="174"/>
                  </a:cubicBezTo>
                  <a:cubicBezTo>
                    <a:pt x="4" y="174"/>
                    <a:pt x="6" y="180"/>
                    <a:pt x="6" y="182"/>
                  </a:cubicBezTo>
                  <a:cubicBezTo>
                    <a:pt x="6" y="184"/>
                    <a:pt x="6" y="184"/>
                    <a:pt x="6" y="184"/>
                  </a:cubicBezTo>
                  <a:cubicBezTo>
                    <a:pt x="6" y="184"/>
                    <a:pt x="4" y="189"/>
                    <a:pt x="4" y="190"/>
                  </a:cubicBezTo>
                  <a:cubicBezTo>
                    <a:pt x="4" y="191"/>
                    <a:pt x="2" y="195"/>
                    <a:pt x="4" y="197"/>
                  </a:cubicBezTo>
                  <a:cubicBezTo>
                    <a:pt x="7" y="199"/>
                    <a:pt x="7" y="200"/>
                    <a:pt x="8" y="201"/>
                  </a:cubicBezTo>
                  <a:cubicBezTo>
                    <a:pt x="10" y="203"/>
                    <a:pt x="10" y="204"/>
                    <a:pt x="12" y="206"/>
                  </a:cubicBezTo>
                  <a:cubicBezTo>
                    <a:pt x="14" y="208"/>
                    <a:pt x="19" y="211"/>
                    <a:pt x="24" y="212"/>
                  </a:cubicBezTo>
                  <a:cubicBezTo>
                    <a:pt x="28" y="213"/>
                    <a:pt x="31" y="218"/>
                    <a:pt x="33" y="215"/>
                  </a:cubicBezTo>
                  <a:cubicBezTo>
                    <a:pt x="34" y="212"/>
                    <a:pt x="35" y="211"/>
                    <a:pt x="37" y="210"/>
                  </a:cubicBezTo>
                  <a:cubicBezTo>
                    <a:pt x="38" y="209"/>
                    <a:pt x="35" y="207"/>
                    <a:pt x="42" y="207"/>
                  </a:cubicBezTo>
                  <a:cubicBezTo>
                    <a:pt x="48" y="207"/>
                    <a:pt x="56" y="198"/>
                    <a:pt x="57" y="195"/>
                  </a:cubicBezTo>
                  <a:cubicBezTo>
                    <a:pt x="59" y="191"/>
                    <a:pt x="62" y="188"/>
                    <a:pt x="63" y="186"/>
                  </a:cubicBezTo>
                  <a:cubicBezTo>
                    <a:pt x="64" y="184"/>
                    <a:pt x="64" y="180"/>
                    <a:pt x="65" y="178"/>
                  </a:cubicBezTo>
                  <a:cubicBezTo>
                    <a:pt x="66" y="176"/>
                    <a:pt x="69" y="155"/>
                    <a:pt x="71" y="151"/>
                  </a:cubicBezTo>
                  <a:cubicBezTo>
                    <a:pt x="73" y="146"/>
                    <a:pt x="74" y="144"/>
                    <a:pt x="76" y="141"/>
                  </a:cubicBezTo>
                  <a:cubicBezTo>
                    <a:pt x="78" y="137"/>
                    <a:pt x="77" y="137"/>
                    <a:pt x="79" y="134"/>
                  </a:cubicBezTo>
                  <a:cubicBezTo>
                    <a:pt x="81" y="131"/>
                    <a:pt x="81" y="132"/>
                    <a:pt x="82" y="128"/>
                  </a:cubicBezTo>
                  <a:cubicBezTo>
                    <a:pt x="84" y="125"/>
                    <a:pt x="83" y="130"/>
                    <a:pt x="84" y="123"/>
                  </a:cubicBezTo>
                  <a:cubicBezTo>
                    <a:pt x="86" y="116"/>
                    <a:pt x="89" y="104"/>
                    <a:pt x="90" y="101"/>
                  </a:cubicBezTo>
                  <a:cubicBezTo>
                    <a:pt x="92" y="98"/>
                    <a:pt x="93" y="98"/>
                    <a:pt x="94" y="95"/>
                  </a:cubicBezTo>
                  <a:cubicBezTo>
                    <a:pt x="95" y="92"/>
                    <a:pt x="96" y="90"/>
                    <a:pt x="95" y="88"/>
                  </a:cubicBezTo>
                  <a:cubicBezTo>
                    <a:pt x="94" y="85"/>
                    <a:pt x="93" y="90"/>
                    <a:pt x="94" y="84"/>
                  </a:cubicBezTo>
                  <a:cubicBezTo>
                    <a:pt x="96" y="78"/>
                    <a:pt x="94" y="79"/>
                    <a:pt x="97" y="75"/>
                  </a:cubicBezTo>
                  <a:cubicBezTo>
                    <a:pt x="101" y="71"/>
                    <a:pt x="101" y="70"/>
                    <a:pt x="100" y="68"/>
                  </a:cubicBezTo>
                  <a:cubicBezTo>
                    <a:pt x="100" y="65"/>
                    <a:pt x="99" y="63"/>
                    <a:pt x="99" y="61"/>
                  </a:cubicBezTo>
                  <a:cubicBezTo>
                    <a:pt x="99" y="58"/>
                    <a:pt x="95" y="56"/>
                    <a:pt x="98" y="53"/>
                  </a:cubicBezTo>
                  <a:cubicBezTo>
                    <a:pt x="102" y="49"/>
                    <a:pt x="103" y="49"/>
                    <a:pt x="104" y="52"/>
                  </a:cubicBezTo>
                  <a:cubicBezTo>
                    <a:pt x="104" y="55"/>
                    <a:pt x="101" y="62"/>
                    <a:pt x="105" y="59"/>
                  </a:cubicBezTo>
                  <a:cubicBezTo>
                    <a:pt x="109" y="56"/>
                    <a:pt x="113" y="52"/>
                    <a:pt x="113" y="50"/>
                  </a:cubicBezTo>
                  <a:cubicBezTo>
                    <a:pt x="113" y="48"/>
                    <a:pt x="111" y="47"/>
                    <a:pt x="111" y="44"/>
                  </a:cubicBezTo>
                  <a:cubicBezTo>
                    <a:pt x="111" y="42"/>
                    <a:pt x="108" y="41"/>
                    <a:pt x="108" y="39"/>
                  </a:cubicBezTo>
                  <a:close/>
                </a:path>
              </a:pathLst>
            </a:custGeom>
            <a:grp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pic>
        <p:nvPicPr>
          <p:cNvPr id="110" name="图片 109"/>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111"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112"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6371491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fade">
                                      <p:cBhvr>
                                        <p:cTn id="11" dur="500"/>
                                        <p:tgtEl>
                                          <p:spTgt spid="8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Effect transition="in" filter="fade">
                                      <p:cBhvr>
                                        <p:cTn id="37" dur="500"/>
                                        <p:tgtEl>
                                          <p:spTgt spid="4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ppt_w</p:attrName>
                                        </p:attrNameLst>
                                      </p:cBhvr>
                                      <p:tavLst>
                                        <p:tav tm="0">
                                          <p:val>
                                            <p:fltVal val="0"/>
                                          </p:val>
                                        </p:tav>
                                        <p:tav tm="100000">
                                          <p:val>
                                            <p:strVal val="#ppt_w"/>
                                          </p:val>
                                        </p:tav>
                                      </p:tavLst>
                                    </p:anim>
                                    <p:anim calcmode="lin" valueType="num">
                                      <p:cBhvr>
                                        <p:cTn id="56" dur="500" fill="hold"/>
                                        <p:tgtEl>
                                          <p:spTgt spid="48"/>
                                        </p:tgtEl>
                                        <p:attrNameLst>
                                          <p:attrName>ppt_h</p:attrName>
                                        </p:attrNameLst>
                                      </p:cBhvr>
                                      <p:tavLst>
                                        <p:tav tm="0">
                                          <p:val>
                                            <p:fltVal val="0"/>
                                          </p:val>
                                        </p:tav>
                                        <p:tav tm="100000">
                                          <p:val>
                                            <p:strVal val="#ppt_h"/>
                                          </p:val>
                                        </p:tav>
                                      </p:tavLst>
                                    </p:anim>
                                    <p:animEffect transition="in" filter="fade">
                                      <p:cBhvr>
                                        <p:cTn id="57" dur="500"/>
                                        <p:tgtEl>
                                          <p:spTgt spid="48"/>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Effect transition="in" filter="fade">
                                      <p:cBhvr>
                                        <p:cTn id="65" dur="500"/>
                                        <p:tgtEl>
                                          <p:spTgt spid="98"/>
                                        </p:tgtEl>
                                      </p:cBhvr>
                                    </p:animEffect>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Effect transition="in" filter="fade">
                                      <p:cBhvr>
                                        <p:cTn id="81" dur="500"/>
                                        <p:tgtEl>
                                          <p:spTgt spid="80"/>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childTnLst>
                          </p:cTn>
                        </p:par>
                        <p:par>
                          <p:cTn id="86" fill="hold">
                            <p:stCondLst>
                              <p:cond delay="8500"/>
                            </p:stCondLst>
                            <p:childTnLst>
                              <p:par>
                                <p:cTn id="87" presetID="53" presetClass="entr" presetSubtype="16" fill="hold" nodeType="after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childTnLst>
                          </p:cTn>
                        </p:par>
                        <p:par>
                          <p:cTn id="92" fill="hold">
                            <p:stCondLst>
                              <p:cond delay="9000"/>
                            </p:stCondLst>
                            <p:childTnLst>
                              <p:par>
                                <p:cTn id="93" presetID="10" presetClass="entr" presetSubtype="0" fill="hold" grpId="0" nodeType="after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fade">
                                      <p:cBhvr>
                                        <p:cTn id="95" dur="500"/>
                                        <p:tgtEl>
                                          <p:spTgt spid="79"/>
                                        </p:tgtEl>
                                      </p:cBhvr>
                                    </p:animEffect>
                                  </p:childTnLst>
                                </p:cTn>
                              </p:par>
                            </p:childTnLst>
                          </p:cTn>
                        </p:par>
                        <p:par>
                          <p:cTn id="96" fill="hold">
                            <p:stCondLst>
                              <p:cond delay="9500"/>
                            </p:stCondLst>
                            <p:childTnLst>
                              <p:par>
                                <p:cTn id="97" presetID="53" presetClass="entr" presetSubtype="16" fill="hold" nodeType="afterEffect">
                                  <p:stCondLst>
                                    <p:cond delay="0"/>
                                  </p:stCondLst>
                                  <p:childTnLst>
                                    <p:set>
                                      <p:cBhvr>
                                        <p:cTn id="98" dur="1" fill="hold">
                                          <p:stCondLst>
                                            <p:cond delay="0"/>
                                          </p:stCondLst>
                                        </p:cTn>
                                        <p:tgtEl>
                                          <p:spTgt spid="72"/>
                                        </p:tgtEl>
                                        <p:attrNameLst>
                                          <p:attrName>style.visibility</p:attrName>
                                        </p:attrNameLst>
                                      </p:cBhvr>
                                      <p:to>
                                        <p:strVal val="visible"/>
                                      </p:to>
                                    </p:set>
                                    <p:anim calcmode="lin" valueType="num">
                                      <p:cBhvr>
                                        <p:cTn id="99" dur="500" fill="hold"/>
                                        <p:tgtEl>
                                          <p:spTgt spid="72"/>
                                        </p:tgtEl>
                                        <p:attrNameLst>
                                          <p:attrName>ppt_w</p:attrName>
                                        </p:attrNameLst>
                                      </p:cBhvr>
                                      <p:tavLst>
                                        <p:tav tm="0">
                                          <p:val>
                                            <p:fltVal val="0"/>
                                          </p:val>
                                        </p:tav>
                                        <p:tav tm="100000">
                                          <p:val>
                                            <p:strVal val="#ppt_w"/>
                                          </p:val>
                                        </p:tav>
                                      </p:tavLst>
                                    </p:anim>
                                    <p:anim calcmode="lin" valueType="num">
                                      <p:cBhvr>
                                        <p:cTn id="100" dur="500" fill="hold"/>
                                        <p:tgtEl>
                                          <p:spTgt spid="72"/>
                                        </p:tgtEl>
                                        <p:attrNameLst>
                                          <p:attrName>ppt_h</p:attrName>
                                        </p:attrNameLst>
                                      </p:cBhvr>
                                      <p:tavLst>
                                        <p:tav tm="0">
                                          <p:val>
                                            <p:fltVal val="0"/>
                                          </p:val>
                                        </p:tav>
                                        <p:tav tm="100000">
                                          <p:val>
                                            <p:strVal val="#ppt_h"/>
                                          </p:val>
                                        </p:tav>
                                      </p:tavLst>
                                    </p:anim>
                                    <p:animEffect transition="in" filter="fade">
                                      <p:cBhvr>
                                        <p:cTn id="101" dur="500"/>
                                        <p:tgtEl>
                                          <p:spTgt spid="72"/>
                                        </p:tgtEl>
                                      </p:cBhvr>
                                    </p:animEffect>
                                  </p:childTnLst>
                                </p:cTn>
                              </p:par>
                            </p:childTnLst>
                          </p:cTn>
                        </p:par>
                        <p:par>
                          <p:cTn id="102" fill="hold">
                            <p:stCondLst>
                              <p:cond delay="10000"/>
                            </p:stCondLst>
                            <p:childTnLst>
                              <p:par>
                                <p:cTn id="103" presetID="10" presetClass="entr" presetSubtype="0" fill="hold" grpId="0" nodeType="after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fade">
                                      <p:cBhvr>
                                        <p:cTn id="105" dur="500"/>
                                        <p:tgtEl>
                                          <p:spTgt spid="75"/>
                                        </p:tgtEl>
                                      </p:cBhvr>
                                    </p:animEffect>
                                  </p:childTnLst>
                                </p:cTn>
                              </p:par>
                            </p:childTnLst>
                          </p:cTn>
                        </p:par>
                        <p:par>
                          <p:cTn id="106" fill="hold">
                            <p:stCondLst>
                              <p:cond delay="10500"/>
                            </p:stCondLst>
                            <p:childTnLst>
                              <p:par>
                                <p:cTn id="107" presetID="53" presetClass="entr" presetSubtype="16" fill="hold" nodeType="afterEffect">
                                  <p:stCondLst>
                                    <p:cond delay="0"/>
                                  </p:stCondLst>
                                  <p:childTnLst>
                                    <p:set>
                                      <p:cBhvr>
                                        <p:cTn id="108" dur="1" fill="hold">
                                          <p:stCondLst>
                                            <p:cond delay="0"/>
                                          </p:stCondLst>
                                        </p:cTn>
                                        <p:tgtEl>
                                          <p:spTgt spid="68"/>
                                        </p:tgtEl>
                                        <p:attrNameLst>
                                          <p:attrName>style.visibility</p:attrName>
                                        </p:attrNameLst>
                                      </p:cBhvr>
                                      <p:to>
                                        <p:strVal val="visible"/>
                                      </p:to>
                                    </p:set>
                                    <p:anim calcmode="lin" valueType="num">
                                      <p:cBhvr>
                                        <p:cTn id="109" dur="500" fill="hold"/>
                                        <p:tgtEl>
                                          <p:spTgt spid="68"/>
                                        </p:tgtEl>
                                        <p:attrNameLst>
                                          <p:attrName>ppt_w</p:attrName>
                                        </p:attrNameLst>
                                      </p:cBhvr>
                                      <p:tavLst>
                                        <p:tav tm="0">
                                          <p:val>
                                            <p:fltVal val="0"/>
                                          </p:val>
                                        </p:tav>
                                        <p:tav tm="100000">
                                          <p:val>
                                            <p:strVal val="#ppt_w"/>
                                          </p:val>
                                        </p:tav>
                                      </p:tavLst>
                                    </p:anim>
                                    <p:anim calcmode="lin" valueType="num">
                                      <p:cBhvr>
                                        <p:cTn id="110" dur="500" fill="hold"/>
                                        <p:tgtEl>
                                          <p:spTgt spid="68"/>
                                        </p:tgtEl>
                                        <p:attrNameLst>
                                          <p:attrName>ppt_h</p:attrName>
                                        </p:attrNameLst>
                                      </p:cBhvr>
                                      <p:tavLst>
                                        <p:tav tm="0">
                                          <p:val>
                                            <p:fltVal val="0"/>
                                          </p:val>
                                        </p:tav>
                                        <p:tav tm="100000">
                                          <p:val>
                                            <p:strVal val="#ppt_h"/>
                                          </p:val>
                                        </p:tav>
                                      </p:tavLst>
                                    </p:anim>
                                    <p:animEffect transition="in" filter="fade">
                                      <p:cBhvr>
                                        <p:cTn id="111" dur="500"/>
                                        <p:tgtEl>
                                          <p:spTgt spid="68"/>
                                        </p:tgtEl>
                                      </p:cBhvr>
                                    </p:animEffect>
                                  </p:childTnLst>
                                </p:cTn>
                              </p:par>
                            </p:childTnLst>
                          </p:cTn>
                        </p:par>
                        <p:par>
                          <p:cTn id="112" fill="hold">
                            <p:stCondLst>
                              <p:cond delay="11000"/>
                            </p:stCondLst>
                            <p:childTnLst>
                              <p:par>
                                <p:cTn id="113" presetID="10" presetClass="entr" presetSubtype="0"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fade">
                                      <p:cBhvr>
                                        <p:cTn id="115" dur="500"/>
                                        <p:tgtEl>
                                          <p:spTgt spid="71"/>
                                        </p:tgtEl>
                                      </p:cBhvr>
                                    </p:animEffect>
                                  </p:childTnLst>
                                </p:cTn>
                              </p:par>
                            </p:childTnLst>
                          </p:cTn>
                        </p:par>
                        <p:par>
                          <p:cTn id="116" fill="hold">
                            <p:stCondLst>
                              <p:cond delay="11500"/>
                            </p:stCondLst>
                            <p:childTnLst>
                              <p:par>
                                <p:cTn id="117" presetID="10" presetClass="entr" presetSubtype="0" fill="hold" nodeType="afterEffect">
                                  <p:stCondLst>
                                    <p:cond delay="0"/>
                                  </p:stCondLst>
                                  <p:childTnLst>
                                    <p:set>
                                      <p:cBhvr>
                                        <p:cTn id="118" dur="1" fill="hold">
                                          <p:stCondLst>
                                            <p:cond delay="0"/>
                                          </p:stCondLst>
                                        </p:cTn>
                                        <p:tgtEl>
                                          <p:spTgt spid="99"/>
                                        </p:tgtEl>
                                        <p:attrNameLst>
                                          <p:attrName>style.visibility</p:attrName>
                                        </p:attrNameLst>
                                      </p:cBhvr>
                                      <p:to>
                                        <p:strVal val="visible"/>
                                      </p:to>
                                    </p:set>
                                    <p:animEffect transition="in" filter="fade">
                                      <p:cBhvr>
                                        <p:cTn id="119" dur="500"/>
                                        <p:tgtEl>
                                          <p:spTgt spid="99"/>
                                        </p:tgtEl>
                                      </p:cBhvr>
                                    </p:animEffect>
                                  </p:childTnLst>
                                </p:cTn>
                              </p:par>
                            </p:childTnLst>
                          </p:cTn>
                        </p:par>
                        <p:par>
                          <p:cTn id="120" fill="hold">
                            <p:stCondLst>
                              <p:cond delay="12000"/>
                            </p:stCondLst>
                            <p:childTnLst>
                              <p:par>
                                <p:cTn id="121" presetID="22" presetClass="entr" presetSubtype="1" fill="hold" nodeType="afterEffect">
                                  <p:stCondLst>
                                    <p:cond delay="0"/>
                                  </p:stCondLst>
                                  <p:childTnLst>
                                    <p:set>
                                      <p:cBhvr>
                                        <p:cTn id="122" dur="1" fill="hold">
                                          <p:stCondLst>
                                            <p:cond delay="0"/>
                                          </p:stCondLst>
                                        </p:cTn>
                                        <p:tgtEl>
                                          <p:spTgt spid="9"/>
                                        </p:tgtEl>
                                        <p:attrNameLst>
                                          <p:attrName>style.visibility</p:attrName>
                                        </p:attrNameLst>
                                      </p:cBhvr>
                                      <p:to>
                                        <p:strVal val="visible"/>
                                      </p:to>
                                    </p:set>
                                    <p:animEffect transition="in" filter="wipe(up)">
                                      <p:cBhvr>
                                        <p:cTn id="123" dur="500"/>
                                        <p:tgtEl>
                                          <p:spTgt spid="9"/>
                                        </p:tgtEl>
                                      </p:cBhvr>
                                    </p:animEffect>
                                  </p:childTnLst>
                                </p:cTn>
                              </p:par>
                            </p:childTnLst>
                          </p:cTn>
                        </p:par>
                        <p:par>
                          <p:cTn id="124" fill="hold">
                            <p:stCondLst>
                              <p:cond delay="12500"/>
                            </p:stCondLst>
                            <p:childTnLst>
                              <p:par>
                                <p:cTn id="125" presetID="53" presetClass="entr" presetSubtype="16" fill="hold" nodeType="afterEffect">
                                  <p:stCondLst>
                                    <p:cond delay="0"/>
                                  </p:stCondLst>
                                  <p:childTnLst>
                                    <p:set>
                                      <p:cBhvr>
                                        <p:cTn id="126" dur="1" fill="hold">
                                          <p:stCondLst>
                                            <p:cond delay="0"/>
                                          </p:stCondLst>
                                        </p:cTn>
                                        <p:tgtEl>
                                          <p:spTgt spid="31"/>
                                        </p:tgtEl>
                                        <p:attrNameLst>
                                          <p:attrName>style.visibility</p:attrName>
                                        </p:attrNameLst>
                                      </p:cBhvr>
                                      <p:to>
                                        <p:strVal val="visible"/>
                                      </p:to>
                                    </p:set>
                                    <p:anim calcmode="lin" valueType="num">
                                      <p:cBhvr>
                                        <p:cTn id="127" dur="500" fill="hold"/>
                                        <p:tgtEl>
                                          <p:spTgt spid="31"/>
                                        </p:tgtEl>
                                        <p:attrNameLst>
                                          <p:attrName>ppt_w</p:attrName>
                                        </p:attrNameLst>
                                      </p:cBhvr>
                                      <p:tavLst>
                                        <p:tav tm="0">
                                          <p:val>
                                            <p:fltVal val="0"/>
                                          </p:val>
                                        </p:tav>
                                        <p:tav tm="100000">
                                          <p:val>
                                            <p:strVal val="#ppt_w"/>
                                          </p:val>
                                        </p:tav>
                                      </p:tavLst>
                                    </p:anim>
                                    <p:anim calcmode="lin" valueType="num">
                                      <p:cBhvr>
                                        <p:cTn id="128" dur="500" fill="hold"/>
                                        <p:tgtEl>
                                          <p:spTgt spid="31"/>
                                        </p:tgtEl>
                                        <p:attrNameLst>
                                          <p:attrName>ppt_h</p:attrName>
                                        </p:attrNameLst>
                                      </p:cBhvr>
                                      <p:tavLst>
                                        <p:tav tm="0">
                                          <p:val>
                                            <p:fltVal val="0"/>
                                          </p:val>
                                        </p:tav>
                                        <p:tav tm="100000">
                                          <p:val>
                                            <p:strVal val="#ppt_h"/>
                                          </p:val>
                                        </p:tav>
                                      </p:tavLst>
                                    </p:anim>
                                    <p:animEffect transition="in" filter="fade">
                                      <p:cBhvr>
                                        <p:cTn id="129" dur="500"/>
                                        <p:tgtEl>
                                          <p:spTgt spid="31"/>
                                        </p:tgtEl>
                                      </p:cBhvr>
                                    </p:animEffect>
                                  </p:childTnLst>
                                </p:cTn>
                              </p:par>
                            </p:childTnLst>
                          </p:cTn>
                        </p:par>
                        <p:par>
                          <p:cTn id="130" fill="hold">
                            <p:stCondLst>
                              <p:cond delay="13000"/>
                            </p:stCondLst>
                            <p:childTnLst>
                              <p:par>
                                <p:cTn id="131" presetID="53" presetClass="entr" presetSubtype="16"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 calcmode="lin" valueType="num">
                                      <p:cBhvr>
                                        <p:cTn id="133" dur="500" fill="hold"/>
                                        <p:tgtEl>
                                          <p:spTgt spid="52"/>
                                        </p:tgtEl>
                                        <p:attrNameLst>
                                          <p:attrName>ppt_w</p:attrName>
                                        </p:attrNameLst>
                                      </p:cBhvr>
                                      <p:tavLst>
                                        <p:tav tm="0">
                                          <p:val>
                                            <p:fltVal val="0"/>
                                          </p:val>
                                        </p:tav>
                                        <p:tav tm="100000">
                                          <p:val>
                                            <p:strVal val="#ppt_w"/>
                                          </p:val>
                                        </p:tav>
                                      </p:tavLst>
                                    </p:anim>
                                    <p:anim calcmode="lin" valueType="num">
                                      <p:cBhvr>
                                        <p:cTn id="134" dur="500" fill="hold"/>
                                        <p:tgtEl>
                                          <p:spTgt spid="52"/>
                                        </p:tgtEl>
                                        <p:attrNameLst>
                                          <p:attrName>ppt_h</p:attrName>
                                        </p:attrNameLst>
                                      </p:cBhvr>
                                      <p:tavLst>
                                        <p:tav tm="0">
                                          <p:val>
                                            <p:fltVal val="0"/>
                                          </p:val>
                                        </p:tav>
                                        <p:tav tm="100000">
                                          <p:val>
                                            <p:strVal val="#ppt_h"/>
                                          </p:val>
                                        </p:tav>
                                      </p:tavLst>
                                    </p:anim>
                                    <p:animEffect transition="in" filter="fade">
                                      <p:cBhvr>
                                        <p:cTn id="135" dur="500"/>
                                        <p:tgtEl>
                                          <p:spTgt spid="52"/>
                                        </p:tgtEl>
                                      </p:cBhvr>
                                    </p:animEffect>
                                  </p:childTnLst>
                                </p:cTn>
                              </p:par>
                            </p:childTnLst>
                          </p:cTn>
                        </p:par>
                        <p:par>
                          <p:cTn id="136" fill="hold">
                            <p:stCondLst>
                              <p:cond delay="13500"/>
                            </p:stCondLst>
                            <p:childTnLst>
                              <p:par>
                                <p:cTn id="137" presetID="10" presetClass="entr" presetSubtype="0" fill="hold" grpId="0" nodeType="afterEffect">
                                  <p:stCondLst>
                                    <p:cond delay="0"/>
                                  </p:stCondLst>
                                  <p:childTnLst>
                                    <p:set>
                                      <p:cBhvr>
                                        <p:cTn id="138" dur="1" fill="hold">
                                          <p:stCondLst>
                                            <p:cond delay="0"/>
                                          </p:stCondLst>
                                        </p:cTn>
                                        <p:tgtEl>
                                          <p:spTgt spid="55"/>
                                        </p:tgtEl>
                                        <p:attrNameLst>
                                          <p:attrName>style.visibility</p:attrName>
                                        </p:attrNameLst>
                                      </p:cBhvr>
                                      <p:to>
                                        <p:strVal val="visible"/>
                                      </p:to>
                                    </p:set>
                                    <p:animEffect transition="in" filter="fade">
                                      <p:cBhvr>
                                        <p:cTn id="139" dur="500"/>
                                        <p:tgtEl>
                                          <p:spTgt spid="55"/>
                                        </p:tgtEl>
                                      </p:cBhvr>
                                    </p:animEffect>
                                  </p:childTnLst>
                                </p:cTn>
                              </p:par>
                            </p:childTnLst>
                          </p:cTn>
                        </p:par>
                        <p:par>
                          <p:cTn id="140" fill="hold">
                            <p:stCondLst>
                              <p:cond delay="14000"/>
                            </p:stCondLst>
                            <p:childTnLst>
                              <p:par>
                                <p:cTn id="141" presetID="53" presetClass="entr" presetSubtype="16" fill="hold" nodeType="after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p:cTn id="143" dur="500" fill="hold"/>
                                        <p:tgtEl>
                                          <p:spTgt spid="56"/>
                                        </p:tgtEl>
                                        <p:attrNameLst>
                                          <p:attrName>ppt_w</p:attrName>
                                        </p:attrNameLst>
                                      </p:cBhvr>
                                      <p:tavLst>
                                        <p:tav tm="0">
                                          <p:val>
                                            <p:fltVal val="0"/>
                                          </p:val>
                                        </p:tav>
                                        <p:tav tm="100000">
                                          <p:val>
                                            <p:strVal val="#ppt_w"/>
                                          </p:val>
                                        </p:tav>
                                      </p:tavLst>
                                    </p:anim>
                                    <p:anim calcmode="lin" valueType="num">
                                      <p:cBhvr>
                                        <p:cTn id="144" dur="500" fill="hold"/>
                                        <p:tgtEl>
                                          <p:spTgt spid="56"/>
                                        </p:tgtEl>
                                        <p:attrNameLst>
                                          <p:attrName>ppt_h</p:attrName>
                                        </p:attrNameLst>
                                      </p:cBhvr>
                                      <p:tavLst>
                                        <p:tav tm="0">
                                          <p:val>
                                            <p:fltVal val="0"/>
                                          </p:val>
                                        </p:tav>
                                        <p:tav tm="100000">
                                          <p:val>
                                            <p:strVal val="#ppt_h"/>
                                          </p:val>
                                        </p:tav>
                                      </p:tavLst>
                                    </p:anim>
                                    <p:animEffect transition="in" filter="fade">
                                      <p:cBhvr>
                                        <p:cTn id="145" dur="500"/>
                                        <p:tgtEl>
                                          <p:spTgt spid="56"/>
                                        </p:tgtEl>
                                      </p:cBhvr>
                                    </p:animEffect>
                                  </p:childTnLst>
                                </p:cTn>
                              </p:par>
                            </p:childTnLst>
                          </p:cTn>
                        </p:par>
                        <p:par>
                          <p:cTn id="146" fill="hold">
                            <p:stCondLst>
                              <p:cond delay="1450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500"/>
                                        <p:tgtEl>
                                          <p:spTgt spid="59"/>
                                        </p:tgtEl>
                                      </p:cBhvr>
                                    </p:animEffect>
                                  </p:childTnLst>
                                </p:cTn>
                              </p:par>
                            </p:childTnLst>
                          </p:cTn>
                        </p:par>
                        <p:par>
                          <p:cTn id="150" fill="hold">
                            <p:stCondLst>
                              <p:cond delay="15000"/>
                            </p:stCondLst>
                            <p:childTnLst>
                              <p:par>
                                <p:cTn id="151" presetID="53" presetClass="entr" presetSubtype="16" fill="hold" nodeType="afterEffect">
                                  <p:stCondLst>
                                    <p:cond delay="0"/>
                                  </p:stCondLst>
                                  <p:childTnLst>
                                    <p:set>
                                      <p:cBhvr>
                                        <p:cTn id="152" dur="1" fill="hold">
                                          <p:stCondLst>
                                            <p:cond delay="0"/>
                                          </p:stCondLst>
                                        </p:cTn>
                                        <p:tgtEl>
                                          <p:spTgt spid="60"/>
                                        </p:tgtEl>
                                        <p:attrNameLst>
                                          <p:attrName>style.visibility</p:attrName>
                                        </p:attrNameLst>
                                      </p:cBhvr>
                                      <p:to>
                                        <p:strVal val="visible"/>
                                      </p:to>
                                    </p:set>
                                    <p:anim calcmode="lin" valueType="num">
                                      <p:cBhvr>
                                        <p:cTn id="153" dur="500" fill="hold"/>
                                        <p:tgtEl>
                                          <p:spTgt spid="60"/>
                                        </p:tgtEl>
                                        <p:attrNameLst>
                                          <p:attrName>ppt_w</p:attrName>
                                        </p:attrNameLst>
                                      </p:cBhvr>
                                      <p:tavLst>
                                        <p:tav tm="0">
                                          <p:val>
                                            <p:fltVal val="0"/>
                                          </p:val>
                                        </p:tav>
                                        <p:tav tm="100000">
                                          <p:val>
                                            <p:strVal val="#ppt_w"/>
                                          </p:val>
                                        </p:tav>
                                      </p:tavLst>
                                    </p:anim>
                                    <p:anim calcmode="lin" valueType="num">
                                      <p:cBhvr>
                                        <p:cTn id="154" dur="500" fill="hold"/>
                                        <p:tgtEl>
                                          <p:spTgt spid="60"/>
                                        </p:tgtEl>
                                        <p:attrNameLst>
                                          <p:attrName>ppt_h</p:attrName>
                                        </p:attrNameLst>
                                      </p:cBhvr>
                                      <p:tavLst>
                                        <p:tav tm="0">
                                          <p:val>
                                            <p:fltVal val="0"/>
                                          </p:val>
                                        </p:tav>
                                        <p:tav tm="100000">
                                          <p:val>
                                            <p:strVal val="#ppt_h"/>
                                          </p:val>
                                        </p:tav>
                                      </p:tavLst>
                                    </p:anim>
                                    <p:animEffect transition="in" filter="fade">
                                      <p:cBhvr>
                                        <p:cTn id="155" dur="500"/>
                                        <p:tgtEl>
                                          <p:spTgt spid="60"/>
                                        </p:tgtEl>
                                      </p:cBhvr>
                                    </p:animEffect>
                                  </p:childTnLst>
                                </p:cTn>
                              </p:par>
                            </p:childTnLst>
                          </p:cTn>
                        </p:par>
                        <p:par>
                          <p:cTn id="156" fill="hold">
                            <p:stCondLst>
                              <p:cond delay="15500"/>
                            </p:stCondLst>
                            <p:childTnLst>
                              <p:par>
                                <p:cTn id="157" presetID="10" presetClass="entr" presetSubtype="0" fill="hold" grpId="0" nodeType="afterEffect">
                                  <p:stCondLst>
                                    <p:cond delay="0"/>
                                  </p:stCondLst>
                                  <p:childTnLst>
                                    <p:set>
                                      <p:cBhvr>
                                        <p:cTn id="158" dur="1" fill="hold">
                                          <p:stCondLst>
                                            <p:cond delay="0"/>
                                          </p:stCondLst>
                                        </p:cTn>
                                        <p:tgtEl>
                                          <p:spTgt spid="63"/>
                                        </p:tgtEl>
                                        <p:attrNameLst>
                                          <p:attrName>style.visibility</p:attrName>
                                        </p:attrNameLst>
                                      </p:cBhvr>
                                      <p:to>
                                        <p:strVal val="visible"/>
                                      </p:to>
                                    </p:set>
                                    <p:animEffect transition="in" filter="fade">
                                      <p:cBhvr>
                                        <p:cTn id="159" dur="500"/>
                                        <p:tgtEl>
                                          <p:spTgt spid="63"/>
                                        </p:tgtEl>
                                      </p:cBhvr>
                                    </p:animEffect>
                                  </p:childTnLst>
                                </p:cTn>
                              </p:par>
                            </p:childTnLst>
                          </p:cTn>
                        </p:par>
                        <p:par>
                          <p:cTn id="160" fill="hold">
                            <p:stCondLst>
                              <p:cond delay="16000"/>
                            </p:stCondLst>
                            <p:childTnLst>
                              <p:par>
                                <p:cTn id="161" presetID="53" presetClass="entr" presetSubtype="16" fill="hold" nodeType="afterEffect">
                                  <p:stCondLst>
                                    <p:cond delay="0"/>
                                  </p:stCondLst>
                                  <p:childTnLst>
                                    <p:set>
                                      <p:cBhvr>
                                        <p:cTn id="162" dur="1" fill="hold">
                                          <p:stCondLst>
                                            <p:cond delay="0"/>
                                          </p:stCondLst>
                                        </p:cTn>
                                        <p:tgtEl>
                                          <p:spTgt spid="64"/>
                                        </p:tgtEl>
                                        <p:attrNameLst>
                                          <p:attrName>style.visibility</p:attrName>
                                        </p:attrNameLst>
                                      </p:cBhvr>
                                      <p:to>
                                        <p:strVal val="visible"/>
                                      </p:to>
                                    </p:set>
                                    <p:anim calcmode="lin" valueType="num">
                                      <p:cBhvr>
                                        <p:cTn id="163" dur="500" fill="hold"/>
                                        <p:tgtEl>
                                          <p:spTgt spid="64"/>
                                        </p:tgtEl>
                                        <p:attrNameLst>
                                          <p:attrName>ppt_w</p:attrName>
                                        </p:attrNameLst>
                                      </p:cBhvr>
                                      <p:tavLst>
                                        <p:tav tm="0">
                                          <p:val>
                                            <p:fltVal val="0"/>
                                          </p:val>
                                        </p:tav>
                                        <p:tav tm="100000">
                                          <p:val>
                                            <p:strVal val="#ppt_w"/>
                                          </p:val>
                                        </p:tav>
                                      </p:tavLst>
                                    </p:anim>
                                    <p:anim calcmode="lin" valueType="num">
                                      <p:cBhvr>
                                        <p:cTn id="164" dur="500" fill="hold"/>
                                        <p:tgtEl>
                                          <p:spTgt spid="64"/>
                                        </p:tgtEl>
                                        <p:attrNameLst>
                                          <p:attrName>ppt_h</p:attrName>
                                        </p:attrNameLst>
                                      </p:cBhvr>
                                      <p:tavLst>
                                        <p:tav tm="0">
                                          <p:val>
                                            <p:fltVal val="0"/>
                                          </p:val>
                                        </p:tav>
                                        <p:tav tm="100000">
                                          <p:val>
                                            <p:strVal val="#ppt_h"/>
                                          </p:val>
                                        </p:tav>
                                      </p:tavLst>
                                    </p:anim>
                                    <p:animEffect transition="in" filter="fade">
                                      <p:cBhvr>
                                        <p:cTn id="165" dur="500"/>
                                        <p:tgtEl>
                                          <p:spTgt spid="64"/>
                                        </p:tgtEl>
                                      </p:cBhvr>
                                    </p:animEffect>
                                  </p:childTnLst>
                                </p:cTn>
                              </p:par>
                            </p:childTnLst>
                          </p:cTn>
                        </p:par>
                        <p:par>
                          <p:cTn id="166" fill="hold">
                            <p:stCondLst>
                              <p:cond delay="16500"/>
                            </p:stCondLst>
                            <p:childTnLst>
                              <p:par>
                                <p:cTn id="167" presetID="10" presetClass="entr" presetSubtype="0" fill="hold" grpId="0" nodeType="afterEffect">
                                  <p:stCondLst>
                                    <p:cond delay="0"/>
                                  </p:stCondLst>
                                  <p:childTnLst>
                                    <p:set>
                                      <p:cBhvr>
                                        <p:cTn id="168" dur="1" fill="hold">
                                          <p:stCondLst>
                                            <p:cond delay="0"/>
                                          </p:stCondLst>
                                        </p:cTn>
                                        <p:tgtEl>
                                          <p:spTgt spid="67"/>
                                        </p:tgtEl>
                                        <p:attrNameLst>
                                          <p:attrName>style.visibility</p:attrName>
                                        </p:attrNameLst>
                                      </p:cBhvr>
                                      <p:to>
                                        <p:strVal val="visible"/>
                                      </p:to>
                                    </p:set>
                                    <p:animEffect transition="in" filter="fade">
                                      <p:cBhvr>
                                        <p:cTn id="16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p:bldP spid="43" grpId="0"/>
      <p:bldP spid="47" grpId="0"/>
      <p:bldP spid="51" grpId="0"/>
      <p:bldP spid="55" grpId="0"/>
      <p:bldP spid="59" grpId="0"/>
      <p:bldP spid="63" grpId="0"/>
      <p:bldP spid="67" grpId="0"/>
      <p:bldP spid="71" grpId="0"/>
      <p:bldP spid="75" grpId="0"/>
      <p:bldP spid="79" grpId="0"/>
      <p:bldP spid="83" grpId="0"/>
      <p:bldP spid="9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p:cNvGrpSpPr/>
          <p:nvPr/>
        </p:nvGrpSpPr>
        <p:grpSpPr>
          <a:xfrm>
            <a:off x="0" y="-3175"/>
            <a:ext cx="12192000" cy="3138317"/>
            <a:chOff x="0" y="-3175"/>
            <a:chExt cx="12192000" cy="3138317"/>
          </a:xfrm>
        </p:grpSpPr>
        <p:pic>
          <p:nvPicPr>
            <p:cNvPr id="4" name="图片 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7" name="图片 6"/>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8" name="图片 7"/>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9" name="组合 8"/>
          <p:cNvGrpSpPr/>
          <p:nvPr/>
        </p:nvGrpSpPr>
        <p:grpSpPr>
          <a:xfrm>
            <a:off x="10086620" y="1410409"/>
            <a:ext cx="2124430" cy="5447590"/>
            <a:chOff x="10086620" y="1410409"/>
            <a:chExt cx="2124430" cy="5447590"/>
          </a:xfrm>
        </p:grpSpPr>
        <p:pic>
          <p:nvPicPr>
            <p:cNvPr id="10" name="图片 9"/>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11" name="图片 1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12" name="组合 11"/>
          <p:cNvGrpSpPr/>
          <p:nvPr/>
        </p:nvGrpSpPr>
        <p:grpSpPr>
          <a:xfrm>
            <a:off x="-23737" y="2076451"/>
            <a:ext cx="3386062" cy="4825999"/>
            <a:chOff x="-23737" y="2076451"/>
            <a:chExt cx="3386062" cy="4825999"/>
          </a:xfrm>
        </p:grpSpPr>
        <p:pic>
          <p:nvPicPr>
            <p:cNvPr id="13" name="图片 12"/>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14" name="图片 13"/>
            <p:cNvPicPr>
              <a:picLocks noChangeAspect="1"/>
            </p:cNvPicPr>
            <p:nvPr/>
          </p:nvPicPr>
          <p:blipFill>
            <a:blip r:embed="rId18">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sp>
        <p:nvSpPr>
          <p:cNvPr id="25" name="PA_圆角矩形 1"/>
          <p:cNvSpPr/>
          <p:nvPr>
            <p:custDataLst>
              <p:tags r:id="rId1"/>
            </p:custDataLst>
          </p:nvPr>
        </p:nvSpPr>
        <p:spPr>
          <a:xfrm>
            <a:off x="4019045" y="3312308"/>
            <a:ext cx="4153914" cy="91967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949" tIns="34474" rIns="68949" bIns="34474" rtlCol="0" anchor="ctr"/>
          <a:lstStyle/>
          <a:p>
            <a:pPr algn="ctr"/>
            <a:endParaRPr lang="zh-CN" altLang="en-US">
              <a:cs typeface="+mn-ea"/>
              <a:sym typeface="+mn-lt"/>
            </a:endParaRPr>
          </a:p>
        </p:txBody>
      </p:sp>
      <p:sp>
        <p:nvSpPr>
          <p:cNvPr id="26" name="PA_椭圆 2"/>
          <p:cNvSpPr/>
          <p:nvPr>
            <p:custDataLst>
              <p:tags r:id="rId2"/>
            </p:custDataLst>
          </p:nvPr>
        </p:nvSpPr>
        <p:spPr>
          <a:xfrm>
            <a:off x="5612246" y="2100236"/>
            <a:ext cx="967512" cy="9675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172" dirty="0">
                <a:solidFill>
                  <a:schemeClr val="bg1"/>
                </a:solidFill>
                <a:cs typeface="+mn-ea"/>
                <a:sym typeface="+mn-lt"/>
              </a:rPr>
              <a:t>03</a:t>
            </a:r>
            <a:endParaRPr lang="zh-CN" altLang="en-US" sz="4172" dirty="0">
              <a:solidFill>
                <a:schemeClr val="bg1"/>
              </a:solidFill>
              <a:cs typeface="+mn-ea"/>
              <a:sym typeface="+mn-lt"/>
            </a:endParaRPr>
          </a:p>
        </p:txBody>
      </p:sp>
      <p:sp>
        <p:nvSpPr>
          <p:cNvPr id="27" name="PA_MH_Entry_1"/>
          <p:cNvSpPr/>
          <p:nvPr>
            <p:custDataLst>
              <p:tags r:id="rId3"/>
            </p:custDataLst>
          </p:nvPr>
        </p:nvSpPr>
        <p:spPr>
          <a:xfrm>
            <a:off x="4190036" y="3436444"/>
            <a:ext cx="3889094" cy="6714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035" b="1" dirty="0">
                <a:solidFill>
                  <a:schemeClr val="bg1"/>
                </a:solidFill>
                <a:cs typeface="+mn-ea"/>
                <a:sym typeface="+mn-lt"/>
              </a:rPr>
              <a:t>第三部分</a:t>
            </a:r>
          </a:p>
          <a:p>
            <a:pPr algn="ctr"/>
            <a:r>
              <a:rPr lang="zh-CN" altLang="en-US" sz="1328" dirty="0">
                <a:solidFill>
                  <a:schemeClr val="bg1"/>
                </a:solidFill>
                <a:cs typeface="+mn-ea"/>
                <a:sym typeface="+mn-lt"/>
              </a:rPr>
              <a:t>单击此处添加文字标题</a:t>
            </a:r>
          </a:p>
        </p:txBody>
      </p:sp>
      <p:sp>
        <p:nvSpPr>
          <p:cNvPr id="28" name="PA_文本框 11"/>
          <p:cNvSpPr txBox="1"/>
          <p:nvPr>
            <p:custDataLst>
              <p:tags r:id="rId4"/>
            </p:custDataLst>
          </p:nvPr>
        </p:nvSpPr>
        <p:spPr>
          <a:xfrm>
            <a:off x="6172274"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29" name="PA_文本框 11"/>
          <p:cNvSpPr txBox="1"/>
          <p:nvPr>
            <p:custDataLst>
              <p:tags r:id="rId5"/>
            </p:custDataLst>
          </p:nvPr>
        </p:nvSpPr>
        <p:spPr>
          <a:xfrm>
            <a:off x="4493530"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0" name="PA_文本框 11"/>
          <p:cNvSpPr txBox="1"/>
          <p:nvPr>
            <p:custDataLst>
              <p:tags r:id="rId6"/>
            </p:custDataLst>
          </p:nvPr>
        </p:nvSpPr>
        <p:spPr>
          <a:xfrm>
            <a:off x="6172274"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1" name="PA_文本框 11"/>
          <p:cNvSpPr txBox="1"/>
          <p:nvPr>
            <p:custDataLst>
              <p:tags r:id="rId7"/>
            </p:custDataLst>
          </p:nvPr>
        </p:nvSpPr>
        <p:spPr>
          <a:xfrm>
            <a:off x="4493530"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Tree>
    <p:extLst>
      <p:ext uri="{BB962C8B-B14F-4D97-AF65-F5344CB8AC3E}">
        <p14:creationId xmlns:p14="http://schemas.microsoft.com/office/powerpoint/2010/main" val="764895794"/>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14:presetBounceEnd="40000">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14:bounceEnd="40000">
                                          <p:cBhvr additive="base">
                                            <p:cTn id="21" dur="1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14:presetBounceEnd="4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40000">
                                          <p:cBhvr additive="base">
                                            <p:cTn id="25" dur="1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500" fill="hold"/>
                                            <p:tgtEl>
                                              <p:spTgt spid="26"/>
                                            </p:tgtEl>
                                            <p:attrNameLst>
                                              <p:attrName>ppt_x</p:attrName>
                                            </p:attrNameLst>
                                          </p:cBhvr>
                                          <p:tavLst>
                                            <p:tav tm="0">
                                              <p:val>
                                                <p:strVal val="#ppt_x"/>
                                              </p:val>
                                            </p:tav>
                                            <p:tav tm="100000">
                                              <p:val>
                                                <p:strVal val="#ppt_x"/>
                                              </p:val>
                                            </p:tav>
                                          </p:tavLst>
                                        </p:anim>
                                        <p:anim calcmode="lin" valueType="num">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500" fill="hold"/>
                                            <p:tgtEl>
                                              <p:spTgt spid="25"/>
                                            </p:tgtEl>
                                            <p:attrNameLst>
                                              <p:attrName>ppt_x</p:attrName>
                                            </p:attrNameLst>
                                          </p:cBhvr>
                                          <p:tavLst>
                                            <p:tav tm="0">
                                              <p:val>
                                                <p:strVal val="#ppt_x"/>
                                              </p:val>
                                            </p:tav>
                                            <p:tav tm="100000">
                                              <p:val>
                                                <p:strVal val="#ppt_x"/>
                                              </p:val>
                                            </p:tav>
                                          </p:tavLst>
                                        </p:anim>
                                        <p:anim calcmode="lin" valueType="num">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4512140" y="3080111"/>
            <a:ext cx="2978728" cy="3654859"/>
          </a:xfrm>
          <a:custGeom>
            <a:avLst/>
            <a:gdLst/>
            <a:ahLst/>
            <a:cxnLst>
              <a:cxn ang="0">
                <a:pos x="169" y="528"/>
              </a:cxn>
              <a:cxn ang="0">
                <a:pos x="121" y="430"/>
              </a:cxn>
              <a:cxn ang="0">
                <a:pos x="54" y="428"/>
              </a:cxn>
              <a:cxn ang="0">
                <a:pos x="46" y="390"/>
              </a:cxn>
              <a:cxn ang="0">
                <a:pos x="28" y="376"/>
              </a:cxn>
              <a:cxn ang="0">
                <a:pos x="42" y="366"/>
              </a:cxn>
              <a:cxn ang="0">
                <a:pos x="24" y="356"/>
              </a:cxn>
              <a:cxn ang="0">
                <a:pos x="19" y="332"/>
              </a:cxn>
              <a:cxn ang="0">
                <a:pos x="9" y="305"/>
              </a:cxn>
              <a:cxn ang="0">
                <a:pos x="49" y="233"/>
              </a:cxn>
              <a:cxn ang="0">
                <a:pos x="133" y="58"/>
              </a:cxn>
              <a:cxn ang="0">
                <a:pos x="404" y="174"/>
              </a:cxn>
              <a:cxn ang="0">
                <a:pos x="336" y="387"/>
              </a:cxn>
              <a:cxn ang="0">
                <a:pos x="347" y="534"/>
              </a:cxn>
              <a:cxn ang="0">
                <a:pos x="168" y="534"/>
              </a:cxn>
              <a:cxn ang="0">
                <a:pos x="169" y="528"/>
              </a:cxn>
            </a:cxnLst>
            <a:rect l="0" t="0" r="r" b="b"/>
            <a:pathLst>
              <a:path w="436" h="534">
                <a:moveTo>
                  <a:pt x="169" y="528"/>
                </a:moveTo>
                <a:cubicBezTo>
                  <a:pt x="169" y="528"/>
                  <a:pt x="171" y="428"/>
                  <a:pt x="121" y="430"/>
                </a:cubicBezTo>
                <a:cubicBezTo>
                  <a:pt x="71" y="432"/>
                  <a:pt x="66" y="446"/>
                  <a:pt x="54" y="428"/>
                </a:cubicBezTo>
                <a:cubicBezTo>
                  <a:pt x="42" y="409"/>
                  <a:pt x="54" y="398"/>
                  <a:pt x="46" y="390"/>
                </a:cubicBezTo>
                <a:cubicBezTo>
                  <a:pt x="46" y="390"/>
                  <a:pt x="28" y="384"/>
                  <a:pt x="28" y="376"/>
                </a:cubicBezTo>
                <a:cubicBezTo>
                  <a:pt x="28" y="368"/>
                  <a:pt x="42" y="366"/>
                  <a:pt x="42" y="366"/>
                </a:cubicBezTo>
                <a:cubicBezTo>
                  <a:pt x="42" y="366"/>
                  <a:pt x="24" y="365"/>
                  <a:pt x="24" y="356"/>
                </a:cubicBezTo>
                <a:cubicBezTo>
                  <a:pt x="23" y="348"/>
                  <a:pt x="33" y="338"/>
                  <a:pt x="19" y="332"/>
                </a:cubicBezTo>
                <a:cubicBezTo>
                  <a:pt x="5" y="326"/>
                  <a:pt x="0" y="320"/>
                  <a:pt x="9" y="305"/>
                </a:cubicBezTo>
                <a:cubicBezTo>
                  <a:pt x="18" y="290"/>
                  <a:pt x="52" y="251"/>
                  <a:pt x="49" y="233"/>
                </a:cubicBezTo>
                <a:cubicBezTo>
                  <a:pt x="46" y="216"/>
                  <a:pt x="29" y="117"/>
                  <a:pt x="133" y="58"/>
                </a:cubicBezTo>
                <a:cubicBezTo>
                  <a:pt x="238" y="0"/>
                  <a:pt x="372" y="49"/>
                  <a:pt x="404" y="174"/>
                </a:cubicBezTo>
                <a:cubicBezTo>
                  <a:pt x="436" y="300"/>
                  <a:pt x="336" y="387"/>
                  <a:pt x="336" y="387"/>
                </a:cubicBezTo>
                <a:cubicBezTo>
                  <a:pt x="336" y="387"/>
                  <a:pt x="302" y="480"/>
                  <a:pt x="347" y="534"/>
                </a:cubicBezTo>
                <a:cubicBezTo>
                  <a:pt x="168" y="534"/>
                  <a:pt x="168" y="534"/>
                  <a:pt x="168" y="534"/>
                </a:cubicBezTo>
                <a:lnTo>
                  <a:pt x="169" y="528"/>
                </a:lnTo>
                <a:close/>
              </a:path>
            </a:pathLst>
          </a:custGeom>
          <a:solidFill>
            <a:schemeClr val="bg1">
              <a:lumMod val="75000"/>
            </a:schemeClr>
          </a:solidFill>
          <a:ln w="9525">
            <a:noFill/>
            <a:round/>
            <a:headEnd/>
            <a:tailEnd/>
          </a:ln>
        </p:spPr>
        <p:txBody>
          <a:bodyPr vert="horz" wrap="square" lIns="111589" tIns="55795" rIns="111589" bIns="55795" numCol="1" anchor="t" anchorCtr="0" compatLnSpc="1">
            <a:prstTxWarp prst="textNoShape">
              <a:avLst/>
            </a:prstTxWarp>
          </a:bodyPr>
          <a:lstStyle/>
          <a:p>
            <a:endParaRPr lang="en-US">
              <a:cs typeface="+mn-ea"/>
              <a:sym typeface="+mn-lt"/>
            </a:endParaRPr>
          </a:p>
        </p:txBody>
      </p:sp>
      <p:sp>
        <p:nvSpPr>
          <p:cNvPr id="3" name="Freeform 95"/>
          <p:cNvSpPr>
            <a:spLocks/>
          </p:cNvSpPr>
          <p:nvPr/>
        </p:nvSpPr>
        <p:spPr bwMode="auto">
          <a:xfrm>
            <a:off x="4980249" y="3602776"/>
            <a:ext cx="2168967" cy="1938764"/>
          </a:xfrm>
          <a:custGeom>
            <a:avLst/>
            <a:gdLst/>
            <a:ahLst/>
            <a:cxnLst>
              <a:cxn ang="0">
                <a:pos x="1586" y="533"/>
              </a:cxn>
              <a:cxn ang="0">
                <a:pos x="1180" y="215"/>
              </a:cxn>
              <a:cxn ang="0">
                <a:pos x="327" y="309"/>
              </a:cxn>
              <a:cxn ang="0">
                <a:pos x="446" y="934"/>
              </a:cxn>
              <a:cxn ang="0">
                <a:pos x="498" y="508"/>
              </a:cxn>
              <a:cxn ang="0">
                <a:pos x="264" y="643"/>
              </a:cxn>
              <a:cxn ang="0">
                <a:pos x="415" y="697"/>
              </a:cxn>
              <a:cxn ang="0">
                <a:pos x="434" y="741"/>
              </a:cxn>
              <a:cxn ang="0">
                <a:pos x="219" y="660"/>
              </a:cxn>
              <a:cxn ang="0">
                <a:pos x="466" y="438"/>
              </a:cxn>
              <a:cxn ang="0">
                <a:pos x="790" y="314"/>
              </a:cxn>
              <a:cxn ang="0">
                <a:pos x="1145" y="323"/>
              </a:cxn>
              <a:cxn ang="0">
                <a:pos x="1449" y="496"/>
              </a:cxn>
              <a:cxn ang="0">
                <a:pos x="1556" y="882"/>
              </a:cxn>
              <a:cxn ang="0">
                <a:pos x="1272" y="974"/>
              </a:cxn>
              <a:cxn ang="0">
                <a:pos x="807" y="1047"/>
              </a:cxn>
              <a:cxn ang="0">
                <a:pos x="717" y="974"/>
              </a:cxn>
              <a:cxn ang="0">
                <a:pos x="760" y="954"/>
              </a:cxn>
              <a:cxn ang="0">
                <a:pos x="942" y="931"/>
              </a:cxn>
              <a:cxn ang="0">
                <a:pos x="1454" y="953"/>
              </a:cxn>
              <a:cxn ang="0">
                <a:pos x="1460" y="727"/>
              </a:cxn>
              <a:cxn ang="0">
                <a:pos x="1415" y="530"/>
              </a:cxn>
              <a:cxn ang="0">
                <a:pos x="1076" y="644"/>
              </a:cxn>
              <a:cxn ang="0">
                <a:pos x="1264" y="785"/>
              </a:cxn>
              <a:cxn ang="0">
                <a:pos x="934" y="733"/>
              </a:cxn>
              <a:cxn ang="0">
                <a:pos x="762" y="698"/>
              </a:cxn>
              <a:cxn ang="0">
                <a:pos x="649" y="831"/>
              </a:cxn>
              <a:cxn ang="0">
                <a:pos x="467" y="1053"/>
              </a:cxn>
              <a:cxn ang="0">
                <a:pos x="817" y="1278"/>
              </a:cxn>
              <a:cxn ang="0">
                <a:pos x="1161" y="1148"/>
              </a:cxn>
              <a:cxn ang="0">
                <a:pos x="1107" y="1079"/>
              </a:cxn>
              <a:cxn ang="0">
                <a:pos x="1206" y="1132"/>
              </a:cxn>
              <a:cxn ang="0">
                <a:pos x="1176" y="1277"/>
              </a:cxn>
              <a:cxn ang="0">
                <a:pos x="837" y="1335"/>
              </a:cxn>
              <a:cxn ang="0">
                <a:pos x="1340" y="1413"/>
              </a:cxn>
              <a:cxn ang="0">
                <a:pos x="1704" y="806"/>
              </a:cxn>
            </a:cxnLst>
            <a:rect l="0" t="0" r="r" b="b"/>
            <a:pathLst>
              <a:path w="1711" h="1531">
                <a:moveTo>
                  <a:pt x="1704" y="806"/>
                </a:moveTo>
                <a:cubicBezTo>
                  <a:pt x="1698" y="609"/>
                  <a:pt x="1586" y="533"/>
                  <a:pt x="1586" y="533"/>
                </a:cubicBezTo>
                <a:cubicBezTo>
                  <a:pt x="1586" y="533"/>
                  <a:pt x="1573" y="438"/>
                  <a:pt x="1486" y="336"/>
                </a:cubicBezTo>
                <a:cubicBezTo>
                  <a:pt x="1352" y="188"/>
                  <a:pt x="1180" y="215"/>
                  <a:pt x="1180" y="215"/>
                </a:cubicBezTo>
                <a:cubicBezTo>
                  <a:pt x="959" y="0"/>
                  <a:pt x="732" y="165"/>
                  <a:pt x="732" y="165"/>
                </a:cubicBezTo>
                <a:cubicBezTo>
                  <a:pt x="417" y="62"/>
                  <a:pt x="327" y="309"/>
                  <a:pt x="327" y="309"/>
                </a:cubicBezTo>
                <a:cubicBezTo>
                  <a:pt x="147" y="328"/>
                  <a:pt x="0" y="540"/>
                  <a:pt x="132" y="766"/>
                </a:cubicBezTo>
                <a:cubicBezTo>
                  <a:pt x="233" y="940"/>
                  <a:pt x="382" y="942"/>
                  <a:pt x="446" y="934"/>
                </a:cubicBezTo>
                <a:cubicBezTo>
                  <a:pt x="466" y="879"/>
                  <a:pt x="511" y="818"/>
                  <a:pt x="608" y="791"/>
                </a:cubicBezTo>
                <a:cubicBezTo>
                  <a:pt x="609" y="782"/>
                  <a:pt x="621" y="597"/>
                  <a:pt x="498" y="508"/>
                </a:cubicBezTo>
                <a:cubicBezTo>
                  <a:pt x="424" y="455"/>
                  <a:pt x="342" y="468"/>
                  <a:pt x="297" y="503"/>
                </a:cubicBezTo>
                <a:cubicBezTo>
                  <a:pt x="254" y="536"/>
                  <a:pt x="242" y="587"/>
                  <a:pt x="264" y="643"/>
                </a:cubicBezTo>
                <a:cubicBezTo>
                  <a:pt x="275" y="671"/>
                  <a:pt x="292" y="690"/>
                  <a:pt x="316" y="700"/>
                </a:cubicBezTo>
                <a:cubicBezTo>
                  <a:pt x="361" y="719"/>
                  <a:pt x="415" y="697"/>
                  <a:pt x="415" y="697"/>
                </a:cubicBezTo>
                <a:cubicBezTo>
                  <a:pt x="427" y="692"/>
                  <a:pt x="441" y="697"/>
                  <a:pt x="447" y="710"/>
                </a:cubicBezTo>
                <a:cubicBezTo>
                  <a:pt x="452" y="722"/>
                  <a:pt x="446" y="736"/>
                  <a:pt x="434" y="741"/>
                </a:cubicBezTo>
                <a:cubicBezTo>
                  <a:pt x="431" y="742"/>
                  <a:pt x="361" y="771"/>
                  <a:pt x="297" y="744"/>
                </a:cubicBezTo>
                <a:cubicBezTo>
                  <a:pt x="262" y="730"/>
                  <a:pt x="235" y="701"/>
                  <a:pt x="219" y="660"/>
                </a:cubicBezTo>
                <a:cubicBezTo>
                  <a:pt x="189" y="584"/>
                  <a:pt x="208" y="511"/>
                  <a:pt x="268" y="465"/>
                </a:cubicBezTo>
                <a:cubicBezTo>
                  <a:pt x="323" y="422"/>
                  <a:pt x="398" y="413"/>
                  <a:pt x="466" y="438"/>
                </a:cubicBezTo>
                <a:cubicBezTo>
                  <a:pt x="478" y="387"/>
                  <a:pt x="518" y="319"/>
                  <a:pt x="614" y="296"/>
                </a:cubicBezTo>
                <a:cubicBezTo>
                  <a:pt x="707" y="274"/>
                  <a:pt x="762" y="295"/>
                  <a:pt x="790" y="314"/>
                </a:cubicBezTo>
                <a:cubicBezTo>
                  <a:pt x="824" y="270"/>
                  <a:pt x="893" y="217"/>
                  <a:pt x="992" y="233"/>
                </a:cubicBezTo>
                <a:cubicBezTo>
                  <a:pt x="1074" y="246"/>
                  <a:pt x="1121" y="289"/>
                  <a:pt x="1145" y="323"/>
                </a:cubicBezTo>
                <a:cubicBezTo>
                  <a:pt x="1168" y="355"/>
                  <a:pt x="1182" y="392"/>
                  <a:pt x="1185" y="426"/>
                </a:cubicBezTo>
                <a:cubicBezTo>
                  <a:pt x="1278" y="403"/>
                  <a:pt x="1386" y="432"/>
                  <a:pt x="1449" y="496"/>
                </a:cubicBezTo>
                <a:cubicBezTo>
                  <a:pt x="1501" y="549"/>
                  <a:pt x="1519" y="621"/>
                  <a:pt x="1500" y="699"/>
                </a:cubicBezTo>
                <a:cubicBezTo>
                  <a:pt x="1524" y="723"/>
                  <a:pt x="1570" y="782"/>
                  <a:pt x="1556" y="882"/>
                </a:cubicBezTo>
                <a:cubicBezTo>
                  <a:pt x="1549" y="935"/>
                  <a:pt x="1520" y="976"/>
                  <a:pt x="1474" y="997"/>
                </a:cubicBezTo>
                <a:cubicBezTo>
                  <a:pt x="1416" y="1024"/>
                  <a:pt x="1336" y="1015"/>
                  <a:pt x="1272" y="974"/>
                </a:cubicBezTo>
                <a:cubicBezTo>
                  <a:pt x="1180" y="916"/>
                  <a:pt x="1038" y="913"/>
                  <a:pt x="972" y="968"/>
                </a:cubicBezTo>
                <a:cubicBezTo>
                  <a:pt x="922" y="1010"/>
                  <a:pt x="863" y="1052"/>
                  <a:pt x="807" y="1047"/>
                </a:cubicBezTo>
                <a:cubicBezTo>
                  <a:pt x="803" y="1047"/>
                  <a:pt x="799" y="1046"/>
                  <a:pt x="794" y="1045"/>
                </a:cubicBezTo>
                <a:cubicBezTo>
                  <a:pt x="762" y="1038"/>
                  <a:pt x="735" y="1014"/>
                  <a:pt x="717" y="974"/>
                </a:cubicBezTo>
                <a:cubicBezTo>
                  <a:pt x="711" y="962"/>
                  <a:pt x="716" y="948"/>
                  <a:pt x="728" y="942"/>
                </a:cubicBezTo>
                <a:cubicBezTo>
                  <a:pt x="740" y="937"/>
                  <a:pt x="754" y="942"/>
                  <a:pt x="760" y="954"/>
                </a:cubicBezTo>
                <a:cubicBezTo>
                  <a:pt x="772" y="980"/>
                  <a:pt x="787" y="994"/>
                  <a:pt x="805" y="998"/>
                </a:cubicBezTo>
                <a:cubicBezTo>
                  <a:pt x="844" y="1007"/>
                  <a:pt x="902" y="964"/>
                  <a:pt x="942" y="931"/>
                </a:cubicBezTo>
                <a:cubicBezTo>
                  <a:pt x="1024" y="862"/>
                  <a:pt x="1187" y="864"/>
                  <a:pt x="1297" y="934"/>
                </a:cubicBezTo>
                <a:cubicBezTo>
                  <a:pt x="1348" y="966"/>
                  <a:pt x="1410" y="974"/>
                  <a:pt x="1454" y="953"/>
                </a:cubicBezTo>
                <a:cubicBezTo>
                  <a:pt x="1485" y="939"/>
                  <a:pt x="1504" y="912"/>
                  <a:pt x="1509" y="876"/>
                </a:cubicBezTo>
                <a:cubicBezTo>
                  <a:pt x="1523" y="774"/>
                  <a:pt x="1460" y="728"/>
                  <a:pt x="1460" y="727"/>
                </a:cubicBezTo>
                <a:cubicBezTo>
                  <a:pt x="1451" y="721"/>
                  <a:pt x="1448" y="711"/>
                  <a:pt x="1450" y="701"/>
                </a:cubicBezTo>
                <a:cubicBezTo>
                  <a:pt x="1470" y="633"/>
                  <a:pt x="1458" y="574"/>
                  <a:pt x="1415" y="530"/>
                </a:cubicBezTo>
                <a:cubicBezTo>
                  <a:pt x="1363" y="476"/>
                  <a:pt x="1272" y="453"/>
                  <a:pt x="1195" y="473"/>
                </a:cubicBezTo>
                <a:cubicBezTo>
                  <a:pt x="1093" y="499"/>
                  <a:pt x="1078" y="609"/>
                  <a:pt x="1076" y="644"/>
                </a:cubicBezTo>
                <a:cubicBezTo>
                  <a:pt x="1136" y="647"/>
                  <a:pt x="1204" y="674"/>
                  <a:pt x="1267" y="751"/>
                </a:cubicBezTo>
                <a:cubicBezTo>
                  <a:pt x="1275" y="762"/>
                  <a:pt x="1274" y="777"/>
                  <a:pt x="1264" y="785"/>
                </a:cubicBezTo>
                <a:cubicBezTo>
                  <a:pt x="1253" y="794"/>
                  <a:pt x="1238" y="792"/>
                  <a:pt x="1230" y="782"/>
                </a:cubicBezTo>
                <a:cubicBezTo>
                  <a:pt x="1095" y="617"/>
                  <a:pt x="941" y="728"/>
                  <a:pt x="934" y="733"/>
                </a:cubicBezTo>
                <a:cubicBezTo>
                  <a:pt x="925" y="740"/>
                  <a:pt x="912" y="739"/>
                  <a:pt x="904" y="732"/>
                </a:cubicBezTo>
                <a:cubicBezTo>
                  <a:pt x="902" y="730"/>
                  <a:pt x="845" y="681"/>
                  <a:pt x="762" y="698"/>
                </a:cubicBezTo>
                <a:cubicBezTo>
                  <a:pt x="683" y="714"/>
                  <a:pt x="669" y="810"/>
                  <a:pt x="669" y="811"/>
                </a:cubicBezTo>
                <a:cubicBezTo>
                  <a:pt x="667" y="821"/>
                  <a:pt x="659" y="829"/>
                  <a:pt x="649" y="831"/>
                </a:cubicBezTo>
                <a:cubicBezTo>
                  <a:pt x="466" y="864"/>
                  <a:pt x="476" y="1025"/>
                  <a:pt x="476" y="1032"/>
                </a:cubicBezTo>
                <a:cubicBezTo>
                  <a:pt x="477" y="1040"/>
                  <a:pt x="473" y="1048"/>
                  <a:pt x="467" y="1053"/>
                </a:cubicBezTo>
                <a:cubicBezTo>
                  <a:pt x="495" y="1292"/>
                  <a:pt x="815" y="1270"/>
                  <a:pt x="815" y="1270"/>
                </a:cubicBezTo>
                <a:cubicBezTo>
                  <a:pt x="816" y="1273"/>
                  <a:pt x="816" y="1276"/>
                  <a:pt x="817" y="1278"/>
                </a:cubicBezTo>
                <a:cubicBezTo>
                  <a:pt x="826" y="1282"/>
                  <a:pt x="1041" y="1363"/>
                  <a:pt x="1138" y="1248"/>
                </a:cubicBezTo>
                <a:cubicBezTo>
                  <a:pt x="1162" y="1208"/>
                  <a:pt x="1170" y="1174"/>
                  <a:pt x="1161" y="1148"/>
                </a:cubicBezTo>
                <a:cubicBezTo>
                  <a:pt x="1151" y="1120"/>
                  <a:pt x="1122" y="1110"/>
                  <a:pt x="1122" y="1110"/>
                </a:cubicBezTo>
                <a:cubicBezTo>
                  <a:pt x="1109" y="1106"/>
                  <a:pt x="1103" y="1092"/>
                  <a:pt x="1107" y="1079"/>
                </a:cubicBezTo>
                <a:cubicBezTo>
                  <a:pt x="1111" y="1067"/>
                  <a:pt x="1125" y="1060"/>
                  <a:pt x="1138" y="1064"/>
                </a:cubicBezTo>
                <a:cubicBezTo>
                  <a:pt x="1140" y="1065"/>
                  <a:pt x="1188" y="1082"/>
                  <a:pt x="1206" y="1132"/>
                </a:cubicBezTo>
                <a:cubicBezTo>
                  <a:pt x="1221" y="1172"/>
                  <a:pt x="1211" y="1220"/>
                  <a:pt x="1178" y="1274"/>
                </a:cubicBezTo>
                <a:cubicBezTo>
                  <a:pt x="1177" y="1275"/>
                  <a:pt x="1177" y="1276"/>
                  <a:pt x="1176" y="1277"/>
                </a:cubicBezTo>
                <a:cubicBezTo>
                  <a:pt x="1116" y="1350"/>
                  <a:pt x="1024" y="1363"/>
                  <a:pt x="946" y="1356"/>
                </a:cubicBezTo>
                <a:cubicBezTo>
                  <a:pt x="903" y="1353"/>
                  <a:pt x="864" y="1343"/>
                  <a:pt x="837" y="1335"/>
                </a:cubicBezTo>
                <a:cubicBezTo>
                  <a:pt x="893" y="1460"/>
                  <a:pt x="1019" y="1517"/>
                  <a:pt x="1153" y="1523"/>
                </a:cubicBezTo>
                <a:cubicBezTo>
                  <a:pt x="1310" y="1531"/>
                  <a:pt x="1340" y="1413"/>
                  <a:pt x="1340" y="1413"/>
                </a:cubicBezTo>
                <a:cubicBezTo>
                  <a:pt x="1551" y="1329"/>
                  <a:pt x="1506" y="1116"/>
                  <a:pt x="1506" y="1116"/>
                </a:cubicBezTo>
                <a:cubicBezTo>
                  <a:pt x="1594" y="1103"/>
                  <a:pt x="1711" y="1004"/>
                  <a:pt x="1704" y="806"/>
                </a:cubicBezTo>
                <a:close/>
              </a:path>
            </a:pathLst>
          </a:custGeom>
          <a:solidFill>
            <a:schemeClr val="bg1">
              <a:lumMod val="95000"/>
            </a:schemeClr>
          </a:solidFill>
          <a:ln w="9525">
            <a:noFill/>
            <a:round/>
            <a:headEnd/>
            <a:tailEnd/>
          </a:ln>
        </p:spPr>
        <p:txBody>
          <a:bodyPr vert="horz" wrap="square" lIns="111589" tIns="55795" rIns="111589" bIns="55795" numCol="1" anchor="t" anchorCtr="0" compatLnSpc="1">
            <a:prstTxWarp prst="textNoShape">
              <a:avLst/>
            </a:prstTxWarp>
          </a:bodyPr>
          <a:lstStyle/>
          <a:p>
            <a:endParaRPr lang="en-US">
              <a:cs typeface="+mn-ea"/>
              <a:sym typeface="+mn-lt"/>
            </a:endParaRPr>
          </a:p>
        </p:txBody>
      </p:sp>
      <p:grpSp>
        <p:nvGrpSpPr>
          <p:cNvPr id="4" name="Group 19"/>
          <p:cNvGrpSpPr/>
          <p:nvPr/>
        </p:nvGrpSpPr>
        <p:grpSpPr>
          <a:xfrm>
            <a:off x="5723396" y="2064958"/>
            <a:ext cx="745209" cy="745000"/>
            <a:chOff x="4271225" y="1594106"/>
            <a:chExt cx="610649" cy="610478"/>
          </a:xfrm>
        </p:grpSpPr>
        <p:sp>
          <p:nvSpPr>
            <p:cNvPr id="5" name="Oval 20"/>
            <p:cNvSpPr/>
            <p:nvPr/>
          </p:nvSpPr>
          <p:spPr>
            <a:xfrm rot="16200000">
              <a:off x="4271311" y="1594020"/>
              <a:ext cx="610478" cy="610649"/>
            </a:xfrm>
            <a:prstGeom prst="ellipse">
              <a:avLst/>
            </a:prstGeom>
            <a:solidFill>
              <a:schemeClr val="accent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562">
                <a:cs typeface="+mn-ea"/>
                <a:sym typeface="+mn-lt"/>
              </a:endParaRPr>
            </a:p>
          </p:txBody>
        </p:sp>
        <p:sp>
          <p:nvSpPr>
            <p:cNvPr id="6" name="Freeform 5"/>
            <p:cNvSpPr>
              <a:spLocks noEditPoints="1"/>
            </p:cNvSpPr>
            <p:nvPr/>
          </p:nvSpPr>
          <p:spPr bwMode="auto">
            <a:xfrm>
              <a:off x="4399153" y="1689692"/>
              <a:ext cx="354794" cy="419304"/>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nvGrpSpPr>
          <p:cNvPr id="7" name="Group 7"/>
          <p:cNvGrpSpPr/>
          <p:nvPr/>
        </p:nvGrpSpPr>
        <p:grpSpPr>
          <a:xfrm>
            <a:off x="7865426" y="4466309"/>
            <a:ext cx="745209" cy="745000"/>
            <a:chOff x="4975746" y="3427120"/>
            <a:chExt cx="610649" cy="610478"/>
          </a:xfrm>
        </p:grpSpPr>
        <p:sp>
          <p:nvSpPr>
            <p:cNvPr id="8" name="Oval 8"/>
            <p:cNvSpPr/>
            <p:nvPr/>
          </p:nvSpPr>
          <p:spPr>
            <a:xfrm rot="5400000" flipV="1">
              <a:off x="4975832" y="3427034"/>
              <a:ext cx="610478" cy="610649"/>
            </a:xfrm>
            <a:prstGeom prst="ellipse">
              <a:avLst/>
            </a:prstGeom>
            <a:solidFill>
              <a:schemeClr val="accent4"/>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562">
                <a:cs typeface="+mn-ea"/>
                <a:sym typeface="+mn-lt"/>
              </a:endParaRPr>
            </a:p>
          </p:txBody>
        </p:sp>
        <p:grpSp>
          <p:nvGrpSpPr>
            <p:cNvPr id="9" name="Group 36"/>
            <p:cNvGrpSpPr/>
            <p:nvPr/>
          </p:nvGrpSpPr>
          <p:grpSpPr>
            <a:xfrm>
              <a:off x="5141466" y="3609936"/>
              <a:ext cx="279210" cy="244844"/>
              <a:chOff x="6365875" y="1458913"/>
              <a:chExt cx="619125" cy="542925"/>
            </a:xfrm>
            <a:solidFill>
              <a:schemeClr val="accent4"/>
            </a:solidFill>
          </p:grpSpPr>
          <p:sp>
            <p:nvSpPr>
              <p:cNvPr id="10"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1"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2"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3"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4"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5"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grpSp>
        <p:nvGrpSpPr>
          <p:cNvPr id="16" name="Group 16"/>
          <p:cNvGrpSpPr/>
          <p:nvPr/>
        </p:nvGrpSpPr>
        <p:grpSpPr>
          <a:xfrm>
            <a:off x="3581368" y="4466309"/>
            <a:ext cx="745209" cy="745000"/>
            <a:chOff x="3576522" y="3427120"/>
            <a:chExt cx="610649" cy="610478"/>
          </a:xfrm>
        </p:grpSpPr>
        <p:sp>
          <p:nvSpPr>
            <p:cNvPr id="17" name="Oval 17"/>
            <p:cNvSpPr/>
            <p:nvPr/>
          </p:nvSpPr>
          <p:spPr>
            <a:xfrm rot="5400000" flipV="1">
              <a:off x="3576608" y="3427034"/>
              <a:ext cx="610478" cy="610649"/>
            </a:xfrm>
            <a:prstGeom prst="ellipse">
              <a:avLst/>
            </a:prstGeom>
            <a:solidFill>
              <a:schemeClr val="accent5"/>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562">
                <a:cs typeface="+mn-ea"/>
                <a:sym typeface="+mn-lt"/>
              </a:endParaRPr>
            </a:p>
          </p:txBody>
        </p:sp>
        <p:sp>
          <p:nvSpPr>
            <p:cNvPr id="18" name="Freeform 101"/>
            <p:cNvSpPr>
              <a:spLocks noEditPoints="1"/>
            </p:cNvSpPr>
            <p:nvPr/>
          </p:nvSpPr>
          <p:spPr bwMode="auto">
            <a:xfrm>
              <a:off x="3692794" y="3607082"/>
              <a:ext cx="378106" cy="250552"/>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nvGrpSpPr>
          <p:cNvPr id="19" name="Group 22"/>
          <p:cNvGrpSpPr/>
          <p:nvPr/>
        </p:nvGrpSpPr>
        <p:grpSpPr>
          <a:xfrm>
            <a:off x="4170312" y="3165197"/>
            <a:ext cx="745209" cy="745000"/>
            <a:chOff x="3576522" y="1830057"/>
            <a:chExt cx="610649" cy="610478"/>
          </a:xfrm>
        </p:grpSpPr>
        <p:sp>
          <p:nvSpPr>
            <p:cNvPr id="20" name="Oval 23"/>
            <p:cNvSpPr/>
            <p:nvPr/>
          </p:nvSpPr>
          <p:spPr>
            <a:xfrm rot="16200000">
              <a:off x="3576608" y="1829971"/>
              <a:ext cx="610478" cy="610649"/>
            </a:xfrm>
            <a:prstGeom prst="ellipse">
              <a:avLst/>
            </a:prstGeom>
            <a:solidFill>
              <a:schemeClr val="accent2"/>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562">
                <a:cs typeface="+mn-ea"/>
                <a:sym typeface="+mn-lt"/>
              </a:endParaRPr>
            </a:p>
          </p:txBody>
        </p:sp>
        <p:sp>
          <p:nvSpPr>
            <p:cNvPr id="21" name="Freeform 66"/>
            <p:cNvSpPr>
              <a:spLocks noEditPoints="1"/>
            </p:cNvSpPr>
            <p:nvPr/>
          </p:nvSpPr>
          <p:spPr bwMode="auto">
            <a:xfrm>
              <a:off x="3749060" y="1980190"/>
              <a:ext cx="265574" cy="310210"/>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nvGrpSpPr>
          <p:cNvPr id="22" name="Group 25"/>
          <p:cNvGrpSpPr/>
          <p:nvPr/>
        </p:nvGrpSpPr>
        <p:grpSpPr>
          <a:xfrm>
            <a:off x="7276482" y="3165197"/>
            <a:ext cx="745209" cy="745000"/>
            <a:chOff x="4975746" y="1830057"/>
            <a:chExt cx="610649" cy="610478"/>
          </a:xfrm>
        </p:grpSpPr>
        <p:sp>
          <p:nvSpPr>
            <p:cNvPr id="23" name="Oval 26"/>
            <p:cNvSpPr/>
            <p:nvPr/>
          </p:nvSpPr>
          <p:spPr>
            <a:xfrm rot="16200000">
              <a:off x="4975832" y="1829971"/>
              <a:ext cx="610478" cy="610649"/>
            </a:xfrm>
            <a:prstGeom prst="ellipse">
              <a:avLst/>
            </a:prstGeom>
            <a:solidFill>
              <a:schemeClr val="accent3"/>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sz="1562">
                <a:cs typeface="+mn-ea"/>
                <a:sym typeface="+mn-lt"/>
              </a:endParaRPr>
            </a:p>
          </p:txBody>
        </p:sp>
        <p:sp>
          <p:nvSpPr>
            <p:cNvPr id="24" name="Freeform 21"/>
            <p:cNvSpPr>
              <a:spLocks noEditPoints="1"/>
            </p:cNvSpPr>
            <p:nvPr/>
          </p:nvSpPr>
          <p:spPr bwMode="auto">
            <a:xfrm>
              <a:off x="5055861" y="1982244"/>
              <a:ext cx="450420" cy="306102"/>
            </a:xfrm>
            <a:custGeom>
              <a:avLst/>
              <a:gdLst/>
              <a:ahLst/>
              <a:cxnLst>
                <a:cxn ang="0">
                  <a:pos x="389" y="347"/>
                </a:cxn>
                <a:cxn ang="0">
                  <a:pos x="389" y="371"/>
                </a:cxn>
                <a:cxn ang="0">
                  <a:pos x="619" y="283"/>
                </a:cxn>
                <a:cxn ang="0">
                  <a:pos x="611" y="420"/>
                </a:cxn>
                <a:cxn ang="0">
                  <a:pos x="73" y="411"/>
                </a:cxn>
                <a:cxn ang="0">
                  <a:pos x="67" y="359"/>
                </a:cxn>
                <a:cxn ang="0">
                  <a:pos x="30" y="362"/>
                </a:cxn>
                <a:cxn ang="0">
                  <a:pos x="8" y="370"/>
                </a:cxn>
                <a:cxn ang="0">
                  <a:pos x="0" y="84"/>
                </a:cxn>
                <a:cxn ang="0">
                  <a:pos x="7" y="8"/>
                </a:cxn>
                <a:cxn ang="0">
                  <a:pos x="23" y="8"/>
                </a:cxn>
                <a:cxn ang="0">
                  <a:pos x="30" y="84"/>
                </a:cxn>
                <a:cxn ang="0">
                  <a:pos x="67" y="334"/>
                </a:cxn>
                <a:cxn ang="0">
                  <a:pos x="73" y="283"/>
                </a:cxn>
                <a:cxn ang="0">
                  <a:pos x="169" y="275"/>
                </a:cxn>
                <a:cxn ang="0">
                  <a:pos x="185" y="321"/>
                </a:cxn>
                <a:cxn ang="0">
                  <a:pos x="214" y="275"/>
                </a:cxn>
                <a:cxn ang="0">
                  <a:pos x="231" y="321"/>
                </a:cxn>
                <a:cxn ang="0">
                  <a:pos x="262" y="275"/>
                </a:cxn>
                <a:cxn ang="0">
                  <a:pos x="278" y="321"/>
                </a:cxn>
                <a:cxn ang="0">
                  <a:pos x="611" y="275"/>
                </a:cxn>
                <a:cxn ang="0">
                  <a:pos x="435" y="321"/>
                </a:cxn>
                <a:cxn ang="0">
                  <a:pos x="545" y="301"/>
                </a:cxn>
                <a:cxn ang="0">
                  <a:pos x="435" y="321"/>
                </a:cxn>
                <a:cxn ang="0">
                  <a:pos x="150" y="340"/>
                </a:cxn>
                <a:cxn ang="0">
                  <a:pos x="548" y="377"/>
                </a:cxn>
                <a:cxn ang="0">
                  <a:pos x="447" y="371"/>
                </a:cxn>
                <a:cxn ang="0">
                  <a:pos x="447" y="347"/>
                </a:cxn>
                <a:cxn ang="0">
                  <a:pos x="447" y="371"/>
                </a:cxn>
                <a:cxn ang="0">
                  <a:pos x="520" y="359"/>
                </a:cxn>
                <a:cxn ang="0">
                  <a:pos x="496" y="359"/>
                </a:cxn>
                <a:cxn ang="0">
                  <a:pos x="508" y="371"/>
                </a:cxn>
              </a:cxnLst>
              <a:rect l="0" t="0" r="r" b="b"/>
              <a:pathLst>
                <a:path w="619" h="420">
                  <a:moveTo>
                    <a:pt x="377" y="359"/>
                  </a:moveTo>
                  <a:cubicBezTo>
                    <a:pt x="377" y="353"/>
                    <a:pt x="382" y="347"/>
                    <a:pt x="389" y="347"/>
                  </a:cubicBezTo>
                  <a:cubicBezTo>
                    <a:pt x="395" y="347"/>
                    <a:pt x="400" y="353"/>
                    <a:pt x="400" y="359"/>
                  </a:cubicBezTo>
                  <a:cubicBezTo>
                    <a:pt x="400" y="365"/>
                    <a:pt x="395" y="371"/>
                    <a:pt x="389" y="371"/>
                  </a:cubicBezTo>
                  <a:cubicBezTo>
                    <a:pt x="382" y="371"/>
                    <a:pt x="377" y="365"/>
                    <a:pt x="377" y="359"/>
                  </a:cubicBezTo>
                  <a:close/>
                  <a:moveTo>
                    <a:pt x="619" y="283"/>
                  </a:moveTo>
                  <a:cubicBezTo>
                    <a:pt x="619" y="411"/>
                    <a:pt x="619" y="411"/>
                    <a:pt x="619" y="411"/>
                  </a:cubicBezTo>
                  <a:cubicBezTo>
                    <a:pt x="619" y="416"/>
                    <a:pt x="615" y="420"/>
                    <a:pt x="611" y="420"/>
                  </a:cubicBezTo>
                  <a:cubicBezTo>
                    <a:pt x="81" y="420"/>
                    <a:pt x="81" y="420"/>
                    <a:pt x="81" y="420"/>
                  </a:cubicBezTo>
                  <a:cubicBezTo>
                    <a:pt x="77" y="420"/>
                    <a:pt x="73" y="416"/>
                    <a:pt x="73" y="411"/>
                  </a:cubicBezTo>
                  <a:cubicBezTo>
                    <a:pt x="73" y="357"/>
                    <a:pt x="73" y="357"/>
                    <a:pt x="73" y="357"/>
                  </a:cubicBezTo>
                  <a:cubicBezTo>
                    <a:pt x="71" y="358"/>
                    <a:pt x="69" y="359"/>
                    <a:pt x="67" y="359"/>
                  </a:cubicBezTo>
                  <a:cubicBezTo>
                    <a:pt x="30" y="359"/>
                    <a:pt x="30" y="359"/>
                    <a:pt x="30" y="359"/>
                  </a:cubicBezTo>
                  <a:cubicBezTo>
                    <a:pt x="30" y="362"/>
                    <a:pt x="30" y="362"/>
                    <a:pt x="30" y="362"/>
                  </a:cubicBezTo>
                  <a:cubicBezTo>
                    <a:pt x="30" y="367"/>
                    <a:pt x="26" y="370"/>
                    <a:pt x="22" y="370"/>
                  </a:cubicBezTo>
                  <a:cubicBezTo>
                    <a:pt x="8" y="370"/>
                    <a:pt x="8" y="370"/>
                    <a:pt x="8" y="370"/>
                  </a:cubicBezTo>
                  <a:cubicBezTo>
                    <a:pt x="4" y="370"/>
                    <a:pt x="0" y="367"/>
                    <a:pt x="0" y="362"/>
                  </a:cubicBezTo>
                  <a:cubicBezTo>
                    <a:pt x="0" y="84"/>
                    <a:pt x="0" y="84"/>
                    <a:pt x="0" y="84"/>
                  </a:cubicBezTo>
                  <a:cubicBezTo>
                    <a:pt x="0" y="80"/>
                    <a:pt x="3" y="77"/>
                    <a:pt x="7" y="76"/>
                  </a:cubicBezTo>
                  <a:cubicBezTo>
                    <a:pt x="7" y="8"/>
                    <a:pt x="7" y="8"/>
                    <a:pt x="7" y="8"/>
                  </a:cubicBezTo>
                  <a:cubicBezTo>
                    <a:pt x="7" y="4"/>
                    <a:pt x="10" y="0"/>
                    <a:pt x="15" y="0"/>
                  </a:cubicBezTo>
                  <a:cubicBezTo>
                    <a:pt x="19" y="0"/>
                    <a:pt x="23" y="4"/>
                    <a:pt x="23" y="8"/>
                  </a:cubicBezTo>
                  <a:cubicBezTo>
                    <a:pt x="23" y="76"/>
                    <a:pt x="23" y="76"/>
                    <a:pt x="23" y="76"/>
                  </a:cubicBezTo>
                  <a:cubicBezTo>
                    <a:pt x="27" y="77"/>
                    <a:pt x="30" y="80"/>
                    <a:pt x="30" y="84"/>
                  </a:cubicBezTo>
                  <a:cubicBezTo>
                    <a:pt x="30" y="334"/>
                    <a:pt x="30" y="334"/>
                    <a:pt x="30" y="334"/>
                  </a:cubicBezTo>
                  <a:cubicBezTo>
                    <a:pt x="67" y="334"/>
                    <a:pt x="67" y="334"/>
                    <a:pt x="67" y="334"/>
                  </a:cubicBezTo>
                  <a:cubicBezTo>
                    <a:pt x="69" y="334"/>
                    <a:pt x="71" y="335"/>
                    <a:pt x="73" y="336"/>
                  </a:cubicBezTo>
                  <a:cubicBezTo>
                    <a:pt x="73" y="283"/>
                    <a:pt x="73" y="283"/>
                    <a:pt x="73" y="283"/>
                  </a:cubicBezTo>
                  <a:cubicBezTo>
                    <a:pt x="73" y="279"/>
                    <a:pt x="77" y="275"/>
                    <a:pt x="81" y="275"/>
                  </a:cubicBezTo>
                  <a:cubicBezTo>
                    <a:pt x="169" y="275"/>
                    <a:pt x="169" y="275"/>
                    <a:pt x="169" y="275"/>
                  </a:cubicBezTo>
                  <a:cubicBezTo>
                    <a:pt x="169" y="321"/>
                    <a:pt x="169" y="321"/>
                    <a:pt x="169" y="321"/>
                  </a:cubicBezTo>
                  <a:cubicBezTo>
                    <a:pt x="185" y="321"/>
                    <a:pt x="185" y="321"/>
                    <a:pt x="185" y="321"/>
                  </a:cubicBezTo>
                  <a:cubicBezTo>
                    <a:pt x="185" y="275"/>
                    <a:pt x="185" y="275"/>
                    <a:pt x="185" y="275"/>
                  </a:cubicBezTo>
                  <a:cubicBezTo>
                    <a:pt x="214" y="275"/>
                    <a:pt x="214" y="275"/>
                    <a:pt x="214" y="275"/>
                  </a:cubicBezTo>
                  <a:cubicBezTo>
                    <a:pt x="214" y="321"/>
                    <a:pt x="214" y="321"/>
                    <a:pt x="214" y="321"/>
                  </a:cubicBezTo>
                  <a:cubicBezTo>
                    <a:pt x="231" y="321"/>
                    <a:pt x="231" y="321"/>
                    <a:pt x="231" y="321"/>
                  </a:cubicBezTo>
                  <a:cubicBezTo>
                    <a:pt x="231" y="275"/>
                    <a:pt x="231" y="275"/>
                    <a:pt x="231" y="275"/>
                  </a:cubicBezTo>
                  <a:cubicBezTo>
                    <a:pt x="262" y="275"/>
                    <a:pt x="262" y="275"/>
                    <a:pt x="262" y="275"/>
                  </a:cubicBezTo>
                  <a:cubicBezTo>
                    <a:pt x="262" y="321"/>
                    <a:pt x="262" y="321"/>
                    <a:pt x="262" y="321"/>
                  </a:cubicBezTo>
                  <a:cubicBezTo>
                    <a:pt x="278" y="321"/>
                    <a:pt x="278" y="321"/>
                    <a:pt x="278" y="321"/>
                  </a:cubicBezTo>
                  <a:cubicBezTo>
                    <a:pt x="278" y="275"/>
                    <a:pt x="278" y="275"/>
                    <a:pt x="278" y="275"/>
                  </a:cubicBezTo>
                  <a:cubicBezTo>
                    <a:pt x="611" y="275"/>
                    <a:pt x="611" y="275"/>
                    <a:pt x="611" y="275"/>
                  </a:cubicBezTo>
                  <a:cubicBezTo>
                    <a:pt x="615" y="275"/>
                    <a:pt x="619" y="279"/>
                    <a:pt x="619" y="283"/>
                  </a:cubicBezTo>
                  <a:close/>
                  <a:moveTo>
                    <a:pt x="435" y="321"/>
                  </a:moveTo>
                  <a:cubicBezTo>
                    <a:pt x="545" y="321"/>
                    <a:pt x="545" y="321"/>
                    <a:pt x="545" y="321"/>
                  </a:cubicBezTo>
                  <a:cubicBezTo>
                    <a:pt x="545" y="301"/>
                    <a:pt x="545" y="301"/>
                    <a:pt x="545" y="301"/>
                  </a:cubicBezTo>
                  <a:cubicBezTo>
                    <a:pt x="435" y="301"/>
                    <a:pt x="435" y="301"/>
                    <a:pt x="435" y="301"/>
                  </a:cubicBezTo>
                  <a:lnTo>
                    <a:pt x="435" y="321"/>
                  </a:lnTo>
                  <a:close/>
                  <a:moveTo>
                    <a:pt x="548" y="340"/>
                  </a:moveTo>
                  <a:cubicBezTo>
                    <a:pt x="150" y="340"/>
                    <a:pt x="150" y="340"/>
                    <a:pt x="150" y="340"/>
                  </a:cubicBezTo>
                  <a:cubicBezTo>
                    <a:pt x="150" y="377"/>
                    <a:pt x="150" y="377"/>
                    <a:pt x="150" y="377"/>
                  </a:cubicBezTo>
                  <a:cubicBezTo>
                    <a:pt x="548" y="377"/>
                    <a:pt x="548" y="377"/>
                    <a:pt x="548" y="377"/>
                  </a:cubicBezTo>
                  <a:lnTo>
                    <a:pt x="548" y="340"/>
                  </a:lnTo>
                  <a:close/>
                  <a:moveTo>
                    <a:pt x="447" y="371"/>
                  </a:moveTo>
                  <a:cubicBezTo>
                    <a:pt x="453" y="371"/>
                    <a:pt x="458" y="365"/>
                    <a:pt x="458" y="359"/>
                  </a:cubicBezTo>
                  <a:cubicBezTo>
                    <a:pt x="458" y="353"/>
                    <a:pt x="453" y="347"/>
                    <a:pt x="447" y="347"/>
                  </a:cubicBezTo>
                  <a:cubicBezTo>
                    <a:pt x="440" y="347"/>
                    <a:pt x="435" y="353"/>
                    <a:pt x="435" y="359"/>
                  </a:cubicBezTo>
                  <a:cubicBezTo>
                    <a:pt x="435" y="365"/>
                    <a:pt x="440" y="371"/>
                    <a:pt x="447" y="371"/>
                  </a:cubicBezTo>
                  <a:close/>
                  <a:moveTo>
                    <a:pt x="508" y="371"/>
                  </a:moveTo>
                  <a:cubicBezTo>
                    <a:pt x="515" y="371"/>
                    <a:pt x="520" y="365"/>
                    <a:pt x="520" y="359"/>
                  </a:cubicBezTo>
                  <a:cubicBezTo>
                    <a:pt x="520" y="353"/>
                    <a:pt x="515" y="347"/>
                    <a:pt x="508" y="347"/>
                  </a:cubicBezTo>
                  <a:cubicBezTo>
                    <a:pt x="502" y="347"/>
                    <a:pt x="496" y="353"/>
                    <a:pt x="496" y="359"/>
                  </a:cubicBezTo>
                  <a:cubicBezTo>
                    <a:pt x="496" y="365"/>
                    <a:pt x="502" y="371"/>
                    <a:pt x="508" y="371"/>
                  </a:cubicBezTo>
                  <a:close/>
                  <a:moveTo>
                    <a:pt x="508" y="371"/>
                  </a:moveTo>
                  <a:cubicBezTo>
                    <a:pt x="508" y="371"/>
                    <a:pt x="508" y="371"/>
                    <a:pt x="508" y="371"/>
                  </a:cubicBezTo>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sp>
        <p:nvSpPr>
          <p:cNvPr id="25" name="TextBox 31"/>
          <p:cNvSpPr txBox="1"/>
          <p:nvPr/>
        </p:nvSpPr>
        <p:spPr>
          <a:xfrm>
            <a:off x="1121037" y="3096371"/>
            <a:ext cx="2998903" cy="1030988"/>
          </a:xfrm>
          <a:prstGeom prst="rect">
            <a:avLst/>
          </a:prstGeom>
          <a:noFill/>
        </p:spPr>
        <p:txBody>
          <a:bodyPr wrap="square" rtlCol="0">
            <a:spAutoFit/>
          </a:bodyPr>
          <a:lstStyle/>
          <a:p>
            <a:pPr algn="r"/>
            <a:r>
              <a:rPr lang="id-ID" sz="1708" b="1" dirty="0">
                <a:solidFill>
                  <a:schemeClr val="accent2"/>
                </a:solidFill>
                <a:cs typeface="+mn-ea"/>
                <a:sym typeface="+mn-lt"/>
              </a:rPr>
              <a:t>Mind Map </a:t>
            </a:r>
            <a:endParaRPr lang="en-US" sz="1708" b="1" dirty="0">
              <a:solidFill>
                <a:schemeClr val="accent2"/>
              </a:solidFill>
              <a:cs typeface="+mn-ea"/>
              <a:sym typeface="+mn-lt"/>
            </a:endParaRPr>
          </a:p>
          <a:p>
            <a:pPr algn="r"/>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26" name="TextBox 32"/>
          <p:cNvSpPr txBox="1"/>
          <p:nvPr/>
        </p:nvSpPr>
        <p:spPr>
          <a:xfrm>
            <a:off x="8072060" y="3096371"/>
            <a:ext cx="2998903" cy="1030988"/>
          </a:xfrm>
          <a:prstGeom prst="rect">
            <a:avLst/>
          </a:prstGeom>
          <a:noFill/>
        </p:spPr>
        <p:txBody>
          <a:bodyPr wrap="square" rtlCol="0">
            <a:spAutoFit/>
          </a:bodyPr>
          <a:lstStyle/>
          <a:p>
            <a:r>
              <a:rPr lang="id-ID" sz="1708" b="1" dirty="0">
                <a:solidFill>
                  <a:schemeClr val="accent3"/>
                </a:solidFill>
                <a:cs typeface="+mn-ea"/>
                <a:sym typeface="+mn-lt"/>
              </a:rPr>
              <a:t>Mind Map </a:t>
            </a:r>
            <a:endParaRPr lang="en-US" sz="1708" b="1" dirty="0">
              <a:solidFill>
                <a:schemeClr val="accent3"/>
              </a:solidFill>
              <a:cs typeface="+mn-ea"/>
              <a:sym typeface="+mn-lt"/>
            </a:endParaRPr>
          </a:p>
          <a:p>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27" name="TextBox 33"/>
          <p:cNvSpPr txBox="1"/>
          <p:nvPr/>
        </p:nvSpPr>
        <p:spPr>
          <a:xfrm>
            <a:off x="547534" y="4397484"/>
            <a:ext cx="2998903" cy="1030988"/>
          </a:xfrm>
          <a:prstGeom prst="rect">
            <a:avLst/>
          </a:prstGeom>
          <a:noFill/>
        </p:spPr>
        <p:txBody>
          <a:bodyPr wrap="square" rtlCol="0">
            <a:spAutoFit/>
          </a:bodyPr>
          <a:lstStyle/>
          <a:p>
            <a:pPr algn="r"/>
            <a:r>
              <a:rPr lang="id-ID" sz="1708" b="1" dirty="0">
                <a:solidFill>
                  <a:schemeClr val="accent5"/>
                </a:solidFill>
                <a:cs typeface="+mn-ea"/>
                <a:sym typeface="+mn-lt"/>
              </a:rPr>
              <a:t>Mind Map </a:t>
            </a:r>
            <a:endParaRPr lang="en-US" sz="1708" b="1" dirty="0">
              <a:solidFill>
                <a:schemeClr val="accent5"/>
              </a:solidFill>
              <a:cs typeface="+mn-ea"/>
              <a:sym typeface="+mn-lt"/>
            </a:endParaRPr>
          </a:p>
          <a:p>
            <a:pPr algn="r"/>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28" name="TextBox 34"/>
          <p:cNvSpPr txBox="1"/>
          <p:nvPr/>
        </p:nvSpPr>
        <p:spPr>
          <a:xfrm>
            <a:off x="8614567" y="4397484"/>
            <a:ext cx="2998903" cy="1030988"/>
          </a:xfrm>
          <a:prstGeom prst="rect">
            <a:avLst/>
          </a:prstGeom>
          <a:noFill/>
        </p:spPr>
        <p:txBody>
          <a:bodyPr wrap="square" rtlCol="0">
            <a:spAutoFit/>
          </a:bodyPr>
          <a:lstStyle/>
          <a:p>
            <a:r>
              <a:rPr lang="id-ID" sz="1708" b="1" dirty="0">
                <a:solidFill>
                  <a:schemeClr val="accent4"/>
                </a:solidFill>
                <a:cs typeface="+mn-ea"/>
                <a:sym typeface="+mn-lt"/>
              </a:rPr>
              <a:t>Mind Map </a:t>
            </a:r>
            <a:endParaRPr lang="en-US" sz="1708" b="1" dirty="0">
              <a:solidFill>
                <a:schemeClr val="accent4"/>
              </a:solidFill>
              <a:cs typeface="+mn-ea"/>
              <a:sym typeface="+mn-lt"/>
            </a:endParaRPr>
          </a:p>
          <a:p>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29" name="TextBox 35"/>
          <p:cNvSpPr txBox="1"/>
          <p:nvPr/>
        </p:nvSpPr>
        <p:spPr>
          <a:xfrm>
            <a:off x="6560955" y="1996132"/>
            <a:ext cx="2998903" cy="1030988"/>
          </a:xfrm>
          <a:prstGeom prst="rect">
            <a:avLst/>
          </a:prstGeom>
          <a:noFill/>
        </p:spPr>
        <p:txBody>
          <a:bodyPr wrap="square" rtlCol="0">
            <a:spAutoFit/>
          </a:bodyPr>
          <a:lstStyle/>
          <a:p>
            <a:r>
              <a:rPr lang="id-ID" sz="1708" b="1" dirty="0">
                <a:solidFill>
                  <a:schemeClr val="accent1"/>
                </a:solidFill>
                <a:cs typeface="+mn-ea"/>
                <a:sym typeface="+mn-lt"/>
              </a:rPr>
              <a:t>Mind Map </a:t>
            </a:r>
            <a:endParaRPr lang="en-US" sz="1708" b="1" dirty="0">
              <a:solidFill>
                <a:schemeClr val="accent1"/>
              </a:solidFill>
              <a:cs typeface="+mn-ea"/>
              <a:sym typeface="+mn-lt"/>
            </a:endParaRPr>
          </a:p>
          <a:p>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pic>
        <p:nvPicPr>
          <p:cNvPr id="38" name="图片 37"/>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39"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0"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3293250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23" presetClass="entr" presetSubtype="16"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childTnLst>
                                </p:cTn>
                              </p:par>
                            </p:childTnLst>
                          </p:cTn>
                        </p:par>
                        <p:par>
                          <p:cTn id="45" fill="hold">
                            <p:stCondLst>
                              <p:cond delay="4500"/>
                            </p:stCondLst>
                            <p:childTnLst>
                              <p:par>
                                <p:cTn id="46" presetID="22" presetClass="entr" presetSubtype="2"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childTnLst>
                          </p:cTn>
                        </p:par>
                        <p:par>
                          <p:cTn id="49" fill="hold">
                            <p:stCondLst>
                              <p:cond delay="5000"/>
                            </p:stCondLst>
                            <p:childTnLst>
                              <p:par>
                                <p:cTn id="50" presetID="23" presetClass="entr" presetSubtype="16"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5"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56"/>
          <p:cNvGrpSpPr/>
          <p:nvPr/>
        </p:nvGrpSpPr>
        <p:grpSpPr>
          <a:xfrm>
            <a:off x="4986184" y="2971940"/>
            <a:ext cx="2214603" cy="2216279"/>
            <a:chOff x="3662579" y="1989784"/>
            <a:chExt cx="1814720" cy="1816093"/>
          </a:xfrm>
        </p:grpSpPr>
        <p:sp>
          <p:nvSpPr>
            <p:cNvPr id="3" name="Oval 13"/>
            <p:cNvSpPr>
              <a:spLocks noChangeArrowheads="1"/>
            </p:cNvSpPr>
            <p:nvPr/>
          </p:nvSpPr>
          <p:spPr bwMode="auto">
            <a:xfrm>
              <a:off x="3662579" y="1989784"/>
              <a:ext cx="1814720" cy="1816093"/>
            </a:xfrm>
            <a:prstGeom prst="ellipse">
              <a:avLst/>
            </a:prstGeom>
            <a:solidFill>
              <a:schemeClr val="tx1">
                <a:lumMod val="25000"/>
                <a:lumOff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4" name="Oval 14"/>
            <p:cNvSpPr>
              <a:spLocks noChangeArrowheads="1"/>
            </p:cNvSpPr>
            <p:nvPr/>
          </p:nvSpPr>
          <p:spPr bwMode="auto">
            <a:xfrm>
              <a:off x="3887874" y="2215078"/>
              <a:ext cx="1365504" cy="1366878"/>
            </a:xfrm>
            <a:prstGeom prst="ellipse">
              <a:avLst/>
            </a:prstGeom>
            <a:solidFill>
              <a:schemeClr val="bg1"/>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nvGrpSpPr>
          <p:cNvPr id="5" name="Group 77"/>
          <p:cNvGrpSpPr/>
          <p:nvPr/>
        </p:nvGrpSpPr>
        <p:grpSpPr>
          <a:xfrm>
            <a:off x="6818554" y="4847896"/>
            <a:ext cx="1660342" cy="911993"/>
            <a:chOff x="5164085" y="3824753"/>
            <a:chExt cx="1360540" cy="747318"/>
          </a:xfrm>
        </p:grpSpPr>
        <p:sp>
          <p:nvSpPr>
            <p:cNvPr id="6" name="Freeform 10"/>
            <p:cNvSpPr>
              <a:spLocks/>
            </p:cNvSpPr>
            <p:nvPr/>
          </p:nvSpPr>
          <p:spPr bwMode="auto">
            <a:xfrm>
              <a:off x="5164085" y="3824753"/>
              <a:ext cx="446468" cy="747318"/>
            </a:xfrm>
            <a:custGeom>
              <a:avLst/>
              <a:gdLst>
                <a:gd name="T0" fmla="*/ 325 w 325"/>
                <a:gd name="T1" fmla="*/ 544 h 544"/>
                <a:gd name="T2" fmla="*/ 0 w 325"/>
                <a:gd name="T3" fmla="*/ 41 h 544"/>
                <a:gd name="T4" fmla="*/ 41 w 325"/>
                <a:gd name="T5" fmla="*/ 0 h 544"/>
                <a:gd name="T6" fmla="*/ 325 w 325"/>
                <a:gd name="T7" fmla="*/ 136 h 544"/>
                <a:gd name="T8" fmla="*/ 325 w 325"/>
                <a:gd name="T9" fmla="*/ 544 h 544"/>
              </a:gdLst>
              <a:ahLst/>
              <a:cxnLst>
                <a:cxn ang="0">
                  <a:pos x="T0" y="T1"/>
                </a:cxn>
                <a:cxn ang="0">
                  <a:pos x="T2" y="T3"/>
                </a:cxn>
                <a:cxn ang="0">
                  <a:pos x="T4" y="T5"/>
                </a:cxn>
                <a:cxn ang="0">
                  <a:pos x="T6" y="T7"/>
                </a:cxn>
                <a:cxn ang="0">
                  <a:pos x="T8" y="T9"/>
                </a:cxn>
              </a:cxnLst>
              <a:rect l="0" t="0" r="r" b="b"/>
              <a:pathLst>
                <a:path w="325" h="544">
                  <a:moveTo>
                    <a:pt x="325" y="544"/>
                  </a:moveTo>
                  <a:lnTo>
                    <a:pt x="0" y="41"/>
                  </a:lnTo>
                  <a:lnTo>
                    <a:pt x="41" y="0"/>
                  </a:lnTo>
                  <a:lnTo>
                    <a:pt x="325" y="136"/>
                  </a:lnTo>
                  <a:lnTo>
                    <a:pt x="325" y="544"/>
                  </a:lnTo>
                  <a:close/>
                </a:path>
              </a:pathLst>
            </a:custGeom>
            <a:solidFill>
              <a:schemeClr val="accent6">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nvGrpSpPr>
            <p:cNvPr id="7" name="Group 71"/>
            <p:cNvGrpSpPr/>
            <p:nvPr/>
          </p:nvGrpSpPr>
          <p:grpSpPr>
            <a:xfrm>
              <a:off x="5610225" y="4007380"/>
              <a:ext cx="914400" cy="558446"/>
              <a:chOff x="5610225" y="4007380"/>
              <a:chExt cx="914400" cy="558446"/>
            </a:xfrm>
          </p:grpSpPr>
          <p:sp>
            <p:nvSpPr>
              <p:cNvPr id="8" name="Rectangle 42"/>
              <p:cNvSpPr/>
              <p:nvPr/>
            </p:nvSpPr>
            <p:spPr>
              <a:xfrm>
                <a:off x="5610225" y="4007380"/>
                <a:ext cx="914400" cy="55844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9" name="Freeform 13"/>
              <p:cNvSpPr>
                <a:spLocks noEditPoints="1"/>
              </p:cNvSpPr>
              <p:nvPr/>
            </p:nvSpPr>
            <p:spPr bwMode="auto">
              <a:xfrm>
                <a:off x="5940837" y="4160016"/>
                <a:ext cx="253176" cy="253174"/>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grpSp>
      <p:grpSp>
        <p:nvGrpSpPr>
          <p:cNvPr id="10" name="Group 74"/>
          <p:cNvGrpSpPr/>
          <p:nvPr/>
        </p:nvGrpSpPr>
        <p:grpSpPr>
          <a:xfrm>
            <a:off x="3709232" y="4847896"/>
            <a:ext cx="1659186" cy="911993"/>
            <a:chOff x="2616200" y="3824753"/>
            <a:chExt cx="1359593" cy="747318"/>
          </a:xfrm>
        </p:grpSpPr>
        <p:sp>
          <p:nvSpPr>
            <p:cNvPr id="11" name="Freeform 12"/>
            <p:cNvSpPr>
              <a:spLocks/>
            </p:cNvSpPr>
            <p:nvPr/>
          </p:nvSpPr>
          <p:spPr bwMode="auto">
            <a:xfrm>
              <a:off x="3527952" y="3824753"/>
              <a:ext cx="447841" cy="747318"/>
            </a:xfrm>
            <a:custGeom>
              <a:avLst/>
              <a:gdLst>
                <a:gd name="T0" fmla="*/ 0 w 326"/>
                <a:gd name="T1" fmla="*/ 544 h 544"/>
                <a:gd name="T2" fmla="*/ 326 w 326"/>
                <a:gd name="T3" fmla="*/ 41 h 544"/>
                <a:gd name="T4" fmla="*/ 284 w 326"/>
                <a:gd name="T5" fmla="*/ 0 h 544"/>
                <a:gd name="T6" fmla="*/ 0 w 326"/>
                <a:gd name="T7" fmla="*/ 136 h 544"/>
                <a:gd name="T8" fmla="*/ 0 w 326"/>
                <a:gd name="T9" fmla="*/ 544 h 544"/>
              </a:gdLst>
              <a:ahLst/>
              <a:cxnLst>
                <a:cxn ang="0">
                  <a:pos x="T0" y="T1"/>
                </a:cxn>
                <a:cxn ang="0">
                  <a:pos x="T2" y="T3"/>
                </a:cxn>
                <a:cxn ang="0">
                  <a:pos x="T4" y="T5"/>
                </a:cxn>
                <a:cxn ang="0">
                  <a:pos x="T6" y="T7"/>
                </a:cxn>
                <a:cxn ang="0">
                  <a:pos x="T8" y="T9"/>
                </a:cxn>
              </a:cxnLst>
              <a:rect l="0" t="0" r="r" b="b"/>
              <a:pathLst>
                <a:path w="326" h="544">
                  <a:moveTo>
                    <a:pt x="0" y="544"/>
                  </a:moveTo>
                  <a:lnTo>
                    <a:pt x="326" y="41"/>
                  </a:lnTo>
                  <a:lnTo>
                    <a:pt x="284" y="0"/>
                  </a:lnTo>
                  <a:lnTo>
                    <a:pt x="0" y="136"/>
                  </a:lnTo>
                  <a:lnTo>
                    <a:pt x="0" y="544"/>
                  </a:lnTo>
                  <a:close/>
                </a:path>
              </a:pathLst>
            </a:custGeom>
            <a:solidFill>
              <a:schemeClr val="accent1">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nvGrpSpPr>
            <p:cNvPr id="12" name="Group 73"/>
            <p:cNvGrpSpPr/>
            <p:nvPr/>
          </p:nvGrpSpPr>
          <p:grpSpPr>
            <a:xfrm>
              <a:off x="2616200" y="4007380"/>
              <a:ext cx="914400" cy="558446"/>
              <a:chOff x="2616200" y="4007380"/>
              <a:chExt cx="914400" cy="558446"/>
            </a:xfrm>
          </p:grpSpPr>
          <p:sp>
            <p:nvSpPr>
              <p:cNvPr id="13" name="Rectangle 41"/>
              <p:cNvSpPr/>
              <p:nvPr/>
            </p:nvSpPr>
            <p:spPr>
              <a:xfrm>
                <a:off x="2616200" y="4007380"/>
                <a:ext cx="914400" cy="55844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14" name="Freeform 52"/>
              <p:cNvSpPr>
                <a:spLocks noEditPoints="1"/>
              </p:cNvSpPr>
              <p:nvPr/>
            </p:nvSpPr>
            <p:spPr bwMode="auto">
              <a:xfrm>
                <a:off x="2934345" y="4137000"/>
                <a:ext cx="278110" cy="29920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grpSp>
      <p:grpSp>
        <p:nvGrpSpPr>
          <p:cNvPr id="15" name="Group 69"/>
          <p:cNvGrpSpPr/>
          <p:nvPr/>
        </p:nvGrpSpPr>
        <p:grpSpPr>
          <a:xfrm>
            <a:off x="3716979" y="2410325"/>
            <a:ext cx="1661497" cy="911993"/>
            <a:chOff x="2622550" y="1827325"/>
            <a:chExt cx="1361486" cy="747318"/>
          </a:xfrm>
        </p:grpSpPr>
        <p:sp>
          <p:nvSpPr>
            <p:cNvPr id="16" name="Freeform 8"/>
            <p:cNvSpPr>
              <a:spLocks/>
            </p:cNvSpPr>
            <p:nvPr/>
          </p:nvSpPr>
          <p:spPr bwMode="auto">
            <a:xfrm>
              <a:off x="3536195" y="1827325"/>
              <a:ext cx="447841" cy="747318"/>
            </a:xfrm>
            <a:custGeom>
              <a:avLst/>
              <a:gdLst>
                <a:gd name="T0" fmla="*/ 0 w 326"/>
                <a:gd name="T1" fmla="*/ 0 h 544"/>
                <a:gd name="T2" fmla="*/ 326 w 326"/>
                <a:gd name="T3" fmla="*/ 504 h 544"/>
                <a:gd name="T4" fmla="*/ 284 w 326"/>
                <a:gd name="T5" fmla="*/ 544 h 544"/>
                <a:gd name="T6" fmla="*/ 0 w 326"/>
                <a:gd name="T7" fmla="*/ 408 h 544"/>
                <a:gd name="T8" fmla="*/ 0 w 326"/>
                <a:gd name="T9" fmla="*/ 0 h 544"/>
              </a:gdLst>
              <a:ahLst/>
              <a:cxnLst>
                <a:cxn ang="0">
                  <a:pos x="T0" y="T1"/>
                </a:cxn>
                <a:cxn ang="0">
                  <a:pos x="T2" y="T3"/>
                </a:cxn>
                <a:cxn ang="0">
                  <a:pos x="T4" y="T5"/>
                </a:cxn>
                <a:cxn ang="0">
                  <a:pos x="T6" y="T7"/>
                </a:cxn>
                <a:cxn ang="0">
                  <a:pos x="T8" y="T9"/>
                </a:cxn>
              </a:cxnLst>
              <a:rect l="0" t="0" r="r" b="b"/>
              <a:pathLst>
                <a:path w="326" h="544">
                  <a:moveTo>
                    <a:pt x="0" y="0"/>
                  </a:moveTo>
                  <a:lnTo>
                    <a:pt x="326" y="504"/>
                  </a:lnTo>
                  <a:lnTo>
                    <a:pt x="284" y="544"/>
                  </a:lnTo>
                  <a:lnTo>
                    <a:pt x="0" y="408"/>
                  </a:lnTo>
                  <a:lnTo>
                    <a:pt x="0" y="0"/>
                  </a:lnTo>
                  <a:close/>
                </a:path>
              </a:pathLst>
            </a:custGeom>
            <a:solidFill>
              <a:schemeClr val="accent3">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sp>
          <p:nvSpPr>
            <p:cNvPr id="17" name="Rectangle 40"/>
            <p:cNvSpPr/>
            <p:nvPr/>
          </p:nvSpPr>
          <p:spPr>
            <a:xfrm>
              <a:off x="2622550" y="1830387"/>
              <a:ext cx="914400" cy="5588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18" name="Freeform 66"/>
            <p:cNvSpPr>
              <a:spLocks noEditPoints="1"/>
            </p:cNvSpPr>
            <p:nvPr/>
          </p:nvSpPr>
          <p:spPr bwMode="auto">
            <a:xfrm>
              <a:off x="2930147" y="1993748"/>
              <a:ext cx="299206" cy="232078"/>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grpSp>
        <p:nvGrpSpPr>
          <p:cNvPr id="19" name="Group 75"/>
          <p:cNvGrpSpPr/>
          <p:nvPr/>
        </p:nvGrpSpPr>
        <p:grpSpPr>
          <a:xfrm>
            <a:off x="3507751" y="3739327"/>
            <a:ext cx="1485141" cy="681502"/>
            <a:chOff x="2451100" y="2916354"/>
            <a:chExt cx="1216975" cy="558446"/>
          </a:xfrm>
        </p:grpSpPr>
        <p:sp>
          <p:nvSpPr>
            <p:cNvPr id="20" name="Freeform 18"/>
            <p:cNvSpPr>
              <a:spLocks/>
            </p:cNvSpPr>
            <p:nvPr/>
          </p:nvSpPr>
          <p:spPr bwMode="auto">
            <a:xfrm>
              <a:off x="3368598" y="2916707"/>
              <a:ext cx="299477" cy="557741"/>
            </a:xfrm>
            <a:custGeom>
              <a:avLst/>
              <a:gdLst>
                <a:gd name="T0" fmla="*/ 0 w 218"/>
                <a:gd name="T1" fmla="*/ 0 h 406"/>
                <a:gd name="T2" fmla="*/ 218 w 218"/>
                <a:gd name="T3" fmla="*/ 176 h 406"/>
                <a:gd name="T4" fmla="*/ 218 w 218"/>
                <a:gd name="T5" fmla="*/ 253 h 406"/>
                <a:gd name="T6" fmla="*/ 0 w 218"/>
                <a:gd name="T7" fmla="*/ 406 h 406"/>
                <a:gd name="T8" fmla="*/ 0 w 218"/>
                <a:gd name="T9" fmla="*/ 0 h 406"/>
              </a:gdLst>
              <a:ahLst/>
              <a:cxnLst>
                <a:cxn ang="0">
                  <a:pos x="T0" y="T1"/>
                </a:cxn>
                <a:cxn ang="0">
                  <a:pos x="T2" y="T3"/>
                </a:cxn>
                <a:cxn ang="0">
                  <a:pos x="T4" y="T5"/>
                </a:cxn>
                <a:cxn ang="0">
                  <a:pos x="T6" y="T7"/>
                </a:cxn>
                <a:cxn ang="0">
                  <a:pos x="T8" y="T9"/>
                </a:cxn>
              </a:cxnLst>
              <a:rect l="0" t="0" r="r" b="b"/>
              <a:pathLst>
                <a:path w="218" h="406">
                  <a:moveTo>
                    <a:pt x="0" y="0"/>
                  </a:moveTo>
                  <a:lnTo>
                    <a:pt x="218" y="176"/>
                  </a:lnTo>
                  <a:lnTo>
                    <a:pt x="218" y="253"/>
                  </a:lnTo>
                  <a:lnTo>
                    <a:pt x="0" y="406"/>
                  </a:lnTo>
                  <a:lnTo>
                    <a:pt x="0" y="0"/>
                  </a:lnTo>
                  <a:close/>
                </a:path>
              </a:pathLst>
            </a:custGeom>
            <a:solidFill>
              <a:schemeClr val="accent2">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nvGrpSpPr>
            <p:cNvPr id="21" name="Group 72"/>
            <p:cNvGrpSpPr/>
            <p:nvPr/>
          </p:nvGrpSpPr>
          <p:grpSpPr>
            <a:xfrm>
              <a:off x="2451100" y="2916354"/>
              <a:ext cx="914400" cy="558446"/>
              <a:chOff x="2451100" y="2916354"/>
              <a:chExt cx="914400" cy="558446"/>
            </a:xfrm>
          </p:grpSpPr>
          <p:sp>
            <p:nvSpPr>
              <p:cNvPr id="22" name="Rectangle 44"/>
              <p:cNvSpPr/>
              <p:nvPr/>
            </p:nvSpPr>
            <p:spPr>
              <a:xfrm>
                <a:off x="2451100" y="2916354"/>
                <a:ext cx="914400" cy="55844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23" name="Freeform 100"/>
              <p:cNvSpPr>
                <a:spLocks noEditPoints="1"/>
              </p:cNvSpPr>
              <p:nvPr/>
            </p:nvSpPr>
            <p:spPr bwMode="auto">
              <a:xfrm>
                <a:off x="2769246" y="3062277"/>
                <a:ext cx="278108" cy="26660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grpSp>
      <p:grpSp>
        <p:nvGrpSpPr>
          <p:cNvPr id="24" name="Group 76"/>
          <p:cNvGrpSpPr/>
          <p:nvPr/>
        </p:nvGrpSpPr>
        <p:grpSpPr>
          <a:xfrm>
            <a:off x="7200788" y="3739327"/>
            <a:ext cx="1483465" cy="681502"/>
            <a:chOff x="5477299" y="2916354"/>
            <a:chExt cx="1215601" cy="558446"/>
          </a:xfrm>
        </p:grpSpPr>
        <p:sp>
          <p:nvSpPr>
            <p:cNvPr id="25" name="Freeform 16"/>
            <p:cNvSpPr>
              <a:spLocks/>
            </p:cNvSpPr>
            <p:nvPr/>
          </p:nvSpPr>
          <p:spPr bwMode="auto">
            <a:xfrm>
              <a:off x="5477299" y="2916707"/>
              <a:ext cx="298103" cy="557741"/>
            </a:xfrm>
            <a:custGeom>
              <a:avLst/>
              <a:gdLst>
                <a:gd name="T0" fmla="*/ 217 w 217"/>
                <a:gd name="T1" fmla="*/ 0 h 406"/>
                <a:gd name="T2" fmla="*/ 0 w 217"/>
                <a:gd name="T3" fmla="*/ 176 h 406"/>
                <a:gd name="T4" fmla="*/ 0 w 217"/>
                <a:gd name="T5" fmla="*/ 253 h 406"/>
                <a:gd name="T6" fmla="*/ 217 w 217"/>
                <a:gd name="T7" fmla="*/ 406 h 406"/>
                <a:gd name="T8" fmla="*/ 217 w 217"/>
                <a:gd name="T9" fmla="*/ 0 h 406"/>
              </a:gdLst>
              <a:ahLst/>
              <a:cxnLst>
                <a:cxn ang="0">
                  <a:pos x="T0" y="T1"/>
                </a:cxn>
                <a:cxn ang="0">
                  <a:pos x="T2" y="T3"/>
                </a:cxn>
                <a:cxn ang="0">
                  <a:pos x="T4" y="T5"/>
                </a:cxn>
                <a:cxn ang="0">
                  <a:pos x="T6" y="T7"/>
                </a:cxn>
                <a:cxn ang="0">
                  <a:pos x="T8" y="T9"/>
                </a:cxn>
              </a:cxnLst>
              <a:rect l="0" t="0" r="r" b="b"/>
              <a:pathLst>
                <a:path w="217" h="406">
                  <a:moveTo>
                    <a:pt x="217" y="0"/>
                  </a:moveTo>
                  <a:lnTo>
                    <a:pt x="0" y="176"/>
                  </a:lnTo>
                  <a:lnTo>
                    <a:pt x="0" y="253"/>
                  </a:lnTo>
                  <a:lnTo>
                    <a:pt x="217" y="406"/>
                  </a:lnTo>
                  <a:lnTo>
                    <a:pt x="217" y="0"/>
                  </a:lnTo>
                  <a:close/>
                </a:path>
              </a:pathLst>
            </a:custGeom>
            <a:solidFill>
              <a:schemeClr val="accent5">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nvGrpSpPr>
            <p:cNvPr id="26" name="Group 70"/>
            <p:cNvGrpSpPr/>
            <p:nvPr/>
          </p:nvGrpSpPr>
          <p:grpSpPr>
            <a:xfrm>
              <a:off x="5778500" y="2916354"/>
              <a:ext cx="914400" cy="558446"/>
              <a:chOff x="5778500" y="2916354"/>
              <a:chExt cx="914400" cy="558446"/>
            </a:xfrm>
          </p:grpSpPr>
          <p:sp>
            <p:nvSpPr>
              <p:cNvPr id="27" name="Rectangle 43"/>
              <p:cNvSpPr/>
              <p:nvPr/>
            </p:nvSpPr>
            <p:spPr>
              <a:xfrm>
                <a:off x="5778500" y="2916354"/>
                <a:ext cx="914400" cy="55844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28" name="Freeform 40"/>
              <p:cNvSpPr>
                <a:spLocks noEditPoints="1"/>
              </p:cNvSpPr>
              <p:nvPr/>
            </p:nvSpPr>
            <p:spPr bwMode="auto">
              <a:xfrm>
                <a:off x="6103373" y="3062277"/>
                <a:ext cx="264654" cy="266600"/>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grpSp>
      <p:grpSp>
        <p:nvGrpSpPr>
          <p:cNvPr id="29" name="Group 68"/>
          <p:cNvGrpSpPr/>
          <p:nvPr/>
        </p:nvGrpSpPr>
        <p:grpSpPr>
          <a:xfrm>
            <a:off x="6828613" y="2410325"/>
            <a:ext cx="1659755" cy="911993"/>
            <a:chOff x="5172327" y="1827325"/>
            <a:chExt cx="1360059" cy="747318"/>
          </a:xfrm>
        </p:grpSpPr>
        <p:sp>
          <p:nvSpPr>
            <p:cNvPr id="30" name="Freeform 6"/>
            <p:cNvSpPr>
              <a:spLocks/>
            </p:cNvSpPr>
            <p:nvPr/>
          </p:nvSpPr>
          <p:spPr bwMode="auto">
            <a:xfrm>
              <a:off x="5172327" y="1827325"/>
              <a:ext cx="447841" cy="747318"/>
            </a:xfrm>
            <a:custGeom>
              <a:avLst/>
              <a:gdLst>
                <a:gd name="T0" fmla="*/ 326 w 326"/>
                <a:gd name="T1" fmla="*/ 0 h 544"/>
                <a:gd name="T2" fmla="*/ 0 w 326"/>
                <a:gd name="T3" fmla="*/ 504 h 544"/>
                <a:gd name="T4" fmla="*/ 42 w 326"/>
                <a:gd name="T5" fmla="*/ 544 h 544"/>
                <a:gd name="T6" fmla="*/ 326 w 326"/>
                <a:gd name="T7" fmla="*/ 408 h 544"/>
                <a:gd name="T8" fmla="*/ 326 w 326"/>
                <a:gd name="T9" fmla="*/ 0 h 544"/>
              </a:gdLst>
              <a:ahLst/>
              <a:cxnLst>
                <a:cxn ang="0">
                  <a:pos x="T0" y="T1"/>
                </a:cxn>
                <a:cxn ang="0">
                  <a:pos x="T2" y="T3"/>
                </a:cxn>
                <a:cxn ang="0">
                  <a:pos x="T4" y="T5"/>
                </a:cxn>
                <a:cxn ang="0">
                  <a:pos x="T6" y="T7"/>
                </a:cxn>
                <a:cxn ang="0">
                  <a:pos x="T8" y="T9"/>
                </a:cxn>
              </a:cxnLst>
              <a:rect l="0" t="0" r="r" b="b"/>
              <a:pathLst>
                <a:path w="326" h="544">
                  <a:moveTo>
                    <a:pt x="326" y="0"/>
                  </a:moveTo>
                  <a:lnTo>
                    <a:pt x="0" y="504"/>
                  </a:lnTo>
                  <a:lnTo>
                    <a:pt x="42" y="544"/>
                  </a:lnTo>
                  <a:lnTo>
                    <a:pt x="326" y="408"/>
                  </a:lnTo>
                  <a:lnTo>
                    <a:pt x="326" y="0"/>
                  </a:lnTo>
                  <a:close/>
                </a:path>
              </a:pathLst>
            </a:custGeom>
            <a:solidFill>
              <a:schemeClr val="accent4">
                <a:lumMod val="75000"/>
              </a:schemeClr>
            </a:solidFill>
            <a:ln>
              <a:noFill/>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nvGrpSpPr>
            <p:cNvPr id="31" name="Group 67"/>
            <p:cNvGrpSpPr/>
            <p:nvPr/>
          </p:nvGrpSpPr>
          <p:grpSpPr>
            <a:xfrm>
              <a:off x="5617986" y="1843087"/>
              <a:ext cx="914400" cy="558800"/>
              <a:chOff x="5617986" y="1843087"/>
              <a:chExt cx="914400" cy="558800"/>
            </a:xfrm>
          </p:grpSpPr>
          <p:sp>
            <p:nvSpPr>
              <p:cNvPr id="32" name="Rectangle 39"/>
              <p:cNvSpPr/>
              <p:nvPr/>
            </p:nvSpPr>
            <p:spPr>
              <a:xfrm>
                <a:off x="5617986" y="1843087"/>
                <a:ext cx="914400" cy="5588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2">
                  <a:cs typeface="+mn-ea"/>
                  <a:sym typeface="+mn-lt"/>
                </a:endParaRPr>
              </a:p>
            </p:txBody>
          </p:sp>
          <p:sp>
            <p:nvSpPr>
              <p:cNvPr id="33" name="Freeform 71"/>
              <p:cNvSpPr>
                <a:spLocks noEditPoints="1"/>
              </p:cNvSpPr>
              <p:nvPr/>
            </p:nvSpPr>
            <p:spPr bwMode="auto">
              <a:xfrm>
                <a:off x="5941439" y="1984465"/>
                <a:ext cx="267494" cy="25064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a:cs typeface="+mn-ea"/>
                  <a:sym typeface="+mn-lt"/>
                </a:endParaRPr>
              </a:p>
            </p:txBody>
          </p:sp>
        </p:grpSp>
      </p:grpSp>
      <p:sp>
        <p:nvSpPr>
          <p:cNvPr id="34" name="TextBox 78"/>
          <p:cNvSpPr txBox="1"/>
          <p:nvPr/>
        </p:nvSpPr>
        <p:spPr>
          <a:xfrm>
            <a:off x="695630" y="2333772"/>
            <a:ext cx="2998903" cy="1030988"/>
          </a:xfrm>
          <a:prstGeom prst="rect">
            <a:avLst/>
          </a:prstGeom>
          <a:noFill/>
        </p:spPr>
        <p:txBody>
          <a:bodyPr wrap="square" rtlCol="0">
            <a:spAutoFit/>
          </a:bodyPr>
          <a:lstStyle/>
          <a:p>
            <a:pPr algn="r"/>
            <a:r>
              <a:rPr lang="en-US" sz="1708" b="1" dirty="0">
                <a:solidFill>
                  <a:schemeClr val="accent3"/>
                </a:solidFill>
                <a:cs typeface="+mn-ea"/>
                <a:sym typeface="+mn-lt"/>
              </a:rPr>
              <a:t>Data Network </a:t>
            </a:r>
          </a:p>
          <a:p>
            <a:pPr algn="r"/>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35" name="TextBox 79"/>
          <p:cNvSpPr txBox="1"/>
          <p:nvPr/>
        </p:nvSpPr>
        <p:spPr>
          <a:xfrm>
            <a:off x="8511243" y="2333772"/>
            <a:ext cx="2998903" cy="1030988"/>
          </a:xfrm>
          <a:prstGeom prst="rect">
            <a:avLst/>
          </a:prstGeom>
          <a:noFill/>
        </p:spPr>
        <p:txBody>
          <a:bodyPr wrap="square" rtlCol="0">
            <a:spAutoFit/>
          </a:bodyPr>
          <a:lstStyle/>
          <a:p>
            <a:r>
              <a:rPr lang="en-US" sz="1708" b="1" dirty="0">
                <a:solidFill>
                  <a:schemeClr val="accent4"/>
                </a:solidFill>
                <a:cs typeface="+mn-ea"/>
                <a:sym typeface="+mn-lt"/>
              </a:rPr>
              <a:t>Data Network </a:t>
            </a:r>
          </a:p>
          <a:p>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36" name="TextBox 83"/>
          <p:cNvSpPr txBox="1"/>
          <p:nvPr/>
        </p:nvSpPr>
        <p:spPr>
          <a:xfrm>
            <a:off x="8693321" y="3635646"/>
            <a:ext cx="2227422" cy="862031"/>
          </a:xfrm>
          <a:prstGeom prst="rect">
            <a:avLst/>
          </a:prstGeom>
          <a:noFill/>
        </p:spPr>
        <p:txBody>
          <a:bodyPr wrap="square" rtlCol="0">
            <a:spAutoFit/>
          </a:bodyPr>
          <a:lstStyle/>
          <a:p>
            <a:r>
              <a:rPr lang="en-US" sz="1708" b="1" dirty="0">
                <a:solidFill>
                  <a:schemeClr val="accent5"/>
                </a:solidFill>
                <a:cs typeface="+mn-ea"/>
                <a:sym typeface="+mn-lt"/>
              </a:rPr>
              <a:t>Data Network </a:t>
            </a:r>
          </a:p>
          <a:p>
            <a:pPr algn="just"/>
            <a:r>
              <a:rPr lang="en-US" sz="1098" b="1" dirty="0">
                <a:solidFill>
                  <a:schemeClr val="tx1">
                    <a:lumMod val="50000"/>
                    <a:lumOff val="50000"/>
                  </a:schemeClr>
                </a:solidFill>
                <a:cs typeface="+mn-ea"/>
                <a:sym typeface="+mn-lt"/>
              </a:rPr>
              <a:t>There are many variations of passages of Lorem Ipsum on the Internet tend to repeat</a:t>
            </a:r>
          </a:p>
        </p:txBody>
      </p:sp>
      <p:sp>
        <p:nvSpPr>
          <p:cNvPr id="37" name="TextBox 84"/>
          <p:cNvSpPr txBox="1"/>
          <p:nvPr/>
        </p:nvSpPr>
        <p:spPr>
          <a:xfrm>
            <a:off x="1271257" y="3635647"/>
            <a:ext cx="2227422" cy="824521"/>
          </a:xfrm>
          <a:prstGeom prst="rect">
            <a:avLst/>
          </a:prstGeom>
          <a:noFill/>
        </p:spPr>
        <p:txBody>
          <a:bodyPr wrap="square" rtlCol="0">
            <a:spAutoFit/>
          </a:bodyPr>
          <a:lstStyle/>
          <a:p>
            <a:pPr algn="r"/>
            <a:r>
              <a:rPr lang="en-US" sz="1464" b="1" dirty="0">
                <a:solidFill>
                  <a:schemeClr val="accent2"/>
                </a:solidFill>
                <a:cs typeface="+mn-ea"/>
                <a:sym typeface="+mn-lt"/>
              </a:rPr>
              <a:t>Data Network </a:t>
            </a:r>
          </a:p>
          <a:p>
            <a:pPr algn="r"/>
            <a:r>
              <a:rPr lang="en-US" sz="1098" b="1" dirty="0">
                <a:solidFill>
                  <a:schemeClr val="tx1">
                    <a:lumMod val="50000"/>
                    <a:lumOff val="50000"/>
                  </a:schemeClr>
                </a:solidFill>
                <a:cs typeface="+mn-ea"/>
                <a:sym typeface="+mn-lt"/>
              </a:rPr>
              <a:t>There are many variations of passages of Lorem Ipsum on the Internet tend to repeat</a:t>
            </a:r>
          </a:p>
        </p:txBody>
      </p:sp>
      <p:sp>
        <p:nvSpPr>
          <p:cNvPr id="38" name="TextBox 87"/>
          <p:cNvSpPr txBox="1"/>
          <p:nvPr/>
        </p:nvSpPr>
        <p:spPr>
          <a:xfrm>
            <a:off x="695630" y="5006403"/>
            <a:ext cx="2998903" cy="993477"/>
          </a:xfrm>
          <a:prstGeom prst="rect">
            <a:avLst/>
          </a:prstGeom>
          <a:noFill/>
        </p:spPr>
        <p:txBody>
          <a:bodyPr wrap="square" rtlCol="0">
            <a:spAutoFit/>
          </a:bodyPr>
          <a:lstStyle/>
          <a:p>
            <a:pPr algn="r"/>
            <a:r>
              <a:rPr lang="en-US" sz="1464" b="1" dirty="0">
                <a:solidFill>
                  <a:schemeClr val="accent1"/>
                </a:solidFill>
                <a:cs typeface="+mn-ea"/>
                <a:sym typeface="+mn-lt"/>
              </a:rPr>
              <a:t>Data Network </a:t>
            </a:r>
          </a:p>
          <a:p>
            <a:pPr algn="r"/>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sp>
        <p:nvSpPr>
          <p:cNvPr id="39" name="TextBox 88"/>
          <p:cNvSpPr txBox="1"/>
          <p:nvPr/>
        </p:nvSpPr>
        <p:spPr>
          <a:xfrm>
            <a:off x="8511243" y="5006404"/>
            <a:ext cx="2998903" cy="1030988"/>
          </a:xfrm>
          <a:prstGeom prst="rect">
            <a:avLst/>
          </a:prstGeom>
          <a:noFill/>
        </p:spPr>
        <p:txBody>
          <a:bodyPr wrap="square" rtlCol="0">
            <a:spAutoFit/>
          </a:bodyPr>
          <a:lstStyle/>
          <a:p>
            <a:r>
              <a:rPr lang="en-US" sz="1708" b="1" dirty="0">
                <a:solidFill>
                  <a:schemeClr val="accent6"/>
                </a:solidFill>
                <a:cs typeface="+mn-ea"/>
                <a:sym typeface="+mn-lt"/>
              </a:rPr>
              <a:t>Data Network </a:t>
            </a:r>
          </a:p>
          <a:p>
            <a:pPr algn="just"/>
            <a:r>
              <a:rPr lang="en-US" sz="1098" b="1" dirty="0">
                <a:solidFill>
                  <a:schemeClr val="tx1">
                    <a:lumMod val="50000"/>
                    <a:lumOff val="50000"/>
                  </a:schemeClr>
                </a:solidFill>
                <a:cs typeface="+mn-ea"/>
                <a:sym typeface="+mn-lt"/>
              </a:rPr>
              <a:t>There are many variations of passages of Lorem Ipsum on the Internet tend to repeat predefined chunks as necessary, making this</a:t>
            </a:r>
          </a:p>
        </p:txBody>
      </p:sp>
      <p:grpSp>
        <p:nvGrpSpPr>
          <p:cNvPr id="40" name="Group 64"/>
          <p:cNvGrpSpPr/>
          <p:nvPr/>
        </p:nvGrpSpPr>
        <p:grpSpPr>
          <a:xfrm>
            <a:off x="5396507" y="3383100"/>
            <a:ext cx="1393956" cy="1393956"/>
            <a:chOff x="1075693" y="1086256"/>
            <a:chExt cx="1142254" cy="1142254"/>
          </a:xfrm>
        </p:grpSpPr>
        <p:grpSp>
          <p:nvGrpSpPr>
            <p:cNvPr id="41" name="Group 62"/>
            <p:cNvGrpSpPr/>
            <p:nvPr/>
          </p:nvGrpSpPr>
          <p:grpSpPr>
            <a:xfrm>
              <a:off x="1194068" y="1204631"/>
              <a:ext cx="905504" cy="905504"/>
              <a:chOff x="957321" y="1131575"/>
              <a:chExt cx="905504" cy="905504"/>
            </a:xfrm>
          </p:grpSpPr>
          <p:sp>
            <p:nvSpPr>
              <p:cNvPr id="43" name="Freeform 92"/>
              <p:cNvSpPr/>
              <p:nvPr/>
            </p:nvSpPr>
            <p:spPr>
              <a:xfrm>
                <a:off x="957321" y="1131575"/>
                <a:ext cx="905504" cy="9055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179" tIns="223179" rIns="192827" bIns="192827" numCol="1" spcCol="1270" anchor="ctr" anchorCtr="0">
                <a:noAutofit/>
              </a:bodyPr>
              <a:lstStyle/>
              <a:p>
                <a:pPr algn="ctr" defTabSz="1084839">
                  <a:lnSpc>
                    <a:spcPct val="90000"/>
                  </a:lnSpc>
                  <a:spcAft>
                    <a:spcPct val="35000"/>
                  </a:spcAft>
                </a:pPr>
                <a:endParaRPr lang="en-US" sz="4393" dirty="0">
                  <a:cs typeface="+mn-ea"/>
                  <a:sym typeface="+mn-lt"/>
                </a:endParaRPr>
              </a:p>
            </p:txBody>
          </p:sp>
          <p:sp>
            <p:nvSpPr>
              <p:cNvPr id="44" name="Freeform 116"/>
              <p:cNvSpPr>
                <a:spLocks noEditPoints="1"/>
              </p:cNvSpPr>
              <p:nvPr/>
            </p:nvSpPr>
            <p:spPr bwMode="auto">
              <a:xfrm>
                <a:off x="1190295" y="1407087"/>
                <a:ext cx="439557" cy="35448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111589" tIns="55795" rIns="111589" bIns="55795" numCol="1" anchor="t" anchorCtr="0" compatLnSpc="1">
                <a:prstTxWarp prst="textNoShape">
                  <a:avLst/>
                </a:prstTxWarp>
              </a:bodyPr>
              <a:lstStyle/>
              <a:p>
                <a:endParaRPr lang="en-US" sz="1562" dirty="0">
                  <a:cs typeface="+mn-ea"/>
                  <a:sym typeface="+mn-lt"/>
                </a:endParaRPr>
              </a:p>
            </p:txBody>
          </p:sp>
        </p:grpSp>
        <p:sp>
          <p:nvSpPr>
            <p:cNvPr id="42" name="Freeform 91"/>
            <p:cNvSpPr/>
            <p:nvPr/>
          </p:nvSpPr>
          <p:spPr>
            <a:xfrm>
              <a:off x="1075693" y="1086256"/>
              <a:ext cx="1142254" cy="114225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tx1">
                  <a:lumMod val="75000"/>
                  <a:lumOff val="2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179" tIns="223179" rIns="192827" bIns="192827" numCol="1" spcCol="1270" anchor="ctr" anchorCtr="0">
              <a:noAutofit/>
            </a:bodyPr>
            <a:lstStyle/>
            <a:p>
              <a:pPr algn="ctr" defTabSz="1084839">
                <a:lnSpc>
                  <a:spcPct val="90000"/>
                </a:lnSpc>
                <a:spcAft>
                  <a:spcPct val="35000"/>
                </a:spcAft>
              </a:pPr>
              <a:endParaRPr lang="en-US" sz="4393" dirty="0">
                <a:cs typeface="+mn-ea"/>
                <a:sym typeface="+mn-lt"/>
              </a:endParaRPr>
            </a:p>
          </p:txBody>
        </p:sp>
      </p:grpSp>
      <p:pic>
        <p:nvPicPr>
          <p:cNvPr id="53" name="图片 52"/>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54"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55"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436488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right)">
                                      <p:cBhvr>
                                        <p:cTn id="21" dur="500"/>
                                        <p:tgtEl>
                                          <p:spTgt spid="34"/>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childTnLst>
                          </p:cTn>
                        </p:par>
                        <p:par>
                          <p:cTn id="34" fill="hold">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left)">
                                      <p:cBhvr>
                                        <p:cTn id="45" dur="500"/>
                                        <p:tgtEl>
                                          <p:spTgt spid="36"/>
                                        </p:tgtEl>
                                      </p:cBhvr>
                                    </p:animEffect>
                                  </p:childTnLst>
                                </p:cTn>
                              </p:par>
                            </p:childTnLst>
                          </p:cTn>
                        </p:par>
                        <p:par>
                          <p:cTn id="46" fill="hold">
                            <p:stCondLst>
                              <p:cond delay="5000"/>
                            </p:stCondLst>
                            <p:childTnLst>
                              <p:par>
                                <p:cTn id="47" presetID="22" presetClass="entr" presetSubtype="2"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right)">
                                      <p:cBhvr>
                                        <p:cTn id="49" dur="500"/>
                                        <p:tgtEl>
                                          <p:spTgt spid="10"/>
                                        </p:tgtEl>
                                      </p:cBhvr>
                                    </p:animEffect>
                                  </p:childTnLst>
                                </p:cTn>
                              </p:par>
                            </p:childTnLst>
                          </p:cTn>
                        </p:par>
                        <p:par>
                          <p:cTn id="50" fill="hold">
                            <p:stCondLst>
                              <p:cond delay="5500"/>
                            </p:stCondLst>
                            <p:childTnLst>
                              <p:par>
                                <p:cTn id="51" presetID="22" presetClass="entr" presetSubtype="2"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right)">
                                      <p:cBhvr>
                                        <p:cTn id="53" dur="500"/>
                                        <p:tgtEl>
                                          <p:spTgt spid="3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par>
                          <p:cTn id="58" fill="hold">
                            <p:stCondLst>
                              <p:cond delay="6500"/>
                            </p:stCondLst>
                            <p:childTnLst>
                              <p:par>
                                <p:cTn id="59" presetID="22" presetClass="entr" presetSubtype="8"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left)">
                                      <p:cBhvr>
                                        <p:cTn id="6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4462225" y="2107308"/>
            <a:ext cx="3269605" cy="3268244"/>
            <a:chOff x="4462135" y="2107235"/>
            <a:chExt cx="3269785" cy="3268423"/>
          </a:xfrm>
        </p:grpSpPr>
        <p:grpSp>
          <p:nvGrpSpPr>
            <p:cNvPr id="3" name="Group 14"/>
            <p:cNvGrpSpPr/>
            <p:nvPr/>
          </p:nvGrpSpPr>
          <p:grpSpPr>
            <a:xfrm>
              <a:off x="4462135" y="2107235"/>
              <a:ext cx="3269785" cy="3268423"/>
              <a:chOff x="4462135" y="2107235"/>
              <a:chExt cx="3269785" cy="3268423"/>
            </a:xfrm>
          </p:grpSpPr>
          <p:sp>
            <p:nvSpPr>
              <p:cNvPr id="5" name="Shape 1135"/>
              <p:cNvSpPr/>
              <p:nvPr/>
            </p:nvSpPr>
            <p:spPr>
              <a:xfrm rot="10800000">
                <a:off x="4462135" y="2107235"/>
                <a:ext cx="3269785" cy="326842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w="25400">
                <a:solidFill>
                  <a:schemeClr val="accent1"/>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6" name="Shape 1139"/>
              <p:cNvSpPr/>
              <p:nvPr/>
            </p:nvSpPr>
            <p:spPr>
              <a:xfrm rot="1790900">
                <a:off x="5372437" y="3107985"/>
                <a:ext cx="1484498" cy="1285621"/>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sp>
          <p:nvSpPr>
            <p:cNvPr id="4" name="Text Placeholder 2"/>
            <p:cNvSpPr txBox="1">
              <a:spLocks/>
            </p:cNvSpPr>
            <p:nvPr/>
          </p:nvSpPr>
          <p:spPr>
            <a:xfrm>
              <a:off x="5136908" y="364778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599">
                  <a:solidFill>
                    <a:schemeClr val="bg1"/>
                  </a:solidFill>
                  <a:cs typeface="+mn-ea"/>
                  <a:sym typeface="+mn-lt"/>
                </a:rPr>
                <a:t>Internal</a:t>
              </a:r>
            </a:p>
            <a:p>
              <a:r>
                <a:rPr lang="en-GB" sz="1599">
                  <a:solidFill>
                    <a:schemeClr val="bg1"/>
                  </a:solidFill>
                  <a:cs typeface="+mn-ea"/>
                  <a:sym typeface="+mn-lt"/>
                </a:rPr>
                <a:t>Marketing</a:t>
              </a:r>
            </a:p>
          </p:txBody>
        </p:sp>
      </p:grpSp>
      <p:grpSp>
        <p:nvGrpSpPr>
          <p:cNvPr id="7" name="Group 31"/>
          <p:cNvGrpSpPr/>
          <p:nvPr/>
        </p:nvGrpSpPr>
        <p:grpSpPr>
          <a:xfrm>
            <a:off x="7598239" y="2071876"/>
            <a:ext cx="2955012" cy="817056"/>
            <a:chOff x="1603804" y="2296759"/>
            <a:chExt cx="2955174" cy="817101"/>
          </a:xfrm>
        </p:grpSpPr>
        <p:sp>
          <p:nvSpPr>
            <p:cNvPr id="8" name="Text Placeholder 2"/>
            <p:cNvSpPr txBox="1">
              <a:spLocks/>
            </p:cNvSpPr>
            <p:nvPr/>
          </p:nvSpPr>
          <p:spPr>
            <a:xfrm>
              <a:off x="1603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599">
                  <a:solidFill>
                    <a:schemeClr val="tx1">
                      <a:lumMod val="65000"/>
                      <a:lumOff val="35000"/>
                    </a:schemeClr>
                  </a:solidFill>
                  <a:cs typeface="+mn-ea"/>
                  <a:sym typeface="+mn-lt"/>
                </a:rPr>
                <a:t>Culture</a:t>
              </a:r>
            </a:p>
          </p:txBody>
        </p:sp>
        <p:sp>
          <p:nvSpPr>
            <p:cNvPr id="9" name="TextBox 33"/>
            <p:cNvSpPr txBox="1"/>
            <p:nvPr/>
          </p:nvSpPr>
          <p:spPr>
            <a:xfrm>
              <a:off x="1679271" y="2559832"/>
              <a:ext cx="2879707"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10" name="Group 34"/>
          <p:cNvGrpSpPr/>
          <p:nvPr/>
        </p:nvGrpSpPr>
        <p:grpSpPr>
          <a:xfrm>
            <a:off x="8347498" y="3341364"/>
            <a:ext cx="2955012" cy="817056"/>
            <a:chOff x="1603804" y="2296759"/>
            <a:chExt cx="2955174" cy="817101"/>
          </a:xfrm>
        </p:grpSpPr>
        <p:sp>
          <p:nvSpPr>
            <p:cNvPr id="11" name="Text Placeholder 2"/>
            <p:cNvSpPr txBox="1">
              <a:spLocks/>
            </p:cNvSpPr>
            <p:nvPr/>
          </p:nvSpPr>
          <p:spPr>
            <a:xfrm>
              <a:off x="1603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599">
                  <a:solidFill>
                    <a:schemeClr val="tx1">
                      <a:lumMod val="65000"/>
                      <a:lumOff val="35000"/>
                    </a:schemeClr>
                  </a:solidFill>
                  <a:cs typeface="+mn-ea"/>
                  <a:sym typeface="+mn-lt"/>
                </a:rPr>
                <a:t>Quality</a:t>
              </a:r>
            </a:p>
          </p:txBody>
        </p:sp>
        <p:sp>
          <p:nvSpPr>
            <p:cNvPr id="12" name="TextBox 36"/>
            <p:cNvSpPr txBox="1"/>
            <p:nvPr/>
          </p:nvSpPr>
          <p:spPr>
            <a:xfrm>
              <a:off x="1679271" y="2559832"/>
              <a:ext cx="2879707"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13" name="Group 37"/>
          <p:cNvGrpSpPr/>
          <p:nvPr/>
        </p:nvGrpSpPr>
        <p:grpSpPr>
          <a:xfrm>
            <a:off x="7598239" y="4623958"/>
            <a:ext cx="2955012" cy="817056"/>
            <a:chOff x="1603804" y="2296759"/>
            <a:chExt cx="2955174" cy="817101"/>
          </a:xfrm>
        </p:grpSpPr>
        <p:sp>
          <p:nvSpPr>
            <p:cNvPr id="14" name="Text Placeholder 2"/>
            <p:cNvSpPr txBox="1">
              <a:spLocks/>
            </p:cNvSpPr>
            <p:nvPr/>
          </p:nvSpPr>
          <p:spPr>
            <a:xfrm>
              <a:off x="1603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599">
                  <a:solidFill>
                    <a:schemeClr val="tx1">
                      <a:lumMod val="65000"/>
                      <a:lumOff val="35000"/>
                    </a:schemeClr>
                  </a:solidFill>
                  <a:cs typeface="+mn-ea"/>
                  <a:sym typeface="+mn-lt"/>
                </a:rPr>
                <a:t>Reward</a:t>
              </a:r>
            </a:p>
          </p:txBody>
        </p:sp>
        <p:sp>
          <p:nvSpPr>
            <p:cNvPr id="15" name="TextBox 39"/>
            <p:cNvSpPr txBox="1"/>
            <p:nvPr/>
          </p:nvSpPr>
          <p:spPr>
            <a:xfrm>
              <a:off x="1679271" y="2559832"/>
              <a:ext cx="2879707" cy="554028"/>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16" name="Group 40"/>
          <p:cNvGrpSpPr/>
          <p:nvPr/>
        </p:nvGrpSpPr>
        <p:grpSpPr>
          <a:xfrm>
            <a:off x="1630499" y="2071876"/>
            <a:ext cx="2953831" cy="817056"/>
            <a:chOff x="1679271" y="2296759"/>
            <a:chExt cx="2953993" cy="817101"/>
          </a:xfrm>
        </p:grpSpPr>
        <p:sp>
          <p:nvSpPr>
            <p:cNvPr id="17" name="Text Placeholder 2"/>
            <p:cNvSpPr txBox="1">
              <a:spLocks/>
            </p:cNvSpPr>
            <p:nvPr/>
          </p:nvSpPr>
          <p:spPr>
            <a:xfrm>
              <a:off x="2619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599">
                  <a:solidFill>
                    <a:schemeClr val="tx1">
                      <a:lumMod val="65000"/>
                      <a:lumOff val="35000"/>
                    </a:schemeClr>
                  </a:solidFill>
                  <a:cs typeface="+mn-ea"/>
                  <a:sym typeface="+mn-lt"/>
                </a:rPr>
                <a:t>Staff</a:t>
              </a:r>
            </a:p>
          </p:txBody>
        </p:sp>
        <p:sp>
          <p:nvSpPr>
            <p:cNvPr id="18" name="TextBox 42"/>
            <p:cNvSpPr txBox="1"/>
            <p:nvPr/>
          </p:nvSpPr>
          <p:spPr>
            <a:xfrm>
              <a:off x="1679271" y="2559832"/>
              <a:ext cx="2879707"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19" name="Group 43"/>
          <p:cNvGrpSpPr/>
          <p:nvPr/>
        </p:nvGrpSpPr>
        <p:grpSpPr>
          <a:xfrm>
            <a:off x="893939" y="3342435"/>
            <a:ext cx="2953831" cy="817056"/>
            <a:chOff x="1679271" y="2296759"/>
            <a:chExt cx="2953993" cy="817101"/>
          </a:xfrm>
        </p:grpSpPr>
        <p:sp>
          <p:nvSpPr>
            <p:cNvPr id="20" name="Text Placeholder 2"/>
            <p:cNvSpPr txBox="1">
              <a:spLocks/>
            </p:cNvSpPr>
            <p:nvPr/>
          </p:nvSpPr>
          <p:spPr>
            <a:xfrm>
              <a:off x="2619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599">
                  <a:solidFill>
                    <a:schemeClr val="tx1">
                      <a:lumMod val="65000"/>
                      <a:lumOff val="35000"/>
                    </a:schemeClr>
                  </a:solidFill>
                  <a:cs typeface="+mn-ea"/>
                  <a:sym typeface="+mn-lt"/>
                </a:rPr>
                <a:t>Motivation</a:t>
              </a:r>
            </a:p>
          </p:txBody>
        </p:sp>
        <p:sp>
          <p:nvSpPr>
            <p:cNvPr id="21" name="TextBox 45"/>
            <p:cNvSpPr txBox="1"/>
            <p:nvPr/>
          </p:nvSpPr>
          <p:spPr>
            <a:xfrm>
              <a:off x="1679271" y="2559832"/>
              <a:ext cx="2879707"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22" name="Group 46"/>
          <p:cNvGrpSpPr/>
          <p:nvPr/>
        </p:nvGrpSpPr>
        <p:grpSpPr>
          <a:xfrm>
            <a:off x="1630499" y="4629951"/>
            <a:ext cx="2953831" cy="817056"/>
            <a:chOff x="1679271" y="2296759"/>
            <a:chExt cx="2953993" cy="817101"/>
          </a:xfrm>
        </p:grpSpPr>
        <p:sp>
          <p:nvSpPr>
            <p:cNvPr id="23" name="Text Placeholder 2"/>
            <p:cNvSpPr txBox="1">
              <a:spLocks/>
            </p:cNvSpPr>
            <p:nvPr/>
          </p:nvSpPr>
          <p:spPr>
            <a:xfrm>
              <a:off x="2619804" y="2296759"/>
              <a:ext cx="2013460" cy="261780"/>
            </a:xfrm>
            <a:prstGeom prst="rect">
              <a:avLst/>
            </a:prstGeom>
            <a:noFill/>
          </p:spPr>
          <p:txBody>
            <a:bodyPr vert="horz" lIns="91435" tIns="45718" rIns="91435" bIns="457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599">
                  <a:solidFill>
                    <a:schemeClr val="tx1">
                      <a:lumMod val="65000"/>
                      <a:lumOff val="35000"/>
                    </a:schemeClr>
                  </a:solidFill>
                  <a:cs typeface="+mn-ea"/>
                  <a:sym typeface="+mn-lt"/>
                </a:rPr>
                <a:t>Training</a:t>
              </a:r>
            </a:p>
          </p:txBody>
        </p:sp>
        <p:sp>
          <p:nvSpPr>
            <p:cNvPr id="24" name="TextBox 48"/>
            <p:cNvSpPr txBox="1"/>
            <p:nvPr/>
          </p:nvSpPr>
          <p:spPr>
            <a:xfrm>
              <a:off x="1679271" y="2559832"/>
              <a:ext cx="2879707" cy="554028"/>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cot </a:t>
              </a:r>
              <a:r>
                <a:rPr lang="en-US" sz="1200" err="1">
                  <a:solidFill>
                    <a:schemeClr val="bg1">
                      <a:lumMod val="50000"/>
                    </a:schemeClr>
                  </a:solidFill>
                  <a:cs typeface="+mn-ea"/>
                  <a:sym typeface="+mn-lt"/>
                </a:rPr>
                <a:t>adipicing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imperun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velit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laoreet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facilisisan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raesent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encari</a:t>
              </a:r>
              <a:endParaRPr lang="en-US" sz="1200">
                <a:solidFill>
                  <a:schemeClr val="bg1">
                    <a:lumMod val="50000"/>
                  </a:schemeClr>
                </a:solidFill>
                <a:cs typeface="+mn-ea"/>
                <a:sym typeface="+mn-lt"/>
              </a:endParaRPr>
            </a:p>
          </p:txBody>
        </p:sp>
      </p:grpSp>
      <p:grpSp>
        <p:nvGrpSpPr>
          <p:cNvPr id="25" name="Group 1"/>
          <p:cNvGrpSpPr/>
          <p:nvPr/>
        </p:nvGrpSpPr>
        <p:grpSpPr>
          <a:xfrm>
            <a:off x="4677425" y="1879682"/>
            <a:ext cx="1381747" cy="1196636"/>
            <a:chOff x="4677346" y="1879596"/>
            <a:chExt cx="1381823" cy="1196702"/>
          </a:xfrm>
        </p:grpSpPr>
        <p:sp>
          <p:nvSpPr>
            <p:cNvPr id="26" name="Shape 1157"/>
            <p:cNvSpPr/>
            <p:nvPr/>
          </p:nvSpPr>
          <p:spPr>
            <a:xfrm rot="1790900">
              <a:off x="4677346" y="1879596"/>
              <a:ext cx="1381823" cy="1196702"/>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27" name="Freeform 11"/>
            <p:cNvSpPr>
              <a:spLocks noEditPoints="1"/>
            </p:cNvSpPr>
            <p:nvPr/>
          </p:nvSpPr>
          <p:spPr bwMode="auto">
            <a:xfrm>
              <a:off x="5064572" y="2224733"/>
              <a:ext cx="587184" cy="486035"/>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nvGrpSpPr>
          <p:cNvPr id="28" name="Group 2"/>
          <p:cNvGrpSpPr/>
          <p:nvPr/>
        </p:nvGrpSpPr>
        <p:grpSpPr>
          <a:xfrm>
            <a:off x="6132825" y="4420083"/>
            <a:ext cx="1381751" cy="1196621"/>
            <a:chOff x="6132827" y="4420137"/>
            <a:chExt cx="1381827" cy="1196686"/>
          </a:xfrm>
        </p:grpSpPr>
        <p:sp>
          <p:nvSpPr>
            <p:cNvPr id="29" name="Shape 1148"/>
            <p:cNvSpPr/>
            <p:nvPr/>
          </p:nvSpPr>
          <p:spPr>
            <a:xfrm rot="1790900">
              <a:off x="6132827" y="4420137"/>
              <a:ext cx="1381827" cy="1196686"/>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4"/>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0" name="Freeform 54"/>
            <p:cNvSpPr>
              <a:spLocks noEditPoints="1"/>
            </p:cNvSpPr>
            <p:nvPr/>
          </p:nvSpPr>
          <p:spPr bwMode="auto">
            <a:xfrm>
              <a:off x="6589659" y="4809873"/>
              <a:ext cx="468847" cy="483971"/>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nvGrpSpPr>
          <p:cNvPr id="31" name="Group 3"/>
          <p:cNvGrpSpPr/>
          <p:nvPr/>
        </p:nvGrpSpPr>
        <p:grpSpPr>
          <a:xfrm>
            <a:off x="4684331" y="4405999"/>
            <a:ext cx="1381743" cy="1196630"/>
            <a:chOff x="4684253" y="4406052"/>
            <a:chExt cx="1381819" cy="1196696"/>
          </a:xfrm>
        </p:grpSpPr>
        <p:sp>
          <p:nvSpPr>
            <p:cNvPr id="32" name="Shape 1151"/>
            <p:cNvSpPr/>
            <p:nvPr/>
          </p:nvSpPr>
          <p:spPr>
            <a:xfrm rot="1790900">
              <a:off x="4684253" y="4406052"/>
              <a:ext cx="1381819" cy="1196696"/>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5"/>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3" name="Freeform 2"/>
            <p:cNvSpPr>
              <a:spLocks noChangeArrowheads="1"/>
            </p:cNvSpPr>
            <p:nvPr/>
          </p:nvSpPr>
          <p:spPr bwMode="auto">
            <a:xfrm>
              <a:off x="5116864" y="4775933"/>
              <a:ext cx="501549" cy="501549"/>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2594 h 6844"/>
                <a:gd name="T40" fmla="*/ 1250 w 6844"/>
                <a:gd name="T41" fmla="*/ 1313 h 6844"/>
                <a:gd name="T42" fmla="*/ 407 w 6844"/>
                <a:gd name="T43" fmla="*/ 2563 h 6844"/>
                <a:gd name="T44" fmla="*/ 1032 w 6844"/>
                <a:gd name="T45" fmla="*/ 32 h 6844"/>
                <a:gd name="T46" fmla="*/ 1813 w 6844"/>
                <a:gd name="T47" fmla="*/ 938 h 6844"/>
                <a:gd name="T48" fmla="*/ 2157 w 6844"/>
                <a:gd name="T49" fmla="*/ 907 h 6844"/>
                <a:gd name="T50" fmla="*/ 4718 w 6844"/>
                <a:gd name="T51" fmla="*/ 907 h 6844"/>
                <a:gd name="T52" fmla="*/ 5031 w 6844"/>
                <a:gd name="T53" fmla="*/ 938 h 6844"/>
                <a:gd name="T54" fmla="*/ 5812 w 6844"/>
                <a:gd name="T55" fmla="*/ 0 h 6844"/>
                <a:gd name="T56" fmla="*/ 4562 w 6844"/>
                <a:gd name="T57" fmla="*/ 1188 h 6844"/>
                <a:gd name="T58" fmla="*/ 3437 w 6844"/>
                <a:gd name="T59" fmla="*/ 1157 h 6844"/>
                <a:gd name="T60" fmla="*/ 2282 w 6844"/>
                <a:gd name="T61" fmla="*/ 2469 h 6844"/>
                <a:gd name="T62" fmla="*/ 3718 w 6844"/>
                <a:gd name="T63" fmla="*/ 3157 h 6844"/>
                <a:gd name="T64" fmla="*/ 4562 w 6844"/>
                <a:gd name="T65" fmla="*/ 1188 h 6844"/>
                <a:gd name="T66" fmla="*/ 4562 w 6844"/>
                <a:gd name="T67" fmla="*/ 1188 h 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lnTo>
                    <a:pt x="1782" y="2750"/>
                  </a:ln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ffectLst/>
          </p:spPr>
          <p:txBody>
            <a:bodyPr wrap="none" anchor="ctr"/>
            <a:lstStyle/>
            <a:p>
              <a:endParaRPr lang="en-US" sz="1707">
                <a:cs typeface="+mn-ea"/>
                <a:sym typeface="+mn-lt"/>
              </a:endParaRPr>
            </a:p>
          </p:txBody>
        </p:sp>
      </p:grpSp>
      <p:grpSp>
        <p:nvGrpSpPr>
          <p:cNvPr id="34" name="Group 11"/>
          <p:cNvGrpSpPr/>
          <p:nvPr/>
        </p:nvGrpSpPr>
        <p:grpSpPr>
          <a:xfrm>
            <a:off x="3941300" y="3162527"/>
            <a:ext cx="1381747" cy="1196621"/>
            <a:chOff x="3941180" y="3162512"/>
            <a:chExt cx="1381823" cy="1196686"/>
          </a:xfrm>
        </p:grpSpPr>
        <p:sp>
          <p:nvSpPr>
            <p:cNvPr id="35" name="Shape 1154"/>
            <p:cNvSpPr/>
            <p:nvPr/>
          </p:nvSpPr>
          <p:spPr>
            <a:xfrm rot="1790900">
              <a:off x="3941180" y="3162512"/>
              <a:ext cx="1381823" cy="1196686"/>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6"/>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nvGrpSpPr>
            <p:cNvPr id="36" name="Group 54"/>
            <p:cNvGrpSpPr/>
            <p:nvPr/>
          </p:nvGrpSpPr>
          <p:grpSpPr>
            <a:xfrm>
              <a:off x="4370992" y="3576180"/>
              <a:ext cx="502461" cy="383171"/>
              <a:chOff x="4914900" y="1812925"/>
              <a:chExt cx="441326" cy="336550"/>
            </a:xfrm>
            <a:solidFill>
              <a:schemeClr val="bg1"/>
            </a:solidFill>
          </p:grpSpPr>
          <p:sp>
            <p:nvSpPr>
              <p:cNvPr id="37"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8"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9"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0"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1"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grpSp>
        <p:nvGrpSpPr>
          <p:cNvPr id="42" name="Group 12"/>
          <p:cNvGrpSpPr/>
          <p:nvPr/>
        </p:nvGrpSpPr>
        <p:grpSpPr>
          <a:xfrm>
            <a:off x="6131032" y="1884852"/>
            <a:ext cx="1381742" cy="1196622"/>
            <a:chOff x="6131034" y="1884768"/>
            <a:chExt cx="1381818" cy="1196687"/>
          </a:xfrm>
        </p:grpSpPr>
        <p:sp>
          <p:nvSpPr>
            <p:cNvPr id="43" name="Shape 1142"/>
            <p:cNvSpPr/>
            <p:nvPr/>
          </p:nvSpPr>
          <p:spPr>
            <a:xfrm rot="1790900">
              <a:off x="6131034" y="1884768"/>
              <a:ext cx="1381818" cy="1196687"/>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2"/>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44" name="Freeform 37"/>
            <p:cNvSpPr>
              <a:spLocks noEditPoints="1"/>
            </p:cNvSpPr>
            <p:nvPr/>
          </p:nvSpPr>
          <p:spPr bwMode="auto">
            <a:xfrm>
              <a:off x="6554399" y="2191871"/>
              <a:ext cx="564445" cy="560532"/>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nvGrpSpPr>
          <p:cNvPr id="45" name="Group 13"/>
          <p:cNvGrpSpPr/>
          <p:nvPr/>
        </p:nvGrpSpPr>
        <p:grpSpPr>
          <a:xfrm>
            <a:off x="6868951" y="3137237"/>
            <a:ext cx="1381751" cy="1196635"/>
            <a:chOff x="6868993" y="3137220"/>
            <a:chExt cx="1381827" cy="1196701"/>
          </a:xfrm>
        </p:grpSpPr>
        <p:sp>
          <p:nvSpPr>
            <p:cNvPr id="46" name="Shape 1145"/>
            <p:cNvSpPr/>
            <p:nvPr/>
          </p:nvSpPr>
          <p:spPr>
            <a:xfrm rot="1790900">
              <a:off x="6868993" y="3137220"/>
              <a:ext cx="1381827" cy="1196701"/>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47" name="Freeform 51"/>
            <p:cNvSpPr>
              <a:spLocks noEditPoints="1"/>
            </p:cNvSpPr>
            <p:nvPr/>
          </p:nvSpPr>
          <p:spPr bwMode="auto">
            <a:xfrm>
              <a:off x="7296534" y="3515468"/>
              <a:ext cx="532878" cy="440204"/>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pic>
        <p:nvPicPr>
          <p:cNvPr id="56" name="图片 55"/>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57"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58"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22462929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a:xfrm>
            <a:off x="2733721" y="2283034"/>
            <a:ext cx="1875847" cy="1521842"/>
            <a:chOff x="4709363" y="1746818"/>
            <a:chExt cx="2605839" cy="2114072"/>
          </a:xfrm>
          <a:solidFill>
            <a:schemeClr val="accent2"/>
          </a:solidFill>
        </p:grpSpPr>
        <p:grpSp>
          <p:nvGrpSpPr>
            <p:cNvPr id="3" name="Group 56"/>
            <p:cNvGrpSpPr/>
            <p:nvPr/>
          </p:nvGrpSpPr>
          <p:grpSpPr>
            <a:xfrm>
              <a:off x="4709363" y="1746818"/>
              <a:ext cx="2605839" cy="2114072"/>
              <a:chOff x="3532020" y="1606907"/>
              <a:chExt cx="1954379" cy="1585554"/>
            </a:xfrm>
            <a:grpFill/>
          </p:grpSpPr>
          <p:sp>
            <p:nvSpPr>
              <p:cNvPr id="5"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6"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7"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8"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9"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0"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1" name="Freeform 41"/>
              <p:cNvSpPr>
                <a:spLocks/>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4" name="Text Box 7"/>
            <p:cNvSpPr txBox="1">
              <a:spLocks noChangeArrowheads="1"/>
            </p:cNvSpPr>
            <p:nvPr/>
          </p:nvSpPr>
          <p:spPr bwMode="auto">
            <a:xfrm>
              <a:off x="5583886" y="3456225"/>
              <a:ext cx="881364" cy="384611"/>
            </a:xfrm>
            <a:prstGeom prst="rect">
              <a:avLst/>
            </a:prstGeom>
            <a:noFill/>
            <a:ln w="9525">
              <a:noFill/>
              <a:miter lim="800000"/>
              <a:headEnd/>
              <a:tailEnd/>
            </a:ln>
          </p:spPr>
          <p:txBody>
            <a:bodyPr wrap="none" lIns="60956" tIns="30478" rIns="60956" bIns="30478">
              <a:spAutoFit/>
            </a:bodyPr>
            <a:lstStyle/>
            <a:p>
              <a:pPr algn="ctr" defTabSz="1450746"/>
              <a:r>
                <a:rPr lang="en-CA" sz="1399" b="1" spc="-150">
                  <a:solidFill>
                    <a:schemeClr val="bg1"/>
                  </a:solidFill>
                  <a:cs typeface="+mn-ea"/>
                  <a:sym typeface="+mn-lt"/>
                </a:rPr>
                <a:t>60 mph</a:t>
              </a:r>
            </a:p>
          </p:txBody>
        </p:sp>
      </p:grpSp>
      <p:grpSp>
        <p:nvGrpSpPr>
          <p:cNvPr id="12" name="Group 65"/>
          <p:cNvGrpSpPr/>
          <p:nvPr/>
        </p:nvGrpSpPr>
        <p:grpSpPr>
          <a:xfrm>
            <a:off x="1224168" y="2467162"/>
            <a:ext cx="1336041" cy="1088211"/>
            <a:chOff x="4709363" y="1746818"/>
            <a:chExt cx="2605839" cy="2122465"/>
          </a:xfrm>
          <a:solidFill>
            <a:schemeClr val="accent3"/>
          </a:solidFill>
        </p:grpSpPr>
        <p:grpSp>
          <p:nvGrpSpPr>
            <p:cNvPr id="13" name="Group 66"/>
            <p:cNvGrpSpPr/>
            <p:nvPr/>
          </p:nvGrpSpPr>
          <p:grpSpPr>
            <a:xfrm>
              <a:off x="4709363" y="1746818"/>
              <a:ext cx="2605839" cy="2114072"/>
              <a:chOff x="3532020" y="1606907"/>
              <a:chExt cx="1954379" cy="1585554"/>
            </a:xfrm>
            <a:grpFill/>
          </p:grpSpPr>
          <p:sp>
            <p:nvSpPr>
              <p:cNvPr id="15"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6"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7"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8"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19"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0"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1"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14" name="Text Box 7"/>
            <p:cNvSpPr txBox="1">
              <a:spLocks noChangeArrowheads="1"/>
            </p:cNvSpPr>
            <p:nvPr/>
          </p:nvSpPr>
          <p:spPr bwMode="auto">
            <a:xfrm>
              <a:off x="5534653" y="3419072"/>
              <a:ext cx="977961" cy="450211"/>
            </a:xfrm>
            <a:prstGeom prst="rect">
              <a:avLst/>
            </a:prstGeom>
            <a:noFill/>
            <a:ln w="9525">
              <a:noFill/>
              <a:miter lim="800000"/>
              <a:headEnd/>
              <a:tailEnd/>
            </a:ln>
          </p:spPr>
          <p:txBody>
            <a:bodyPr wrap="none" lIns="60956" tIns="30478" rIns="60956" bIns="30478">
              <a:spAutoFit/>
            </a:bodyPr>
            <a:lstStyle/>
            <a:p>
              <a:pPr algn="ctr" defTabSz="1450746"/>
              <a:r>
                <a:rPr lang="en-CA" sz="1100" b="1" spc="-150">
                  <a:solidFill>
                    <a:schemeClr val="bg1"/>
                  </a:solidFill>
                  <a:cs typeface="+mn-ea"/>
                  <a:sym typeface="+mn-lt"/>
                </a:rPr>
                <a:t>30 mph</a:t>
              </a:r>
            </a:p>
          </p:txBody>
        </p:sp>
      </p:grpSp>
      <p:grpSp>
        <p:nvGrpSpPr>
          <p:cNvPr id="22" name="Group 35"/>
          <p:cNvGrpSpPr/>
          <p:nvPr/>
        </p:nvGrpSpPr>
        <p:grpSpPr>
          <a:xfrm>
            <a:off x="4694876" y="1934966"/>
            <a:ext cx="2820306" cy="2288064"/>
            <a:chOff x="4709363" y="1746818"/>
            <a:chExt cx="2605839" cy="2114072"/>
          </a:xfrm>
          <a:solidFill>
            <a:schemeClr val="accent3"/>
          </a:solidFill>
        </p:grpSpPr>
        <p:grpSp>
          <p:nvGrpSpPr>
            <p:cNvPr id="23" name="Group 36"/>
            <p:cNvGrpSpPr/>
            <p:nvPr/>
          </p:nvGrpSpPr>
          <p:grpSpPr>
            <a:xfrm>
              <a:off x="4709363" y="1746818"/>
              <a:ext cx="2605839" cy="2114072"/>
              <a:chOff x="3532020" y="1606907"/>
              <a:chExt cx="1954379" cy="1585554"/>
            </a:xfrm>
            <a:grpFill/>
          </p:grpSpPr>
          <p:sp>
            <p:nvSpPr>
              <p:cNvPr id="25"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6"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7"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8"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9"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0"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1"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24" name="Text Box 7"/>
            <p:cNvSpPr txBox="1">
              <a:spLocks noChangeArrowheads="1"/>
            </p:cNvSpPr>
            <p:nvPr/>
          </p:nvSpPr>
          <p:spPr bwMode="auto">
            <a:xfrm>
              <a:off x="5623952" y="3456225"/>
              <a:ext cx="836520" cy="341243"/>
            </a:xfrm>
            <a:prstGeom prst="rect">
              <a:avLst/>
            </a:prstGeom>
            <a:noFill/>
            <a:ln w="9525">
              <a:noFill/>
              <a:miter lim="800000"/>
              <a:headEnd/>
              <a:tailEnd/>
            </a:ln>
          </p:spPr>
          <p:txBody>
            <a:bodyPr wrap="none" lIns="60956" tIns="30478" rIns="60956" bIns="30478">
              <a:spAutoFit/>
            </a:bodyPr>
            <a:lstStyle/>
            <a:p>
              <a:pPr algn="ctr" defTabSz="1450746"/>
              <a:r>
                <a:rPr lang="en-CA" sz="2000" b="1" spc="-150">
                  <a:solidFill>
                    <a:schemeClr val="bg1"/>
                  </a:solidFill>
                  <a:cs typeface="+mn-ea"/>
                  <a:sym typeface="+mn-lt"/>
                </a:rPr>
                <a:t>30 mph</a:t>
              </a:r>
            </a:p>
          </p:txBody>
        </p:sp>
      </p:grpSp>
      <p:grpSp>
        <p:nvGrpSpPr>
          <p:cNvPr id="32" name="Group 45"/>
          <p:cNvGrpSpPr/>
          <p:nvPr/>
        </p:nvGrpSpPr>
        <p:grpSpPr>
          <a:xfrm>
            <a:off x="7635600" y="2283034"/>
            <a:ext cx="1875847" cy="1521842"/>
            <a:chOff x="4709363" y="1746818"/>
            <a:chExt cx="2605839" cy="2114072"/>
          </a:xfrm>
          <a:solidFill>
            <a:schemeClr val="accent4"/>
          </a:solidFill>
        </p:grpSpPr>
        <p:grpSp>
          <p:nvGrpSpPr>
            <p:cNvPr id="33" name="Group 46"/>
            <p:cNvGrpSpPr/>
            <p:nvPr/>
          </p:nvGrpSpPr>
          <p:grpSpPr>
            <a:xfrm>
              <a:off x="4709363" y="1746818"/>
              <a:ext cx="2605839" cy="2114072"/>
              <a:chOff x="3532020" y="1606907"/>
              <a:chExt cx="1954379" cy="1585554"/>
            </a:xfrm>
            <a:grpFill/>
          </p:grpSpPr>
          <p:sp>
            <p:nvSpPr>
              <p:cNvPr id="35"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6"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7"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8"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9"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0"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1" name="Freeform 41"/>
              <p:cNvSpPr>
                <a:spLocks/>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34" name="Text Box 7"/>
            <p:cNvSpPr txBox="1">
              <a:spLocks noChangeArrowheads="1"/>
            </p:cNvSpPr>
            <p:nvPr/>
          </p:nvSpPr>
          <p:spPr bwMode="auto">
            <a:xfrm>
              <a:off x="5601529" y="3456225"/>
              <a:ext cx="881364" cy="384611"/>
            </a:xfrm>
            <a:prstGeom prst="rect">
              <a:avLst/>
            </a:prstGeom>
            <a:noFill/>
            <a:ln w="9525">
              <a:noFill/>
              <a:miter lim="800000"/>
              <a:headEnd/>
              <a:tailEnd/>
            </a:ln>
          </p:spPr>
          <p:txBody>
            <a:bodyPr wrap="none" lIns="60956" tIns="30478" rIns="60956" bIns="30478">
              <a:spAutoFit/>
            </a:bodyPr>
            <a:lstStyle/>
            <a:p>
              <a:pPr algn="ctr" defTabSz="1450746"/>
              <a:r>
                <a:rPr lang="en-CA" sz="1399" b="1" spc="-150">
                  <a:solidFill>
                    <a:schemeClr val="bg1"/>
                  </a:solidFill>
                  <a:cs typeface="+mn-ea"/>
                  <a:sym typeface="+mn-lt"/>
                </a:rPr>
                <a:t>35 mph</a:t>
              </a:r>
            </a:p>
          </p:txBody>
        </p:sp>
      </p:grpSp>
      <p:grpSp>
        <p:nvGrpSpPr>
          <p:cNvPr id="42" name="Group 75"/>
          <p:cNvGrpSpPr/>
          <p:nvPr/>
        </p:nvGrpSpPr>
        <p:grpSpPr>
          <a:xfrm>
            <a:off x="9674168" y="2467162"/>
            <a:ext cx="1336041" cy="1084401"/>
            <a:chOff x="4709363" y="1746818"/>
            <a:chExt cx="2605839" cy="2115035"/>
          </a:xfrm>
          <a:solidFill>
            <a:schemeClr val="accent5"/>
          </a:solidFill>
        </p:grpSpPr>
        <p:grpSp>
          <p:nvGrpSpPr>
            <p:cNvPr id="43" name="Group 76"/>
            <p:cNvGrpSpPr/>
            <p:nvPr/>
          </p:nvGrpSpPr>
          <p:grpSpPr>
            <a:xfrm>
              <a:off x="4709363" y="1746818"/>
              <a:ext cx="2605839" cy="2114072"/>
              <a:chOff x="3532020" y="1606907"/>
              <a:chExt cx="1954379" cy="1585554"/>
            </a:xfrm>
            <a:grpFill/>
          </p:grpSpPr>
          <p:sp>
            <p:nvSpPr>
              <p:cNvPr id="45"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6"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7"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8"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49" name="Freeform 36"/>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50"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51" name="Freeform 41"/>
              <p:cNvSpPr>
                <a:spLocks/>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sp>
          <p:nvSpPr>
            <p:cNvPr id="44" name="Text Box 7"/>
            <p:cNvSpPr txBox="1">
              <a:spLocks noChangeArrowheads="1"/>
            </p:cNvSpPr>
            <p:nvPr/>
          </p:nvSpPr>
          <p:spPr bwMode="auto">
            <a:xfrm>
              <a:off x="5626684" y="3411642"/>
              <a:ext cx="771611" cy="450211"/>
            </a:xfrm>
            <a:prstGeom prst="rect">
              <a:avLst/>
            </a:prstGeom>
            <a:noFill/>
            <a:ln w="9525">
              <a:noFill/>
              <a:miter lim="800000"/>
              <a:headEnd/>
              <a:tailEnd/>
            </a:ln>
          </p:spPr>
          <p:txBody>
            <a:bodyPr wrap="none" lIns="60956" tIns="30478" rIns="60956" bIns="30478">
              <a:spAutoFit/>
            </a:bodyPr>
            <a:lstStyle/>
            <a:p>
              <a:pPr algn="ctr" defTabSz="1450746"/>
              <a:r>
                <a:rPr lang="en-CA" sz="1100" b="1" spc="-150">
                  <a:solidFill>
                    <a:schemeClr val="bg1"/>
                  </a:solidFill>
                  <a:cs typeface="+mn-ea"/>
                  <a:sym typeface="+mn-lt"/>
                </a:rPr>
                <a:t>50 </a:t>
              </a:r>
              <a:r>
                <a:rPr lang="en-CA" sz="1100" b="1" spc="-150" err="1">
                  <a:solidFill>
                    <a:schemeClr val="bg1"/>
                  </a:solidFill>
                  <a:cs typeface="+mn-ea"/>
                  <a:sym typeface="+mn-lt"/>
                </a:rPr>
                <a:t>ph</a:t>
              </a:r>
              <a:endParaRPr lang="en-CA" sz="1100" b="1" spc="-150">
                <a:solidFill>
                  <a:schemeClr val="bg1"/>
                </a:solidFill>
                <a:cs typeface="+mn-ea"/>
                <a:sym typeface="+mn-lt"/>
              </a:endParaRPr>
            </a:p>
          </p:txBody>
        </p:sp>
      </p:grpSp>
      <p:grpSp>
        <p:nvGrpSpPr>
          <p:cNvPr id="52" name="Group 87"/>
          <p:cNvGrpSpPr/>
          <p:nvPr/>
        </p:nvGrpSpPr>
        <p:grpSpPr>
          <a:xfrm>
            <a:off x="4955799" y="4717258"/>
            <a:ext cx="2297906" cy="883971"/>
            <a:chOff x="5268628" y="2933595"/>
            <a:chExt cx="2298032" cy="884020"/>
          </a:xfrm>
        </p:grpSpPr>
        <p:sp>
          <p:nvSpPr>
            <p:cNvPr id="53" name="TextBox 88"/>
            <p:cNvSpPr txBox="1"/>
            <p:nvPr/>
          </p:nvSpPr>
          <p:spPr>
            <a:xfrm>
              <a:off x="5703758" y="2933595"/>
              <a:ext cx="1436691" cy="338445"/>
            </a:xfrm>
            <a:prstGeom prst="rect">
              <a:avLst/>
            </a:prstGeom>
            <a:noFill/>
          </p:spPr>
          <p:txBody>
            <a:bodyPr wrap="none" rtlCol="0">
              <a:spAutoFit/>
            </a:bodyPr>
            <a:lstStyle/>
            <a:p>
              <a:pPr algn="ctr"/>
              <a:r>
                <a:rPr lang="en-US" sz="1599">
                  <a:solidFill>
                    <a:schemeClr val="bg1">
                      <a:lumMod val="50000"/>
                    </a:schemeClr>
                  </a:solidFill>
                  <a:cs typeface="+mn-ea"/>
                  <a:sym typeface="+mn-lt"/>
                </a:rPr>
                <a:t>Middle Speed</a:t>
              </a:r>
            </a:p>
          </p:txBody>
        </p:sp>
        <p:sp>
          <p:nvSpPr>
            <p:cNvPr id="54" name="Rectangle 89"/>
            <p:cNvSpPr/>
            <p:nvPr/>
          </p:nvSpPr>
          <p:spPr>
            <a:xfrm>
              <a:off x="5268628" y="3217418"/>
              <a:ext cx="2298032" cy="600197"/>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Ipsum</a:t>
              </a:r>
              <a:r>
                <a:rPr lang="en-US" sz="1100">
                  <a:solidFill>
                    <a:schemeClr val="tx1">
                      <a:lumMod val="50000"/>
                      <a:lumOff val="50000"/>
                    </a:schemeClr>
                  </a:solidFill>
                  <a:cs typeface="+mn-ea"/>
                  <a:sym typeface="+mn-lt"/>
                </a:rPr>
                <a:t> is dolor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na</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inteman</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grpSp>
        <p:nvGrpSpPr>
          <p:cNvPr id="55" name="Group 90"/>
          <p:cNvGrpSpPr/>
          <p:nvPr/>
        </p:nvGrpSpPr>
        <p:grpSpPr>
          <a:xfrm>
            <a:off x="7140631" y="4296366"/>
            <a:ext cx="2297906" cy="883971"/>
            <a:chOff x="5268628" y="2933595"/>
            <a:chExt cx="2298032" cy="884020"/>
          </a:xfrm>
        </p:grpSpPr>
        <p:sp>
          <p:nvSpPr>
            <p:cNvPr id="56" name="TextBox 91"/>
            <p:cNvSpPr txBox="1"/>
            <p:nvPr/>
          </p:nvSpPr>
          <p:spPr>
            <a:xfrm>
              <a:off x="5891317" y="2933595"/>
              <a:ext cx="1061567" cy="338445"/>
            </a:xfrm>
            <a:prstGeom prst="rect">
              <a:avLst/>
            </a:prstGeom>
            <a:noFill/>
          </p:spPr>
          <p:txBody>
            <a:bodyPr wrap="none" rtlCol="0">
              <a:spAutoFit/>
            </a:bodyPr>
            <a:lstStyle/>
            <a:p>
              <a:pPr algn="ctr"/>
              <a:r>
                <a:rPr lang="en-US" sz="1599">
                  <a:solidFill>
                    <a:schemeClr val="bg1">
                      <a:lumMod val="50000"/>
                    </a:schemeClr>
                  </a:solidFill>
                  <a:cs typeface="+mn-ea"/>
                  <a:sym typeface="+mn-lt"/>
                </a:rPr>
                <a:t>Speed 03</a:t>
              </a:r>
            </a:p>
          </p:txBody>
        </p:sp>
        <p:sp>
          <p:nvSpPr>
            <p:cNvPr id="57" name="Rectangle 92"/>
            <p:cNvSpPr/>
            <p:nvPr/>
          </p:nvSpPr>
          <p:spPr>
            <a:xfrm>
              <a:off x="5268628" y="3217418"/>
              <a:ext cx="2298032" cy="600197"/>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Ipsum</a:t>
              </a:r>
              <a:r>
                <a:rPr lang="en-US" sz="1100">
                  <a:solidFill>
                    <a:schemeClr val="tx1">
                      <a:lumMod val="50000"/>
                      <a:lumOff val="50000"/>
                    </a:schemeClr>
                  </a:solidFill>
                  <a:cs typeface="+mn-ea"/>
                  <a:sym typeface="+mn-lt"/>
                </a:rPr>
                <a:t> is dolor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na</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inteman</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grpSp>
        <p:nvGrpSpPr>
          <p:cNvPr id="58" name="Group 93"/>
          <p:cNvGrpSpPr/>
          <p:nvPr/>
        </p:nvGrpSpPr>
        <p:grpSpPr>
          <a:xfrm>
            <a:off x="2775363" y="4296366"/>
            <a:ext cx="2297906" cy="883971"/>
            <a:chOff x="5268628" y="2933595"/>
            <a:chExt cx="2298032" cy="884020"/>
          </a:xfrm>
        </p:grpSpPr>
        <p:sp>
          <p:nvSpPr>
            <p:cNvPr id="59" name="TextBox 94"/>
            <p:cNvSpPr txBox="1"/>
            <p:nvPr/>
          </p:nvSpPr>
          <p:spPr>
            <a:xfrm>
              <a:off x="5891317" y="2933595"/>
              <a:ext cx="1061567" cy="338445"/>
            </a:xfrm>
            <a:prstGeom prst="rect">
              <a:avLst/>
            </a:prstGeom>
            <a:noFill/>
          </p:spPr>
          <p:txBody>
            <a:bodyPr wrap="none" rtlCol="0">
              <a:spAutoFit/>
            </a:bodyPr>
            <a:lstStyle/>
            <a:p>
              <a:pPr algn="ctr"/>
              <a:r>
                <a:rPr lang="en-US" sz="1599">
                  <a:solidFill>
                    <a:schemeClr val="bg1">
                      <a:lumMod val="50000"/>
                    </a:schemeClr>
                  </a:solidFill>
                  <a:cs typeface="+mn-ea"/>
                  <a:sym typeface="+mn-lt"/>
                </a:rPr>
                <a:t>Speed 02</a:t>
              </a:r>
            </a:p>
          </p:txBody>
        </p:sp>
        <p:sp>
          <p:nvSpPr>
            <p:cNvPr id="60" name="Rectangle 95"/>
            <p:cNvSpPr/>
            <p:nvPr/>
          </p:nvSpPr>
          <p:spPr>
            <a:xfrm>
              <a:off x="5268628" y="3217418"/>
              <a:ext cx="2298032" cy="600197"/>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Ipsum</a:t>
              </a:r>
              <a:r>
                <a:rPr lang="en-US" sz="1100">
                  <a:solidFill>
                    <a:schemeClr val="tx1">
                      <a:lumMod val="50000"/>
                      <a:lumOff val="50000"/>
                    </a:schemeClr>
                  </a:solidFill>
                  <a:cs typeface="+mn-ea"/>
                  <a:sym typeface="+mn-lt"/>
                </a:rPr>
                <a:t> is dolor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na</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inteman</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grpSp>
        <p:nvGrpSpPr>
          <p:cNvPr id="61" name="Group 85"/>
          <p:cNvGrpSpPr/>
          <p:nvPr/>
        </p:nvGrpSpPr>
        <p:grpSpPr>
          <a:xfrm>
            <a:off x="756192" y="3798854"/>
            <a:ext cx="2297906" cy="883971"/>
            <a:chOff x="5268628" y="2933595"/>
            <a:chExt cx="2298032" cy="884020"/>
          </a:xfrm>
        </p:grpSpPr>
        <p:sp>
          <p:nvSpPr>
            <p:cNvPr id="62" name="TextBox 86"/>
            <p:cNvSpPr txBox="1"/>
            <p:nvPr/>
          </p:nvSpPr>
          <p:spPr>
            <a:xfrm>
              <a:off x="5891317" y="2933595"/>
              <a:ext cx="1061567" cy="338445"/>
            </a:xfrm>
            <a:prstGeom prst="rect">
              <a:avLst/>
            </a:prstGeom>
            <a:noFill/>
          </p:spPr>
          <p:txBody>
            <a:bodyPr wrap="none" rtlCol="0">
              <a:spAutoFit/>
            </a:bodyPr>
            <a:lstStyle/>
            <a:p>
              <a:pPr algn="ctr"/>
              <a:r>
                <a:rPr lang="en-US" sz="1599">
                  <a:solidFill>
                    <a:schemeClr val="bg1">
                      <a:lumMod val="50000"/>
                    </a:schemeClr>
                  </a:solidFill>
                  <a:cs typeface="+mn-ea"/>
                  <a:sym typeface="+mn-lt"/>
                </a:rPr>
                <a:t>Speed 01</a:t>
              </a:r>
            </a:p>
          </p:txBody>
        </p:sp>
        <p:sp>
          <p:nvSpPr>
            <p:cNvPr id="63" name="Rectangle 96"/>
            <p:cNvSpPr/>
            <p:nvPr/>
          </p:nvSpPr>
          <p:spPr>
            <a:xfrm>
              <a:off x="5268628" y="3217418"/>
              <a:ext cx="2298032" cy="600197"/>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Ipsum</a:t>
              </a:r>
              <a:r>
                <a:rPr lang="en-US" sz="1100">
                  <a:solidFill>
                    <a:schemeClr val="tx1">
                      <a:lumMod val="50000"/>
                      <a:lumOff val="50000"/>
                    </a:schemeClr>
                  </a:solidFill>
                  <a:cs typeface="+mn-ea"/>
                  <a:sym typeface="+mn-lt"/>
                </a:rPr>
                <a:t> is dolor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na</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inteman</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grpSp>
        <p:nvGrpSpPr>
          <p:cNvPr id="64" name="Group 97"/>
          <p:cNvGrpSpPr/>
          <p:nvPr/>
        </p:nvGrpSpPr>
        <p:grpSpPr>
          <a:xfrm>
            <a:off x="9206865" y="3798854"/>
            <a:ext cx="2297906" cy="883971"/>
            <a:chOff x="5268628" y="2933595"/>
            <a:chExt cx="2298032" cy="884020"/>
          </a:xfrm>
        </p:grpSpPr>
        <p:sp>
          <p:nvSpPr>
            <p:cNvPr id="65" name="TextBox 98"/>
            <p:cNvSpPr txBox="1"/>
            <p:nvPr/>
          </p:nvSpPr>
          <p:spPr>
            <a:xfrm>
              <a:off x="5891316" y="2933595"/>
              <a:ext cx="1061567" cy="338445"/>
            </a:xfrm>
            <a:prstGeom prst="rect">
              <a:avLst/>
            </a:prstGeom>
            <a:noFill/>
          </p:spPr>
          <p:txBody>
            <a:bodyPr wrap="none" rtlCol="0">
              <a:spAutoFit/>
            </a:bodyPr>
            <a:lstStyle/>
            <a:p>
              <a:pPr algn="ctr"/>
              <a:r>
                <a:rPr lang="en-US" sz="1599">
                  <a:solidFill>
                    <a:schemeClr val="bg1">
                      <a:lumMod val="50000"/>
                    </a:schemeClr>
                  </a:solidFill>
                  <a:cs typeface="+mn-ea"/>
                  <a:sym typeface="+mn-lt"/>
                </a:rPr>
                <a:t>Speed 04</a:t>
              </a:r>
            </a:p>
          </p:txBody>
        </p:sp>
        <p:sp>
          <p:nvSpPr>
            <p:cNvPr id="66" name="Rectangle 99"/>
            <p:cNvSpPr/>
            <p:nvPr/>
          </p:nvSpPr>
          <p:spPr>
            <a:xfrm>
              <a:off x="5268628" y="3217418"/>
              <a:ext cx="2298032" cy="600197"/>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Ipsum</a:t>
              </a:r>
              <a:r>
                <a:rPr lang="en-US" sz="1100">
                  <a:solidFill>
                    <a:schemeClr val="tx1">
                      <a:lumMod val="50000"/>
                      <a:lumOff val="50000"/>
                    </a:schemeClr>
                  </a:solidFill>
                  <a:cs typeface="+mn-ea"/>
                  <a:sym typeface="+mn-lt"/>
                </a:rPr>
                <a:t> is dolor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na</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inteman</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pic>
        <p:nvPicPr>
          <p:cNvPr id="75" name="图片 74"/>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76"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77"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598213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1000"/>
                                        <p:tgtEl>
                                          <p:spTgt spid="32"/>
                                        </p:tgtEl>
                                      </p:cBhvr>
                                    </p:animEffect>
                                    <p:anim calcmode="lin" valueType="num">
                                      <p:cBhvr>
                                        <p:cTn id="38" dur="1000" fill="hold"/>
                                        <p:tgtEl>
                                          <p:spTgt spid="32"/>
                                        </p:tgtEl>
                                        <p:attrNameLst>
                                          <p:attrName>ppt_x</p:attrName>
                                        </p:attrNameLst>
                                      </p:cBhvr>
                                      <p:tavLst>
                                        <p:tav tm="0">
                                          <p:val>
                                            <p:strVal val="#ppt_x"/>
                                          </p:val>
                                        </p:tav>
                                        <p:tav tm="100000">
                                          <p:val>
                                            <p:strVal val="#ppt_x"/>
                                          </p:val>
                                        </p:tav>
                                      </p:tavLst>
                                    </p:anim>
                                    <p:anim calcmode="lin" valueType="num">
                                      <p:cBhvr>
                                        <p:cTn id="39" dur="1000" fill="hold"/>
                                        <p:tgtEl>
                                          <p:spTgt spid="32"/>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10" presetClass="entr" presetSubtype="0"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10" presetClass="entr" presetSubtype="0"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126"/>
          <p:cNvSpPr>
            <a:spLocks/>
          </p:cNvSpPr>
          <p:nvPr/>
        </p:nvSpPr>
        <p:spPr bwMode="auto">
          <a:xfrm>
            <a:off x="2736257" y="1805916"/>
            <a:ext cx="3235518" cy="1586251"/>
          </a:xfrm>
          <a:custGeom>
            <a:avLst/>
            <a:gdLst>
              <a:gd name="T0" fmla="*/ 100 w 629"/>
              <a:gd name="T1" fmla="*/ 308 h 308"/>
              <a:gd name="T2" fmla="*/ 101 w 629"/>
              <a:gd name="T3" fmla="*/ 295 h 308"/>
              <a:gd name="T4" fmla="*/ 12 w 629"/>
              <a:gd name="T5" fmla="*/ 207 h 308"/>
              <a:gd name="T6" fmla="*/ 0 w 629"/>
              <a:gd name="T7" fmla="*/ 208 h 308"/>
              <a:gd name="T8" fmla="*/ 0 w 629"/>
              <a:gd name="T9" fmla="*/ 38 h 308"/>
              <a:gd name="T10" fmla="*/ 38 w 629"/>
              <a:gd name="T11" fmla="*/ 0 h 308"/>
              <a:gd name="T12" fmla="*/ 591 w 629"/>
              <a:gd name="T13" fmla="*/ 0 h 308"/>
              <a:gd name="T14" fmla="*/ 629 w 629"/>
              <a:gd name="T15" fmla="*/ 38 h 308"/>
              <a:gd name="T16" fmla="*/ 629 w 629"/>
              <a:gd name="T17" fmla="*/ 270 h 308"/>
              <a:gd name="T18" fmla="*/ 591 w 629"/>
              <a:gd name="T19" fmla="*/ 308 h 308"/>
              <a:gd name="T20" fmla="*/ 100 w 629"/>
              <a:gd name="T21"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8">
                <a:moveTo>
                  <a:pt x="100" y="308"/>
                </a:moveTo>
                <a:cubicBezTo>
                  <a:pt x="100" y="304"/>
                  <a:pt x="101" y="300"/>
                  <a:pt x="101" y="295"/>
                </a:cubicBezTo>
                <a:cubicBezTo>
                  <a:pt x="101" y="247"/>
                  <a:pt x="61" y="207"/>
                  <a:pt x="12" y="207"/>
                </a:cubicBezTo>
                <a:cubicBezTo>
                  <a:pt x="8" y="207"/>
                  <a:pt x="4" y="207"/>
                  <a:pt x="0" y="208"/>
                </a:cubicBezTo>
                <a:cubicBezTo>
                  <a:pt x="0" y="38"/>
                  <a:pt x="0" y="38"/>
                  <a:pt x="0" y="38"/>
                </a:cubicBezTo>
                <a:cubicBezTo>
                  <a:pt x="0" y="17"/>
                  <a:pt x="17" y="0"/>
                  <a:pt x="38" y="0"/>
                </a:cubicBezTo>
                <a:cubicBezTo>
                  <a:pt x="591" y="0"/>
                  <a:pt x="591" y="0"/>
                  <a:pt x="591" y="0"/>
                </a:cubicBezTo>
                <a:cubicBezTo>
                  <a:pt x="612" y="0"/>
                  <a:pt x="629" y="17"/>
                  <a:pt x="629" y="38"/>
                </a:cubicBezTo>
                <a:cubicBezTo>
                  <a:pt x="629" y="270"/>
                  <a:pt x="629" y="270"/>
                  <a:pt x="629" y="270"/>
                </a:cubicBezTo>
                <a:cubicBezTo>
                  <a:pt x="629" y="291"/>
                  <a:pt x="612" y="308"/>
                  <a:pt x="591" y="308"/>
                </a:cubicBezTo>
                <a:lnTo>
                  <a:pt x="100" y="308"/>
                </a:lnTo>
                <a:close/>
              </a:path>
            </a:pathLst>
          </a:custGeom>
          <a:solidFill>
            <a:schemeClr val="accent1"/>
          </a:solidFill>
          <a:ln>
            <a:noFill/>
          </a:ln>
        </p:spPr>
        <p:txBody>
          <a:bodyPr vert="horz" wrap="square" lIns="91435" tIns="45718" rIns="91435" bIns="45718" numCol="1" anchor="t" anchorCtr="0" compatLnSpc="1">
            <a:prstTxWarp prst="textNoShape">
              <a:avLst/>
            </a:prstTxWarp>
          </a:bodyPr>
          <a:lstStyle/>
          <a:p>
            <a:endParaRPr lang="en-US">
              <a:cs typeface="+mn-ea"/>
              <a:sym typeface="+mn-lt"/>
            </a:endParaRPr>
          </a:p>
        </p:txBody>
      </p:sp>
      <p:sp>
        <p:nvSpPr>
          <p:cNvPr id="3" name="Freeform 1132"/>
          <p:cNvSpPr>
            <a:spLocks/>
          </p:cNvSpPr>
          <p:nvPr/>
        </p:nvSpPr>
        <p:spPr bwMode="auto">
          <a:xfrm>
            <a:off x="2736257" y="3865868"/>
            <a:ext cx="3235518" cy="1581906"/>
          </a:xfrm>
          <a:custGeom>
            <a:avLst/>
            <a:gdLst>
              <a:gd name="T0" fmla="*/ 100 w 629"/>
              <a:gd name="T1" fmla="*/ 307 h 307"/>
              <a:gd name="T2" fmla="*/ 101 w 629"/>
              <a:gd name="T3" fmla="*/ 295 h 307"/>
              <a:gd name="T4" fmla="*/ 12 w 629"/>
              <a:gd name="T5" fmla="*/ 206 h 307"/>
              <a:gd name="T6" fmla="*/ 0 w 629"/>
              <a:gd name="T7" fmla="*/ 207 h 307"/>
              <a:gd name="T8" fmla="*/ 0 w 629"/>
              <a:gd name="T9" fmla="*/ 37 h 307"/>
              <a:gd name="T10" fmla="*/ 38 w 629"/>
              <a:gd name="T11" fmla="*/ 0 h 307"/>
              <a:gd name="T12" fmla="*/ 591 w 629"/>
              <a:gd name="T13" fmla="*/ 0 h 307"/>
              <a:gd name="T14" fmla="*/ 629 w 629"/>
              <a:gd name="T15" fmla="*/ 37 h 307"/>
              <a:gd name="T16" fmla="*/ 629 w 629"/>
              <a:gd name="T17" fmla="*/ 269 h 307"/>
              <a:gd name="T18" fmla="*/ 591 w 629"/>
              <a:gd name="T19" fmla="*/ 307 h 307"/>
              <a:gd name="T20" fmla="*/ 100 w 629"/>
              <a:gd name="T21"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7">
                <a:moveTo>
                  <a:pt x="100" y="307"/>
                </a:moveTo>
                <a:cubicBezTo>
                  <a:pt x="100" y="303"/>
                  <a:pt x="101" y="299"/>
                  <a:pt x="101" y="295"/>
                </a:cubicBezTo>
                <a:cubicBezTo>
                  <a:pt x="101" y="246"/>
                  <a:pt x="61" y="206"/>
                  <a:pt x="12" y="206"/>
                </a:cubicBezTo>
                <a:cubicBezTo>
                  <a:pt x="8" y="206"/>
                  <a:pt x="4" y="206"/>
                  <a:pt x="0" y="207"/>
                </a:cubicBezTo>
                <a:cubicBezTo>
                  <a:pt x="0" y="37"/>
                  <a:pt x="0" y="37"/>
                  <a:pt x="0" y="37"/>
                </a:cubicBezTo>
                <a:cubicBezTo>
                  <a:pt x="0" y="17"/>
                  <a:pt x="17" y="0"/>
                  <a:pt x="38" y="0"/>
                </a:cubicBezTo>
                <a:cubicBezTo>
                  <a:pt x="591" y="0"/>
                  <a:pt x="591" y="0"/>
                  <a:pt x="591" y="0"/>
                </a:cubicBezTo>
                <a:cubicBezTo>
                  <a:pt x="612" y="0"/>
                  <a:pt x="629" y="17"/>
                  <a:pt x="629" y="37"/>
                </a:cubicBezTo>
                <a:cubicBezTo>
                  <a:pt x="629" y="269"/>
                  <a:pt x="629" y="269"/>
                  <a:pt x="629" y="269"/>
                </a:cubicBezTo>
                <a:cubicBezTo>
                  <a:pt x="629" y="290"/>
                  <a:pt x="612" y="307"/>
                  <a:pt x="591" y="307"/>
                </a:cubicBezTo>
                <a:lnTo>
                  <a:pt x="100" y="307"/>
                </a:lnTo>
                <a:close/>
              </a:path>
            </a:pathLst>
          </a:custGeom>
          <a:solidFill>
            <a:schemeClr val="accent4"/>
          </a:solidFill>
          <a:ln>
            <a:noFill/>
          </a:ln>
        </p:spPr>
        <p:txBody>
          <a:bodyPr vert="horz" wrap="square" lIns="91435" tIns="45718" rIns="91435" bIns="45718" numCol="1" anchor="t" anchorCtr="0" compatLnSpc="1">
            <a:prstTxWarp prst="textNoShape">
              <a:avLst/>
            </a:prstTxWarp>
          </a:bodyPr>
          <a:lstStyle/>
          <a:p>
            <a:endParaRPr lang="en-US">
              <a:cs typeface="+mn-ea"/>
              <a:sym typeface="+mn-lt"/>
            </a:endParaRPr>
          </a:p>
        </p:txBody>
      </p:sp>
      <p:sp>
        <p:nvSpPr>
          <p:cNvPr id="4" name="Freeform 1137"/>
          <p:cNvSpPr>
            <a:spLocks/>
          </p:cNvSpPr>
          <p:nvPr/>
        </p:nvSpPr>
        <p:spPr bwMode="auto">
          <a:xfrm>
            <a:off x="6532395" y="1805916"/>
            <a:ext cx="3235518" cy="1586251"/>
          </a:xfrm>
          <a:custGeom>
            <a:avLst/>
            <a:gdLst>
              <a:gd name="T0" fmla="*/ 100 w 629"/>
              <a:gd name="T1" fmla="*/ 308 h 308"/>
              <a:gd name="T2" fmla="*/ 101 w 629"/>
              <a:gd name="T3" fmla="*/ 295 h 308"/>
              <a:gd name="T4" fmla="*/ 12 w 629"/>
              <a:gd name="T5" fmla="*/ 207 h 308"/>
              <a:gd name="T6" fmla="*/ 0 w 629"/>
              <a:gd name="T7" fmla="*/ 208 h 308"/>
              <a:gd name="T8" fmla="*/ 0 w 629"/>
              <a:gd name="T9" fmla="*/ 38 h 308"/>
              <a:gd name="T10" fmla="*/ 38 w 629"/>
              <a:gd name="T11" fmla="*/ 0 h 308"/>
              <a:gd name="T12" fmla="*/ 591 w 629"/>
              <a:gd name="T13" fmla="*/ 0 h 308"/>
              <a:gd name="T14" fmla="*/ 629 w 629"/>
              <a:gd name="T15" fmla="*/ 38 h 308"/>
              <a:gd name="T16" fmla="*/ 629 w 629"/>
              <a:gd name="T17" fmla="*/ 270 h 308"/>
              <a:gd name="T18" fmla="*/ 591 w 629"/>
              <a:gd name="T19" fmla="*/ 308 h 308"/>
              <a:gd name="T20" fmla="*/ 100 w 629"/>
              <a:gd name="T21"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8">
                <a:moveTo>
                  <a:pt x="100" y="308"/>
                </a:moveTo>
                <a:cubicBezTo>
                  <a:pt x="100" y="304"/>
                  <a:pt x="101" y="300"/>
                  <a:pt x="101" y="295"/>
                </a:cubicBezTo>
                <a:cubicBezTo>
                  <a:pt x="101" y="247"/>
                  <a:pt x="61" y="207"/>
                  <a:pt x="12" y="207"/>
                </a:cubicBezTo>
                <a:cubicBezTo>
                  <a:pt x="8" y="207"/>
                  <a:pt x="4" y="207"/>
                  <a:pt x="0" y="208"/>
                </a:cubicBezTo>
                <a:cubicBezTo>
                  <a:pt x="0" y="38"/>
                  <a:pt x="0" y="38"/>
                  <a:pt x="0" y="38"/>
                </a:cubicBezTo>
                <a:cubicBezTo>
                  <a:pt x="0" y="17"/>
                  <a:pt x="17" y="0"/>
                  <a:pt x="38" y="0"/>
                </a:cubicBezTo>
                <a:cubicBezTo>
                  <a:pt x="591" y="0"/>
                  <a:pt x="591" y="0"/>
                  <a:pt x="591" y="0"/>
                </a:cubicBezTo>
                <a:cubicBezTo>
                  <a:pt x="612" y="0"/>
                  <a:pt x="629" y="17"/>
                  <a:pt x="629" y="38"/>
                </a:cubicBezTo>
                <a:cubicBezTo>
                  <a:pt x="629" y="270"/>
                  <a:pt x="629" y="270"/>
                  <a:pt x="629" y="270"/>
                </a:cubicBezTo>
                <a:cubicBezTo>
                  <a:pt x="629" y="291"/>
                  <a:pt x="612" y="308"/>
                  <a:pt x="591" y="308"/>
                </a:cubicBezTo>
                <a:lnTo>
                  <a:pt x="100" y="308"/>
                </a:lnTo>
                <a:close/>
              </a:path>
            </a:pathLst>
          </a:custGeom>
          <a:solidFill>
            <a:schemeClr val="accent2"/>
          </a:solidFill>
          <a:ln>
            <a:noFill/>
          </a:ln>
        </p:spPr>
        <p:txBody>
          <a:bodyPr vert="horz" wrap="square" lIns="91435" tIns="45718" rIns="91435" bIns="45718" numCol="1" anchor="t" anchorCtr="0" compatLnSpc="1">
            <a:prstTxWarp prst="textNoShape">
              <a:avLst/>
            </a:prstTxWarp>
          </a:bodyPr>
          <a:lstStyle/>
          <a:p>
            <a:endParaRPr lang="en-US">
              <a:cs typeface="+mn-ea"/>
              <a:sym typeface="+mn-lt"/>
            </a:endParaRPr>
          </a:p>
        </p:txBody>
      </p:sp>
      <p:sp>
        <p:nvSpPr>
          <p:cNvPr id="5" name="Freeform 1141"/>
          <p:cNvSpPr>
            <a:spLocks/>
          </p:cNvSpPr>
          <p:nvPr/>
        </p:nvSpPr>
        <p:spPr bwMode="auto">
          <a:xfrm>
            <a:off x="6532395" y="3865868"/>
            <a:ext cx="3235518" cy="1581906"/>
          </a:xfrm>
          <a:custGeom>
            <a:avLst/>
            <a:gdLst>
              <a:gd name="T0" fmla="*/ 100 w 629"/>
              <a:gd name="T1" fmla="*/ 307 h 307"/>
              <a:gd name="T2" fmla="*/ 101 w 629"/>
              <a:gd name="T3" fmla="*/ 295 h 307"/>
              <a:gd name="T4" fmla="*/ 12 w 629"/>
              <a:gd name="T5" fmla="*/ 206 h 307"/>
              <a:gd name="T6" fmla="*/ 0 w 629"/>
              <a:gd name="T7" fmla="*/ 207 h 307"/>
              <a:gd name="T8" fmla="*/ 0 w 629"/>
              <a:gd name="T9" fmla="*/ 37 h 307"/>
              <a:gd name="T10" fmla="*/ 38 w 629"/>
              <a:gd name="T11" fmla="*/ 0 h 307"/>
              <a:gd name="T12" fmla="*/ 591 w 629"/>
              <a:gd name="T13" fmla="*/ 0 h 307"/>
              <a:gd name="T14" fmla="*/ 629 w 629"/>
              <a:gd name="T15" fmla="*/ 37 h 307"/>
              <a:gd name="T16" fmla="*/ 629 w 629"/>
              <a:gd name="T17" fmla="*/ 269 h 307"/>
              <a:gd name="T18" fmla="*/ 591 w 629"/>
              <a:gd name="T19" fmla="*/ 307 h 307"/>
              <a:gd name="T20" fmla="*/ 100 w 629"/>
              <a:gd name="T21"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7">
                <a:moveTo>
                  <a:pt x="100" y="307"/>
                </a:moveTo>
                <a:cubicBezTo>
                  <a:pt x="100" y="303"/>
                  <a:pt x="101" y="299"/>
                  <a:pt x="101" y="295"/>
                </a:cubicBezTo>
                <a:cubicBezTo>
                  <a:pt x="101" y="246"/>
                  <a:pt x="61" y="206"/>
                  <a:pt x="12" y="206"/>
                </a:cubicBezTo>
                <a:cubicBezTo>
                  <a:pt x="8" y="206"/>
                  <a:pt x="4" y="206"/>
                  <a:pt x="0" y="207"/>
                </a:cubicBezTo>
                <a:cubicBezTo>
                  <a:pt x="0" y="37"/>
                  <a:pt x="0" y="37"/>
                  <a:pt x="0" y="37"/>
                </a:cubicBezTo>
                <a:cubicBezTo>
                  <a:pt x="0" y="17"/>
                  <a:pt x="17" y="0"/>
                  <a:pt x="38" y="0"/>
                </a:cubicBezTo>
                <a:cubicBezTo>
                  <a:pt x="591" y="0"/>
                  <a:pt x="591" y="0"/>
                  <a:pt x="591" y="0"/>
                </a:cubicBezTo>
                <a:cubicBezTo>
                  <a:pt x="612" y="0"/>
                  <a:pt x="629" y="17"/>
                  <a:pt x="629" y="37"/>
                </a:cubicBezTo>
                <a:cubicBezTo>
                  <a:pt x="629" y="269"/>
                  <a:pt x="629" y="269"/>
                  <a:pt x="629" y="269"/>
                </a:cubicBezTo>
                <a:cubicBezTo>
                  <a:pt x="629" y="290"/>
                  <a:pt x="612" y="307"/>
                  <a:pt x="591" y="307"/>
                </a:cubicBezTo>
                <a:lnTo>
                  <a:pt x="100" y="307"/>
                </a:lnTo>
                <a:close/>
              </a:path>
            </a:pathLst>
          </a:custGeom>
          <a:solidFill>
            <a:schemeClr val="accent3"/>
          </a:solidFill>
          <a:ln>
            <a:noFill/>
          </a:ln>
        </p:spPr>
        <p:txBody>
          <a:bodyPr vert="horz" wrap="square" lIns="91435" tIns="45718" rIns="91435" bIns="45718" numCol="1" anchor="t" anchorCtr="0" compatLnSpc="1">
            <a:prstTxWarp prst="textNoShape">
              <a:avLst/>
            </a:prstTxWarp>
          </a:bodyPr>
          <a:lstStyle/>
          <a:p>
            <a:endParaRPr lang="en-US">
              <a:cs typeface="+mn-ea"/>
              <a:sym typeface="+mn-lt"/>
            </a:endParaRPr>
          </a:p>
        </p:txBody>
      </p:sp>
      <p:grpSp>
        <p:nvGrpSpPr>
          <p:cNvPr id="6" name="Group 11"/>
          <p:cNvGrpSpPr/>
          <p:nvPr/>
        </p:nvGrpSpPr>
        <p:grpSpPr>
          <a:xfrm>
            <a:off x="2971160" y="2075962"/>
            <a:ext cx="2775120" cy="881470"/>
            <a:chOff x="2970988" y="2075889"/>
            <a:chExt cx="2775272" cy="881519"/>
          </a:xfrm>
        </p:grpSpPr>
        <p:sp>
          <p:nvSpPr>
            <p:cNvPr id="7" name="Text Placeholder 2"/>
            <p:cNvSpPr txBox="1">
              <a:spLocks/>
            </p:cNvSpPr>
            <p:nvPr/>
          </p:nvSpPr>
          <p:spPr>
            <a:xfrm>
              <a:off x="3190572" y="2075889"/>
              <a:ext cx="2356788" cy="295275"/>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bg1"/>
                  </a:solidFill>
                  <a:cs typeface="+mn-ea"/>
                  <a:sym typeface="+mn-lt"/>
                </a:rPr>
                <a:t>Relationship Marketing</a:t>
              </a:r>
            </a:p>
          </p:txBody>
        </p:sp>
        <p:sp>
          <p:nvSpPr>
            <p:cNvPr id="8" name="TextBox 16"/>
            <p:cNvSpPr txBox="1"/>
            <p:nvPr/>
          </p:nvSpPr>
          <p:spPr>
            <a:xfrm>
              <a:off x="2970988" y="2403379"/>
              <a:ext cx="2775272" cy="554029"/>
            </a:xfrm>
            <a:prstGeom prst="rect">
              <a:avLst/>
            </a:prstGeom>
            <a:noFill/>
          </p:spPr>
          <p:txBody>
            <a:bodyPr wrap="square" rtlCol="0">
              <a:spAutoFit/>
            </a:bodyPr>
            <a:lstStyle/>
            <a:p>
              <a:pPr algn="ctr"/>
              <a:r>
                <a:rPr lang="en-US" sz="1000" err="1">
                  <a:solidFill>
                    <a:schemeClr val="bg1"/>
                  </a:solidFill>
                  <a:cs typeface="+mn-ea"/>
                  <a:sym typeface="+mn-lt"/>
                </a:rPr>
                <a:t>Denima</a:t>
              </a:r>
              <a:r>
                <a:rPr lang="en-US" sz="1000">
                  <a:solidFill>
                    <a:schemeClr val="bg1"/>
                  </a:solidFill>
                  <a:cs typeface="+mn-ea"/>
                  <a:sym typeface="+mn-lt"/>
                </a:rPr>
                <a:t> </a:t>
              </a:r>
              <a:r>
                <a:rPr lang="en-US" sz="1000" err="1">
                  <a:solidFill>
                    <a:schemeClr val="bg1"/>
                  </a:solidFill>
                  <a:cs typeface="+mn-ea"/>
                  <a:sym typeface="+mn-lt"/>
                </a:rPr>
                <a:t>ustebus</a:t>
              </a:r>
              <a:r>
                <a:rPr lang="en-US" sz="1000">
                  <a:solidFill>
                    <a:schemeClr val="bg1"/>
                  </a:solidFill>
                  <a:cs typeface="+mn-ea"/>
                  <a:sym typeface="+mn-lt"/>
                </a:rPr>
                <a:t> </a:t>
              </a:r>
              <a:r>
                <a:rPr lang="en-US" sz="1000" err="1">
                  <a:solidFill>
                    <a:schemeClr val="bg1"/>
                  </a:solidFill>
                  <a:cs typeface="+mn-ea"/>
                  <a:sym typeface="+mn-lt"/>
                </a:rPr>
                <a:t>danaime</a:t>
              </a:r>
              <a:r>
                <a:rPr lang="en-US" sz="1000">
                  <a:solidFill>
                    <a:schemeClr val="bg1"/>
                  </a:solidFill>
                  <a:cs typeface="+mn-ea"/>
                  <a:sym typeface="+mn-lt"/>
                </a:rPr>
                <a:t> </a:t>
              </a:r>
              <a:r>
                <a:rPr lang="en-US" sz="1000" err="1">
                  <a:solidFill>
                    <a:schemeClr val="bg1"/>
                  </a:solidFill>
                  <a:cs typeface="+mn-ea"/>
                  <a:sym typeface="+mn-lt"/>
                </a:rPr>
                <a:t>lovera</a:t>
              </a:r>
              <a:r>
                <a:rPr lang="en-US" sz="1000">
                  <a:solidFill>
                    <a:schemeClr val="bg1"/>
                  </a:solidFill>
                  <a:cs typeface="+mn-ea"/>
                  <a:sym typeface="+mn-lt"/>
                </a:rPr>
                <a:t> </a:t>
              </a:r>
              <a:r>
                <a:rPr lang="en-US" sz="1000" err="1">
                  <a:solidFill>
                    <a:schemeClr val="bg1"/>
                  </a:solidFill>
                  <a:cs typeface="+mn-ea"/>
                  <a:sym typeface="+mn-lt"/>
                </a:rPr>
                <a:t>donWakamare</a:t>
              </a:r>
              <a:r>
                <a:rPr lang="en-US" sz="1000">
                  <a:solidFill>
                    <a:schemeClr val="bg1"/>
                  </a:solidFill>
                  <a:cs typeface="+mn-ea"/>
                  <a:sym typeface="+mn-lt"/>
                </a:rPr>
                <a:t> </a:t>
              </a:r>
              <a:r>
                <a:rPr lang="en-US" sz="1000" err="1">
                  <a:solidFill>
                    <a:schemeClr val="bg1"/>
                  </a:solidFill>
                  <a:cs typeface="+mn-ea"/>
                  <a:sym typeface="+mn-lt"/>
                </a:rPr>
                <a:t>dimasa</a:t>
              </a:r>
              <a:r>
                <a:rPr lang="en-US" sz="1000">
                  <a:solidFill>
                    <a:schemeClr val="bg1"/>
                  </a:solidFill>
                  <a:cs typeface="+mn-ea"/>
                  <a:sym typeface="+mn-lt"/>
                </a:rPr>
                <a:t> </a:t>
              </a:r>
              <a:r>
                <a:rPr lang="en-US" sz="1000" err="1">
                  <a:solidFill>
                    <a:schemeClr val="bg1"/>
                  </a:solidFill>
                  <a:cs typeface="+mn-ea"/>
                  <a:sym typeface="+mn-lt"/>
                </a:rPr>
                <a:t>quosam</a:t>
              </a:r>
              <a:r>
                <a:rPr lang="en-US" sz="1000">
                  <a:solidFill>
                    <a:schemeClr val="bg1"/>
                  </a:solidFill>
                  <a:cs typeface="+mn-ea"/>
                  <a:sym typeface="+mn-lt"/>
                </a:rPr>
                <a:t> </a:t>
              </a:r>
              <a:r>
                <a:rPr lang="en-US" sz="1000" err="1">
                  <a:solidFill>
                    <a:schemeClr val="bg1"/>
                  </a:solidFill>
                  <a:cs typeface="+mn-ea"/>
                  <a:sym typeface="+mn-lt"/>
                </a:rPr>
                <a:t>santLoirem</a:t>
              </a:r>
              <a:r>
                <a:rPr lang="en-US" sz="1000">
                  <a:solidFill>
                    <a:schemeClr val="bg1"/>
                  </a:solidFill>
                  <a:cs typeface="+mn-ea"/>
                  <a:sym typeface="+mn-lt"/>
                </a:rPr>
                <a:t> </a:t>
              </a:r>
              <a:r>
                <a:rPr lang="en-US" sz="1000" err="1">
                  <a:solidFill>
                    <a:schemeClr val="bg1"/>
                  </a:solidFill>
                  <a:cs typeface="+mn-ea"/>
                  <a:sym typeface="+mn-lt"/>
                </a:rPr>
                <a:t>ipsume</a:t>
              </a:r>
              <a:r>
                <a:rPr lang="en-US" sz="1000">
                  <a:solidFill>
                    <a:schemeClr val="bg1"/>
                  </a:solidFill>
                  <a:cs typeface="+mn-ea"/>
                  <a:sym typeface="+mn-lt"/>
                </a:rPr>
                <a:t> </a:t>
              </a:r>
              <a:r>
                <a:rPr lang="en-US" sz="1000" err="1">
                  <a:solidFill>
                    <a:schemeClr val="bg1"/>
                  </a:solidFill>
                  <a:cs typeface="+mn-ea"/>
                  <a:sym typeface="+mn-lt"/>
                </a:rPr>
                <a:t>koler</a:t>
              </a:r>
              <a:r>
                <a:rPr lang="en-US" sz="1000">
                  <a:solidFill>
                    <a:schemeClr val="bg1"/>
                  </a:solidFill>
                  <a:cs typeface="+mn-ea"/>
                  <a:sym typeface="+mn-lt"/>
                </a:rPr>
                <a:t> sit </a:t>
              </a:r>
              <a:r>
                <a:rPr lang="en-US" sz="1000" err="1">
                  <a:solidFill>
                    <a:schemeClr val="bg1"/>
                  </a:solidFill>
                  <a:cs typeface="+mn-ea"/>
                  <a:sym typeface="+mn-lt"/>
                </a:rPr>
                <a:t>denimaOstebus</a:t>
              </a:r>
              <a:endParaRPr lang="id-ID" sz="1000">
                <a:solidFill>
                  <a:schemeClr val="bg1"/>
                </a:solidFill>
                <a:cs typeface="+mn-ea"/>
                <a:sym typeface="+mn-lt"/>
              </a:endParaRPr>
            </a:p>
          </p:txBody>
        </p:sp>
      </p:grpSp>
      <p:grpSp>
        <p:nvGrpSpPr>
          <p:cNvPr id="9" name="Group 13"/>
          <p:cNvGrpSpPr/>
          <p:nvPr/>
        </p:nvGrpSpPr>
        <p:grpSpPr>
          <a:xfrm>
            <a:off x="6749575" y="2075962"/>
            <a:ext cx="2775120" cy="881470"/>
            <a:chOff x="6749611" y="2075889"/>
            <a:chExt cx="2775272" cy="881519"/>
          </a:xfrm>
        </p:grpSpPr>
        <p:sp>
          <p:nvSpPr>
            <p:cNvPr id="10" name="Text Placeholder 2"/>
            <p:cNvSpPr txBox="1">
              <a:spLocks/>
            </p:cNvSpPr>
            <p:nvPr/>
          </p:nvSpPr>
          <p:spPr>
            <a:xfrm>
              <a:off x="7014915" y="2075889"/>
              <a:ext cx="2254670" cy="295275"/>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bg1"/>
                  </a:solidFill>
                  <a:cs typeface="+mn-ea"/>
                  <a:sym typeface="+mn-lt"/>
                </a:rPr>
                <a:t>Societal Marketing</a:t>
              </a:r>
            </a:p>
          </p:txBody>
        </p:sp>
        <p:sp>
          <p:nvSpPr>
            <p:cNvPr id="11" name="TextBox 18"/>
            <p:cNvSpPr txBox="1"/>
            <p:nvPr/>
          </p:nvSpPr>
          <p:spPr>
            <a:xfrm>
              <a:off x="6749611" y="2403379"/>
              <a:ext cx="2775272" cy="554029"/>
            </a:xfrm>
            <a:prstGeom prst="rect">
              <a:avLst/>
            </a:prstGeom>
            <a:noFill/>
          </p:spPr>
          <p:txBody>
            <a:bodyPr wrap="square" rtlCol="0">
              <a:spAutoFit/>
            </a:bodyPr>
            <a:lstStyle/>
            <a:p>
              <a:pPr algn="ctr"/>
              <a:r>
                <a:rPr lang="en-US" sz="1000" err="1">
                  <a:solidFill>
                    <a:schemeClr val="bg1"/>
                  </a:solidFill>
                  <a:cs typeface="+mn-ea"/>
                  <a:sym typeface="+mn-lt"/>
                </a:rPr>
                <a:t>Denima</a:t>
              </a:r>
              <a:r>
                <a:rPr lang="en-US" sz="1000">
                  <a:solidFill>
                    <a:schemeClr val="bg1"/>
                  </a:solidFill>
                  <a:cs typeface="+mn-ea"/>
                  <a:sym typeface="+mn-lt"/>
                </a:rPr>
                <a:t> </a:t>
              </a:r>
              <a:r>
                <a:rPr lang="en-US" sz="1000" err="1">
                  <a:solidFill>
                    <a:schemeClr val="bg1"/>
                  </a:solidFill>
                  <a:cs typeface="+mn-ea"/>
                  <a:sym typeface="+mn-lt"/>
                </a:rPr>
                <a:t>ustebus</a:t>
              </a:r>
              <a:r>
                <a:rPr lang="en-US" sz="1000">
                  <a:solidFill>
                    <a:schemeClr val="bg1"/>
                  </a:solidFill>
                  <a:cs typeface="+mn-ea"/>
                  <a:sym typeface="+mn-lt"/>
                </a:rPr>
                <a:t> </a:t>
              </a:r>
              <a:r>
                <a:rPr lang="en-US" sz="1000" err="1">
                  <a:solidFill>
                    <a:schemeClr val="bg1"/>
                  </a:solidFill>
                  <a:cs typeface="+mn-ea"/>
                  <a:sym typeface="+mn-lt"/>
                </a:rPr>
                <a:t>danaime</a:t>
              </a:r>
              <a:r>
                <a:rPr lang="en-US" sz="1000">
                  <a:solidFill>
                    <a:schemeClr val="bg1"/>
                  </a:solidFill>
                  <a:cs typeface="+mn-ea"/>
                  <a:sym typeface="+mn-lt"/>
                </a:rPr>
                <a:t> </a:t>
              </a:r>
              <a:r>
                <a:rPr lang="en-US" sz="1000" err="1">
                  <a:solidFill>
                    <a:schemeClr val="bg1"/>
                  </a:solidFill>
                  <a:cs typeface="+mn-ea"/>
                  <a:sym typeface="+mn-lt"/>
                </a:rPr>
                <a:t>lovera</a:t>
              </a:r>
              <a:r>
                <a:rPr lang="en-US" sz="1000">
                  <a:solidFill>
                    <a:schemeClr val="bg1"/>
                  </a:solidFill>
                  <a:cs typeface="+mn-ea"/>
                  <a:sym typeface="+mn-lt"/>
                </a:rPr>
                <a:t> </a:t>
              </a:r>
              <a:r>
                <a:rPr lang="en-US" sz="1000" err="1">
                  <a:solidFill>
                    <a:schemeClr val="bg1"/>
                  </a:solidFill>
                  <a:cs typeface="+mn-ea"/>
                  <a:sym typeface="+mn-lt"/>
                </a:rPr>
                <a:t>donWakamare</a:t>
              </a:r>
              <a:r>
                <a:rPr lang="en-US" sz="1000">
                  <a:solidFill>
                    <a:schemeClr val="bg1"/>
                  </a:solidFill>
                  <a:cs typeface="+mn-ea"/>
                  <a:sym typeface="+mn-lt"/>
                </a:rPr>
                <a:t> </a:t>
              </a:r>
              <a:r>
                <a:rPr lang="en-US" sz="1000" err="1">
                  <a:solidFill>
                    <a:schemeClr val="bg1"/>
                  </a:solidFill>
                  <a:cs typeface="+mn-ea"/>
                  <a:sym typeface="+mn-lt"/>
                </a:rPr>
                <a:t>dimasa</a:t>
              </a:r>
              <a:r>
                <a:rPr lang="en-US" sz="1000">
                  <a:solidFill>
                    <a:schemeClr val="bg1"/>
                  </a:solidFill>
                  <a:cs typeface="+mn-ea"/>
                  <a:sym typeface="+mn-lt"/>
                </a:rPr>
                <a:t> </a:t>
              </a:r>
              <a:r>
                <a:rPr lang="en-US" sz="1000" err="1">
                  <a:solidFill>
                    <a:schemeClr val="bg1"/>
                  </a:solidFill>
                  <a:cs typeface="+mn-ea"/>
                  <a:sym typeface="+mn-lt"/>
                </a:rPr>
                <a:t>quosam</a:t>
              </a:r>
              <a:r>
                <a:rPr lang="en-US" sz="1000">
                  <a:solidFill>
                    <a:schemeClr val="bg1"/>
                  </a:solidFill>
                  <a:cs typeface="+mn-ea"/>
                  <a:sym typeface="+mn-lt"/>
                </a:rPr>
                <a:t> </a:t>
              </a:r>
              <a:r>
                <a:rPr lang="en-US" sz="1000" err="1">
                  <a:solidFill>
                    <a:schemeClr val="bg1"/>
                  </a:solidFill>
                  <a:cs typeface="+mn-ea"/>
                  <a:sym typeface="+mn-lt"/>
                </a:rPr>
                <a:t>santLoirem</a:t>
              </a:r>
              <a:r>
                <a:rPr lang="en-US" sz="1000">
                  <a:solidFill>
                    <a:schemeClr val="bg1"/>
                  </a:solidFill>
                  <a:cs typeface="+mn-ea"/>
                  <a:sym typeface="+mn-lt"/>
                </a:rPr>
                <a:t> </a:t>
              </a:r>
              <a:r>
                <a:rPr lang="en-US" sz="1000" err="1">
                  <a:solidFill>
                    <a:schemeClr val="bg1"/>
                  </a:solidFill>
                  <a:cs typeface="+mn-ea"/>
                  <a:sym typeface="+mn-lt"/>
                </a:rPr>
                <a:t>ipsume</a:t>
              </a:r>
              <a:r>
                <a:rPr lang="en-US" sz="1000">
                  <a:solidFill>
                    <a:schemeClr val="bg1"/>
                  </a:solidFill>
                  <a:cs typeface="+mn-ea"/>
                  <a:sym typeface="+mn-lt"/>
                </a:rPr>
                <a:t> </a:t>
              </a:r>
              <a:r>
                <a:rPr lang="en-US" sz="1000" err="1">
                  <a:solidFill>
                    <a:schemeClr val="bg1"/>
                  </a:solidFill>
                  <a:cs typeface="+mn-ea"/>
                  <a:sym typeface="+mn-lt"/>
                </a:rPr>
                <a:t>koler</a:t>
              </a:r>
              <a:r>
                <a:rPr lang="en-US" sz="1000">
                  <a:solidFill>
                    <a:schemeClr val="bg1"/>
                  </a:solidFill>
                  <a:cs typeface="+mn-ea"/>
                  <a:sym typeface="+mn-lt"/>
                </a:rPr>
                <a:t> sit </a:t>
              </a:r>
              <a:r>
                <a:rPr lang="en-US" sz="1000" err="1">
                  <a:solidFill>
                    <a:schemeClr val="bg1"/>
                  </a:solidFill>
                  <a:cs typeface="+mn-ea"/>
                  <a:sym typeface="+mn-lt"/>
                </a:rPr>
                <a:t>denimaOstebus</a:t>
              </a:r>
              <a:endParaRPr lang="id-ID" sz="1000">
                <a:solidFill>
                  <a:schemeClr val="bg1"/>
                </a:solidFill>
                <a:cs typeface="+mn-ea"/>
                <a:sym typeface="+mn-lt"/>
              </a:endParaRPr>
            </a:p>
          </p:txBody>
        </p:sp>
      </p:grpSp>
      <p:grpSp>
        <p:nvGrpSpPr>
          <p:cNvPr id="12" name="Group 28"/>
          <p:cNvGrpSpPr/>
          <p:nvPr/>
        </p:nvGrpSpPr>
        <p:grpSpPr>
          <a:xfrm>
            <a:off x="2971160" y="4111238"/>
            <a:ext cx="2775120" cy="881470"/>
            <a:chOff x="2970988" y="4111278"/>
            <a:chExt cx="2775272" cy="881519"/>
          </a:xfrm>
        </p:grpSpPr>
        <p:sp>
          <p:nvSpPr>
            <p:cNvPr id="13" name="Text Placeholder 2"/>
            <p:cNvSpPr txBox="1">
              <a:spLocks/>
            </p:cNvSpPr>
            <p:nvPr/>
          </p:nvSpPr>
          <p:spPr>
            <a:xfrm>
              <a:off x="3236292" y="4111278"/>
              <a:ext cx="2254670" cy="295275"/>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bg1"/>
                  </a:solidFill>
                  <a:cs typeface="+mn-ea"/>
                  <a:sym typeface="+mn-lt"/>
                </a:rPr>
                <a:t>Integrated Marketing</a:t>
              </a:r>
            </a:p>
          </p:txBody>
        </p:sp>
        <p:sp>
          <p:nvSpPr>
            <p:cNvPr id="14" name="TextBox 20"/>
            <p:cNvSpPr txBox="1"/>
            <p:nvPr/>
          </p:nvSpPr>
          <p:spPr>
            <a:xfrm>
              <a:off x="2970988" y="4438768"/>
              <a:ext cx="2775272" cy="554029"/>
            </a:xfrm>
            <a:prstGeom prst="rect">
              <a:avLst/>
            </a:prstGeom>
            <a:noFill/>
          </p:spPr>
          <p:txBody>
            <a:bodyPr wrap="square" rtlCol="0">
              <a:spAutoFit/>
            </a:bodyPr>
            <a:lstStyle/>
            <a:p>
              <a:pPr algn="ctr"/>
              <a:r>
                <a:rPr lang="en-US" sz="1000" err="1">
                  <a:solidFill>
                    <a:schemeClr val="bg1"/>
                  </a:solidFill>
                  <a:cs typeface="+mn-ea"/>
                  <a:sym typeface="+mn-lt"/>
                </a:rPr>
                <a:t>Denima</a:t>
              </a:r>
              <a:r>
                <a:rPr lang="en-US" sz="1000">
                  <a:solidFill>
                    <a:schemeClr val="bg1"/>
                  </a:solidFill>
                  <a:cs typeface="+mn-ea"/>
                  <a:sym typeface="+mn-lt"/>
                </a:rPr>
                <a:t> </a:t>
              </a:r>
              <a:r>
                <a:rPr lang="en-US" sz="1000" err="1">
                  <a:solidFill>
                    <a:schemeClr val="bg1"/>
                  </a:solidFill>
                  <a:cs typeface="+mn-ea"/>
                  <a:sym typeface="+mn-lt"/>
                </a:rPr>
                <a:t>ustebus</a:t>
              </a:r>
              <a:r>
                <a:rPr lang="en-US" sz="1000">
                  <a:solidFill>
                    <a:schemeClr val="bg1"/>
                  </a:solidFill>
                  <a:cs typeface="+mn-ea"/>
                  <a:sym typeface="+mn-lt"/>
                </a:rPr>
                <a:t> </a:t>
              </a:r>
              <a:r>
                <a:rPr lang="en-US" sz="1000" err="1">
                  <a:solidFill>
                    <a:schemeClr val="bg1"/>
                  </a:solidFill>
                  <a:cs typeface="+mn-ea"/>
                  <a:sym typeface="+mn-lt"/>
                </a:rPr>
                <a:t>danaime</a:t>
              </a:r>
              <a:r>
                <a:rPr lang="en-US" sz="1000">
                  <a:solidFill>
                    <a:schemeClr val="bg1"/>
                  </a:solidFill>
                  <a:cs typeface="+mn-ea"/>
                  <a:sym typeface="+mn-lt"/>
                </a:rPr>
                <a:t> </a:t>
              </a:r>
              <a:r>
                <a:rPr lang="en-US" sz="1000" err="1">
                  <a:solidFill>
                    <a:schemeClr val="bg1"/>
                  </a:solidFill>
                  <a:cs typeface="+mn-ea"/>
                  <a:sym typeface="+mn-lt"/>
                </a:rPr>
                <a:t>lovera</a:t>
              </a:r>
              <a:r>
                <a:rPr lang="en-US" sz="1000">
                  <a:solidFill>
                    <a:schemeClr val="bg1"/>
                  </a:solidFill>
                  <a:cs typeface="+mn-ea"/>
                  <a:sym typeface="+mn-lt"/>
                </a:rPr>
                <a:t> </a:t>
              </a:r>
              <a:r>
                <a:rPr lang="en-US" sz="1000" err="1">
                  <a:solidFill>
                    <a:schemeClr val="bg1"/>
                  </a:solidFill>
                  <a:cs typeface="+mn-ea"/>
                  <a:sym typeface="+mn-lt"/>
                </a:rPr>
                <a:t>donWakamare</a:t>
              </a:r>
              <a:r>
                <a:rPr lang="en-US" sz="1000">
                  <a:solidFill>
                    <a:schemeClr val="bg1"/>
                  </a:solidFill>
                  <a:cs typeface="+mn-ea"/>
                  <a:sym typeface="+mn-lt"/>
                </a:rPr>
                <a:t> </a:t>
              </a:r>
              <a:r>
                <a:rPr lang="en-US" sz="1000" err="1">
                  <a:solidFill>
                    <a:schemeClr val="bg1"/>
                  </a:solidFill>
                  <a:cs typeface="+mn-ea"/>
                  <a:sym typeface="+mn-lt"/>
                </a:rPr>
                <a:t>dimasa</a:t>
              </a:r>
              <a:r>
                <a:rPr lang="en-US" sz="1000">
                  <a:solidFill>
                    <a:schemeClr val="bg1"/>
                  </a:solidFill>
                  <a:cs typeface="+mn-ea"/>
                  <a:sym typeface="+mn-lt"/>
                </a:rPr>
                <a:t> </a:t>
              </a:r>
              <a:r>
                <a:rPr lang="en-US" sz="1000" err="1">
                  <a:solidFill>
                    <a:schemeClr val="bg1"/>
                  </a:solidFill>
                  <a:cs typeface="+mn-ea"/>
                  <a:sym typeface="+mn-lt"/>
                </a:rPr>
                <a:t>quosam</a:t>
              </a:r>
              <a:r>
                <a:rPr lang="en-US" sz="1000">
                  <a:solidFill>
                    <a:schemeClr val="bg1"/>
                  </a:solidFill>
                  <a:cs typeface="+mn-ea"/>
                  <a:sym typeface="+mn-lt"/>
                </a:rPr>
                <a:t> </a:t>
              </a:r>
              <a:r>
                <a:rPr lang="en-US" sz="1000" err="1">
                  <a:solidFill>
                    <a:schemeClr val="bg1"/>
                  </a:solidFill>
                  <a:cs typeface="+mn-ea"/>
                  <a:sym typeface="+mn-lt"/>
                </a:rPr>
                <a:t>santLoirem</a:t>
              </a:r>
              <a:r>
                <a:rPr lang="en-US" sz="1000">
                  <a:solidFill>
                    <a:schemeClr val="bg1"/>
                  </a:solidFill>
                  <a:cs typeface="+mn-ea"/>
                  <a:sym typeface="+mn-lt"/>
                </a:rPr>
                <a:t> </a:t>
              </a:r>
              <a:r>
                <a:rPr lang="en-US" sz="1000" err="1">
                  <a:solidFill>
                    <a:schemeClr val="bg1"/>
                  </a:solidFill>
                  <a:cs typeface="+mn-ea"/>
                  <a:sym typeface="+mn-lt"/>
                </a:rPr>
                <a:t>ipsume</a:t>
              </a:r>
              <a:r>
                <a:rPr lang="en-US" sz="1000">
                  <a:solidFill>
                    <a:schemeClr val="bg1"/>
                  </a:solidFill>
                  <a:cs typeface="+mn-ea"/>
                  <a:sym typeface="+mn-lt"/>
                </a:rPr>
                <a:t> </a:t>
              </a:r>
              <a:r>
                <a:rPr lang="en-US" sz="1000" err="1">
                  <a:solidFill>
                    <a:schemeClr val="bg1"/>
                  </a:solidFill>
                  <a:cs typeface="+mn-ea"/>
                  <a:sym typeface="+mn-lt"/>
                </a:rPr>
                <a:t>koler</a:t>
              </a:r>
              <a:r>
                <a:rPr lang="en-US" sz="1000">
                  <a:solidFill>
                    <a:schemeClr val="bg1"/>
                  </a:solidFill>
                  <a:cs typeface="+mn-ea"/>
                  <a:sym typeface="+mn-lt"/>
                </a:rPr>
                <a:t> sit </a:t>
              </a:r>
              <a:r>
                <a:rPr lang="en-US" sz="1000" err="1">
                  <a:solidFill>
                    <a:schemeClr val="bg1"/>
                  </a:solidFill>
                  <a:cs typeface="+mn-ea"/>
                  <a:sym typeface="+mn-lt"/>
                </a:rPr>
                <a:t>denimaOstebus</a:t>
              </a:r>
              <a:endParaRPr lang="id-ID" sz="1000">
                <a:solidFill>
                  <a:schemeClr val="bg1"/>
                </a:solidFill>
                <a:cs typeface="+mn-ea"/>
                <a:sym typeface="+mn-lt"/>
              </a:endParaRPr>
            </a:p>
          </p:txBody>
        </p:sp>
      </p:grpSp>
      <p:grpSp>
        <p:nvGrpSpPr>
          <p:cNvPr id="15" name="Group 37"/>
          <p:cNvGrpSpPr/>
          <p:nvPr/>
        </p:nvGrpSpPr>
        <p:grpSpPr>
          <a:xfrm>
            <a:off x="6749575" y="4111238"/>
            <a:ext cx="2775120" cy="881470"/>
            <a:chOff x="6749611" y="4111278"/>
            <a:chExt cx="2775272" cy="881519"/>
          </a:xfrm>
        </p:grpSpPr>
        <p:sp>
          <p:nvSpPr>
            <p:cNvPr id="16" name="Text Placeholder 2"/>
            <p:cNvSpPr txBox="1">
              <a:spLocks/>
            </p:cNvSpPr>
            <p:nvPr/>
          </p:nvSpPr>
          <p:spPr>
            <a:xfrm>
              <a:off x="7014915" y="4111278"/>
              <a:ext cx="2254670" cy="295275"/>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50000"/>
                </a:lnSpc>
              </a:pPr>
              <a:r>
                <a:rPr lang="en-US" sz="1599" b="1">
                  <a:solidFill>
                    <a:schemeClr val="bg1"/>
                  </a:solidFill>
                  <a:cs typeface="+mn-ea"/>
                  <a:sym typeface="+mn-lt"/>
                </a:rPr>
                <a:t>Internal Marketing</a:t>
              </a:r>
            </a:p>
          </p:txBody>
        </p:sp>
        <p:sp>
          <p:nvSpPr>
            <p:cNvPr id="17" name="TextBox 22"/>
            <p:cNvSpPr txBox="1"/>
            <p:nvPr/>
          </p:nvSpPr>
          <p:spPr>
            <a:xfrm>
              <a:off x="6749611" y="4438768"/>
              <a:ext cx="2775272" cy="554029"/>
            </a:xfrm>
            <a:prstGeom prst="rect">
              <a:avLst/>
            </a:prstGeom>
            <a:noFill/>
          </p:spPr>
          <p:txBody>
            <a:bodyPr wrap="square" rtlCol="0">
              <a:spAutoFit/>
            </a:bodyPr>
            <a:lstStyle/>
            <a:p>
              <a:pPr algn="ctr"/>
              <a:r>
                <a:rPr lang="en-US" sz="1000" err="1">
                  <a:solidFill>
                    <a:schemeClr val="bg1"/>
                  </a:solidFill>
                  <a:cs typeface="+mn-ea"/>
                  <a:sym typeface="+mn-lt"/>
                </a:rPr>
                <a:t>Denima</a:t>
              </a:r>
              <a:r>
                <a:rPr lang="en-US" sz="1000">
                  <a:solidFill>
                    <a:schemeClr val="bg1"/>
                  </a:solidFill>
                  <a:cs typeface="+mn-ea"/>
                  <a:sym typeface="+mn-lt"/>
                </a:rPr>
                <a:t> </a:t>
              </a:r>
              <a:r>
                <a:rPr lang="en-US" sz="1000" err="1">
                  <a:solidFill>
                    <a:schemeClr val="bg1"/>
                  </a:solidFill>
                  <a:cs typeface="+mn-ea"/>
                  <a:sym typeface="+mn-lt"/>
                </a:rPr>
                <a:t>ustebus</a:t>
              </a:r>
              <a:r>
                <a:rPr lang="en-US" sz="1000">
                  <a:solidFill>
                    <a:schemeClr val="bg1"/>
                  </a:solidFill>
                  <a:cs typeface="+mn-ea"/>
                  <a:sym typeface="+mn-lt"/>
                </a:rPr>
                <a:t> </a:t>
              </a:r>
              <a:r>
                <a:rPr lang="en-US" sz="1000" err="1">
                  <a:solidFill>
                    <a:schemeClr val="bg1"/>
                  </a:solidFill>
                  <a:cs typeface="+mn-ea"/>
                  <a:sym typeface="+mn-lt"/>
                </a:rPr>
                <a:t>danaime</a:t>
              </a:r>
              <a:r>
                <a:rPr lang="en-US" sz="1000">
                  <a:solidFill>
                    <a:schemeClr val="bg1"/>
                  </a:solidFill>
                  <a:cs typeface="+mn-ea"/>
                  <a:sym typeface="+mn-lt"/>
                </a:rPr>
                <a:t> </a:t>
              </a:r>
              <a:r>
                <a:rPr lang="en-US" sz="1000" err="1">
                  <a:solidFill>
                    <a:schemeClr val="bg1"/>
                  </a:solidFill>
                  <a:cs typeface="+mn-ea"/>
                  <a:sym typeface="+mn-lt"/>
                </a:rPr>
                <a:t>lovera</a:t>
              </a:r>
              <a:r>
                <a:rPr lang="en-US" sz="1000">
                  <a:solidFill>
                    <a:schemeClr val="bg1"/>
                  </a:solidFill>
                  <a:cs typeface="+mn-ea"/>
                  <a:sym typeface="+mn-lt"/>
                </a:rPr>
                <a:t> </a:t>
              </a:r>
              <a:r>
                <a:rPr lang="en-US" sz="1000" err="1">
                  <a:solidFill>
                    <a:schemeClr val="bg1"/>
                  </a:solidFill>
                  <a:cs typeface="+mn-ea"/>
                  <a:sym typeface="+mn-lt"/>
                </a:rPr>
                <a:t>donWakamare</a:t>
              </a:r>
              <a:r>
                <a:rPr lang="en-US" sz="1000">
                  <a:solidFill>
                    <a:schemeClr val="bg1"/>
                  </a:solidFill>
                  <a:cs typeface="+mn-ea"/>
                  <a:sym typeface="+mn-lt"/>
                </a:rPr>
                <a:t> </a:t>
              </a:r>
              <a:r>
                <a:rPr lang="en-US" sz="1000" err="1">
                  <a:solidFill>
                    <a:schemeClr val="bg1"/>
                  </a:solidFill>
                  <a:cs typeface="+mn-ea"/>
                  <a:sym typeface="+mn-lt"/>
                </a:rPr>
                <a:t>dimasa</a:t>
              </a:r>
              <a:r>
                <a:rPr lang="en-US" sz="1000">
                  <a:solidFill>
                    <a:schemeClr val="bg1"/>
                  </a:solidFill>
                  <a:cs typeface="+mn-ea"/>
                  <a:sym typeface="+mn-lt"/>
                </a:rPr>
                <a:t> </a:t>
              </a:r>
              <a:r>
                <a:rPr lang="en-US" sz="1000" err="1">
                  <a:solidFill>
                    <a:schemeClr val="bg1"/>
                  </a:solidFill>
                  <a:cs typeface="+mn-ea"/>
                  <a:sym typeface="+mn-lt"/>
                </a:rPr>
                <a:t>quosam</a:t>
              </a:r>
              <a:r>
                <a:rPr lang="en-US" sz="1000">
                  <a:solidFill>
                    <a:schemeClr val="bg1"/>
                  </a:solidFill>
                  <a:cs typeface="+mn-ea"/>
                  <a:sym typeface="+mn-lt"/>
                </a:rPr>
                <a:t> </a:t>
              </a:r>
              <a:r>
                <a:rPr lang="en-US" sz="1000" err="1">
                  <a:solidFill>
                    <a:schemeClr val="bg1"/>
                  </a:solidFill>
                  <a:cs typeface="+mn-ea"/>
                  <a:sym typeface="+mn-lt"/>
                </a:rPr>
                <a:t>santLoirem</a:t>
              </a:r>
              <a:r>
                <a:rPr lang="en-US" sz="1000">
                  <a:solidFill>
                    <a:schemeClr val="bg1"/>
                  </a:solidFill>
                  <a:cs typeface="+mn-ea"/>
                  <a:sym typeface="+mn-lt"/>
                </a:rPr>
                <a:t> </a:t>
              </a:r>
              <a:r>
                <a:rPr lang="en-US" sz="1000" err="1">
                  <a:solidFill>
                    <a:schemeClr val="bg1"/>
                  </a:solidFill>
                  <a:cs typeface="+mn-ea"/>
                  <a:sym typeface="+mn-lt"/>
                </a:rPr>
                <a:t>ipsume</a:t>
              </a:r>
              <a:r>
                <a:rPr lang="en-US" sz="1000">
                  <a:solidFill>
                    <a:schemeClr val="bg1"/>
                  </a:solidFill>
                  <a:cs typeface="+mn-ea"/>
                  <a:sym typeface="+mn-lt"/>
                </a:rPr>
                <a:t> </a:t>
              </a:r>
              <a:r>
                <a:rPr lang="en-US" sz="1000" err="1">
                  <a:solidFill>
                    <a:schemeClr val="bg1"/>
                  </a:solidFill>
                  <a:cs typeface="+mn-ea"/>
                  <a:sym typeface="+mn-lt"/>
                </a:rPr>
                <a:t>koler</a:t>
              </a:r>
              <a:r>
                <a:rPr lang="en-US" sz="1000">
                  <a:solidFill>
                    <a:schemeClr val="bg1"/>
                  </a:solidFill>
                  <a:cs typeface="+mn-ea"/>
                  <a:sym typeface="+mn-lt"/>
                </a:rPr>
                <a:t> sit </a:t>
              </a:r>
              <a:r>
                <a:rPr lang="en-US" sz="1000" err="1">
                  <a:solidFill>
                    <a:schemeClr val="bg1"/>
                  </a:solidFill>
                  <a:cs typeface="+mn-ea"/>
                  <a:sym typeface="+mn-lt"/>
                </a:rPr>
                <a:t>denimaOstebus</a:t>
              </a:r>
              <a:endParaRPr lang="id-ID" sz="1000">
                <a:solidFill>
                  <a:schemeClr val="bg1"/>
                </a:solidFill>
                <a:cs typeface="+mn-ea"/>
                <a:sym typeface="+mn-lt"/>
              </a:endParaRPr>
            </a:p>
          </p:txBody>
        </p:sp>
      </p:grpSp>
      <p:grpSp>
        <p:nvGrpSpPr>
          <p:cNvPr id="18" name="Group 10"/>
          <p:cNvGrpSpPr/>
          <p:nvPr/>
        </p:nvGrpSpPr>
        <p:grpSpPr>
          <a:xfrm>
            <a:off x="2442909" y="2970614"/>
            <a:ext cx="725764" cy="730110"/>
            <a:chOff x="2442709" y="2970589"/>
            <a:chExt cx="725804" cy="730150"/>
          </a:xfrm>
        </p:grpSpPr>
        <p:sp>
          <p:nvSpPr>
            <p:cNvPr id="19" name="Oval 1127"/>
            <p:cNvSpPr>
              <a:spLocks noChangeArrowheads="1"/>
            </p:cNvSpPr>
            <p:nvPr/>
          </p:nvSpPr>
          <p:spPr bwMode="auto">
            <a:xfrm>
              <a:off x="2442709" y="2970589"/>
              <a:ext cx="725804" cy="730150"/>
            </a:xfrm>
            <a:prstGeom prst="ellipse">
              <a:avLst/>
            </a:prstGeom>
            <a:solidFill>
              <a:schemeClr val="accent1"/>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20" name="Freeform 11"/>
            <p:cNvSpPr>
              <a:spLocks noEditPoints="1"/>
            </p:cNvSpPr>
            <p:nvPr/>
          </p:nvSpPr>
          <p:spPr bwMode="auto">
            <a:xfrm>
              <a:off x="2557685" y="3114560"/>
              <a:ext cx="502203" cy="415693"/>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nvGrpSpPr>
          <p:cNvPr id="21" name="Group 5"/>
          <p:cNvGrpSpPr/>
          <p:nvPr/>
        </p:nvGrpSpPr>
        <p:grpSpPr>
          <a:xfrm>
            <a:off x="6239046" y="2970614"/>
            <a:ext cx="725764" cy="730110"/>
            <a:chOff x="6239054" y="2970589"/>
            <a:chExt cx="725804" cy="730150"/>
          </a:xfrm>
        </p:grpSpPr>
        <p:sp>
          <p:nvSpPr>
            <p:cNvPr id="22" name="Oval 1138"/>
            <p:cNvSpPr>
              <a:spLocks noChangeArrowheads="1"/>
            </p:cNvSpPr>
            <p:nvPr/>
          </p:nvSpPr>
          <p:spPr bwMode="auto">
            <a:xfrm>
              <a:off x="6239054" y="2970589"/>
              <a:ext cx="725804" cy="730150"/>
            </a:xfrm>
            <a:prstGeom prst="ellipse">
              <a:avLst/>
            </a:prstGeom>
            <a:solidFill>
              <a:schemeClr val="accent2"/>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nvGrpSpPr>
            <p:cNvPr id="23" name="Group 24"/>
            <p:cNvGrpSpPr/>
            <p:nvPr/>
          </p:nvGrpSpPr>
          <p:grpSpPr>
            <a:xfrm>
              <a:off x="6466922" y="3106144"/>
              <a:ext cx="308089" cy="465147"/>
              <a:chOff x="549275" y="4406901"/>
              <a:chExt cx="161926" cy="244475"/>
            </a:xfrm>
            <a:solidFill>
              <a:schemeClr val="bg1"/>
            </a:solidFill>
          </p:grpSpPr>
          <p:sp>
            <p:nvSpPr>
              <p:cNvPr id="24"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25"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grpSp>
        <p:nvGrpSpPr>
          <p:cNvPr id="26" name="Group 7"/>
          <p:cNvGrpSpPr/>
          <p:nvPr/>
        </p:nvGrpSpPr>
        <p:grpSpPr>
          <a:xfrm>
            <a:off x="2442909" y="5026222"/>
            <a:ext cx="725764" cy="732284"/>
            <a:chOff x="2442709" y="5026309"/>
            <a:chExt cx="725804" cy="732324"/>
          </a:xfrm>
        </p:grpSpPr>
        <p:sp>
          <p:nvSpPr>
            <p:cNvPr id="27" name="Oval 1133"/>
            <p:cNvSpPr>
              <a:spLocks noChangeArrowheads="1"/>
            </p:cNvSpPr>
            <p:nvPr/>
          </p:nvSpPr>
          <p:spPr bwMode="auto">
            <a:xfrm>
              <a:off x="2442709" y="5026309"/>
              <a:ext cx="725804" cy="732324"/>
            </a:xfrm>
            <a:prstGeom prst="ellipse">
              <a:avLst/>
            </a:prstGeom>
            <a:solidFill>
              <a:schemeClr val="accent4"/>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28" name="Shape 719"/>
            <p:cNvSpPr/>
            <p:nvPr/>
          </p:nvSpPr>
          <p:spPr>
            <a:xfrm>
              <a:off x="2599659" y="5212312"/>
              <a:ext cx="401809" cy="345562"/>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w="12700" cap="flat">
              <a:noFill/>
              <a:miter lim="400000"/>
            </a:ln>
            <a:effectLst/>
          </p:spPr>
          <p:txBody>
            <a:bodyPr wrap="square" lIns="38098" tIns="38098" rIns="38098" bIns="38098"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grpSp>
        <p:nvGrpSpPr>
          <p:cNvPr id="29" name="Group 8"/>
          <p:cNvGrpSpPr/>
          <p:nvPr/>
        </p:nvGrpSpPr>
        <p:grpSpPr>
          <a:xfrm>
            <a:off x="6239046" y="5026222"/>
            <a:ext cx="725764" cy="732284"/>
            <a:chOff x="6239054" y="5026309"/>
            <a:chExt cx="725804" cy="732324"/>
          </a:xfrm>
        </p:grpSpPr>
        <p:sp>
          <p:nvSpPr>
            <p:cNvPr id="30" name="Oval 1142"/>
            <p:cNvSpPr>
              <a:spLocks noChangeArrowheads="1"/>
            </p:cNvSpPr>
            <p:nvPr/>
          </p:nvSpPr>
          <p:spPr bwMode="auto">
            <a:xfrm>
              <a:off x="6239054" y="5026309"/>
              <a:ext cx="725804" cy="732324"/>
            </a:xfrm>
            <a:prstGeom prst="ellipse">
              <a:avLst/>
            </a:prstGeom>
            <a:solidFill>
              <a:schemeClr val="accent3"/>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nvGrpSpPr>
            <p:cNvPr id="31" name="Group 31"/>
            <p:cNvGrpSpPr/>
            <p:nvPr/>
          </p:nvGrpSpPr>
          <p:grpSpPr>
            <a:xfrm>
              <a:off x="6370923" y="5177044"/>
              <a:ext cx="454778" cy="380830"/>
              <a:chOff x="5099051" y="3930651"/>
              <a:chExt cx="390525" cy="327025"/>
            </a:xfrm>
            <a:solidFill>
              <a:schemeClr val="bg1"/>
            </a:solidFill>
          </p:grpSpPr>
          <p:sp>
            <p:nvSpPr>
              <p:cNvPr id="32" name="Freeform 103"/>
              <p:cNvSpPr>
                <a:spLocks/>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sp>
            <p:nvSpPr>
              <p:cNvPr id="33" name="Freeform 104"/>
              <p:cNvSpPr>
                <a:spLocks/>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pic>
        <p:nvPicPr>
          <p:cNvPr id="42" name="图片 41"/>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3"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4"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6209504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500"/>
                                        <p:tgtEl>
                                          <p:spTgt spid="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2000"/>
                            </p:stCondLst>
                            <p:childTnLst>
                              <p:par>
                                <p:cTn id="25" presetID="18" presetClass="entr" presetSubtype="3"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upRight)">
                                      <p:cBhvr>
                                        <p:cTn id="27" dur="500"/>
                                        <p:tgtEl>
                                          <p:spTgt spid="4"/>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3500"/>
                            </p:stCondLst>
                            <p:childTnLst>
                              <p:par>
                                <p:cTn id="39" presetID="18" presetClass="entr" presetSubtype="3"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strips(upRight)">
                                      <p:cBhvr>
                                        <p:cTn id="41" dur="500"/>
                                        <p:tgtEl>
                                          <p:spTgt spid="3"/>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childTnLst>
                          </p:cTn>
                        </p:par>
                        <p:par>
                          <p:cTn id="52" fill="hold">
                            <p:stCondLst>
                              <p:cond delay="5000"/>
                            </p:stCondLst>
                            <p:childTnLst>
                              <p:par>
                                <p:cTn id="53" presetID="18" presetClass="entr" presetSubtype="3"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strips(upRight)">
                                      <p:cBhvr>
                                        <p:cTn id="55" dur="500"/>
                                        <p:tgtEl>
                                          <p:spTgt spid="5"/>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p:cNvGrpSpPr/>
          <p:nvPr/>
        </p:nvGrpSpPr>
        <p:grpSpPr>
          <a:xfrm>
            <a:off x="0" y="-3175"/>
            <a:ext cx="12192000" cy="3138317"/>
            <a:chOff x="0" y="-3175"/>
            <a:chExt cx="12192000" cy="3138317"/>
          </a:xfrm>
        </p:grpSpPr>
        <p:pic>
          <p:nvPicPr>
            <p:cNvPr id="4" name="图片 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6" name="图片 5"/>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7" name="图片 6"/>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8" name="图片 7"/>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9" name="组合 8"/>
          <p:cNvGrpSpPr/>
          <p:nvPr/>
        </p:nvGrpSpPr>
        <p:grpSpPr>
          <a:xfrm>
            <a:off x="10086620" y="1410409"/>
            <a:ext cx="2124430" cy="5447590"/>
            <a:chOff x="10086620" y="1410409"/>
            <a:chExt cx="2124430" cy="5447590"/>
          </a:xfrm>
        </p:grpSpPr>
        <p:pic>
          <p:nvPicPr>
            <p:cNvPr id="10" name="图片 9"/>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11" name="图片 10"/>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12" name="组合 11"/>
          <p:cNvGrpSpPr/>
          <p:nvPr/>
        </p:nvGrpSpPr>
        <p:grpSpPr>
          <a:xfrm>
            <a:off x="-23737" y="2076451"/>
            <a:ext cx="3386062" cy="4825999"/>
            <a:chOff x="-23737" y="2076451"/>
            <a:chExt cx="3386062" cy="4825999"/>
          </a:xfrm>
        </p:grpSpPr>
        <p:pic>
          <p:nvPicPr>
            <p:cNvPr id="13" name="图片 12"/>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14" name="图片 13"/>
            <p:cNvPicPr>
              <a:picLocks noChangeAspect="1"/>
            </p:cNvPicPr>
            <p:nvPr/>
          </p:nvPicPr>
          <p:blipFill>
            <a:blip r:embed="rId18">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sp>
        <p:nvSpPr>
          <p:cNvPr id="25" name="PA_圆角矩形 1"/>
          <p:cNvSpPr/>
          <p:nvPr>
            <p:custDataLst>
              <p:tags r:id="rId1"/>
            </p:custDataLst>
          </p:nvPr>
        </p:nvSpPr>
        <p:spPr>
          <a:xfrm>
            <a:off x="4019045" y="3312308"/>
            <a:ext cx="4153914" cy="91967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949" tIns="34474" rIns="68949" bIns="34474" rtlCol="0" anchor="ctr"/>
          <a:lstStyle/>
          <a:p>
            <a:pPr algn="ctr"/>
            <a:endParaRPr lang="zh-CN" altLang="en-US">
              <a:cs typeface="+mn-ea"/>
              <a:sym typeface="+mn-lt"/>
            </a:endParaRPr>
          </a:p>
        </p:txBody>
      </p:sp>
      <p:sp>
        <p:nvSpPr>
          <p:cNvPr id="26" name="PA_椭圆 2"/>
          <p:cNvSpPr/>
          <p:nvPr>
            <p:custDataLst>
              <p:tags r:id="rId2"/>
            </p:custDataLst>
          </p:nvPr>
        </p:nvSpPr>
        <p:spPr>
          <a:xfrm>
            <a:off x="5612246" y="2100236"/>
            <a:ext cx="967512" cy="9675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172" dirty="0">
                <a:solidFill>
                  <a:schemeClr val="bg1"/>
                </a:solidFill>
                <a:cs typeface="+mn-ea"/>
                <a:sym typeface="+mn-lt"/>
              </a:rPr>
              <a:t>04</a:t>
            </a:r>
            <a:endParaRPr lang="zh-CN" altLang="en-US" sz="4172" dirty="0">
              <a:solidFill>
                <a:schemeClr val="bg1"/>
              </a:solidFill>
              <a:cs typeface="+mn-ea"/>
              <a:sym typeface="+mn-lt"/>
            </a:endParaRPr>
          </a:p>
        </p:txBody>
      </p:sp>
      <p:sp>
        <p:nvSpPr>
          <p:cNvPr id="27" name="PA_MH_Entry_1"/>
          <p:cNvSpPr/>
          <p:nvPr>
            <p:custDataLst>
              <p:tags r:id="rId3"/>
            </p:custDataLst>
          </p:nvPr>
        </p:nvSpPr>
        <p:spPr>
          <a:xfrm>
            <a:off x="4190036" y="3436444"/>
            <a:ext cx="3889094" cy="67140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035" b="1" dirty="0">
                <a:solidFill>
                  <a:schemeClr val="bg1"/>
                </a:solidFill>
                <a:cs typeface="+mn-ea"/>
                <a:sym typeface="+mn-lt"/>
              </a:rPr>
              <a:t>第四部分</a:t>
            </a:r>
          </a:p>
          <a:p>
            <a:pPr algn="ctr"/>
            <a:r>
              <a:rPr lang="zh-CN" altLang="en-US" sz="1328" dirty="0">
                <a:solidFill>
                  <a:schemeClr val="bg1"/>
                </a:solidFill>
                <a:cs typeface="+mn-ea"/>
                <a:sym typeface="+mn-lt"/>
              </a:rPr>
              <a:t>单击此处添加文字标题</a:t>
            </a:r>
          </a:p>
        </p:txBody>
      </p:sp>
      <p:sp>
        <p:nvSpPr>
          <p:cNvPr id="28" name="PA_文本框 11"/>
          <p:cNvSpPr txBox="1"/>
          <p:nvPr>
            <p:custDataLst>
              <p:tags r:id="rId4"/>
            </p:custDataLst>
          </p:nvPr>
        </p:nvSpPr>
        <p:spPr>
          <a:xfrm>
            <a:off x="6172274"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29" name="PA_文本框 11"/>
          <p:cNvSpPr txBox="1"/>
          <p:nvPr>
            <p:custDataLst>
              <p:tags r:id="rId5"/>
            </p:custDataLst>
          </p:nvPr>
        </p:nvSpPr>
        <p:spPr>
          <a:xfrm>
            <a:off x="4493530" y="4406099"/>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0" name="PA_文本框 11"/>
          <p:cNvSpPr txBox="1"/>
          <p:nvPr>
            <p:custDataLst>
              <p:tags r:id="rId6"/>
            </p:custDataLst>
          </p:nvPr>
        </p:nvSpPr>
        <p:spPr>
          <a:xfrm>
            <a:off x="6172274"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
        <p:nvSpPr>
          <p:cNvPr id="31" name="PA_文本框 11"/>
          <p:cNvSpPr txBox="1"/>
          <p:nvPr>
            <p:custDataLst>
              <p:tags r:id="rId7"/>
            </p:custDataLst>
          </p:nvPr>
        </p:nvSpPr>
        <p:spPr>
          <a:xfrm>
            <a:off x="4493530" y="4661747"/>
            <a:ext cx="1523495" cy="204351"/>
          </a:xfrm>
          <a:prstGeom prst="rect">
            <a:avLst/>
          </a:prstGeom>
          <a:noFill/>
        </p:spPr>
        <p:txBody>
          <a:bodyPr wrap="none" lIns="0" tIns="0" rIns="0" bIns="0" rtlCol="0">
            <a:spAutoFit/>
          </a:bodyPr>
          <a:lstStyle/>
          <a:p>
            <a:pPr marL="162536" lvl="1" indent="-162536" algn="ctr">
              <a:buFont typeface="Arial" panose="020B0604020202020204" pitchFamily="34" charset="0"/>
              <a:buChar char="•"/>
            </a:pPr>
            <a:r>
              <a:rPr lang="zh-CN" altLang="en-US" sz="1328" dirty="0">
                <a:solidFill>
                  <a:schemeClr val="bg1">
                    <a:lumMod val="65000"/>
                  </a:schemeClr>
                </a:solidFill>
                <a:cs typeface="+mn-ea"/>
                <a:sym typeface="+mn-lt"/>
              </a:rPr>
              <a:t>添加相关标题文字</a:t>
            </a:r>
            <a:endParaRPr lang="en-US" altLang="zh-CN" sz="1328" dirty="0">
              <a:solidFill>
                <a:schemeClr val="bg1">
                  <a:lumMod val="65000"/>
                </a:schemeClr>
              </a:solidFill>
              <a:cs typeface="+mn-ea"/>
              <a:sym typeface="+mn-lt"/>
            </a:endParaRPr>
          </a:p>
        </p:txBody>
      </p:sp>
    </p:spTree>
    <p:extLst>
      <p:ext uri="{BB962C8B-B14F-4D97-AF65-F5344CB8AC3E}">
        <p14:creationId xmlns:p14="http://schemas.microsoft.com/office/powerpoint/2010/main" val="29860802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14:presetBounceEnd="40000">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14:bounceEnd="40000">
                                          <p:cBhvr additive="base">
                                            <p:cTn id="21" dur="1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14:presetBounceEnd="40000">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14:bounceEnd="40000">
                                          <p:cBhvr additive="base">
                                            <p:cTn id="25" dur="1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4000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500" fill="hold"/>
                                            <p:tgtEl>
                                              <p:spTgt spid="26"/>
                                            </p:tgtEl>
                                            <p:attrNameLst>
                                              <p:attrName>ppt_x</p:attrName>
                                            </p:attrNameLst>
                                          </p:cBhvr>
                                          <p:tavLst>
                                            <p:tav tm="0">
                                              <p:val>
                                                <p:strVal val="#ppt_x"/>
                                              </p:val>
                                            </p:tav>
                                            <p:tav tm="100000">
                                              <p:val>
                                                <p:strVal val="#ppt_x"/>
                                              </p:val>
                                            </p:tav>
                                          </p:tavLst>
                                        </p:anim>
                                        <p:anim calcmode="lin" valueType="num">
                                          <p:cBhvr additive="base">
                                            <p:cTn id="22" dur="1500" fill="hold"/>
                                            <p:tgtEl>
                                              <p:spTgt spid="26"/>
                                            </p:tgtEl>
                                            <p:attrNameLst>
                                              <p:attrName>ppt_y</p:attrName>
                                            </p:attrNameLst>
                                          </p:cBhvr>
                                          <p:tavLst>
                                            <p:tav tm="0">
                                              <p:val>
                                                <p:strVal val="1+#ppt_h/2"/>
                                              </p:val>
                                            </p:tav>
                                            <p:tav tm="100000">
                                              <p:val>
                                                <p:strVal val="#ppt_y"/>
                                              </p:val>
                                            </p:tav>
                                          </p:tavLst>
                                        </p:anim>
                                      </p:childTnLst>
                                    </p:cTn>
                                  </p:par>
                                  <p:par>
                                    <p:cTn id="23" presetID="2" presetClass="entr" presetSubtype="4" accel="4000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500" fill="hold"/>
                                            <p:tgtEl>
                                              <p:spTgt spid="25"/>
                                            </p:tgtEl>
                                            <p:attrNameLst>
                                              <p:attrName>ppt_x</p:attrName>
                                            </p:attrNameLst>
                                          </p:cBhvr>
                                          <p:tavLst>
                                            <p:tav tm="0">
                                              <p:val>
                                                <p:strVal val="#ppt_x"/>
                                              </p:val>
                                            </p:tav>
                                            <p:tav tm="100000">
                                              <p:val>
                                                <p:strVal val="#ppt_x"/>
                                              </p:val>
                                            </p:tav>
                                          </p:tavLst>
                                        </p:anim>
                                        <p:anim calcmode="lin" valueType="num">
                                          <p:cBhvr additive="base">
                                            <p:cTn id="26" dur="1500" fill="hold"/>
                                            <p:tgtEl>
                                              <p:spTgt spid="25"/>
                                            </p:tgtEl>
                                            <p:attrNameLst>
                                              <p:attrName>ppt_y</p:attrName>
                                            </p:attrNameLst>
                                          </p:cBhvr>
                                          <p:tavLst>
                                            <p:tav tm="0">
                                              <p:val>
                                                <p:strVal val="1+#ppt_h/2"/>
                                              </p:val>
                                            </p:tav>
                                            <p:tav tm="100000">
                                              <p:val>
                                                <p:strVal val="#ppt_y"/>
                                              </p:val>
                                            </p:tav>
                                          </p:tavLst>
                                        </p:anim>
                                      </p:childTnLst>
                                    </p:cTn>
                                  </p:par>
                                  <p:par>
                                    <p:cTn id="27" presetID="56" presetClass="entr" presetSubtype="0" fill="hold" grpId="0" nodeType="withEffect">
                                      <p:stCondLst>
                                        <p:cond delay="1500"/>
                                      </p:stCondLst>
                                      <p:iterate type="lt">
                                        <p:tmPct val="10000"/>
                                      </p:iterate>
                                      <p:childTnLst>
                                        <p:set>
                                          <p:cBhvr>
                                            <p:cTn id="28" dur="1" fill="hold">
                                              <p:stCondLst>
                                                <p:cond delay="0"/>
                                              </p:stCondLst>
                                            </p:cTn>
                                            <p:tgtEl>
                                              <p:spTgt spid="27"/>
                                            </p:tgtEl>
                                            <p:attrNameLst>
                                              <p:attrName>style.visibility</p:attrName>
                                            </p:attrNameLst>
                                          </p:cBhvr>
                                          <p:to>
                                            <p:strVal val="visible"/>
                                          </p:to>
                                        </p:set>
                                        <p:anim by="(-#ppt_w*2)" calcmode="lin" valueType="num">
                                          <p:cBhvr rctx="PPT">
                                            <p:cTn id="29" dur="500" autoRev="1" fill="hold">
                                              <p:stCondLst>
                                                <p:cond delay="0"/>
                                              </p:stCondLst>
                                            </p:cTn>
                                            <p:tgtEl>
                                              <p:spTgt spid="27"/>
                                            </p:tgtEl>
                                            <p:attrNameLst>
                                              <p:attrName>ppt_w</p:attrName>
                                            </p:attrNameLst>
                                          </p:cBhvr>
                                        </p:anim>
                                        <p:anim by="(#ppt_w*0.50)" calcmode="lin" valueType="num">
                                          <p:cBhvr>
                                            <p:cTn id="30" dur="500" decel="50000" autoRev="1" fill="hold">
                                              <p:stCondLst>
                                                <p:cond delay="0"/>
                                              </p:stCondLst>
                                            </p:cTn>
                                            <p:tgtEl>
                                              <p:spTgt spid="27"/>
                                            </p:tgtEl>
                                            <p:attrNameLst>
                                              <p:attrName>ppt_x</p:attrName>
                                            </p:attrNameLst>
                                          </p:cBhvr>
                                        </p:anim>
                                        <p:anim from="(-#ppt_h/2)" to="(#ppt_y)" calcmode="lin" valueType="num">
                                          <p:cBhvr>
                                            <p:cTn id="31" dur="1000" fill="hold">
                                              <p:stCondLst>
                                                <p:cond delay="0"/>
                                              </p:stCondLst>
                                            </p:cTn>
                                            <p:tgtEl>
                                              <p:spTgt spid="27"/>
                                            </p:tgtEl>
                                            <p:attrNameLst>
                                              <p:attrName>ppt_y</p:attrName>
                                            </p:attrNameLst>
                                          </p:cBhvr>
                                        </p:anim>
                                        <p:animRot by="21600000">
                                          <p:cBhvr>
                                            <p:cTn id="32" dur="1000" fill="hold">
                                              <p:stCondLst>
                                                <p:cond delay="0"/>
                                              </p:stCondLst>
                                            </p:cTn>
                                            <p:tgtEl>
                                              <p:spTgt spid="27"/>
                                            </p:tgtEl>
                                            <p:attrNameLst>
                                              <p:attrName>r</p:attrName>
                                            </p:attrNameLst>
                                          </p:cBhvr>
                                        </p:animRot>
                                      </p:childTnLst>
                                    </p:cTn>
                                  </p:par>
                                  <p:par>
                                    <p:cTn id="33" presetID="2" presetClass="entr" presetSubtype="4" fill="hold" grpId="0" nodeType="withEffect">
                                      <p:stCondLst>
                                        <p:cond delay="2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50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29" grpId="0"/>
          <p:bldP spid="30" grpId="0"/>
          <p:bldP spid="3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848359" y="1709261"/>
            <a:ext cx="1265711" cy="2808841"/>
            <a:chOff x="3848235" y="1709166"/>
            <a:chExt cx="1265781" cy="2808995"/>
          </a:xfrm>
        </p:grpSpPr>
        <p:sp>
          <p:nvSpPr>
            <p:cNvPr id="3" name="Shape 2289"/>
            <p:cNvSpPr/>
            <p:nvPr/>
          </p:nvSpPr>
          <p:spPr>
            <a:xfrm>
              <a:off x="3848235" y="1709166"/>
              <a:ext cx="1265781" cy="2808995"/>
            </a:xfrm>
            <a:custGeom>
              <a:avLst/>
              <a:gdLst/>
              <a:ahLst/>
              <a:cxnLst>
                <a:cxn ang="0">
                  <a:pos x="wd2" y="hd2"/>
                </a:cxn>
                <a:cxn ang="5400000">
                  <a:pos x="wd2" y="hd2"/>
                </a:cxn>
                <a:cxn ang="10800000">
                  <a:pos x="wd2" y="hd2"/>
                </a:cxn>
                <a:cxn ang="16200000">
                  <a:pos x="wd2" y="hd2"/>
                </a:cxn>
              </a:cxnLst>
              <a:rect l="0" t="0" r="r" b="b"/>
              <a:pathLst>
                <a:path w="21600" h="21596" extrusionOk="0">
                  <a:moveTo>
                    <a:pt x="5245" y="16334"/>
                  </a:moveTo>
                  <a:lnTo>
                    <a:pt x="5245" y="16081"/>
                  </a:lnTo>
                  <a:cubicBezTo>
                    <a:pt x="5235" y="14768"/>
                    <a:pt x="5155" y="4711"/>
                    <a:pt x="5136" y="2138"/>
                  </a:cubicBezTo>
                  <a:lnTo>
                    <a:pt x="16736" y="2121"/>
                  </a:lnTo>
                  <a:lnTo>
                    <a:pt x="16853" y="16064"/>
                  </a:lnTo>
                  <a:lnTo>
                    <a:pt x="16855" y="16375"/>
                  </a:lnTo>
                  <a:cubicBezTo>
                    <a:pt x="16876" y="17574"/>
                    <a:pt x="16912" y="19216"/>
                    <a:pt x="14980" y="20023"/>
                  </a:cubicBezTo>
                  <a:cubicBezTo>
                    <a:pt x="14079" y="20402"/>
                    <a:pt x="12803" y="20586"/>
                    <a:pt x="11085" y="20590"/>
                  </a:cubicBezTo>
                  <a:cubicBezTo>
                    <a:pt x="9390" y="20590"/>
                    <a:pt x="8117" y="20391"/>
                    <a:pt x="7199" y="19979"/>
                  </a:cubicBezTo>
                  <a:cubicBezTo>
                    <a:pt x="5231" y="19089"/>
                    <a:pt x="5239" y="17366"/>
                    <a:pt x="5245" y="16334"/>
                  </a:cubicBezTo>
                  <a:cubicBezTo>
                    <a:pt x="5245" y="16334"/>
                    <a:pt x="5245" y="16334"/>
                    <a:pt x="5245" y="16334"/>
                  </a:cubicBezTo>
                  <a:close/>
                  <a:moveTo>
                    <a:pt x="11" y="2147"/>
                  </a:moveTo>
                  <a:lnTo>
                    <a:pt x="2896" y="2143"/>
                  </a:lnTo>
                  <a:cubicBezTo>
                    <a:pt x="2914" y="4717"/>
                    <a:pt x="2995" y="14775"/>
                    <a:pt x="3005" y="16085"/>
                  </a:cubicBezTo>
                  <a:lnTo>
                    <a:pt x="3012" y="16327"/>
                  </a:lnTo>
                  <a:cubicBezTo>
                    <a:pt x="3003" y="17516"/>
                    <a:pt x="2988" y="19507"/>
                    <a:pt x="5618" y="20690"/>
                  </a:cubicBezTo>
                  <a:cubicBezTo>
                    <a:pt x="6964" y="21297"/>
                    <a:pt x="8807" y="21600"/>
                    <a:pt x="11093" y="21596"/>
                  </a:cubicBezTo>
                  <a:cubicBezTo>
                    <a:pt x="13364" y="21596"/>
                    <a:pt x="15189" y="21311"/>
                    <a:pt x="16507" y="20760"/>
                  </a:cubicBezTo>
                  <a:cubicBezTo>
                    <a:pt x="19158" y="19651"/>
                    <a:pt x="19122" y="17754"/>
                    <a:pt x="19095" y="16368"/>
                  </a:cubicBezTo>
                  <a:lnTo>
                    <a:pt x="18976" y="2118"/>
                  </a:lnTo>
                  <a:lnTo>
                    <a:pt x="21600" y="2111"/>
                  </a:lnTo>
                  <a:lnTo>
                    <a:pt x="21581" y="0"/>
                  </a:lnTo>
                  <a:lnTo>
                    <a:pt x="0" y="34"/>
                  </a:lnTo>
                  <a:cubicBezTo>
                    <a:pt x="0" y="34"/>
                    <a:pt x="11" y="2147"/>
                    <a:pt x="11" y="2147"/>
                  </a:cubicBezTo>
                  <a:close/>
                </a:path>
              </a:pathLst>
            </a:custGeom>
            <a:solidFill>
              <a:schemeClr val="accent1"/>
            </a:solidFill>
            <a:ln w="12700">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4" name="Shape 2305"/>
            <p:cNvSpPr/>
            <p:nvPr/>
          </p:nvSpPr>
          <p:spPr>
            <a:xfrm>
              <a:off x="4242531" y="2484227"/>
              <a:ext cx="506360" cy="1801451"/>
            </a:xfrm>
            <a:custGeom>
              <a:avLst/>
              <a:gdLst/>
              <a:ahLst/>
              <a:cxnLst>
                <a:cxn ang="0">
                  <a:pos x="wd2" y="hd2"/>
                </a:cxn>
                <a:cxn ang="5400000">
                  <a:pos x="wd2" y="hd2"/>
                </a:cxn>
                <a:cxn ang="10800000">
                  <a:pos x="wd2" y="hd2"/>
                </a:cxn>
                <a:cxn ang="16200000">
                  <a:pos x="wd2" y="hd2"/>
                </a:cxn>
              </a:cxnLst>
              <a:rect l="0" t="0" r="r" b="b"/>
              <a:pathLst>
                <a:path w="20478" h="21592" extrusionOk="0">
                  <a:moveTo>
                    <a:pt x="10378" y="21592"/>
                  </a:moveTo>
                  <a:cubicBezTo>
                    <a:pt x="21178" y="21578"/>
                    <a:pt x="20491" y="18119"/>
                    <a:pt x="20460" y="16042"/>
                  </a:cubicBezTo>
                  <a:cubicBezTo>
                    <a:pt x="20447" y="13969"/>
                    <a:pt x="20291" y="0"/>
                    <a:pt x="20291" y="0"/>
                  </a:cubicBezTo>
                  <a:lnTo>
                    <a:pt x="0" y="22"/>
                  </a:lnTo>
                  <a:cubicBezTo>
                    <a:pt x="0" y="22"/>
                    <a:pt x="155" y="14401"/>
                    <a:pt x="169" y="16064"/>
                  </a:cubicBezTo>
                  <a:cubicBezTo>
                    <a:pt x="201" y="17728"/>
                    <a:pt x="-422" y="21600"/>
                    <a:pt x="10378" y="21592"/>
                  </a:cubicBezTo>
                  <a:cubicBezTo>
                    <a:pt x="10378" y="21592"/>
                    <a:pt x="10378" y="21592"/>
                    <a:pt x="10378" y="21592"/>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nvGrpSpPr>
            <p:cNvPr id="5" name="Group 2310"/>
            <p:cNvGrpSpPr/>
            <p:nvPr/>
          </p:nvGrpSpPr>
          <p:grpSpPr>
            <a:xfrm flipH="1">
              <a:off x="4345468" y="2399005"/>
              <a:ext cx="303288" cy="546911"/>
              <a:chOff x="0" y="0"/>
              <a:chExt cx="634962" cy="1145013"/>
            </a:xfrm>
          </p:grpSpPr>
          <p:sp>
            <p:nvSpPr>
              <p:cNvPr id="7" name="Shape 2306"/>
              <p:cNvSpPr/>
              <p:nvPr/>
            </p:nvSpPr>
            <p:spPr>
              <a:xfrm rot="10800000">
                <a:off x="212083" y="-1"/>
                <a:ext cx="374528" cy="3745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1">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8" name="Shape 2307"/>
              <p:cNvSpPr/>
              <p:nvPr/>
            </p:nvSpPr>
            <p:spPr>
              <a:xfrm rot="10800000">
                <a:off x="0" y="363026"/>
                <a:ext cx="277475" cy="2774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1">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9" name="Shape 2308"/>
              <p:cNvSpPr/>
              <p:nvPr/>
            </p:nvSpPr>
            <p:spPr>
              <a:xfrm rot="10800000">
                <a:off x="260435" y="563976"/>
                <a:ext cx="374528" cy="3745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1">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10" name="Shape 2309"/>
              <p:cNvSpPr/>
              <p:nvPr/>
            </p:nvSpPr>
            <p:spPr>
              <a:xfrm rot="10800000">
                <a:off x="113348" y="914220"/>
                <a:ext cx="230794" cy="2307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1">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sp>
          <p:nvSpPr>
            <p:cNvPr id="6" name="TextBox 55"/>
            <p:cNvSpPr txBox="1"/>
            <p:nvPr/>
          </p:nvSpPr>
          <p:spPr>
            <a:xfrm>
              <a:off x="4137590" y="3899541"/>
              <a:ext cx="716389" cy="247518"/>
            </a:xfrm>
            <a:prstGeom prst="rect">
              <a:avLst/>
            </a:prstGeom>
            <a:noFill/>
          </p:spPr>
          <p:txBody>
            <a:bodyPr wrap="square" rtlCol="0">
              <a:spAutoFit/>
            </a:bodyPr>
            <a:lstStyle/>
            <a:p>
              <a:pPr algn="ctr">
                <a:lnSpc>
                  <a:spcPct val="70000"/>
                </a:lnSpc>
              </a:pPr>
              <a:r>
                <a:rPr lang="en-US" sz="1399" b="1">
                  <a:solidFill>
                    <a:schemeClr val="bg1"/>
                  </a:solidFill>
                  <a:cs typeface="+mn-ea"/>
                  <a:sym typeface="+mn-lt"/>
                </a:rPr>
                <a:t>8</a:t>
              </a:r>
              <a:r>
                <a:rPr lang="id-ID" sz="1399" b="1">
                  <a:solidFill>
                    <a:schemeClr val="bg1"/>
                  </a:solidFill>
                  <a:cs typeface="+mn-ea"/>
                  <a:sym typeface="+mn-lt"/>
                </a:rPr>
                <a:t>0%</a:t>
              </a:r>
            </a:p>
          </p:txBody>
        </p:sp>
      </p:grpSp>
      <p:grpSp>
        <p:nvGrpSpPr>
          <p:cNvPr id="11" name="Group 46"/>
          <p:cNvGrpSpPr/>
          <p:nvPr/>
        </p:nvGrpSpPr>
        <p:grpSpPr>
          <a:xfrm>
            <a:off x="8598613" y="2405496"/>
            <a:ext cx="2513612" cy="1595028"/>
            <a:chOff x="8611450" y="3243640"/>
            <a:chExt cx="2513750" cy="1595116"/>
          </a:xfrm>
        </p:grpSpPr>
        <p:sp>
          <p:nvSpPr>
            <p:cNvPr id="12" name="TextBox 47"/>
            <p:cNvSpPr txBox="1"/>
            <p:nvPr/>
          </p:nvSpPr>
          <p:spPr>
            <a:xfrm>
              <a:off x="8611450" y="3546023"/>
              <a:ext cx="2513750" cy="1292733"/>
            </a:xfrm>
            <a:prstGeom prst="rect">
              <a:avLst/>
            </a:prstGeom>
            <a:noFill/>
          </p:spPr>
          <p:txBody>
            <a:bodyPr wrap="square" lIns="0" tIns="0" rIns="0" bIns="0" rtlCol="0">
              <a:spAutoFit/>
            </a:bodyPr>
            <a:lstStyle/>
            <a:p>
              <a:r>
                <a:rPr lang="en-US" sz="1200" err="1">
                  <a:solidFill>
                    <a:schemeClr val="bg1">
                      <a:lumMod val="50000"/>
                    </a:schemeClr>
                  </a:solidFill>
                  <a:cs typeface="+mn-ea"/>
                  <a:sym typeface="+mn-lt"/>
                </a:rPr>
                <a:t>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coctet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SedatimLorem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a:t>
              </a:r>
            </a:p>
            <a:p>
              <a:endParaRPr lang="en-US" sz="1200">
                <a:solidFill>
                  <a:schemeClr val="bg1">
                    <a:lumMod val="50000"/>
                  </a:schemeClr>
                </a:solidFill>
                <a:cs typeface="+mn-ea"/>
                <a:sym typeface="+mn-lt"/>
              </a:endParaRPr>
            </a:p>
            <a:p>
              <a:r>
                <a:rPr lang="en-US" sz="1200" err="1">
                  <a:solidFill>
                    <a:schemeClr val="bg1">
                      <a:lumMod val="50000"/>
                    </a:schemeClr>
                  </a:solidFill>
                  <a:cs typeface="+mn-ea"/>
                  <a:sym typeface="+mn-lt"/>
                </a:rPr>
                <a:t>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coctet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SedatimLorem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a:t>
              </a:r>
            </a:p>
          </p:txBody>
        </p:sp>
        <p:sp>
          <p:nvSpPr>
            <p:cNvPr id="13" name="TextBox 48"/>
            <p:cNvSpPr txBox="1"/>
            <p:nvPr/>
          </p:nvSpPr>
          <p:spPr>
            <a:xfrm>
              <a:off x="8611451" y="3243640"/>
              <a:ext cx="2112993" cy="246107"/>
            </a:xfrm>
            <a:prstGeom prst="rect">
              <a:avLst/>
            </a:prstGeom>
            <a:noFill/>
          </p:spPr>
          <p:txBody>
            <a:bodyPr wrap="square" lIns="0" tIns="0" rIns="0" bIns="0" rtlCol="0">
              <a:spAutoFit/>
            </a:bodyPr>
            <a:lstStyle/>
            <a:p>
              <a:r>
                <a:rPr lang="en-GB" sz="1599" b="1">
                  <a:solidFill>
                    <a:schemeClr val="tx1">
                      <a:lumMod val="65000"/>
                      <a:lumOff val="35000"/>
                    </a:schemeClr>
                  </a:solidFill>
                  <a:cs typeface="+mn-ea"/>
                  <a:sym typeface="+mn-lt"/>
                </a:rPr>
                <a:t>Tube 03</a:t>
              </a:r>
            </a:p>
          </p:txBody>
        </p:sp>
      </p:grpSp>
      <p:grpSp>
        <p:nvGrpSpPr>
          <p:cNvPr id="14" name="Group 50"/>
          <p:cNvGrpSpPr/>
          <p:nvPr/>
        </p:nvGrpSpPr>
        <p:grpSpPr>
          <a:xfrm>
            <a:off x="1031727" y="2405496"/>
            <a:ext cx="2519256" cy="1595028"/>
            <a:chOff x="8611450" y="3243640"/>
            <a:chExt cx="2519394" cy="1595116"/>
          </a:xfrm>
        </p:grpSpPr>
        <p:sp>
          <p:nvSpPr>
            <p:cNvPr id="15" name="TextBox 51"/>
            <p:cNvSpPr txBox="1"/>
            <p:nvPr/>
          </p:nvSpPr>
          <p:spPr>
            <a:xfrm>
              <a:off x="8611450" y="3546023"/>
              <a:ext cx="2513750" cy="1292733"/>
            </a:xfrm>
            <a:prstGeom prst="rect">
              <a:avLst/>
            </a:prstGeom>
            <a:noFill/>
          </p:spPr>
          <p:txBody>
            <a:bodyPr wrap="square" lIns="0" tIns="0" rIns="0" bIns="0" rtlCol="0">
              <a:spAutoFit/>
            </a:bodyPr>
            <a:lstStyle/>
            <a:p>
              <a:pPr algn="r"/>
              <a:r>
                <a:rPr lang="en-US" sz="1200" err="1">
                  <a:solidFill>
                    <a:schemeClr val="bg1">
                      <a:lumMod val="50000"/>
                    </a:schemeClr>
                  </a:solidFill>
                  <a:cs typeface="+mn-ea"/>
                  <a:sym typeface="+mn-lt"/>
                </a:rPr>
                <a:t>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coctet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SedatimLorem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a:t>
              </a:r>
            </a:p>
            <a:p>
              <a:pPr algn="r"/>
              <a:endParaRPr lang="en-US" sz="1200">
                <a:solidFill>
                  <a:schemeClr val="bg1">
                    <a:lumMod val="50000"/>
                  </a:schemeClr>
                </a:solidFill>
                <a:cs typeface="+mn-ea"/>
                <a:sym typeface="+mn-lt"/>
              </a:endParaRPr>
            </a:p>
            <a:p>
              <a:pPr algn="r"/>
              <a:r>
                <a:rPr lang="en-US" sz="1200" err="1">
                  <a:solidFill>
                    <a:schemeClr val="bg1">
                      <a:lumMod val="50000"/>
                    </a:schemeClr>
                  </a:solidFill>
                  <a:cs typeface="+mn-ea"/>
                  <a:sym typeface="+mn-lt"/>
                </a:rPr>
                <a:t>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coctet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adipiscing</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elita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SedatimLorem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a:t>
              </a:r>
              <a:r>
                <a:rPr lang="en-US" sz="1200">
                  <a:solidFill>
                    <a:schemeClr val="bg1">
                      <a:lumMod val="50000"/>
                    </a:schemeClr>
                  </a:solidFill>
                  <a:cs typeface="+mn-ea"/>
                  <a:sym typeface="+mn-lt"/>
                </a:rPr>
                <a:t> dolor sit </a:t>
              </a:r>
              <a:r>
                <a:rPr lang="en-US" sz="1200" err="1">
                  <a:solidFill>
                    <a:schemeClr val="bg1">
                      <a:lumMod val="50000"/>
                    </a:schemeClr>
                  </a:solidFill>
                  <a:cs typeface="+mn-ea"/>
                  <a:sym typeface="+mn-lt"/>
                </a:rPr>
                <a:t>amet</a:t>
              </a:r>
              <a:r>
                <a:rPr lang="en-US" sz="1200">
                  <a:solidFill>
                    <a:schemeClr val="bg1">
                      <a:lumMod val="50000"/>
                    </a:schemeClr>
                  </a:solidFill>
                  <a:cs typeface="+mn-ea"/>
                  <a:sym typeface="+mn-lt"/>
                </a:rPr>
                <a:t>.</a:t>
              </a:r>
            </a:p>
          </p:txBody>
        </p:sp>
        <p:sp>
          <p:nvSpPr>
            <p:cNvPr id="16" name="TextBox 52"/>
            <p:cNvSpPr txBox="1"/>
            <p:nvPr/>
          </p:nvSpPr>
          <p:spPr>
            <a:xfrm>
              <a:off x="9017851" y="3243640"/>
              <a:ext cx="2112993" cy="246107"/>
            </a:xfrm>
            <a:prstGeom prst="rect">
              <a:avLst/>
            </a:prstGeom>
            <a:noFill/>
          </p:spPr>
          <p:txBody>
            <a:bodyPr wrap="square" lIns="0" tIns="0" rIns="0" bIns="0" rtlCol="0">
              <a:spAutoFit/>
            </a:bodyPr>
            <a:lstStyle/>
            <a:p>
              <a:pPr algn="r"/>
              <a:r>
                <a:rPr lang="en-GB" sz="1599" b="1">
                  <a:solidFill>
                    <a:schemeClr val="tx1">
                      <a:lumMod val="65000"/>
                      <a:lumOff val="35000"/>
                    </a:schemeClr>
                  </a:solidFill>
                  <a:cs typeface="+mn-ea"/>
                  <a:sym typeface="+mn-lt"/>
                </a:rPr>
                <a:t>Tube  01</a:t>
              </a:r>
            </a:p>
          </p:txBody>
        </p:sp>
      </p:grpSp>
      <p:grpSp>
        <p:nvGrpSpPr>
          <p:cNvPr id="17" name="Group 9"/>
          <p:cNvGrpSpPr/>
          <p:nvPr/>
        </p:nvGrpSpPr>
        <p:grpSpPr>
          <a:xfrm>
            <a:off x="4721101" y="4811325"/>
            <a:ext cx="2775120" cy="1132345"/>
            <a:chOff x="4721025" y="4811400"/>
            <a:chExt cx="2775272" cy="1132407"/>
          </a:xfrm>
        </p:grpSpPr>
        <p:sp>
          <p:nvSpPr>
            <p:cNvPr id="18" name="Text Placeholder 2"/>
            <p:cNvSpPr txBox="1">
              <a:spLocks/>
            </p:cNvSpPr>
            <p:nvPr/>
          </p:nvSpPr>
          <p:spPr>
            <a:xfrm>
              <a:off x="5318069" y="4811400"/>
              <a:ext cx="1581182" cy="295275"/>
            </a:xfrm>
            <a:prstGeom prst="rect">
              <a:avLst/>
            </a:prstGeom>
            <a:noFill/>
          </p:spPr>
          <p:txBody>
            <a:bodyPr vert="horz" lIns="91435" tIns="45718" rIns="91435" bIns="45718" rtlCol="0" anchor="ctr">
              <a:noAutofit/>
            </a:bodyP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r>
                <a:rPr lang="en-GB" sz="1599">
                  <a:solidFill>
                    <a:schemeClr val="tx1">
                      <a:lumMod val="65000"/>
                      <a:lumOff val="35000"/>
                    </a:schemeClr>
                  </a:solidFill>
                  <a:cs typeface="+mn-ea"/>
                  <a:sym typeface="+mn-lt"/>
                </a:rPr>
                <a:t>Tube 02</a:t>
              </a:r>
            </a:p>
          </p:txBody>
        </p:sp>
        <p:sp>
          <p:nvSpPr>
            <p:cNvPr id="19" name="TextBox 54"/>
            <p:cNvSpPr txBox="1"/>
            <p:nvPr/>
          </p:nvSpPr>
          <p:spPr>
            <a:xfrm>
              <a:off x="4721025" y="5112764"/>
              <a:ext cx="2775272" cy="831043"/>
            </a:xfrm>
            <a:prstGeom prst="rect">
              <a:avLst/>
            </a:prstGeom>
            <a:noFill/>
          </p:spPr>
          <p:txBody>
            <a:bodyPr wrap="square" rtlCol="0">
              <a:spAutoFit/>
            </a:bodyPr>
            <a:lstStyle/>
            <a:p>
              <a:pPr algn="ctr"/>
              <a:r>
                <a:rPr lang="en-US" sz="1200" err="1">
                  <a:solidFill>
                    <a:schemeClr val="bg1">
                      <a:lumMod val="50000"/>
                    </a:schemeClr>
                  </a:solidFill>
                  <a:cs typeface="+mn-ea"/>
                  <a:sym typeface="+mn-lt"/>
                </a:rPr>
                <a:t>Denima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ustebusan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danaiame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lovera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donan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akam</a:t>
              </a:r>
              <a:r>
                <a:rPr lang="en-US" sz="1200">
                  <a:solidFill>
                    <a:schemeClr val="bg1">
                      <a:lumMod val="50000"/>
                    </a:schemeClr>
                  </a:solidFill>
                  <a:cs typeface="+mn-ea"/>
                  <a:sym typeface="+mn-lt"/>
                </a:rPr>
                <a:t> are </a:t>
              </a:r>
              <a:r>
                <a:rPr lang="en-US" sz="1200" err="1">
                  <a:solidFill>
                    <a:schemeClr val="bg1">
                      <a:lumMod val="50000"/>
                    </a:schemeClr>
                  </a:solidFill>
                  <a:cs typeface="+mn-ea"/>
                  <a:sym typeface="+mn-lt"/>
                </a:rPr>
                <a:t>dimasa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quosam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santlaoirem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koler</a:t>
              </a:r>
              <a:r>
                <a:rPr lang="en-US" sz="1200">
                  <a:solidFill>
                    <a:schemeClr val="bg1">
                      <a:lumMod val="50000"/>
                    </a:schemeClr>
                  </a:solidFill>
                  <a:cs typeface="+mn-ea"/>
                  <a:sym typeface="+mn-lt"/>
                </a:rPr>
                <a:t> sit </a:t>
              </a:r>
              <a:r>
                <a:rPr lang="en-US" sz="1200" err="1">
                  <a:solidFill>
                    <a:schemeClr val="bg1">
                      <a:lumMod val="50000"/>
                    </a:schemeClr>
                  </a:solidFill>
                  <a:cs typeface="+mn-ea"/>
                  <a:sym typeface="+mn-lt"/>
                </a:rPr>
                <a:t>denimaostebusan</a:t>
              </a:r>
              <a:endParaRPr lang="id-ID" sz="1200">
                <a:solidFill>
                  <a:schemeClr val="bg1">
                    <a:lumMod val="50000"/>
                  </a:schemeClr>
                </a:solidFill>
                <a:cs typeface="+mn-ea"/>
                <a:sym typeface="+mn-lt"/>
              </a:endParaRPr>
            </a:p>
          </p:txBody>
        </p:sp>
      </p:grpSp>
      <p:grpSp>
        <p:nvGrpSpPr>
          <p:cNvPr id="20" name="Group 2"/>
          <p:cNvGrpSpPr/>
          <p:nvPr/>
        </p:nvGrpSpPr>
        <p:grpSpPr>
          <a:xfrm>
            <a:off x="5467917" y="1715326"/>
            <a:ext cx="1265711" cy="2808855"/>
            <a:chOff x="5467882" y="1715232"/>
            <a:chExt cx="1265781" cy="2809009"/>
          </a:xfrm>
        </p:grpSpPr>
        <p:sp>
          <p:nvSpPr>
            <p:cNvPr id="21" name="Shape 2290"/>
            <p:cNvSpPr/>
            <p:nvPr/>
          </p:nvSpPr>
          <p:spPr>
            <a:xfrm>
              <a:off x="5467882" y="1715232"/>
              <a:ext cx="1265781" cy="2809009"/>
            </a:xfrm>
            <a:custGeom>
              <a:avLst/>
              <a:gdLst/>
              <a:ahLst/>
              <a:cxnLst>
                <a:cxn ang="0">
                  <a:pos x="wd2" y="hd2"/>
                </a:cxn>
                <a:cxn ang="5400000">
                  <a:pos x="wd2" y="hd2"/>
                </a:cxn>
                <a:cxn ang="10800000">
                  <a:pos x="wd2" y="hd2"/>
                </a:cxn>
                <a:cxn ang="16200000">
                  <a:pos x="wd2" y="hd2"/>
                </a:cxn>
              </a:cxnLst>
              <a:rect l="0" t="0" r="r" b="b"/>
              <a:pathLst>
                <a:path w="21600" h="21596" extrusionOk="0">
                  <a:moveTo>
                    <a:pt x="5253" y="16330"/>
                  </a:moveTo>
                  <a:lnTo>
                    <a:pt x="5253" y="16081"/>
                  </a:lnTo>
                  <a:cubicBezTo>
                    <a:pt x="5235" y="14768"/>
                    <a:pt x="5154" y="4707"/>
                    <a:pt x="5136" y="2139"/>
                  </a:cubicBezTo>
                  <a:lnTo>
                    <a:pt x="16744" y="2118"/>
                  </a:lnTo>
                  <a:lnTo>
                    <a:pt x="16853" y="16061"/>
                  </a:lnTo>
                  <a:lnTo>
                    <a:pt x="16855" y="16371"/>
                  </a:lnTo>
                  <a:cubicBezTo>
                    <a:pt x="16884" y="17571"/>
                    <a:pt x="16912" y="19213"/>
                    <a:pt x="14988" y="20020"/>
                  </a:cubicBezTo>
                  <a:cubicBezTo>
                    <a:pt x="14079" y="20399"/>
                    <a:pt x="12811" y="20583"/>
                    <a:pt x="11093" y="20587"/>
                  </a:cubicBezTo>
                  <a:cubicBezTo>
                    <a:pt x="9397" y="20587"/>
                    <a:pt x="8125" y="20388"/>
                    <a:pt x="7207" y="19975"/>
                  </a:cubicBezTo>
                  <a:cubicBezTo>
                    <a:pt x="5231" y="19089"/>
                    <a:pt x="5239" y="17361"/>
                    <a:pt x="5253" y="16330"/>
                  </a:cubicBezTo>
                  <a:cubicBezTo>
                    <a:pt x="5253" y="16330"/>
                    <a:pt x="5253" y="16330"/>
                    <a:pt x="5253" y="16330"/>
                  </a:cubicBezTo>
                  <a:close/>
                  <a:moveTo>
                    <a:pt x="12" y="2147"/>
                  </a:moveTo>
                  <a:lnTo>
                    <a:pt x="2904" y="2139"/>
                  </a:lnTo>
                  <a:cubicBezTo>
                    <a:pt x="2922" y="4718"/>
                    <a:pt x="3003" y="14772"/>
                    <a:pt x="3013" y="16085"/>
                  </a:cubicBezTo>
                  <a:lnTo>
                    <a:pt x="3013" y="16327"/>
                  </a:lnTo>
                  <a:cubicBezTo>
                    <a:pt x="3003" y="17516"/>
                    <a:pt x="2988" y="19504"/>
                    <a:pt x="5618" y="20690"/>
                  </a:cubicBezTo>
                  <a:cubicBezTo>
                    <a:pt x="6964" y="21294"/>
                    <a:pt x="8807" y="21600"/>
                    <a:pt x="11101" y="21596"/>
                  </a:cubicBezTo>
                  <a:cubicBezTo>
                    <a:pt x="13372" y="21592"/>
                    <a:pt x="15189" y="21311"/>
                    <a:pt x="16507" y="20760"/>
                  </a:cubicBezTo>
                  <a:cubicBezTo>
                    <a:pt x="19158" y="19651"/>
                    <a:pt x="19122" y="17752"/>
                    <a:pt x="19095" y="16364"/>
                  </a:cubicBezTo>
                  <a:lnTo>
                    <a:pt x="18976" y="2115"/>
                  </a:lnTo>
                  <a:lnTo>
                    <a:pt x="21600" y="2111"/>
                  </a:lnTo>
                  <a:lnTo>
                    <a:pt x="21588" y="0"/>
                  </a:lnTo>
                  <a:lnTo>
                    <a:pt x="0" y="31"/>
                  </a:lnTo>
                  <a:cubicBezTo>
                    <a:pt x="0" y="31"/>
                    <a:pt x="12" y="2147"/>
                    <a:pt x="12" y="2147"/>
                  </a:cubicBezTo>
                  <a:close/>
                </a:path>
              </a:pathLst>
            </a:custGeom>
            <a:solidFill>
              <a:schemeClr val="accent2"/>
            </a:solidFill>
            <a:ln w="12700">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22" name="Shape 2292"/>
            <p:cNvSpPr/>
            <p:nvPr/>
          </p:nvSpPr>
          <p:spPr>
            <a:xfrm>
              <a:off x="5863818" y="3187661"/>
              <a:ext cx="514450" cy="1098013"/>
            </a:xfrm>
            <a:custGeom>
              <a:avLst/>
              <a:gdLst/>
              <a:ahLst/>
              <a:cxnLst>
                <a:cxn ang="0">
                  <a:pos x="wd2" y="hd2"/>
                </a:cxn>
                <a:cxn ang="5400000">
                  <a:pos x="wd2" y="hd2"/>
                </a:cxn>
                <a:cxn ang="10800000">
                  <a:pos x="wd2" y="hd2"/>
                </a:cxn>
                <a:cxn ang="16200000">
                  <a:pos x="wd2" y="hd2"/>
                </a:cxn>
              </a:cxnLst>
              <a:rect l="0" t="0" r="r" b="b"/>
              <a:pathLst>
                <a:path w="19539" h="21600" extrusionOk="0">
                  <a:moveTo>
                    <a:pt x="9930" y="21600"/>
                  </a:moveTo>
                  <a:cubicBezTo>
                    <a:pt x="20721" y="20542"/>
                    <a:pt x="19511" y="17066"/>
                    <a:pt x="19486" y="14652"/>
                  </a:cubicBezTo>
                  <a:cubicBezTo>
                    <a:pt x="19474" y="13423"/>
                    <a:pt x="19379" y="9990"/>
                    <a:pt x="19378" y="6741"/>
                  </a:cubicBezTo>
                  <a:cubicBezTo>
                    <a:pt x="19377" y="3533"/>
                    <a:pt x="19594" y="510"/>
                    <a:pt x="19240" y="0"/>
                  </a:cubicBezTo>
                  <a:lnTo>
                    <a:pt x="168" y="25"/>
                  </a:lnTo>
                  <a:cubicBezTo>
                    <a:pt x="-173" y="550"/>
                    <a:pt x="108" y="3653"/>
                    <a:pt x="123" y="6906"/>
                  </a:cubicBezTo>
                  <a:cubicBezTo>
                    <a:pt x="139" y="10175"/>
                    <a:pt x="66" y="13590"/>
                    <a:pt x="149" y="14677"/>
                  </a:cubicBezTo>
                  <a:cubicBezTo>
                    <a:pt x="307" y="16754"/>
                    <a:pt x="-879" y="20577"/>
                    <a:pt x="9930" y="21600"/>
                  </a:cubicBezTo>
                  <a:lnTo>
                    <a:pt x="9930" y="21600"/>
                  </a:lnTo>
                  <a:close/>
                </a:path>
              </a:pathLst>
            </a:custGeom>
            <a:solidFill>
              <a:schemeClr val="accent2"/>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nvGrpSpPr>
            <p:cNvPr id="23" name="Group 49"/>
            <p:cNvGrpSpPr/>
            <p:nvPr/>
          </p:nvGrpSpPr>
          <p:grpSpPr>
            <a:xfrm>
              <a:off x="5982442" y="3109662"/>
              <a:ext cx="303288" cy="546911"/>
              <a:chOff x="5995142" y="2578802"/>
              <a:chExt cx="303288" cy="546911"/>
            </a:xfrm>
          </p:grpSpPr>
          <p:sp>
            <p:nvSpPr>
              <p:cNvPr id="25" name="Shape 2293"/>
              <p:cNvSpPr/>
              <p:nvPr/>
            </p:nvSpPr>
            <p:spPr>
              <a:xfrm>
                <a:off x="6096443" y="2578802"/>
                <a:ext cx="178892" cy="1788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2">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26" name="Shape 2294"/>
              <p:cNvSpPr/>
              <p:nvPr/>
            </p:nvSpPr>
            <p:spPr>
              <a:xfrm>
                <a:off x="5995142" y="2752200"/>
                <a:ext cx="132535" cy="1325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2">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27" name="Shape 2295"/>
              <p:cNvSpPr/>
              <p:nvPr/>
            </p:nvSpPr>
            <p:spPr>
              <a:xfrm>
                <a:off x="6119538" y="2848183"/>
                <a:ext cx="178892" cy="1788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2">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28" name="Shape 2296"/>
              <p:cNvSpPr/>
              <p:nvPr/>
            </p:nvSpPr>
            <p:spPr>
              <a:xfrm>
                <a:off x="6049283" y="3015475"/>
                <a:ext cx="110238" cy="1102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2">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sp>
          <p:nvSpPr>
            <p:cNvPr id="24" name="TextBox 58"/>
            <p:cNvSpPr txBox="1"/>
            <p:nvPr/>
          </p:nvSpPr>
          <p:spPr>
            <a:xfrm>
              <a:off x="5826727" y="3899541"/>
              <a:ext cx="589642" cy="247518"/>
            </a:xfrm>
            <a:prstGeom prst="rect">
              <a:avLst/>
            </a:prstGeom>
            <a:noFill/>
          </p:spPr>
          <p:txBody>
            <a:bodyPr wrap="square" rtlCol="0">
              <a:spAutoFit/>
            </a:bodyPr>
            <a:lstStyle/>
            <a:p>
              <a:pPr algn="ctr">
                <a:lnSpc>
                  <a:spcPct val="70000"/>
                </a:lnSpc>
              </a:pPr>
              <a:r>
                <a:rPr lang="en-US" sz="1399" b="1">
                  <a:solidFill>
                    <a:schemeClr val="bg1"/>
                  </a:solidFill>
                  <a:cs typeface="+mn-ea"/>
                  <a:sym typeface="+mn-lt"/>
                </a:rPr>
                <a:t>5</a:t>
              </a:r>
              <a:r>
                <a:rPr lang="id-ID" sz="1399" b="1">
                  <a:solidFill>
                    <a:schemeClr val="bg1"/>
                  </a:solidFill>
                  <a:cs typeface="+mn-ea"/>
                  <a:sym typeface="+mn-lt"/>
                </a:rPr>
                <a:t>0%</a:t>
              </a:r>
            </a:p>
          </p:txBody>
        </p:sp>
      </p:grpSp>
      <p:grpSp>
        <p:nvGrpSpPr>
          <p:cNvPr id="29" name="Group 3"/>
          <p:cNvGrpSpPr/>
          <p:nvPr/>
        </p:nvGrpSpPr>
        <p:grpSpPr>
          <a:xfrm>
            <a:off x="7079355" y="1709261"/>
            <a:ext cx="1265711" cy="2808841"/>
            <a:chOff x="7079408" y="1709166"/>
            <a:chExt cx="1265781" cy="2808995"/>
          </a:xfrm>
        </p:grpSpPr>
        <p:sp>
          <p:nvSpPr>
            <p:cNvPr id="30" name="Shape 2289"/>
            <p:cNvSpPr/>
            <p:nvPr/>
          </p:nvSpPr>
          <p:spPr>
            <a:xfrm>
              <a:off x="7079408" y="1709166"/>
              <a:ext cx="1265781" cy="2808995"/>
            </a:xfrm>
            <a:custGeom>
              <a:avLst/>
              <a:gdLst/>
              <a:ahLst/>
              <a:cxnLst>
                <a:cxn ang="0">
                  <a:pos x="wd2" y="hd2"/>
                </a:cxn>
                <a:cxn ang="5400000">
                  <a:pos x="wd2" y="hd2"/>
                </a:cxn>
                <a:cxn ang="10800000">
                  <a:pos x="wd2" y="hd2"/>
                </a:cxn>
                <a:cxn ang="16200000">
                  <a:pos x="wd2" y="hd2"/>
                </a:cxn>
              </a:cxnLst>
              <a:rect l="0" t="0" r="r" b="b"/>
              <a:pathLst>
                <a:path w="21600" h="21596" extrusionOk="0">
                  <a:moveTo>
                    <a:pt x="5245" y="16334"/>
                  </a:moveTo>
                  <a:lnTo>
                    <a:pt x="5245" y="16081"/>
                  </a:lnTo>
                  <a:cubicBezTo>
                    <a:pt x="5235" y="14768"/>
                    <a:pt x="5155" y="4711"/>
                    <a:pt x="5136" y="2138"/>
                  </a:cubicBezTo>
                  <a:lnTo>
                    <a:pt x="16736" y="2121"/>
                  </a:lnTo>
                  <a:lnTo>
                    <a:pt x="16853" y="16064"/>
                  </a:lnTo>
                  <a:lnTo>
                    <a:pt x="16855" y="16375"/>
                  </a:lnTo>
                  <a:cubicBezTo>
                    <a:pt x="16876" y="17574"/>
                    <a:pt x="16912" y="19216"/>
                    <a:pt x="14980" y="20023"/>
                  </a:cubicBezTo>
                  <a:cubicBezTo>
                    <a:pt x="14079" y="20402"/>
                    <a:pt x="12803" y="20586"/>
                    <a:pt x="11085" y="20590"/>
                  </a:cubicBezTo>
                  <a:cubicBezTo>
                    <a:pt x="9390" y="20590"/>
                    <a:pt x="8117" y="20391"/>
                    <a:pt x="7199" y="19979"/>
                  </a:cubicBezTo>
                  <a:cubicBezTo>
                    <a:pt x="5231" y="19089"/>
                    <a:pt x="5239" y="17366"/>
                    <a:pt x="5245" y="16334"/>
                  </a:cubicBezTo>
                  <a:cubicBezTo>
                    <a:pt x="5245" y="16334"/>
                    <a:pt x="5245" y="16334"/>
                    <a:pt x="5245" y="16334"/>
                  </a:cubicBezTo>
                  <a:close/>
                  <a:moveTo>
                    <a:pt x="11" y="2147"/>
                  </a:moveTo>
                  <a:lnTo>
                    <a:pt x="2896" y="2143"/>
                  </a:lnTo>
                  <a:cubicBezTo>
                    <a:pt x="2914" y="4717"/>
                    <a:pt x="2995" y="14775"/>
                    <a:pt x="3005" y="16085"/>
                  </a:cubicBezTo>
                  <a:lnTo>
                    <a:pt x="3012" y="16327"/>
                  </a:lnTo>
                  <a:cubicBezTo>
                    <a:pt x="3003" y="17516"/>
                    <a:pt x="2988" y="19507"/>
                    <a:pt x="5618" y="20690"/>
                  </a:cubicBezTo>
                  <a:cubicBezTo>
                    <a:pt x="6964" y="21297"/>
                    <a:pt x="8807" y="21600"/>
                    <a:pt x="11093" y="21596"/>
                  </a:cubicBezTo>
                  <a:cubicBezTo>
                    <a:pt x="13364" y="21596"/>
                    <a:pt x="15189" y="21311"/>
                    <a:pt x="16507" y="20760"/>
                  </a:cubicBezTo>
                  <a:cubicBezTo>
                    <a:pt x="19158" y="19651"/>
                    <a:pt x="19122" y="17754"/>
                    <a:pt x="19095" y="16368"/>
                  </a:cubicBezTo>
                  <a:lnTo>
                    <a:pt x="18976" y="2118"/>
                  </a:lnTo>
                  <a:lnTo>
                    <a:pt x="21600" y="2111"/>
                  </a:lnTo>
                  <a:lnTo>
                    <a:pt x="21581" y="0"/>
                  </a:lnTo>
                  <a:lnTo>
                    <a:pt x="0" y="34"/>
                  </a:lnTo>
                  <a:cubicBezTo>
                    <a:pt x="0" y="34"/>
                    <a:pt x="11" y="2147"/>
                    <a:pt x="11" y="2147"/>
                  </a:cubicBezTo>
                  <a:close/>
                </a:path>
              </a:pathLst>
            </a:custGeom>
            <a:solidFill>
              <a:schemeClr val="accent3"/>
            </a:solidFill>
            <a:ln w="12700">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1" name="Shape 2305"/>
            <p:cNvSpPr/>
            <p:nvPr/>
          </p:nvSpPr>
          <p:spPr>
            <a:xfrm>
              <a:off x="7473704" y="2219325"/>
              <a:ext cx="506360" cy="2066353"/>
            </a:xfrm>
            <a:custGeom>
              <a:avLst/>
              <a:gdLst/>
              <a:ahLst/>
              <a:cxnLst>
                <a:cxn ang="0">
                  <a:pos x="wd2" y="hd2"/>
                </a:cxn>
                <a:cxn ang="5400000">
                  <a:pos x="wd2" y="hd2"/>
                </a:cxn>
                <a:cxn ang="10800000">
                  <a:pos x="wd2" y="hd2"/>
                </a:cxn>
                <a:cxn ang="16200000">
                  <a:pos x="wd2" y="hd2"/>
                </a:cxn>
              </a:cxnLst>
              <a:rect l="0" t="0" r="r" b="b"/>
              <a:pathLst>
                <a:path w="20478" h="21592" extrusionOk="0">
                  <a:moveTo>
                    <a:pt x="10378" y="21592"/>
                  </a:moveTo>
                  <a:cubicBezTo>
                    <a:pt x="21178" y="21578"/>
                    <a:pt x="20491" y="18119"/>
                    <a:pt x="20460" y="16042"/>
                  </a:cubicBezTo>
                  <a:cubicBezTo>
                    <a:pt x="20447" y="13969"/>
                    <a:pt x="20291" y="0"/>
                    <a:pt x="20291" y="0"/>
                  </a:cubicBezTo>
                  <a:lnTo>
                    <a:pt x="0" y="22"/>
                  </a:lnTo>
                  <a:cubicBezTo>
                    <a:pt x="0" y="22"/>
                    <a:pt x="155" y="14401"/>
                    <a:pt x="169" y="16064"/>
                  </a:cubicBezTo>
                  <a:cubicBezTo>
                    <a:pt x="201" y="17728"/>
                    <a:pt x="-422" y="21600"/>
                    <a:pt x="10378" y="21592"/>
                  </a:cubicBezTo>
                  <a:cubicBezTo>
                    <a:pt x="10378" y="21592"/>
                    <a:pt x="10378" y="21592"/>
                    <a:pt x="10378" y="21592"/>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nvGrpSpPr>
            <p:cNvPr id="32" name="Group 2310"/>
            <p:cNvGrpSpPr/>
            <p:nvPr/>
          </p:nvGrpSpPr>
          <p:grpSpPr>
            <a:xfrm flipH="1">
              <a:off x="7576641" y="2160880"/>
              <a:ext cx="303288" cy="546911"/>
              <a:chOff x="0" y="0"/>
              <a:chExt cx="634962" cy="1145013"/>
            </a:xfrm>
          </p:grpSpPr>
          <p:sp>
            <p:nvSpPr>
              <p:cNvPr id="34" name="Shape 2306"/>
              <p:cNvSpPr/>
              <p:nvPr/>
            </p:nvSpPr>
            <p:spPr>
              <a:xfrm rot="10800000">
                <a:off x="212083" y="-1"/>
                <a:ext cx="374528" cy="3745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3">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5" name="Shape 2307"/>
              <p:cNvSpPr/>
              <p:nvPr/>
            </p:nvSpPr>
            <p:spPr>
              <a:xfrm rot="10800000">
                <a:off x="0" y="363026"/>
                <a:ext cx="277475" cy="2774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3">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6" name="Shape 2308"/>
              <p:cNvSpPr/>
              <p:nvPr/>
            </p:nvSpPr>
            <p:spPr>
              <a:xfrm rot="10800000">
                <a:off x="260435" y="563976"/>
                <a:ext cx="374528" cy="3745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3">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7" name="Shape 2309"/>
              <p:cNvSpPr/>
              <p:nvPr/>
            </p:nvSpPr>
            <p:spPr>
              <a:xfrm rot="10800000">
                <a:off x="113348" y="914220"/>
                <a:ext cx="230794" cy="2307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cap="flat">
                <a:solidFill>
                  <a:schemeClr val="accent3">
                    <a:alpha val="73000"/>
                  </a:schemeClr>
                </a:solidFill>
                <a:prstDash val="solid"/>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sp>
          <p:nvSpPr>
            <p:cNvPr id="33" name="TextBox 67"/>
            <p:cNvSpPr txBox="1"/>
            <p:nvPr/>
          </p:nvSpPr>
          <p:spPr>
            <a:xfrm>
              <a:off x="7368763" y="3899541"/>
              <a:ext cx="716389" cy="247518"/>
            </a:xfrm>
            <a:prstGeom prst="rect">
              <a:avLst/>
            </a:prstGeom>
            <a:noFill/>
          </p:spPr>
          <p:txBody>
            <a:bodyPr wrap="square" rtlCol="0">
              <a:spAutoFit/>
            </a:bodyPr>
            <a:lstStyle/>
            <a:p>
              <a:pPr algn="ctr">
                <a:lnSpc>
                  <a:spcPct val="70000"/>
                </a:lnSpc>
              </a:pPr>
              <a:r>
                <a:rPr lang="en-US" sz="1399" b="1">
                  <a:solidFill>
                    <a:schemeClr val="bg1"/>
                  </a:solidFill>
                  <a:cs typeface="+mn-ea"/>
                  <a:sym typeface="+mn-lt"/>
                </a:rPr>
                <a:t>9</a:t>
              </a:r>
              <a:r>
                <a:rPr lang="id-ID" sz="1399" b="1">
                  <a:solidFill>
                    <a:schemeClr val="bg1"/>
                  </a:solidFill>
                  <a:cs typeface="+mn-ea"/>
                  <a:sym typeface="+mn-lt"/>
                </a:rPr>
                <a:t>0%</a:t>
              </a:r>
            </a:p>
          </p:txBody>
        </p:sp>
      </p:grpSp>
      <p:pic>
        <p:nvPicPr>
          <p:cNvPr id="46" name="图片 45"/>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7"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8"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29615563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200"/>
          <p:cNvSpPr/>
          <p:nvPr/>
        </p:nvSpPr>
        <p:spPr>
          <a:xfrm rot="5400000">
            <a:off x="9165466" y="2894900"/>
            <a:ext cx="1349244" cy="762202"/>
          </a:xfrm>
          <a:prstGeom prst="rightArrow">
            <a:avLst>
              <a:gd name="adj1" fmla="val 32000"/>
              <a:gd name="adj2" fmla="val 64000"/>
            </a:avLst>
          </a:prstGeom>
          <a:solidFill>
            <a:schemeClr val="accent1">
              <a:alpha val="25000"/>
            </a:schemeClr>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sp>
        <p:nvSpPr>
          <p:cNvPr id="3" name="TextBox 56"/>
          <p:cNvSpPr txBox="1"/>
          <p:nvPr/>
        </p:nvSpPr>
        <p:spPr>
          <a:xfrm>
            <a:off x="1519771" y="5169756"/>
            <a:ext cx="9143498" cy="923330"/>
          </a:xfrm>
          <a:prstGeom prst="rect">
            <a:avLst/>
          </a:prstGeom>
          <a:noFill/>
        </p:spPr>
        <p:txBody>
          <a:bodyPr wrap="square" rtlCol="0">
            <a:spAutoFit/>
          </a:bodyPr>
          <a:lstStyle/>
          <a:p>
            <a:pPr algn="ctr">
              <a:lnSpc>
                <a:spcPct val="150000"/>
              </a:lnSpc>
            </a:pPr>
            <a:r>
              <a:rPr lang="en-US" sz="1200" err="1">
                <a:solidFill>
                  <a:schemeClr val="bg1">
                    <a:lumMod val="50000"/>
                  </a:schemeClr>
                </a:solidFill>
                <a:cs typeface="+mn-ea"/>
                <a:sym typeface="+mn-lt"/>
              </a:rPr>
              <a:t>Lorem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stebus</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danaime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lovera</a:t>
            </a:r>
            <a:r>
              <a:rPr lang="en-US" sz="1200">
                <a:solidFill>
                  <a:schemeClr val="bg1">
                    <a:lumMod val="50000"/>
                  </a:schemeClr>
                </a:solidFill>
                <a:cs typeface="+mn-ea"/>
                <a:sym typeface="+mn-lt"/>
              </a:rPr>
              <a:t> don </a:t>
            </a:r>
            <a:r>
              <a:rPr lang="en-US" sz="1200" err="1">
                <a:solidFill>
                  <a:schemeClr val="bg1">
                    <a:lumMod val="50000"/>
                  </a:schemeClr>
                </a:solidFill>
                <a:cs typeface="+mn-ea"/>
                <a:sym typeface="+mn-lt"/>
              </a:rPr>
              <a:t>akamare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dimasa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quosam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santLoirem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koler</a:t>
            </a:r>
            <a:r>
              <a:rPr lang="en-US" sz="1200">
                <a:solidFill>
                  <a:schemeClr val="bg1">
                    <a:lumMod val="50000"/>
                  </a:schemeClr>
                </a:solidFill>
                <a:cs typeface="+mn-ea"/>
                <a:sym typeface="+mn-lt"/>
              </a:rPr>
              <a:t> sit </a:t>
            </a:r>
            <a:r>
              <a:rPr lang="en-US" sz="1200" err="1">
                <a:solidFill>
                  <a:schemeClr val="bg1">
                    <a:lumMod val="50000"/>
                  </a:schemeClr>
                </a:solidFill>
                <a:cs typeface="+mn-ea"/>
                <a:sym typeface="+mn-lt"/>
              </a:rPr>
              <a:t>denima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astebus</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daname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lovera</a:t>
            </a:r>
            <a:r>
              <a:rPr lang="en-US" sz="1200">
                <a:solidFill>
                  <a:schemeClr val="bg1">
                    <a:lumMod val="50000"/>
                  </a:schemeClr>
                </a:solidFill>
                <a:cs typeface="+mn-ea"/>
                <a:sym typeface="+mn-lt"/>
              </a:rPr>
              <a:t> don </a:t>
            </a:r>
            <a:r>
              <a:rPr lang="en-US" sz="1200" err="1">
                <a:solidFill>
                  <a:schemeClr val="bg1">
                    <a:lumMod val="50000"/>
                  </a:schemeClr>
                </a:solidFill>
                <a:cs typeface="+mn-ea"/>
                <a:sym typeface="+mn-lt"/>
              </a:rPr>
              <a:t>yakamare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dimasa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qm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sant</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porem</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ipsume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denima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ustebus</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daname</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lovera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dono</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pakama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dalaman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manaada</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diantarakita</a:t>
            </a:r>
            <a:r>
              <a:rPr lang="en-US" sz="1200">
                <a:solidFill>
                  <a:schemeClr val="bg1">
                    <a:lumMod val="50000"/>
                  </a:schemeClr>
                </a:solidFill>
                <a:cs typeface="+mn-ea"/>
                <a:sym typeface="+mn-lt"/>
              </a:rPr>
              <a:t> bias </a:t>
            </a:r>
            <a:r>
              <a:rPr lang="en-US" sz="1200" err="1">
                <a:solidFill>
                  <a:schemeClr val="bg1">
                    <a:lumMod val="50000"/>
                  </a:schemeClr>
                </a:solidFill>
                <a:cs typeface="+mn-ea"/>
                <a:sym typeface="+mn-lt"/>
              </a:rPr>
              <a:t>begitu</a:t>
            </a:r>
            <a:r>
              <a:rPr lang="en-US" sz="1200">
                <a:solidFill>
                  <a:schemeClr val="bg1">
                    <a:lumMod val="50000"/>
                  </a:schemeClr>
                </a:solidFill>
                <a:cs typeface="+mn-ea"/>
                <a:sym typeface="+mn-lt"/>
              </a:rPr>
              <a:t>.</a:t>
            </a:r>
          </a:p>
          <a:p>
            <a:pPr algn="ctr">
              <a:lnSpc>
                <a:spcPct val="150000"/>
              </a:lnSpc>
            </a:pPr>
            <a:r>
              <a:rPr lang="en-US" sz="1200">
                <a:solidFill>
                  <a:schemeClr val="bg1">
                    <a:lumMod val="50000"/>
                  </a:schemeClr>
                </a:solidFill>
                <a:cs typeface="+mn-ea"/>
                <a:sym typeface="+mn-lt"/>
              </a:rPr>
              <a:t>Dan </a:t>
            </a:r>
            <a:r>
              <a:rPr lang="en-US" sz="1200" err="1">
                <a:solidFill>
                  <a:schemeClr val="bg1">
                    <a:lumMod val="50000"/>
                  </a:schemeClr>
                </a:solidFill>
                <a:cs typeface="+mn-ea"/>
                <a:sym typeface="+mn-lt"/>
              </a:rPr>
              <a:t>manakalaadasebuahpercakapan</a:t>
            </a:r>
            <a:r>
              <a:rPr lang="en-US" sz="1200">
                <a:solidFill>
                  <a:schemeClr val="bg1">
                    <a:lumMod val="50000"/>
                  </a:schemeClr>
                </a:solidFill>
                <a:cs typeface="+mn-ea"/>
                <a:sym typeface="+mn-lt"/>
              </a:rPr>
              <a:t> yang bias </a:t>
            </a:r>
            <a:r>
              <a:rPr lang="en-US" sz="1200" err="1">
                <a:solidFill>
                  <a:schemeClr val="bg1">
                    <a:lumMod val="50000"/>
                  </a:schemeClr>
                </a:solidFill>
                <a:cs typeface="+mn-ea"/>
                <a:sym typeface="+mn-lt"/>
              </a:rPr>
              <a:t>dijadikan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bahanpertimbangan</a:t>
            </a:r>
            <a:r>
              <a:rPr lang="en-US" sz="1200">
                <a:solidFill>
                  <a:schemeClr val="bg1">
                    <a:lumMod val="50000"/>
                  </a:schemeClr>
                </a:solidFill>
                <a:cs typeface="+mn-ea"/>
                <a:sym typeface="+mn-lt"/>
              </a:rPr>
              <a:t> </a:t>
            </a:r>
            <a:r>
              <a:rPr lang="en-US" sz="1200" err="1">
                <a:solidFill>
                  <a:schemeClr val="bg1">
                    <a:lumMod val="50000"/>
                  </a:schemeClr>
                </a:solidFill>
                <a:cs typeface="+mn-ea"/>
                <a:sym typeface="+mn-lt"/>
              </a:rPr>
              <a:t>apapun</a:t>
            </a:r>
            <a:r>
              <a:rPr lang="en-US" sz="1200">
                <a:solidFill>
                  <a:schemeClr val="bg1">
                    <a:lumMod val="50000"/>
                  </a:schemeClr>
                </a:solidFill>
                <a:cs typeface="+mn-ea"/>
                <a:sym typeface="+mn-lt"/>
              </a:rPr>
              <a:t>.</a:t>
            </a:r>
            <a:endParaRPr lang="id-ID" sz="1200">
              <a:solidFill>
                <a:schemeClr val="bg1">
                  <a:lumMod val="50000"/>
                </a:schemeClr>
              </a:solidFill>
              <a:cs typeface="+mn-ea"/>
              <a:sym typeface="+mn-lt"/>
            </a:endParaRPr>
          </a:p>
        </p:txBody>
      </p:sp>
      <p:grpSp>
        <p:nvGrpSpPr>
          <p:cNvPr id="4" name="Group 4"/>
          <p:cNvGrpSpPr/>
          <p:nvPr/>
        </p:nvGrpSpPr>
        <p:grpSpPr>
          <a:xfrm>
            <a:off x="1961852" y="1974132"/>
            <a:ext cx="3068927" cy="1254494"/>
            <a:chOff x="1961624" y="1974051"/>
            <a:chExt cx="3069095" cy="1254563"/>
          </a:xfrm>
        </p:grpSpPr>
        <p:sp>
          <p:nvSpPr>
            <p:cNvPr id="5" name="Shape 2207"/>
            <p:cNvSpPr/>
            <p:nvPr/>
          </p:nvSpPr>
          <p:spPr>
            <a:xfrm>
              <a:off x="1961624" y="1974051"/>
              <a:ext cx="3069095"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1"/>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6" name="TextBox 42"/>
            <p:cNvSpPr txBox="1"/>
            <p:nvPr/>
          </p:nvSpPr>
          <p:spPr>
            <a:xfrm>
              <a:off x="2573604" y="2511253"/>
              <a:ext cx="1991430" cy="215327"/>
            </a:xfrm>
            <a:prstGeom prst="rect">
              <a:avLst/>
            </a:prstGeom>
            <a:noFill/>
          </p:spPr>
          <p:txBody>
            <a:bodyPr wrap="square" lIns="0" tIns="0" rIns="0" bIns="0" rtlCol="0">
              <a:spAutoFit/>
            </a:bodyPr>
            <a:lstStyle/>
            <a:p>
              <a:pPr algn="ctr"/>
              <a:r>
                <a:rPr lang="en-GB" sz="1399">
                  <a:solidFill>
                    <a:schemeClr val="bg1"/>
                  </a:solidFill>
                  <a:cs typeface="+mn-ea"/>
                  <a:sym typeface="+mn-lt"/>
                </a:rPr>
                <a:t>Sustainable Material</a:t>
              </a:r>
            </a:p>
          </p:txBody>
        </p:sp>
        <p:grpSp>
          <p:nvGrpSpPr>
            <p:cNvPr id="7" name="Group 1"/>
            <p:cNvGrpSpPr/>
            <p:nvPr/>
          </p:nvGrpSpPr>
          <p:grpSpPr>
            <a:xfrm>
              <a:off x="1962174" y="2295317"/>
              <a:ext cx="612031" cy="612032"/>
              <a:chOff x="1962174" y="2295317"/>
              <a:chExt cx="612031" cy="612032"/>
            </a:xfrm>
          </p:grpSpPr>
          <p:sp>
            <p:nvSpPr>
              <p:cNvPr id="8" name="Shape 2220"/>
              <p:cNvSpPr/>
              <p:nvPr/>
            </p:nvSpPr>
            <p:spPr>
              <a:xfrm>
                <a:off x="1962174" y="2295317"/>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9" name="Freeform 101"/>
              <p:cNvSpPr>
                <a:spLocks noEditPoints="1"/>
              </p:cNvSpPr>
              <p:nvPr/>
            </p:nvSpPr>
            <p:spPr bwMode="auto">
              <a:xfrm>
                <a:off x="2073624" y="2433171"/>
                <a:ext cx="370809" cy="343060"/>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accent1"/>
              </a:solidFill>
              <a:ln w="9525">
                <a:noFill/>
                <a:round/>
                <a:headEnd/>
                <a:tailEnd/>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grpSp>
        <p:nvGrpSpPr>
          <p:cNvPr id="10" name="Group 15"/>
          <p:cNvGrpSpPr/>
          <p:nvPr/>
        </p:nvGrpSpPr>
        <p:grpSpPr>
          <a:xfrm>
            <a:off x="4532781" y="1974132"/>
            <a:ext cx="3068924" cy="1254494"/>
            <a:chOff x="4532694" y="1974051"/>
            <a:chExt cx="3069093" cy="1254563"/>
          </a:xfrm>
        </p:grpSpPr>
        <p:sp>
          <p:nvSpPr>
            <p:cNvPr id="11" name="Shape 2206"/>
            <p:cNvSpPr/>
            <p:nvPr/>
          </p:nvSpPr>
          <p:spPr>
            <a:xfrm>
              <a:off x="4532694" y="1974051"/>
              <a:ext cx="3069093"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2"/>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12" name="TextBox 43"/>
            <p:cNvSpPr txBox="1"/>
            <p:nvPr/>
          </p:nvSpPr>
          <p:spPr>
            <a:xfrm>
              <a:off x="5158511" y="2403303"/>
              <a:ext cx="1991430" cy="430655"/>
            </a:xfrm>
            <a:prstGeom prst="rect">
              <a:avLst/>
            </a:prstGeom>
            <a:noFill/>
          </p:spPr>
          <p:txBody>
            <a:bodyPr wrap="square" lIns="0" tIns="0" rIns="0" bIns="0" rtlCol="0">
              <a:spAutoFit/>
            </a:bodyPr>
            <a:lstStyle/>
            <a:p>
              <a:pPr algn="ctr"/>
              <a:r>
                <a:rPr lang="en-US" sz="1399">
                  <a:solidFill>
                    <a:schemeClr val="bg1"/>
                  </a:solidFill>
                  <a:cs typeface="+mn-ea"/>
                  <a:sym typeface="+mn-lt"/>
                </a:rPr>
                <a:t>Responsible Supply Chain</a:t>
              </a:r>
            </a:p>
          </p:txBody>
        </p:sp>
        <p:grpSp>
          <p:nvGrpSpPr>
            <p:cNvPr id="13" name="Group 2"/>
            <p:cNvGrpSpPr/>
            <p:nvPr/>
          </p:nvGrpSpPr>
          <p:grpSpPr>
            <a:xfrm>
              <a:off x="4553254" y="2295317"/>
              <a:ext cx="612031" cy="612032"/>
              <a:chOff x="4553254" y="2295317"/>
              <a:chExt cx="612031" cy="612032"/>
            </a:xfrm>
          </p:grpSpPr>
          <p:sp>
            <p:nvSpPr>
              <p:cNvPr id="14" name="Shape 2220"/>
              <p:cNvSpPr/>
              <p:nvPr/>
            </p:nvSpPr>
            <p:spPr>
              <a:xfrm>
                <a:off x="4553254" y="2295317"/>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15" name="Freeform 3"/>
              <p:cNvSpPr>
                <a:spLocks noChangeArrowheads="1"/>
              </p:cNvSpPr>
              <p:nvPr/>
            </p:nvSpPr>
            <p:spPr bwMode="auto">
              <a:xfrm>
                <a:off x="4682807" y="2448464"/>
                <a:ext cx="396496" cy="304345"/>
              </a:xfrm>
              <a:custGeom>
                <a:avLst/>
                <a:gdLst>
                  <a:gd name="T0" fmla="*/ 3034 w 6392"/>
                  <a:gd name="T1" fmla="*/ 2260 h 4907"/>
                  <a:gd name="T2" fmla="*/ 2582 w 6392"/>
                  <a:gd name="T3" fmla="*/ 1937 h 4907"/>
                  <a:gd name="T4" fmla="*/ 1421 w 6392"/>
                  <a:gd name="T5" fmla="*/ 2196 h 4907"/>
                  <a:gd name="T6" fmla="*/ 388 w 6392"/>
                  <a:gd name="T7" fmla="*/ 4583 h 4907"/>
                  <a:gd name="T8" fmla="*/ 2712 w 6392"/>
                  <a:gd name="T9" fmla="*/ 3551 h 4907"/>
                  <a:gd name="T10" fmla="*/ 3034 w 6392"/>
                  <a:gd name="T11" fmla="*/ 2260 h 4907"/>
                  <a:gd name="T12" fmla="*/ 2454 w 6392"/>
                  <a:gd name="T13" fmla="*/ 3228 h 4907"/>
                  <a:gd name="T14" fmla="*/ 711 w 6392"/>
                  <a:gd name="T15" fmla="*/ 4261 h 4907"/>
                  <a:gd name="T16" fmla="*/ 1679 w 6392"/>
                  <a:gd name="T17" fmla="*/ 2518 h 4907"/>
                  <a:gd name="T18" fmla="*/ 1874 w 6392"/>
                  <a:gd name="T19" fmla="*/ 2648 h 4907"/>
                  <a:gd name="T20" fmla="*/ 2260 w 6392"/>
                  <a:gd name="T21" fmla="*/ 3034 h 4907"/>
                  <a:gd name="T22" fmla="*/ 2454 w 6392"/>
                  <a:gd name="T23" fmla="*/ 3228 h 4907"/>
                  <a:gd name="T24" fmla="*/ 6197 w 6392"/>
                  <a:gd name="T25" fmla="*/ 710 h 4907"/>
                  <a:gd name="T26" fmla="*/ 3615 w 6392"/>
                  <a:gd name="T27" fmla="*/ 646 h 4907"/>
                  <a:gd name="T28" fmla="*/ 2776 w 6392"/>
                  <a:gd name="T29" fmla="*/ 1679 h 4907"/>
                  <a:gd name="T30" fmla="*/ 3034 w 6392"/>
                  <a:gd name="T31" fmla="*/ 2196 h 4907"/>
                  <a:gd name="T32" fmla="*/ 4326 w 6392"/>
                  <a:gd name="T33" fmla="*/ 2454 h 4907"/>
                  <a:gd name="T34" fmla="*/ 6197 w 6392"/>
                  <a:gd name="T35" fmla="*/ 710 h 4907"/>
                  <a:gd name="T36" fmla="*/ 5489 w 6392"/>
                  <a:gd name="T37" fmla="*/ 1549 h 4907"/>
                  <a:gd name="T38" fmla="*/ 3681 w 6392"/>
                  <a:gd name="T39" fmla="*/ 1937 h 4907"/>
                  <a:gd name="T40" fmla="*/ 4067 w 6392"/>
                  <a:gd name="T41" fmla="*/ 1485 h 4907"/>
                  <a:gd name="T42" fmla="*/ 3487 w 6392"/>
                  <a:gd name="T43" fmla="*/ 1421 h 4907"/>
                  <a:gd name="T44" fmla="*/ 5164 w 6392"/>
                  <a:gd name="T45" fmla="*/ 582 h 4907"/>
                  <a:gd name="T46" fmla="*/ 5489 w 6392"/>
                  <a:gd name="T47" fmla="*/ 1549 h 4907"/>
                  <a:gd name="T48" fmla="*/ 3165 w 6392"/>
                  <a:gd name="T49" fmla="*/ 2260 h 4907"/>
                  <a:gd name="T50" fmla="*/ 3423 w 6392"/>
                  <a:gd name="T51" fmla="*/ 3098 h 4907"/>
                  <a:gd name="T52" fmla="*/ 3423 w 6392"/>
                  <a:gd name="T53" fmla="*/ 2582 h 4907"/>
                  <a:gd name="T54" fmla="*/ 3165 w 6392"/>
                  <a:gd name="T55" fmla="*/ 2260 h 4907"/>
                  <a:gd name="T56" fmla="*/ 2196 w 6392"/>
                  <a:gd name="T57" fmla="*/ 1615 h 4907"/>
                  <a:gd name="T58" fmla="*/ 2066 w 6392"/>
                  <a:gd name="T59" fmla="*/ 1163 h 4907"/>
                  <a:gd name="T60" fmla="*/ 2518 w 6392"/>
                  <a:gd name="T61" fmla="*/ 1549 h 4907"/>
                  <a:gd name="T62" fmla="*/ 2582 w 6392"/>
                  <a:gd name="T63" fmla="*/ 1873 h 4907"/>
                  <a:gd name="T64" fmla="*/ 2196 w 6392"/>
                  <a:gd name="T65" fmla="*/ 1615 h 4907"/>
                  <a:gd name="T66" fmla="*/ 2196 w 6392"/>
                  <a:gd name="T67" fmla="*/ 1615 h 4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92" h="4907">
                    <a:moveTo>
                      <a:pt x="3034" y="2260"/>
                    </a:moveTo>
                    <a:lnTo>
                      <a:pt x="3034" y="2260"/>
                    </a:lnTo>
                    <a:cubicBezTo>
                      <a:pt x="2776" y="2196"/>
                      <a:pt x="2776" y="2196"/>
                      <a:pt x="2776" y="2196"/>
                    </a:cubicBezTo>
                    <a:cubicBezTo>
                      <a:pt x="2582" y="1937"/>
                      <a:pt x="2582" y="1937"/>
                      <a:pt x="2582" y="1937"/>
                    </a:cubicBezTo>
                    <a:cubicBezTo>
                      <a:pt x="2454" y="2001"/>
                      <a:pt x="2454" y="2001"/>
                      <a:pt x="2454" y="2001"/>
                    </a:cubicBezTo>
                    <a:cubicBezTo>
                      <a:pt x="2132" y="1873"/>
                      <a:pt x="1679" y="1937"/>
                      <a:pt x="1421" y="2196"/>
                    </a:cubicBezTo>
                    <a:cubicBezTo>
                      <a:pt x="388" y="3228"/>
                      <a:pt x="388" y="3228"/>
                      <a:pt x="388" y="3228"/>
                    </a:cubicBezTo>
                    <a:cubicBezTo>
                      <a:pt x="0" y="3615"/>
                      <a:pt x="0" y="4197"/>
                      <a:pt x="388" y="4583"/>
                    </a:cubicBezTo>
                    <a:cubicBezTo>
                      <a:pt x="775" y="4906"/>
                      <a:pt x="1357" y="4906"/>
                      <a:pt x="1743" y="4583"/>
                    </a:cubicBezTo>
                    <a:cubicBezTo>
                      <a:pt x="2712" y="3551"/>
                      <a:pt x="2712" y="3551"/>
                      <a:pt x="2712" y="3551"/>
                    </a:cubicBezTo>
                    <a:cubicBezTo>
                      <a:pt x="3034" y="3228"/>
                      <a:pt x="3099" y="2776"/>
                      <a:pt x="2906" y="2454"/>
                    </a:cubicBezTo>
                    <a:lnTo>
                      <a:pt x="3034" y="2260"/>
                    </a:lnTo>
                    <a:close/>
                    <a:moveTo>
                      <a:pt x="2454" y="3228"/>
                    </a:moveTo>
                    <a:lnTo>
                      <a:pt x="2454" y="3228"/>
                    </a:lnTo>
                    <a:cubicBezTo>
                      <a:pt x="1421" y="4261"/>
                      <a:pt x="1421" y="4261"/>
                      <a:pt x="1421" y="4261"/>
                    </a:cubicBezTo>
                    <a:cubicBezTo>
                      <a:pt x="1227" y="4455"/>
                      <a:pt x="905" y="4455"/>
                      <a:pt x="711" y="4261"/>
                    </a:cubicBezTo>
                    <a:cubicBezTo>
                      <a:pt x="516" y="4067"/>
                      <a:pt x="516" y="3745"/>
                      <a:pt x="711" y="3551"/>
                    </a:cubicBezTo>
                    <a:cubicBezTo>
                      <a:pt x="1679" y="2518"/>
                      <a:pt x="1679" y="2518"/>
                      <a:pt x="1679" y="2518"/>
                    </a:cubicBezTo>
                    <a:cubicBezTo>
                      <a:pt x="1807" y="2390"/>
                      <a:pt x="2002" y="2324"/>
                      <a:pt x="2132" y="2390"/>
                    </a:cubicBezTo>
                    <a:cubicBezTo>
                      <a:pt x="1874" y="2648"/>
                      <a:pt x="1874" y="2648"/>
                      <a:pt x="1874" y="2648"/>
                    </a:cubicBezTo>
                    <a:cubicBezTo>
                      <a:pt x="1743" y="2776"/>
                      <a:pt x="1743" y="2970"/>
                      <a:pt x="1874" y="3034"/>
                    </a:cubicBezTo>
                    <a:cubicBezTo>
                      <a:pt x="1938" y="3164"/>
                      <a:pt x="2132" y="3164"/>
                      <a:pt x="2260" y="3034"/>
                    </a:cubicBezTo>
                    <a:cubicBezTo>
                      <a:pt x="2582" y="2776"/>
                      <a:pt x="2582" y="2776"/>
                      <a:pt x="2582" y="2776"/>
                    </a:cubicBezTo>
                    <a:cubicBezTo>
                      <a:pt x="2582" y="2906"/>
                      <a:pt x="2582" y="3098"/>
                      <a:pt x="2454" y="3228"/>
                    </a:cubicBezTo>
                    <a:close/>
                    <a:moveTo>
                      <a:pt x="6197" y="710"/>
                    </a:moveTo>
                    <a:lnTo>
                      <a:pt x="6197" y="710"/>
                    </a:lnTo>
                    <a:cubicBezTo>
                      <a:pt x="6005" y="258"/>
                      <a:pt x="5489" y="0"/>
                      <a:pt x="4972" y="194"/>
                    </a:cubicBezTo>
                    <a:cubicBezTo>
                      <a:pt x="3615" y="646"/>
                      <a:pt x="3615" y="646"/>
                      <a:pt x="3615" y="646"/>
                    </a:cubicBezTo>
                    <a:cubicBezTo>
                      <a:pt x="3229" y="841"/>
                      <a:pt x="3034" y="1163"/>
                      <a:pt x="3034" y="1549"/>
                    </a:cubicBezTo>
                    <a:cubicBezTo>
                      <a:pt x="2776" y="1679"/>
                      <a:pt x="2776" y="1679"/>
                      <a:pt x="2776" y="1679"/>
                    </a:cubicBezTo>
                    <a:cubicBezTo>
                      <a:pt x="2840" y="2001"/>
                      <a:pt x="2840" y="2001"/>
                      <a:pt x="2840" y="2001"/>
                    </a:cubicBezTo>
                    <a:cubicBezTo>
                      <a:pt x="3034" y="2196"/>
                      <a:pt x="3034" y="2196"/>
                      <a:pt x="3034" y="2196"/>
                    </a:cubicBezTo>
                    <a:cubicBezTo>
                      <a:pt x="3229" y="2132"/>
                      <a:pt x="3229" y="2132"/>
                      <a:pt x="3229" y="2132"/>
                    </a:cubicBezTo>
                    <a:cubicBezTo>
                      <a:pt x="3487" y="2454"/>
                      <a:pt x="3939" y="2582"/>
                      <a:pt x="4326" y="2454"/>
                    </a:cubicBezTo>
                    <a:cubicBezTo>
                      <a:pt x="5681" y="1937"/>
                      <a:pt x="5681" y="1937"/>
                      <a:pt x="5681" y="1937"/>
                    </a:cubicBezTo>
                    <a:cubicBezTo>
                      <a:pt x="6133" y="1743"/>
                      <a:pt x="6391" y="1227"/>
                      <a:pt x="6197" y="710"/>
                    </a:cubicBezTo>
                    <a:close/>
                    <a:moveTo>
                      <a:pt x="5489" y="1549"/>
                    </a:moveTo>
                    <a:lnTo>
                      <a:pt x="5489" y="1549"/>
                    </a:lnTo>
                    <a:cubicBezTo>
                      <a:pt x="4131" y="2065"/>
                      <a:pt x="4131" y="2065"/>
                      <a:pt x="4131" y="2065"/>
                    </a:cubicBezTo>
                    <a:cubicBezTo>
                      <a:pt x="4003" y="2132"/>
                      <a:pt x="3809" y="2065"/>
                      <a:pt x="3681" y="1937"/>
                    </a:cubicBezTo>
                    <a:cubicBezTo>
                      <a:pt x="3939" y="1873"/>
                      <a:pt x="3939" y="1873"/>
                      <a:pt x="3939" y="1873"/>
                    </a:cubicBezTo>
                    <a:cubicBezTo>
                      <a:pt x="4067" y="1807"/>
                      <a:pt x="4131" y="1679"/>
                      <a:pt x="4067" y="1485"/>
                    </a:cubicBezTo>
                    <a:cubicBezTo>
                      <a:pt x="4003" y="1357"/>
                      <a:pt x="3873" y="1291"/>
                      <a:pt x="3681" y="1291"/>
                    </a:cubicBezTo>
                    <a:cubicBezTo>
                      <a:pt x="3487" y="1421"/>
                      <a:pt x="3487" y="1421"/>
                      <a:pt x="3487" y="1421"/>
                    </a:cubicBezTo>
                    <a:cubicBezTo>
                      <a:pt x="3551" y="1227"/>
                      <a:pt x="3615" y="1163"/>
                      <a:pt x="3809" y="1099"/>
                    </a:cubicBezTo>
                    <a:cubicBezTo>
                      <a:pt x="5164" y="582"/>
                      <a:pt x="5164" y="582"/>
                      <a:pt x="5164" y="582"/>
                    </a:cubicBezTo>
                    <a:cubicBezTo>
                      <a:pt x="5422" y="452"/>
                      <a:pt x="5681" y="646"/>
                      <a:pt x="5811" y="905"/>
                    </a:cubicBezTo>
                    <a:cubicBezTo>
                      <a:pt x="5875" y="1163"/>
                      <a:pt x="5747" y="1421"/>
                      <a:pt x="5489" y="1549"/>
                    </a:cubicBezTo>
                    <a:close/>
                    <a:moveTo>
                      <a:pt x="3165" y="2260"/>
                    </a:moveTo>
                    <a:lnTo>
                      <a:pt x="3165" y="2260"/>
                    </a:lnTo>
                    <a:cubicBezTo>
                      <a:pt x="3551" y="2518"/>
                      <a:pt x="3551" y="2518"/>
                      <a:pt x="3551" y="2518"/>
                    </a:cubicBezTo>
                    <a:cubicBezTo>
                      <a:pt x="3423" y="3098"/>
                      <a:pt x="3423" y="3098"/>
                      <a:pt x="3423" y="3098"/>
                    </a:cubicBezTo>
                    <a:cubicBezTo>
                      <a:pt x="3293" y="3098"/>
                      <a:pt x="3293" y="3098"/>
                      <a:pt x="3293" y="3098"/>
                    </a:cubicBezTo>
                    <a:cubicBezTo>
                      <a:pt x="3423" y="2582"/>
                      <a:pt x="3423" y="2582"/>
                      <a:pt x="3423" y="2582"/>
                    </a:cubicBezTo>
                    <a:cubicBezTo>
                      <a:pt x="3034" y="2324"/>
                      <a:pt x="3034" y="2324"/>
                      <a:pt x="3034" y="2324"/>
                    </a:cubicBezTo>
                    <a:lnTo>
                      <a:pt x="3165" y="2260"/>
                    </a:lnTo>
                    <a:close/>
                    <a:moveTo>
                      <a:pt x="2196" y="1615"/>
                    </a:moveTo>
                    <a:lnTo>
                      <a:pt x="2196" y="1615"/>
                    </a:lnTo>
                    <a:cubicBezTo>
                      <a:pt x="1938" y="1163"/>
                      <a:pt x="1938" y="1163"/>
                      <a:pt x="1938" y="1163"/>
                    </a:cubicBezTo>
                    <a:cubicBezTo>
                      <a:pt x="2066" y="1163"/>
                      <a:pt x="2066" y="1163"/>
                      <a:pt x="2066" y="1163"/>
                    </a:cubicBezTo>
                    <a:cubicBezTo>
                      <a:pt x="2260" y="1549"/>
                      <a:pt x="2260" y="1549"/>
                      <a:pt x="2260" y="1549"/>
                    </a:cubicBezTo>
                    <a:cubicBezTo>
                      <a:pt x="2518" y="1549"/>
                      <a:pt x="2518" y="1549"/>
                      <a:pt x="2518" y="1549"/>
                    </a:cubicBezTo>
                    <a:cubicBezTo>
                      <a:pt x="2648" y="1807"/>
                      <a:pt x="2648" y="1807"/>
                      <a:pt x="2648" y="1807"/>
                    </a:cubicBezTo>
                    <a:cubicBezTo>
                      <a:pt x="2582" y="1873"/>
                      <a:pt x="2582" y="1873"/>
                      <a:pt x="2582" y="1873"/>
                    </a:cubicBezTo>
                    <a:cubicBezTo>
                      <a:pt x="2454" y="1679"/>
                      <a:pt x="2454" y="1679"/>
                      <a:pt x="2454" y="1679"/>
                    </a:cubicBezTo>
                    <a:lnTo>
                      <a:pt x="2196" y="1615"/>
                    </a:lnTo>
                    <a:close/>
                    <a:moveTo>
                      <a:pt x="2196" y="1615"/>
                    </a:moveTo>
                    <a:lnTo>
                      <a:pt x="2196" y="1615"/>
                    </a:lnTo>
                    <a:close/>
                  </a:path>
                </a:pathLst>
              </a:custGeom>
              <a:solidFill>
                <a:schemeClr val="accent2"/>
              </a:solidFill>
              <a:ln>
                <a:noFill/>
              </a:ln>
              <a:effectLst/>
            </p:spPr>
            <p:txBody>
              <a:bodyPr wrap="none" anchor="ctr"/>
              <a:lstStyle/>
              <a:p>
                <a:endParaRPr lang="en-US" sz="1707">
                  <a:cs typeface="+mn-ea"/>
                  <a:sym typeface="+mn-lt"/>
                </a:endParaRPr>
              </a:p>
            </p:txBody>
          </p:sp>
        </p:grpSp>
      </p:grpSp>
      <p:grpSp>
        <p:nvGrpSpPr>
          <p:cNvPr id="16" name="Group 16"/>
          <p:cNvGrpSpPr/>
          <p:nvPr/>
        </p:nvGrpSpPr>
        <p:grpSpPr>
          <a:xfrm>
            <a:off x="7134263" y="1974132"/>
            <a:ext cx="3086925" cy="1254494"/>
            <a:chOff x="7134320" y="1974051"/>
            <a:chExt cx="3087094" cy="1254563"/>
          </a:xfrm>
        </p:grpSpPr>
        <p:sp>
          <p:nvSpPr>
            <p:cNvPr id="17" name="Shape 2205"/>
            <p:cNvSpPr/>
            <p:nvPr/>
          </p:nvSpPr>
          <p:spPr>
            <a:xfrm>
              <a:off x="7152321" y="1974051"/>
              <a:ext cx="3069093"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3"/>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18" name="TextBox 44"/>
            <p:cNvSpPr txBox="1"/>
            <p:nvPr/>
          </p:nvSpPr>
          <p:spPr>
            <a:xfrm>
              <a:off x="7744593" y="2505579"/>
              <a:ext cx="1991430" cy="215327"/>
            </a:xfrm>
            <a:prstGeom prst="rect">
              <a:avLst/>
            </a:prstGeom>
            <a:noFill/>
          </p:spPr>
          <p:txBody>
            <a:bodyPr wrap="square" lIns="0" tIns="0" rIns="0" bIns="0" rtlCol="0">
              <a:spAutoFit/>
            </a:bodyPr>
            <a:lstStyle/>
            <a:p>
              <a:pPr algn="ctr"/>
              <a:r>
                <a:rPr lang="en-US" sz="1399">
                  <a:solidFill>
                    <a:schemeClr val="bg1"/>
                  </a:solidFill>
                  <a:cs typeface="+mn-ea"/>
                  <a:sym typeface="+mn-lt"/>
                </a:rPr>
                <a:t>Production</a:t>
              </a:r>
            </a:p>
          </p:txBody>
        </p:sp>
        <p:grpSp>
          <p:nvGrpSpPr>
            <p:cNvPr id="19" name="Group 3"/>
            <p:cNvGrpSpPr/>
            <p:nvPr/>
          </p:nvGrpSpPr>
          <p:grpSpPr>
            <a:xfrm>
              <a:off x="7134320" y="2308147"/>
              <a:ext cx="612031" cy="612032"/>
              <a:chOff x="7134320" y="2308147"/>
              <a:chExt cx="612031" cy="612032"/>
            </a:xfrm>
          </p:grpSpPr>
          <p:sp>
            <p:nvSpPr>
              <p:cNvPr id="20" name="Shape 2224"/>
              <p:cNvSpPr/>
              <p:nvPr/>
            </p:nvSpPr>
            <p:spPr>
              <a:xfrm>
                <a:off x="7134320" y="2308147"/>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21" name="Shape 731"/>
              <p:cNvSpPr/>
              <p:nvPr/>
            </p:nvSpPr>
            <p:spPr>
              <a:xfrm>
                <a:off x="7311011" y="2435995"/>
                <a:ext cx="263391" cy="331103"/>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grpSp>
      <p:grpSp>
        <p:nvGrpSpPr>
          <p:cNvPr id="22" name="Group 17"/>
          <p:cNvGrpSpPr/>
          <p:nvPr/>
        </p:nvGrpSpPr>
        <p:grpSpPr>
          <a:xfrm>
            <a:off x="7152262" y="3629376"/>
            <a:ext cx="3068927" cy="1254494"/>
            <a:chOff x="7152319" y="3629386"/>
            <a:chExt cx="3069095" cy="1254563"/>
          </a:xfrm>
        </p:grpSpPr>
        <p:sp>
          <p:nvSpPr>
            <p:cNvPr id="23" name="Shape 2210"/>
            <p:cNvSpPr/>
            <p:nvPr/>
          </p:nvSpPr>
          <p:spPr>
            <a:xfrm rot="10800000">
              <a:off x="7152319" y="3629386"/>
              <a:ext cx="3069095"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4"/>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24" name="TextBox 48"/>
            <p:cNvSpPr txBox="1"/>
            <p:nvPr/>
          </p:nvSpPr>
          <p:spPr>
            <a:xfrm>
              <a:off x="7589108" y="4063193"/>
              <a:ext cx="1991430" cy="430655"/>
            </a:xfrm>
            <a:prstGeom prst="rect">
              <a:avLst/>
            </a:prstGeom>
            <a:noFill/>
          </p:spPr>
          <p:txBody>
            <a:bodyPr wrap="square" lIns="0" tIns="0" rIns="0" bIns="0" rtlCol="0">
              <a:spAutoFit/>
            </a:bodyPr>
            <a:lstStyle/>
            <a:p>
              <a:pPr algn="ctr"/>
              <a:r>
                <a:rPr lang="en-US" sz="1399">
                  <a:solidFill>
                    <a:schemeClr val="bg1"/>
                  </a:solidFill>
                  <a:cs typeface="+mn-ea"/>
                  <a:sym typeface="+mn-lt"/>
                </a:rPr>
                <a:t>Packaging &amp;</a:t>
              </a:r>
            </a:p>
            <a:p>
              <a:pPr algn="ctr"/>
              <a:r>
                <a:rPr lang="en-US" sz="1399">
                  <a:solidFill>
                    <a:schemeClr val="bg1"/>
                  </a:solidFill>
                  <a:cs typeface="+mn-ea"/>
                  <a:sym typeface="+mn-lt"/>
                </a:rPr>
                <a:t>Distribution</a:t>
              </a:r>
            </a:p>
          </p:txBody>
        </p:sp>
        <p:grpSp>
          <p:nvGrpSpPr>
            <p:cNvPr id="25" name="Group 6"/>
            <p:cNvGrpSpPr/>
            <p:nvPr/>
          </p:nvGrpSpPr>
          <p:grpSpPr>
            <a:xfrm>
              <a:off x="9594105" y="3950651"/>
              <a:ext cx="612031" cy="612032"/>
              <a:chOff x="9594105" y="3950651"/>
              <a:chExt cx="612031" cy="612032"/>
            </a:xfrm>
          </p:grpSpPr>
          <p:sp>
            <p:nvSpPr>
              <p:cNvPr id="26" name="Shape 2236"/>
              <p:cNvSpPr/>
              <p:nvPr/>
            </p:nvSpPr>
            <p:spPr>
              <a:xfrm>
                <a:off x="9594105" y="3950651"/>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27" name="Freeform 61"/>
              <p:cNvSpPr>
                <a:spLocks noEditPoints="1"/>
              </p:cNvSpPr>
              <p:nvPr/>
            </p:nvSpPr>
            <p:spPr bwMode="auto">
              <a:xfrm>
                <a:off x="9714812" y="4114418"/>
                <a:ext cx="376928" cy="295836"/>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4"/>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grpSp>
        <p:nvGrpSpPr>
          <p:cNvPr id="28" name="Group 18"/>
          <p:cNvGrpSpPr/>
          <p:nvPr/>
        </p:nvGrpSpPr>
        <p:grpSpPr>
          <a:xfrm>
            <a:off x="4532779" y="3629376"/>
            <a:ext cx="3068927" cy="1254494"/>
            <a:chOff x="4532693" y="3629386"/>
            <a:chExt cx="3069095" cy="1254563"/>
          </a:xfrm>
        </p:grpSpPr>
        <p:sp>
          <p:nvSpPr>
            <p:cNvPr id="29" name="Shape 2209"/>
            <p:cNvSpPr/>
            <p:nvPr/>
          </p:nvSpPr>
          <p:spPr>
            <a:xfrm rot="10800000">
              <a:off x="4532693" y="3629386"/>
              <a:ext cx="3069095"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5"/>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0" name="TextBox 47"/>
            <p:cNvSpPr txBox="1"/>
            <p:nvPr/>
          </p:nvSpPr>
          <p:spPr>
            <a:xfrm>
              <a:off x="5003026" y="4175545"/>
              <a:ext cx="1991430" cy="215327"/>
            </a:xfrm>
            <a:prstGeom prst="rect">
              <a:avLst/>
            </a:prstGeom>
            <a:noFill/>
          </p:spPr>
          <p:txBody>
            <a:bodyPr wrap="square" lIns="0" tIns="0" rIns="0" bIns="0" rtlCol="0">
              <a:spAutoFit/>
            </a:bodyPr>
            <a:lstStyle/>
            <a:p>
              <a:pPr algn="ctr"/>
              <a:r>
                <a:rPr lang="en-US" sz="1399">
                  <a:solidFill>
                    <a:schemeClr val="bg1"/>
                  </a:solidFill>
                  <a:cs typeface="+mn-ea"/>
                  <a:sym typeface="+mn-lt"/>
                </a:rPr>
                <a:t>Product Use</a:t>
              </a:r>
            </a:p>
          </p:txBody>
        </p:sp>
        <p:grpSp>
          <p:nvGrpSpPr>
            <p:cNvPr id="31" name="Group 13"/>
            <p:cNvGrpSpPr/>
            <p:nvPr/>
          </p:nvGrpSpPr>
          <p:grpSpPr>
            <a:xfrm>
              <a:off x="6971654" y="3950651"/>
              <a:ext cx="612031" cy="612032"/>
              <a:chOff x="6971654" y="3950651"/>
              <a:chExt cx="612031" cy="612032"/>
            </a:xfrm>
          </p:grpSpPr>
          <p:sp>
            <p:nvSpPr>
              <p:cNvPr id="32" name="Shape 2240"/>
              <p:cNvSpPr/>
              <p:nvPr/>
            </p:nvSpPr>
            <p:spPr>
              <a:xfrm>
                <a:off x="6971654" y="3950651"/>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3" name="Freeform 51"/>
              <p:cNvSpPr>
                <a:spLocks noEditPoints="1"/>
              </p:cNvSpPr>
              <p:nvPr/>
            </p:nvSpPr>
            <p:spPr bwMode="auto">
              <a:xfrm>
                <a:off x="7071063" y="4110170"/>
                <a:ext cx="393784" cy="325300"/>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accent5"/>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grpSp>
        <p:nvGrpSpPr>
          <p:cNvPr id="34" name="Group 19"/>
          <p:cNvGrpSpPr/>
          <p:nvPr/>
        </p:nvGrpSpPr>
        <p:grpSpPr>
          <a:xfrm>
            <a:off x="1961851" y="3629376"/>
            <a:ext cx="3068927" cy="1254494"/>
            <a:chOff x="1961623" y="3629386"/>
            <a:chExt cx="3069095" cy="1254563"/>
          </a:xfrm>
        </p:grpSpPr>
        <p:sp>
          <p:nvSpPr>
            <p:cNvPr id="35" name="Shape 2208"/>
            <p:cNvSpPr/>
            <p:nvPr/>
          </p:nvSpPr>
          <p:spPr>
            <a:xfrm rot="10800000">
              <a:off x="1961623" y="3629386"/>
              <a:ext cx="3069095" cy="1254563"/>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chemeClr val="accent6"/>
            </a:solidFill>
            <a:ln w="63500">
              <a:solidFill>
                <a:srgbClr val="FFFFFF"/>
              </a:solidFill>
              <a:miter lim="400000"/>
            </a:ln>
          </p:spPr>
          <p:txBody>
            <a:bodyPr lIns="38098" tIns="38098" rIns="38098" bIns="38098" anchor="ct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sp>
          <p:nvSpPr>
            <p:cNvPr id="36" name="TextBox 46"/>
            <p:cNvSpPr txBox="1"/>
            <p:nvPr/>
          </p:nvSpPr>
          <p:spPr>
            <a:xfrm>
              <a:off x="2418120" y="4175545"/>
              <a:ext cx="1991430" cy="215327"/>
            </a:xfrm>
            <a:prstGeom prst="rect">
              <a:avLst/>
            </a:prstGeom>
            <a:noFill/>
          </p:spPr>
          <p:txBody>
            <a:bodyPr wrap="square" lIns="0" tIns="0" rIns="0" bIns="0" rtlCol="0">
              <a:spAutoFit/>
            </a:bodyPr>
            <a:lstStyle/>
            <a:p>
              <a:pPr algn="ctr"/>
              <a:r>
                <a:rPr lang="en-US" sz="1399" b="1">
                  <a:solidFill>
                    <a:schemeClr val="bg1"/>
                  </a:solidFill>
                  <a:cs typeface="+mn-ea"/>
                  <a:sym typeface="+mn-lt"/>
                </a:rPr>
                <a:t>End of Life</a:t>
              </a:r>
            </a:p>
          </p:txBody>
        </p:sp>
        <p:grpSp>
          <p:nvGrpSpPr>
            <p:cNvPr id="37" name="Group 14"/>
            <p:cNvGrpSpPr/>
            <p:nvPr/>
          </p:nvGrpSpPr>
          <p:grpSpPr>
            <a:xfrm>
              <a:off x="4400869" y="3950651"/>
              <a:ext cx="612031" cy="612032"/>
              <a:chOff x="4400869" y="3950651"/>
              <a:chExt cx="612031" cy="612032"/>
            </a:xfrm>
          </p:grpSpPr>
          <p:sp>
            <p:nvSpPr>
              <p:cNvPr id="38" name="Shape 2246"/>
              <p:cNvSpPr/>
              <p:nvPr/>
            </p:nvSpPr>
            <p:spPr>
              <a:xfrm>
                <a:off x="4400869" y="3950651"/>
                <a:ext cx="612031" cy="6120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797" tIns="50797" rIns="50797" bIns="50797"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sp>
            <p:nvSpPr>
              <p:cNvPr id="39" name="Shape 2102"/>
              <p:cNvSpPr/>
              <p:nvPr/>
            </p:nvSpPr>
            <p:spPr>
              <a:xfrm>
                <a:off x="4492077" y="4068889"/>
                <a:ext cx="426722" cy="341365"/>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6"/>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pic>
        <p:nvPicPr>
          <p:cNvPr id="48" name="图片 47"/>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9"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50"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41834738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right)">
                                      <p:cBhvr>
                                        <p:cTn id="23" dur="500"/>
                                        <p:tgtEl>
                                          <p:spTgt spid="2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right)">
                                      <p:cBhvr>
                                        <p:cTn id="27" dur="500"/>
                                        <p:tgtEl>
                                          <p:spTgt spid="2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right)">
                                      <p:cBhvr>
                                        <p:cTn id="31" dur="500"/>
                                        <p:tgtEl>
                                          <p:spTgt spid="3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p:nvPr/>
        </p:nvGrpSpPr>
        <p:grpSpPr>
          <a:xfrm>
            <a:off x="1358805" y="4539813"/>
            <a:ext cx="9495010" cy="600164"/>
            <a:chOff x="1358545" y="4539879"/>
            <a:chExt cx="9495531" cy="600198"/>
          </a:xfrm>
        </p:grpSpPr>
        <p:sp>
          <p:nvSpPr>
            <p:cNvPr id="3" name="Rectangle 43"/>
            <p:cNvSpPr/>
            <p:nvPr/>
          </p:nvSpPr>
          <p:spPr>
            <a:xfrm>
              <a:off x="1358545" y="4539879"/>
              <a:ext cx="1926152" cy="600198"/>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iolor</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sp>
          <p:nvSpPr>
            <p:cNvPr id="4" name="Rectangle 44"/>
            <p:cNvSpPr/>
            <p:nvPr/>
          </p:nvSpPr>
          <p:spPr>
            <a:xfrm>
              <a:off x="3233752" y="4539879"/>
              <a:ext cx="1926152" cy="600198"/>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iolor</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sp>
          <p:nvSpPr>
            <p:cNvPr id="5" name="Rectangle 45"/>
            <p:cNvSpPr/>
            <p:nvPr/>
          </p:nvSpPr>
          <p:spPr>
            <a:xfrm>
              <a:off x="5149958" y="4539879"/>
              <a:ext cx="1926152" cy="600198"/>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iolor</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sp>
          <p:nvSpPr>
            <p:cNvPr id="6" name="Rectangle 46"/>
            <p:cNvSpPr/>
            <p:nvPr/>
          </p:nvSpPr>
          <p:spPr>
            <a:xfrm>
              <a:off x="7028666" y="4539879"/>
              <a:ext cx="1926152" cy="600198"/>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iolor</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sp>
          <p:nvSpPr>
            <p:cNvPr id="7" name="Rectangle 47"/>
            <p:cNvSpPr/>
            <p:nvPr/>
          </p:nvSpPr>
          <p:spPr>
            <a:xfrm>
              <a:off x="8927924" y="4539879"/>
              <a:ext cx="1926152" cy="600198"/>
            </a:xfrm>
            <a:prstGeom prst="rect">
              <a:avLst/>
            </a:prstGeom>
          </p:spPr>
          <p:txBody>
            <a:bodyPr wrap="square">
              <a:spAutoFit/>
            </a:bodyPr>
            <a:lstStyle/>
            <a:p>
              <a:pPr algn="ctr">
                <a:defRPr/>
              </a:pPr>
              <a:r>
                <a:rPr lang="en-US" sz="1100" err="1">
                  <a:solidFill>
                    <a:schemeClr val="tx1">
                      <a:lumMod val="50000"/>
                      <a:lumOff val="50000"/>
                    </a:schemeClr>
                  </a:solidFill>
                  <a:cs typeface="+mn-ea"/>
                  <a:sym typeface="+mn-lt"/>
                </a:rPr>
                <a:t>Lorem</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Ips</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iolor</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sita</a:t>
              </a:r>
              <a:r>
                <a:rPr lang="en-US" sz="1100">
                  <a:solidFill>
                    <a:schemeClr val="tx1">
                      <a:lumMod val="50000"/>
                      <a:lumOff val="50000"/>
                    </a:schemeClr>
                  </a:solidFill>
                  <a:cs typeface="+mn-ea"/>
                  <a:sym typeface="+mn-lt"/>
                </a:rPr>
                <a:t> slider power </a:t>
              </a:r>
              <a:r>
                <a:rPr lang="en-US" sz="1100" err="1">
                  <a:solidFill>
                    <a:schemeClr val="tx1">
                      <a:lumMod val="50000"/>
                      <a:lumOff val="50000"/>
                    </a:schemeClr>
                  </a:solidFill>
                  <a:cs typeface="+mn-ea"/>
                  <a:sym typeface="+mn-lt"/>
                </a:rPr>
                <a:t>adus</a:t>
              </a:r>
              <a:r>
                <a:rPr lang="en-US" sz="1100">
                  <a:solidFill>
                    <a:schemeClr val="tx1">
                      <a:lumMod val="50000"/>
                      <a:lumOff val="50000"/>
                    </a:schemeClr>
                  </a:solidFill>
                  <a:cs typeface="+mn-ea"/>
                  <a:sym typeface="+mn-lt"/>
                </a:rPr>
                <a:t> but </a:t>
              </a:r>
              <a:r>
                <a:rPr lang="en-US" sz="1100" err="1">
                  <a:solidFill>
                    <a:schemeClr val="tx1">
                      <a:lumMod val="50000"/>
                      <a:lumOff val="50000"/>
                    </a:schemeClr>
                  </a:solidFill>
                  <a:cs typeface="+mn-ea"/>
                  <a:sym typeface="+mn-lt"/>
                </a:rPr>
                <a:t>volup</a:t>
              </a:r>
              <a:endParaRPr lang="en-US" sz="1100">
                <a:solidFill>
                  <a:schemeClr val="tx1">
                    <a:lumMod val="50000"/>
                    <a:lumOff val="50000"/>
                  </a:schemeClr>
                </a:solidFill>
                <a:cs typeface="+mn-ea"/>
                <a:sym typeface="+mn-lt"/>
              </a:endParaRPr>
            </a:p>
            <a:p>
              <a:pPr algn="ctr">
                <a:defRPr/>
              </a:pPr>
              <a:r>
                <a:rPr lang="en-US" sz="1100" err="1">
                  <a:solidFill>
                    <a:schemeClr val="tx1">
                      <a:lumMod val="50000"/>
                      <a:lumOff val="50000"/>
                    </a:schemeClr>
                  </a:solidFill>
                  <a:cs typeface="+mn-ea"/>
                  <a:sym typeface="+mn-lt"/>
                </a:rPr>
                <a:t>anande</a:t>
              </a:r>
              <a:r>
                <a:rPr lang="en-US" sz="1100">
                  <a:solidFill>
                    <a:schemeClr val="tx1">
                      <a:lumMod val="50000"/>
                      <a:lumOff val="50000"/>
                    </a:schemeClr>
                  </a:solidFill>
                  <a:cs typeface="+mn-ea"/>
                  <a:sym typeface="+mn-lt"/>
                </a:rPr>
                <a:t> </a:t>
              </a:r>
              <a:r>
                <a:rPr lang="en-US" sz="1100" err="1">
                  <a:solidFill>
                    <a:schemeClr val="tx1">
                      <a:lumMod val="50000"/>
                      <a:lumOff val="50000"/>
                    </a:schemeClr>
                  </a:solidFill>
                  <a:cs typeface="+mn-ea"/>
                  <a:sym typeface="+mn-lt"/>
                </a:rPr>
                <a:t>intema</a:t>
              </a:r>
              <a:r>
                <a:rPr lang="en-US" sz="1100">
                  <a:solidFill>
                    <a:schemeClr val="tx1">
                      <a:lumMod val="50000"/>
                      <a:lumOff val="50000"/>
                    </a:schemeClr>
                  </a:solidFill>
                  <a:cs typeface="+mn-ea"/>
                  <a:sym typeface="+mn-lt"/>
                </a:rPr>
                <a:t>.</a:t>
              </a:r>
              <a:endParaRPr lang="en-US" sz="1100" b="1">
                <a:solidFill>
                  <a:schemeClr val="tx1">
                    <a:lumMod val="50000"/>
                    <a:lumOff val="50000"/>
                  </a:schemeClr>
                </a:solidFill>
                <a:cs typeface="+mn-ea"/>
                <a:sym typeface="+mn-lt"/>
              </a:endParaRPr>
            </a:p>
          </p:txBody>
        </p:sp>
      </p:grpSp>
      <p:grpSp>
        <p:nvGrpSpPr>
          <p:cNvPr id="8" name="Group 31"/>
          <p:cNvGrpSpPr/>
          <p:nvPr/>
        </p:nvGrpSpPr>
        <p:grpSpPr>
          <a:xfrm>
            <a:off x="1542418" y="2259003"/>
            <a:ext cx="1554186" cy="2164123"/>
            <a:chOff x="1542167" y="2258938"/>
            <a:chExt cx="1554272" cy="2164242"/>
          </a:xfrm>
        </p:grpSpPr>
        <p:grpSp>
          <p:nvGrpSpPr>
            <p:cNvPr id="9" name="Group 47"/>
            <p:cNvGrpSpPr/>
            <p:nvPr/>
          </p:nvGrpSpPr>
          <p:grpSpPr>
            <a:xfrm>
              <a:off x="1542167" y="2258940"/>
              <a:ext cx="1554272" cy="2164240"/>
              <a:chOff x="663207" y="1246790"/>
              <a:chExt cx="1324962" cy="1844938"/>
            </a:xfrm>
            <a:solidFill>
              <a:srgbClr val="FFC000">
                <a:alpha val="76000"/>
              </a:srgbClr>
            </a:solidFill>
          </p:grpSpPr>
          <p:sp>
            <p:nvSpPr>
              <p:cNvPr id="13" name="Rounded Rectangle 2"/>
              <p:cNvSpPr/>
              <p:nvPr/>
            </p:nvSpPr>
            <p:spPr>
              <a:xfrm>
                <a:off x="663207" y="1246790"/>
                <a:ext cx="1324962" cy="1612996"/>
              </a:xfrm>
              <a:prstGeom prst="roundRect">
                <a:avLst>
                  <a:gd name="adj" fmla="val 7114"/>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4" name="Isosceles Triangle 3"/>
              <p:cNvSpPr/>
              <p:nvPr/>
            </p:nvSpPr>
            <p:spPr>
              <a:xfrm rot="10800000">
                <a:off x="1122392" y="2859785"/>
                <a:ext cx="406592" cy="231943"/>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15" name="Text Placeholder 3"/>
              <p:cNvSpPr txBox="1">
                <a:spLocks/>
              </p:cNvSpPr>
              <p:nvPr/>
            </p:nvSpPr>
            <p:spPr>
              <a:xfrm>
                <a:off x="1001128" y="2561799"/>
                <a:ext cx="649126" cy="20979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77">
                  <a:spcBef>
                    <a:spcPct val="20000"/>
                  </a:spcBef>
                  <a:defRPr/>
                </a:pPr>
                <a:r>
                  <a:rPr lang="en-US" sz="1599">
                    <a:solidFill>
                      <a:schemeClr val="bg1"/>
                    </a:solidFill>
                    <a:cs typeface="+mn-ea"/>
                    <a:sym typeface="+mn-lt"/>
                  </a:rPr>
                  <a:t>Analysis</a:t>
                </a:r>
              </a:p>
            </p:txBody>
          </p:sp>
        </p:grpSp>
        <p:grpSp>
          <p:nvGrpSpPr>
            <p:cNvPr id="10" name="Group 5"/>
            <p:cNvGrpSpPr/>
            <p:nvPr/>
          </p:nvGrpSpPr>
          <p:grpSpPr>
            <a:xfrm>
              <a:off x="1542167" y="2258938"/>
              <a:ext cx="1554272" cy="1506237"/>
              <a:chOff x="1542167" y="2258938"/>
              <a:chExt cx="1554272" cy="1506237"/>
            </a:xfrm>
          </p:grpSpPr>
          <p:sp>
            <p:nvSpPr>
              <p:cNvPr id="11" name="Round Same Side Corner Rectangle 6"/>
              <p:cNvSpPr/>
              <p:nvPr/>
            </p:nvSpPr>
            <p:spPr>
              <a:xfrm>
                <a:off x="1542167" y="2258938"/>
                <a:ext cx="1554272" cy="1506237"/>
              </a:xfrm>
              <a:prstGeom prst="round2SameRect">
                <a:avLst>
                  <a:gd name="adj1" fmla="val 873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solidFill>
                    <a:schemeClr val="accent1">
                      <a:lumMod val="50000"/>
                    </a:schemeClr>
                  </a:solidFill>
                  <a:cs typeface="+mn-ea"/>
                  <a:sym typeface="+mn-lt"/>
                </a:endParaRPr>
              </a:p>
            </p:txBody>
          </p:sp>
          <p:sp>
            <p:nvSpPr>
              <p:cNvPr id="12" name="Shape 719"/>
              <p:cNvSpPr/>
              <p:nvPr/>
            </p:nvSpPr>
            <p:spPr>
              <a:xfrm>
                <a:off x="1926940" y="2723391"/>
                <a:ext cx="634861" cy="545989"/>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w="12700" cap="flat">
                <a:noFill/>
                <a:miter lim="400000"/>
              </a:ln>
              <a:effectLst/>
            </p:spPr>
            <p:txBody>
              <a:bodyPr wrap="square" lIns="38098" tIns="38098" rIns="38098" bIns="38098" numCol="1" anchor="ctr">
                <a:noAutofit/>
              </a:bodyPr>
              <a:lstStyle/>
              <a:p>
                <a:pPr lvl="0" algn="l">
                  <a:defRPr sz="3100" b="1">
                    <a:latin typeface="Kontrapunkt Bob Bold"/>
                    <a:ea typeface="Kontrapunkt Bob Bold"/>
                    <a:cs typeface="Kontrapunkt Bob Bold"/>
                    <a:sym typeface="Kontrapunkt Bob Bold"/>
                  </a:defRPr>
                </a:pPr>
                <a:endParaRPr sz="3099">
                  <a:cs typeface="+mn-ea"/>
                  <a:sym typeface="+mn-lt"/>
                </a:endParaRPr>
              </a:p>
            </p:txBody>
          </p:sp>
        </p:grpSp>
      </p:grpSp>
      <p:grpSp>
        <p:nvGrpSpPr>
          <p:cNvPr id="16" name="Group 32"/>
          <p:cNvGrpSpPr/>
          <p:nvPr/>
        </p:nvGrpSpPr>
        <p:grpSpPr>
          <a:xfrm>
            <a:off x="3434469" y="2259003"/>
            <a:ext cx="1554186" cy="2164123"/>
            <a:chOff x="3434322" y="2258938"/>
            <a:chExt cx="1554272" cy="2164242"/>
          </a:xfrm>
        </p:grpSpPr>
        <p:grpSp>
          <p:nvGrpSpPr>
            <p:cNvPr id="17" name="Group 48"/>
            <p:cNvGrpSpPr/>
            <p:nvPr/>
          </p:nvGrpSpPr>
          <p:grpSpPr>
            <a:xfrm>
              <a:off x="3434322" y="2258939"/>
              <a:ext cx="1554272" cy="2164241"/>
              <a:chOff x="663207" y="1246789"/>
              <a:chExt cx="1324962" cy="1844939"/>
            </a:xfrm>
            <a:solidFill>
              <a:srgbClr val="B2D235">
                <a:alpha val="76000"/>
              </a:srgbClr>
            </a:solidFill>
          </p:grpSpPr>
          <p:sp>
            <p:nvSpPr>
              <p:cNvPr id="21" name="Rounded Rectangle 9"/>
              <p:cNvSpPr/>
              <p:nvPr/>
            </p:nvSpPr>
            <p:spPr>
              <a:xfrm>
                <a:off x="663207" y="1246789"/>
                <a:ext cx="1324962" cy="1612996"/>
              </a:xfrm>
              <a:prstGeom prst="roundRect">
                <a:avLst>
                  <a:gd name="adj" fmla="val 7114"/>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22" name="Isosceles Triangle 10"/>
              <p:cNvSpPr/>
              <p:nvPr/>
            </p:nvSpPr>
            <p:spPr>
              <a:xfrm rot="10800000">
                <a:off x="1122392" y="2859785"/>
                <a:ext cx="406592" cy="231943"/>
              </a:xfrm>
              <a:prstGeom prst="triangl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23" name="Text Placeholder 3"/>
              <p:cNvSpPr txBox="1">
                <a:spLocks/>
              </p:cNvSpPr>
              <p:nvPr/>
            </p:nvSpPr>
            <p:spPr>
              <a:xfrm>
                <a:off x="999757" y="2561800"/>
                <a:ext cx="651859" cy="20979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77">
                  <a:spcBef>
                    <a:spcPct val="20000"/>
                  </a:spcBef>
                  <a:defRPr/>
                </a:pPr>
                <a:r>
                  <a:rPr lang="en-US" sz="1599">
                    <a:solidFill>
                      <a:schemeClr val="bg1"/>
                    </a:solidFill>
                    <a:cs typeface="+mn-ea"/>
                    <a:sym typeface="+mn-lt"/>
                  </a:rPr>
                  <a:t>Strategy</a:t>
                </a:r>
              </a:p>
            </p:txBody>
          </p:sp>
        </p:grpSp>
        <p:grpSp>
          <p:nvGrpSpPr>
            <p:cNvPr id="18" name="Group 7"/>
            <p:cNvGrpSpPr/>
            <p:nvPr/>
          </p:nvGrpSpPr>
          <p:grpSpPr>
            <a:xfrm>
              <a:off x="3434322" y="2258938"/>
              <a:ext cx="1554272" cy="1494341"/>
              <a:chOff x="3434322" y="2258938"/>
              <a:chExt cx="1554272" cy="1494341"/>
            </a:xfrm>
          </p:grpSpPr>
          <p:sp>
            <p:nvSpPr>
              <p:cNvPr id="19" name="Round Same Side Corner Rectangle 12"/>
              <p:cNvSpPr/>
              <p:nvPr/>
            </p:nvSpPr>
            <p:spPr>
              <a:xfrm>
                <a:off x="3434322" y="2258938"/>
                <a:ext cx="1554272" cy="1494341"/>
              </a:xfrm>
              <a:prstGeom prst="round2SameRect">
                <a:avLst>
                  <a:gd name="adj1" fmla="val 873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solidFill>
                    <a:schemeClr val="accent2">
                      <a:lumMod val="50000"/>
                    </a:schemeClr>
                  </a:solidFill>
                  <a:cs typeface="+mn-ea"/>
                  <a:sym typeface="+mn-lt"/>
                </a:endParaRPr>
              </a:p>
            </p:txBody>
          </p:sp>
          <p:sp>
            <p:nvSpPr>
              <p:cNvPr id="20" name="Shape 2102"/>
              <p:cNvSpPr/>
              <p:nvPr/>
            </p:nvSpPr>
            <p:spPr>
              <a:xfrm>
                <a:off x="3880227" y="2753830"/>
                <a:ext cx="661621" cy="529277"/>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grpSp>
        <p:nvGrpSpPr>
          <p:cNvPr id="24" name="Group 33"/>
          <p:cNvGrpSpPr/>
          <p:nvPr/>
        </p:nvGrpSpPr>
        <p:grpSpPr>
          <a:xfrm>
            <a:off x="5326521" y="2259003"/>
            <a:ext cx="1554186" cy="2164123"/>
            <a:chOff x="5326478" y="2258939"/>
            <a:chExt cx="1554272" cy="2164241"/>
          </a:xfrm>
        </p:grpSpPr>
        <p:grpSp>
          <p:nvGrpSpPr>
            <p:cNvPr id="25" name="Group 54"/>
            <p:cNvGrpSpPr/>
            <p:nvPr/>
          </p:nvGrpSpPr>
          <p:grpSpPr>
            <a:xfrm>
              <a:off x="5326478" y="2258940"/>
              <a:ext cx="1554272" cy="2164240"/>
              <a:chOff x="663207" y="1246790"/>
              <a:chExt cx="1324962" cy="1844938"/>
            </a:xfrm>
            <a:solidFill>
              <a:srgbClr val="F23B48">
                <a:alpha val="76000"/>
              </a:srgbClr>
            </a:solidFill>
          </p:grpSpPr>
          <p:sp>
            <p:nvSpPr>
              <p:cNvPr id="32" name="Rounded Rectangle 15"/>
              <p:cNvSpPr/>
              <p:nvPr/>
            </p:nvSpPr>
            <p:spPr>
              <a:xfrm>
                <a:off x="663207" y="1246790"/>
                <a:ext cx="1324962" cy="1612996"/>
              </a:xfrm>
              <a:prstGeom prst="roundRect">
                <a:avLst>
                  <a:gd name="adj" fmla="val 7114"/>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33" name="Isosceles Triangle 16"/>
              <p:cNvSpPr/>
              <p:nvPr/>
            </p:nvSpPr>
            <p:spPr>
              <a:xfrm rot="10800000">
                <a:off x="1122392" y="2859785"/>
                <a:ext cx="406592" cy="231943"/>
              </a:xfrm>
              <a:prstGeom prst="triangl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34" name="Text Placeholder 3"/>
              <p:cNvSpPr txBox="1">
                <a:spLocks/>
              </p:cNvSpPr>
              <p:nvPr/>
            </p:nvSpPr>
            <p:spPr>
              <a:xfrm>
                <a:off x="951931" y="2561799"/>
                <a:ext cx="747519" cy="20979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77">
                  <a:spcBef>
                    <a:spcPct val="20000"/>
                  </a:spcBef>
                  <a:defRPr/>
                </a:pPr>
                <a:r>
                  <a:rPr lang="en-US" sz="1599" err="1">
                    <a:solidFill>
                      <a:schemeClr val="bg1"/>
                    </a:solidFill>
                    <a:cs typeface="+mn-ea"/>
                    <a:sym typeface="+mn-lt"/>
                  </a:rPr>
                  <a:t>Reseacrh</a:t>
                </a:r>
                <a:endParaRPr lang="en-US" sz="1599">
                  <a:solidFill>
                    <a:schemeClr val="bg1"/>
                  </a:solidFill>
                  <a:cs typeface="+mn-ea"/>
                  <a:sym typeface="+mn-lt"/>
                </a:endParaRPr>
              </a:p>
            </p:txBody>
          </p:sp>
        </p:grpSp>
        <p:grpSp>
          <p:nvGrpSpPr>
            <p:cNvPr id="26" name="Group 13"/>
            <p:cNvGrpSpPr/>
            <p:nvPr/>
          </p:nvGrpSpPr>
          <p:grpSpPr>
            <a:xfrm>
              <a:off x="5326478" y="2258939"/>
              <a:ext cx="1554272" cy="1506236"/>
              <a:chOff x="5326478" y="2258939"/>
              <a:chExt cx="1554272" cy="1506236"/>
            </a:xfrm>
          </p:grpSpPr>
          <p:sp>
            <p:nvSpPr>
              <p:cNvPr id="27" name="Round Same Side Corner Rectangle 18"/>
              <p:cNvSpPr/>
              <p:nvPr/>
            </p:nvSpPr>
            <p:spPr>
              <a:xfrm>
                <a:off x="5326478" y="2258939"/>
                <a:ext cx="1554272" cy="1506236"/>
              </a:xfrm>
              <a:prstGeom prst="round2SameRect">
                <a:avLst>
                  <a:gd name="adj1" fmla="val 873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solidFill>
                    <a:schemeClr val="accent3">
                      <a:lumMod val="50000"/>
                    </a:schemeClr>
                  </a:solidFill>
                  <a:cs typeface="+mn-ea"/>
                  <a:sym typeface="+mn-lt"/>
                </a:endParaRPr>
              </a:p>
            </p:txBody>
          </p:sp>
          <p:grpSp>
            <p:nvGrpSpPr>
              <p:cNvPr id="28" name="Group 61"/>
              <p:cNvGrpSpPr/>
              <p:nvPr/>
            </p:nvGrpSpPr>
            <p:grpSpPr>
              <a:xfrm>
                <a:off x="5809323" y="2701621"/>
                <a:ext cx="624284" cy="633395"/>
                <a:chOff x="2360613" y="2686051"/>
                <a:chExt cx="217488" cy="220662"/>
              </a:xfrm>
              <a:solidFill>
                <a:schemeClr val="bg1"/>
              </a:solidFill>
            </p:grpSpPr>
            <p:sp>
              <p:nvSpPr>
                <p:cNvPr id="2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0"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sp>
              <p:nvSpPr>
                <p:cNvPr id="31"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13" tIns="60956" rIns="121913" bIns="60956" numCol="1" anchor="t" anchorCtr="0" compatLnSpc="1">
                  <a:prstTxWarp prst="textNoShape">
                    <a:avLst/>
                  </a:prstTxWarp>
                </a:bodyPr>
                <a:lstStyle/>
                <a:p>
                  <a:endParaRPr lang="en-US" sz="2400">
                    <a:cs typeface="+mn-ea"/>
                    <a:sym typeface="+mn-lt"/>
                  </a:endParaRPr>
                </a:p>
              </p:txBody>
            </p:sp>
          </p:grpSp>
        </p:grpSp>
      </p:grpSp>
      <p:grpSp>
        <p:nvGrpSpPr>
          <p:cNvPr id="35" name="Group 34"/>
          <p:cNvGrpSpPr/>
          <p:nvPr/>
        </p:nvGrpSpPr>
        <p:grpSpPr>
          <a:xfrm>
            <a:off x="7218573" y="2259003"/>
            <a:ext cx="1554186" cy="2164123"/>
            <a:chOff x="7218634" y="2258939"/>
            <a:chExt cx="1554272" cy="2164241"/>
          </a:xfrm>
        </p:grpSpPr>
        <p:grpSp>
          <p:nvGrpSpPr>
            <p:cNvPr id="36" name="Group 60"/>
            <p:cNvGrpSpPr/>
            <p:nvPr/>
          </p:nvGrpSpPr>
          <p:grpSpPr>
            <a:xfrm>
              <a:off x="7218634" y="2258940"/>
              <a:ext cx="1554272" cy="2164240"/>
              <a:chOff x="663207" y="1246790"/>
              <a:chExt cx="1324962" cy="1844938"/>
            </a:xfrm>
            <a:solidFill>
              <a:srgbClr val="00BBD6">
                <a:alpha val="76000"/>
              </a:srgbClr>
            </a:solidFill>
          </p:grpSpPr>
          <p:sp>
            <p:nvSpPr>
              <p:cNvPr id="40" name="Rounded Rectangle 21"/>
              <p:cNvSpPr/>
              <p:nvPr/>
            </p:nvSpPr>
            <p:spPr>
              <a:xfrm>
                <a:off x="663207" y="1246790"/>
                <a:ext cx="1324962" cy="1612996"/>
              </a:xfrm>
              <a:prstGeom prst="roundRect">
                <a:avLst>
                  <a:gd name="adj" fmla="val 7114"/>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41" name="Isosceles Triangle 22"/>
              <p:cNvSpPr/>
              <p:nvPr/>
            </p:nvSpPr>
            <p:spPr>
              <a:xfrm rot="10800000">
                <a:off x="1122392" y="2859785"/>
                <a:ext cx="406592" cy="231943"/>
              </a:xfrm>
              <a:prstGeom prs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42" name="Text Placeholder 3"/>
              <p:cNvSpPr txBox="1">
                <a:spLocks/>
              </p:cNvSpPr>
              <p:nvPr/>
            </p:nvSpPr>
            <p:spPr>
              <a:xfrm>
                <a:off x="986774" y="2561799"/>
                <a:ext cx="677823" cy="20979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77">
                  <a:spcBef>
                    <a:spcPct val="20000"/>
                  </a:spcBef>
                  <a:defRPr/>
                </a:pPr>
                <a:r>
                  <a:rPr lang="en-US" sz="1599">
                    <a:solidFill>
                      <a:schemeClr val="bg1"/>
                    </a:solidFill>
                    <a:cs typeface="+mn-ea"/>
                    <a:sym typeface="+mn-lt"/>
                  </a:rPr>
                  <a:t>Planning</a:t>
                </a:r>
              </a:p>
            </p:txBody>
          </p:sp>
        </p:grpSp>
        <p:grpSp>
          <p:nvGrpSpPr>
            <p:cNvPr id="37" name="Group 19"/>
            <p:cNvGrpSpPr/>
            <p:nvPr/>
          </p:nvGrpSpPr>
          <p:grpSpPr>
            <a:xfrm>
              <a:off x="7218634" y="2258939"/>
              <a:ext cx="1554272" cy="1494340"/>
              <a:chOff x="7218634" y="2258939"/>
              <a:chExt cx="1554272" cy="1494340"/>
            </a:xfrm>
          </p:grpSpPr>
          <p:sp>
            <p:nvSpPr>
              <p:cNvPr id="38" name="Round Same Side Corner Rectangle 24"/>
              <p:cNvSpPr/>
              <p:nvPr/>
            </p:nvSpPr>
            <p:spPr>
              <a:xfrm>
                <a:off x="7218634" y="2258939"/>
                <a:ext cx="1554272" cy="1494340"/>
              </a:xfrm>
              <a:prstGeom prst="round2SameRect">
                <a:avLst>
                  <a:gd name="adj1" fmla="val 873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solidFill>
                    <a:schemeClr val="accent4">
                      <a:lumMod val="50000"/>
                    </a:schemeClr>
                  </a:solidFill>
                  <a:cs typeface="+mn-ea"/>
                  <a:sym typeface="+mn-lt"/>
                </a:endParaRPr>
              </a:p>
            </p:txBody>
          </p:sp>
          <p:sp>
            <p:nvSpPr>
              <p:cNvPr id="39" name="Shape 3659"/>
              <p:cNvSpPr/>
              <p:nvPr/>
            </p:nvSpPr>
            <p:spPr>
              <a:xfrm>
                <a:off x="7647536" y="2723391"/>
                <a:ext cx="658225" cy="617111"/>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cs typeface="+mn-ea"/>
                  <a:sym typeface="+mn-lt"/>
                </a:endParaRPr>
              </a:p>
            </p:txBody>
          </p:sp>
        </p:grpSp>
      </p:grpSp>
      <p:grpSp>
        <p:nvGrpSpPr>
          <p:cNvPr id="43" name="Group 35"/>
          <p:cNvGrpSpPr/>
          <p:nvPr/>
        </p:nvGrpSpPr>
        <p:grpSpPr>
          <a:xfrm>
            <a:off x="9110624" y="2259003"/>
            <a:ext cx="1554186" cy="2164123"/>
            <a:chOff x="9110789" y="2258939"/>
            <a:chExt cx="1554272" cy="2164241"/>
          </a:xfrm>
        </p:grpSpPr>
        <p:grpSp>
          <p:nvGrpSpPr>
            <p:cNvPr id="44" name="Group 66"/>
            <p:cNvGrpSpPr/>
            <p:nvPr/>
          </p:nvGrpSpPr>
          <p:grpSpPr>
            <a:xfrm>
              <a:off x="9110789" y="2258940"/>
              <a:ext cx="1554272" cy="2164240"/>
              <a:chOff x="663207" y="1246790"/>
              <a:chExt cx="1324962" cy="1844938"/>
            </a:xfrm>
            <a:solidFill>
              <a:srgbClr val="895881">
                <a:alpha val="76000"/>
              </a:srgbClr>
            </a:solidFill>
          </p:grpSpPr>
          <p:sp>
            <p:nvSpPr>
              <p:cNvPr id="48" name="Rounded Rectangle 27"/>
              <p:cNvSpPr/>
              <p:nvPr/>
            </p:nvSpPr>
            <p:spPr>
              <a:xfrm>
                <a:off x="663207" y="1246790"/>
                <a:ext cx="1324962" cy="1612996"/>
              </a:xfrm>
              <a:prstGeom prst="roundRect">
                <a:avLst>
                  <a:gd name="adj" fmla="val 7114"/>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49" name="Isosceles Triangle 28"/>
              <p:cNvSpPr/>
              <p:nvPr/>
            </p:nvSpPr>
            <p:spPr>
              <a:xfrm rot="10800000">
                <a:off x="1122392" y="2859785"/>
                <a:ext cx="406592" cy="231943"/>
              </a:xfrm>
              <a:prstGeom prst="triangle">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cs typeface="+mn-ea"/>
                  <a:sym typeface="+mn-lt"/>
                </a:endParaRPr>
              </a:p>
            </p:txBody>
          </p:sp>
          <p:sp>
            <p:nvSpPr>
              <p:cNvPr id="50" name="Text Placeholder 3"/>
              <p:cNvSpPr txBox="1">
                <a:spLocks/>
              </p:cNvSpPr>
              <p:nvPr/>
            </p:nvSpPr>
            <p:spPr>
              <a:xfrm>
                <a:off x="946463" y="2561799"/>
                <a:ext cx="758452" cy="20979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277">
                  <a:spcBef>
                    <a:spcPct val="20000"/>
                  </a:spcBef>
                  <a:defRPr/>
                </a:pPr>
                <a:r>
                  <a:rPr lang="en-US" sz="1599">
                    <a:solidFill>
                      <a:schemeClr val="bg1"/>
                    </a:solidFill>
                    <a:cs typeface="+mn-ea"/>
                    <a:sym typeface="+mn-lt"/>
                  </a:rPr>
                  <a:t>Costumer</a:t>
                </a:r>
              </a:p>
            </p:txBody>
          </p:sp>
        </p:grpSp>
        <p:grpSp>
          <p:nvGrpSpPr>
            <p:cNvPr id="45" name="Group 25"/>
            <p:cNvGrpSpPr/>
            <p:nvPr/>
          </p:nvGrpSpPr>
          <p:grpSpPr>
            <a:xfrm>
              <a:off x="9110789" y="2258939"/>
              <a:ext cx="1554272" cy="1494340"/>
              <a:chOff x="9110789" y="2258939"/>
              <a:chExt cx="1554272" cy="1494340"/>
            </a:xfrm>
          </p:grpSpPr>
          <p:sp>
            <p:nvSpPr>
              <p:cNvPr id="46" name="Round Same Side Corner Rectangle 30"/>
              <p:cNvSpPr/>
              <p:nvPr/>
            </p:nvSpPr>
            <p:spPr>
              <a:xfrm>
                <a:off x="9110789" y="2258939"/>
                <a:ext cx="1554272" cy="1494340"/>
              </a:xfrm>
              <a:prstGeom prst="round2SameRect">
                <a:avLst>
                  <a:gd name="adj1" fmla="val 873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solidFill>
                    <a:schemeClr val="accent5">
                      <a:lumMod val="50000"/>
                    </a:schemeClr>
                  </a:solidFill>
                  <a:cs typeface="+mn-ea"/>
                  <a:sym typeface="+mn-lt"/>
                </a:endParaRPr>
              </a:p>
            </p:txBody>
          </p:sp>
          <p:sp>
            <p:nvSpPr>
              <p:cNvPr id="47" name="Freeform 11"/>
              <p:cNvSpPr>
                <a:spLocks noEditPoints="1"/>
              </p:cNvSpPr>
              <p:nvPr/>
            </p:nvSpPr>
            <p:spPr bwMode="auto">
              <a:xfrm>
                <a:off x="9611345" y="2771772"/>
                <a:ext cx="616508" cy="510308"/>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en-US" sz="1707">
                  <a:cs typeface="+mn-ea"/>
                  <a:sym typeface="+mn-lt"/>
                </a:endParaRPr>
              </a:p>
            </p:txBody>
          </p:sp>
        </p:grpSp>
      </p:grpSp>
      <p:pic>
        <p:nvPicPr>
          <p:cNvPr id="59" name="图片 58"/>
          <p:cNvPicPr>
            <a:picLocks noChangeAspect="1"/>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60" name="文本框 23"/>
          <p:cNvSpPr txBox="1"/>
          <p:nvPr>
            <p:custDataLst>
              <p:tags r:id="rId2"/>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61" name="文本框 23"/>
          <p:cNvSpPr txBox="1"/>
          <p:nvPr>
            <p:custDataLst>
              <p:tags r:id="rId3"/>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1758166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6"/>
          <p:cNvSpPr txBox="1"/>
          <p:nvPr>
            <p:custDataLst>
              <p:tags r:id="rId1"/>
            </p:custDataLst>
          </p:nvPr>
        </p:nvSpPr>
        <p:spPr bwMode="auto">
          <a:xfrm>
            <a:off x="2279351" y="2424113"/>
            <a:ext cx="3285945" cy="646331"/>
          </a:xfrm>
          <a:prstGeom prst="rect">
            <a:avLst/>
          </a:prstGeom>
          <a:noFill/>
        </p:spPr>
        <p:txBody>
          <a:bodyPr wrap="square">
            <a:spAutoFit/>
          </a:bodyPr>
          <a:lstStyle/>
          <a:p>
            <a:pPr>
              <a:defRPr/>
            </a:pPr>
            <a:r>
              <a:rPr lang="en-US" sz="1200" err="1">
                <a:solidFill>
                  <a:schemeClr val="tx1">
                    <a:lumMod val="65000"/>
                    <a:lumOff val="35000"/>
                  </a:schemeClr>
                </a:solidFill>
                <a:cs typeface="+mn-ea"/>
                <a:sym typeface="+mn-lt"/>
              </a:rPr>
              <a:t>Lorem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Ipms</a:t>
            </a:r>
            <a:r>
              <a:rPr lang="en-US" sz="1200">
                <a:solidFill>
                  <a:schemeClr val="tx1">
                    <a:lumMod val="65000"/>
                    <a:lumOff val="35000"/>
                  </a:schemeClr>
                </a:solidFill>
                <a:cs typeface="+mn-ea"/>
                <a:sym typeface="+mn-lt"/>
              </a:rPr>
              <a:t> dolor </a:t>
            </a:r>
            <a:r>
              <a:rPr lang="en-US" sz="1200" err="1">
                <a:solidFill>
                  <a:schemeClr val="tx1">
                    <a:lumMod val="65000"/>
                    <a:lumOff val="35000"/>
                  </a:schemeClr>
                </a:solidFill>
                <a:cs typeface="+mn-ea"/>
                <a:sym typeface="+mn-lt"/>
              </a:rPr>
              <a:t>sita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sla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por</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adus</a:t>
            </a:r>
            <a:r>
              <a:rPr lang="en-US" sz="1200">
                <a:solidFill>
                  <a:schemeClr val="tx1">
                    <a:lumMod val="65000"/>
                    <a:lumOff val="35000"/>
                  </a:schemeClr>
                </a:solidFill>
                <a:cs typeface="+mn-ea"/>
                <a:sym typeface="+mn-lt"/>
              </a:rPr>
              <a:t>  but </a:t>
            </a:r>
            <a:r>
              <a:rPr lang="en-US" sz="1200" err="1">
                <a:solidFill>
                  <a:schemeClr val="tx1">
                    <a:lumMod val="65000"/>
                    <a:lumOff val="35000"/>
                  </a:schemeClr>
                </a:solidFill>
                <a:cs typeface="+mn-ea"/>
                <a:sym typeface="+mn-lt"/>
              </a:rPr>
              <a:t>volup</a:t>
            </a:r>
            <a:r>
              <a:rPr lang="en-US" sz="1200">
                <a:solidFill>
                  <a:schemeClr val="tx1">
                    <a:lumMod val="65000"/>
                    <a:lumOff val="35000"/>
                  </a:schemeClr>
                </a:solidFill>
                <a:cs typeface="+mn-ea"/>
                <a:sym typeface="+mn-lt"/>
              </a:rPr>
              <a:t> dam </a:t>
            </a:r>
            <a:r>
              <a:rPr lang="en-US" sz="1200" err="1">
                <a:solidFill>
                  <a:schemeClr val="tx1">
                    <a:lumMod val="65000"/>
                    <a:lumOff val="35000"/>
                  </a:schemeClr>
                </a:solidFill>
                <a:cs typeface="+mn-ea"/>
                <a:sym typeface="+mn-lt"/>
              </a:rPr>
              <a:t>cintakuan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dalam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enjadi</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kasebu</a:t>
            </a:r>
            <a:endParaRPr lang="en-US" sz="1200">
              <a:solidFill>
                <a:schemeClr val="tx1">
                  <a:lumMod val="65000"/>
                  <a:lumOff val="35000"/>
                </a:schemeClr>
              </a:solidFill>
              <a:cs typeface="+mn-ea"/>
              <a:sym typeface="+mn-lt"/>
            </a:endParaRPr>
          </a:p>
          <a:p>
            <a:pPr>
              <a:defRPr/>
            </a:pPr>
            <a:r>
              <a:rPr lang="en-US" sz="1200" err="1">
                <a:solidFill>
                  <a:schemeClr val="tx1">
                    <a:lumMod val="65000"/>
                    <a:lumOff val="35000"/>
                  </a:schemeClr>
                </a:solidFill>
                <a:cs typeface="+mn-ea"/>
                <a:sym typeface="+mn-lt"/>
              </a:rPr>
              <a:t>ande</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inteman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rina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dan</a:t>
            </a:r>
            <a:r>
              <a:rPr lang="en-US" sz="1200">
                <a:solidFill>
                  <a:schemeClr val="tx1">
                    <a:lumMod val="65000"/>
                    <a:lumOff val="35000"/>
                  </a:schemeClr>
                </a:solidFill>
                <a:cs typeface="+mn-ea"/>
                <a:sym typeface="+mn-lt"/>
              </a:rPr>
              <a:t> aq.</a:t>
            </a:r>
            <a:endParaRPr lang="en-US" sz="1200" b="1">
              <a:solidFill>
                <a:schemeClr val="tx1">
                  <a:lumMod val="65000"/>
                  <a:lumOff val="35000"/>
                </a:schemeClr>
              </a:solidFill>
              <a:cs typeface="+mn-ea"/>
              <a:sym typeface="+mn-lt"/>
            </a:endParaRPr>
          </a:p>
        </p:txBody>
      </p:sp>
      <p:sp>
        <p:nvSpPr>
          <p:cNvPr id="3" name="PA_文本框 30"/>
          <p:cNvSpPr txBox="1"/>
          <p:nvPr>
            <p:custDataLst>
              <p:tags r:id="rId2"/>
            </p:custDataLst>
          </p:nvPr>
        </p:nvSpPr>
        <p:spPr bwMode="auto">
          <a:xfrm>
            <a:off x="8110427" y="2424113"/>
            <a:ext cx="3285945" cy="646331"/>
          </a:xfrm>
          <a:prstGeom prst="rect">
            <a:avLst/>
          </a:prstGeom>
          <a:noFill/>
        </p:spPr>
        <p:txBody>
          <a:bodyPr wrap="square">
            <a:spAutoFit/>
          </a:bodyPr>
          <a:lstStyle/>
          <a:p>
            <a:pPr>
              <a:defRPr/>
            </a:pPr>
            <a:r>
              <a:rPr lang="en-US" sz="1200" err="1">
                <a:solidFill>
                  <a:schemeClr val="tx1">
                    <a:lumMod val="65000"/>
                    <a:lumOff val="35000"/>
                  </a:schemeClr>
                </a:solidFill>
                <a:cs typeface="+mn-ea"/>
                <a:sym typeface="+mn-lt"/>
              </a:rPr>
              <a:t>Lorem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Ipms</a:t>
            </a:r>
            <a:r>
              <a:rPr lang="en-US" sz="1200">
                <a:solidFill>
                  <a:schemeClr val="tx1">
                    <a:lumMod val="65000"/>
                    <a:lumOff val="35000"/>
                  </a:schemeClr>
                </a:solidFill>
                <a:cs typeface="+mn-ea"/>
                <a:sym typeface="+mn-lt"/>
              </a:rPr>
              <a:t> dolor </a:t>
            </a:r>
            <a:r>
              <a:rPr lang="en-US" sz="1200" err="1">
                <a:solidFill>
                  <a:schemeClr val="tx1">
                    <a:lumMod val="65000"/>
                    <a:lumOff val="35000"/>
                  </a:schemeClr>
                </a:solidFill>
                <a:cs typeface="+mn-ea"/>
                <a:sym typeface="+mn-lt"/>
              </a:rPr>
              <a:t>sita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sla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por</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adus</a:t>
            </a:r>
            <a:r>
              <a:rPr lang="en-US" sz="1200">
                <a:solidFill>
                  <a:schemeClr val="tx1">
                    <a:lumMod val="65000"/>
                    <a:lumOff val="35000"/>
                  </a:schemeClr>
                </a:solidFill>
                <a:cs typeface="+mn-ea"/>
                <a:sym typeface="+mn-lt"/>
              </a:rPr>
              <a:t>  but </a:t>
            </a:r>
            <a:r>
              <a:rPr lang="en-US" sz="1200" err="1">
                <a:solidFill>
                  <a:schemeClr val="tx1">
                    <a:lumMod val="65000"/>
                    <a:lumOff val="35000"/>
                  </a:schemeClr>
                </a:solidFill>
                <a:cs typeface="+mn-ea"/>
                <a:sym typeface="+mn-lt"/>
              </a:rPr>
              <a:t>volup</a:t>
            </a:r>
            <a:r>
              <a:rPr lang="en-US" sz="1200">
                <a:solidFill>
                  <a:schemeClr val="tx1">
                    <a:lumMod val="65000"/>
                    <a:lumOff val="35000"/>
                  </a:schemeClr>
                </a:solidFill>
                <a:cs typeface="+mn-ea"/>
                <a:sym typeface="+mn-lt"/>
              </a:rPr>
              <a:t> dam </a:t>
            </a:r>
            <a:r>
              <a:rPr lang="en-US" sz="1200" err="1">
                <a:solidFill>
                  <a:schemeClr val="tx1">
                    <a:lumMod val="65000"/>
                    <a:lumOff val="35000"/>
                  </a:schemeClr>
                </a:solidFill>
                <a:cs typeface="+mn-ea"/>
                <a:sym typeface="+mn-lt"/>
              </a:rPr>
              <a:t>cintakuan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dalam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enjadi</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kasebu</a:t>
            </a:r>
            <a:endParaRPr lang="en-US" sz="1200">
              <a:solidFill>
                <a:schemeClr val="tx1">
                  <a:lumMod val="65000"/>
                  <a:lumOff val="35000"/>
                </a:schemeClr>
              </a:solidFill>
              <a:cs typeface="+mn-ea"/>
              <a:sym typeface="+mn-lt"/>
            </a:endParaRPr>
          </a:p>
          <a:p>
            <a:pPr>
              <a:defRPr/>
            </a:pPr>
            <a:r>
              <a:rPr lang="en-US" sz="1200" err="1">
                <a:solidFill>
                  <a:schemeClr val="tx1">
                    <a:lumMod val="65000"/>
                    <a:lumOff val="35000"/>
                  </a:schemeClr>
                </a:solidFill>
                <a:cs typeface="+mn-ea"/>
                <a:sym typeface="+mn-lt"/>
              </a:rPr>
              <a:t>ande</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inteman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rina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dan</a:t>
            </a:r>
            <a:r>
              <a:rPr lang="en-US" sz="1200">
                <a:solidFill>
                  <a:schemeClr val="tx1">
                    <a:lumMod val="65000"/>
                    <a:lumOff val="35000"/>
                  </a:schemeClr>
                </a:solidFill>
                <a:cs typeface="+mn-ea"/>
                <a:sym typeface="+mn-lt"/>
              </a:rPr>
              <a:t> aq.</a:t>
            </a:r>
            <a:endParaRPr lang="en-US" sz="1200" b="1">
              <a:solidFill>
                <a:schemeClr val="tx1">
                  <a:lumMod val="65000"/>
                  <a:lumOff val="35000"/>
                </a:schemeClr>
              </a:solidFill>
              <a:cs typeface="+mn-ea"/>
              <a:sym typeface="+mn-lt"/>
            </a:endParaRPr>
          </a:p>
        </p:txBody>
      </p:sp>
      <p:sp>
        <p:nvSpPr>
          <p:cNvPr id="4" name="PA_文本框 31"/>
          <p:cNvSpPr txBox="1"/>
          <p:nvPr>
            <p:custDataLst>
              <p:tags r:id="rId3"/>
            </p:custDataLst>
          </p:nvPr>
        </p:nvSpPr>
        <p:spPr bwMode="auto">
          <a:xfrm>
            <a:off x="2279351" y="4858972"/>
            <a:ext cx="3285945" cy="646331"/>
          </a:xfrm>
          <a:prstGeom prst="rect">
            <a:avLst/>
          </a:prstGeom>
          <a:noFill/>
        </p:spPr>
        <p:txBody>
          <a:bodyPr wrap="square">
            <a:spAutoFit/>
          </a:bodyPr>
          <a:lstStyle/>
          <a:p>
            <a:pPr>
              <a:defRPr/>
            </a:pPr>
            <a:r>
              <a:rPr lang="en-US" sz="1200" err="1">
                <a:solidFill>
                  <a:schemeClr val="tx1">
                    <a:lumMod val="65000"/>
                    <a:lumOff val="35000"/>
                  </a:schemeClr>
                </a:solidFill>
                <a:cs typeface="+mn-ea"/>
                <a:sym typeface="+mn-lt"/>
              </a:rPr>
              <a:t>Lorem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Ipms</a:t>
            </a:r>
            <a:r>
              <a:rPr lang="en-US" sz="1200">
                <a:solidFill>
                  <a:schemeClr val="tx1">
                    <a:lumMod val="65000"/>
                    <a:lumOff val="35000"/>
                  </a:schemeClr>
                </a:solidFill>
                <a:cs typeface="+mn-ea"/>
                <a:sym typeface="+mn-lt"/>
              </a:rPr>
              <a:t> dolor </a:t>
            </a:r>
            <a:r>
              <a:rPr lang="en-US" sz="1200" err="1">
                <a:solidFill>
                  <a:schemeClr val="tx1">
                    <a:lumMod val="65000"/>
                    <a:lumOff val="35000"/>
                  </a:schemeClr>
                </a:solidFill>
                <a:cs typeface="+mn-ea"/>
                <a:sym typeface="+mn-lt"/>
              </a:rPr>
              <a:t>sita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sla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por</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adus</a:t>
            </a:r>
            <a:r>
              <a:rPr lang="en-US" sz="1200">
                <a:solidFill>
                  <a:schemeClr val="tx1">
                    <a:lumMod val="65000"/>
                    <a:lumOff val="35000"/>
                  </a:schemeClr>
                </a:solidFill>
                <a:cs typeface="+mn-ea"/>
                <a:sym typeface="+mn-lt"/>
              </a:rPr>
              <a:t>  but </a:t>
            </a:r>
            <a:r>
              <a:rPr lang="en-US" sz="1200" err="1">
                <a:solidFill>
                  <a:schemeClr val="tx1">
                    <a:lumMod val="65000"/>
                    <a:lumOff val="35000"/>
                  </a:schemeClr>
                </a:solidFill>
                <a:cs typeface="+mn-ea"/>
                <a:sym typeface="+mn-lt"/>
              </a:rPr>
              <a:t>volup</a:t>
            </a:r>
            <a:r>
              <a:rPr lang="en-US" sz="1200">
                <a:solidFill>
                  <a:schemeClr val="tx1">
                    <a:lumMod val="65000"/>
                    <a:lumOff val="35000"/>
                  </a:schemeClr>
                </a:solidFill>
                <a:cs typeface="+mn-ea"/>
                <a:sym typeface="+mn-lt"/>
              </a:rPr>
              <a:t> dam </a:t>
            </a:r>
            <a:r>
              <a:rPr lang="en-US" sz="1200" err="1">
                <a:solidFill>
                  <a:schemeClr val="tx1">
                    <a:lumMod val="65000"/>
                    <a:lumOff val="35000"/>
                  </a:schemeClr>
                </a:solidFill>
                <a:cs typeface="+mn-ea"/>
                <a:sym typeface="+mn-lt"/>
              </a:rPr>
              <a:t>cintakuan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dalam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enjadi</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kasebu</a:t>
            </a:r>
            <a:endParaRPr lang="en-US" sz="1200">
              <a:solidFill>
                <a:schemeClr val="tx1">
                  <a:lumMod val="65000"/>
                  <a:lumOff val="35000"/>
                </a:schemeClr>
              </a:solidFill>
              <a:cs typeface="+mn-ea"/>
              <a:sym typeface="+mn-lt"/>
            </a:endParaRPr>
          </a:p>
          <a:p>
            <a:pPr>
              <a:defRPr/>
            </a:pPr>
            <a:r>
              <a:rPr lang="en-US" sz="1200" err="1">
                <a:solidFill>
                  <a:schemeClr val="tx1">
                    <a:lumMod val="65000"/>
                    <a:lumOff val="35000"/>
                  </a:schemeClr>
                </a:solidFill>
                <a:cs typeface="+mn-ea"/>
                <a:sym typeface="+mn-lt"/>
              </a:rPr>
              <a:t>ande</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inteman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rina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dan</a:t>
            </a:r>
            <a:r>
              <a:rPr lang="en-US" sz="1200">
                <a:solidFill>
                  <a:schemeClr val="tx1">
                    <a:lumMod val="65000"/>
                    <a:lumOff val="35000"/>
                  </a:schemeClr>
                </a:solidFill>
                <a:cs typeface="+mn-ea"/>
                <a:sym typeface="+mn-lt"/>
              </a:rPr>
              <a:t> aq.</a:t>
            </a:r>
            <a:endParaRPr lang="en-US" sz="1200" b="1">
              <a:solidFill>
                <a:schemeClr val="tx1">
                  <a:lumMod val="65000"/>
                  <a:lumOff val="35000"/>
                </a:schemeClr>
              </a:solidFill>
              <a:cs typeface="+mn-ea"/>
              <a:sym typeface="+mn-lt"/>
            </a:endParaRPr>
          </a:p>
        </p:txBody>
      </p:sp>
      <p:sp>
        <p:nvSpPr>
          <p:cNvPr id="5" name="PA_文本框 32"/>
          <p:cNvSpPr txBox="1"/>
          <p:nvPr>
            <p:custDataLst>
              <p:tags r:id="rId4"/>
            </p:custDataLst>
          </p:nvPr>
        </p:nvSpPr>
        <p:spPr bwMode="auto">
          <a:xfrm>
            <a:off x="8046826" y="4858972"/>
            <a:ext cx="3285945" cy="646331"/>
          </a:xfrm>
          <a:prstGeom prst="rect">
            <a:avLst/>
          </a:prstGeom>
          <a:noFill/>
        </p:spPr>
        <p:txBody>
          <a:bodyPr wrap="square">
            <a:spAutoFit/>
          </a:bodyPr>
          <a:lstStyle/>
          <a:p>
            <a:pPr>
              <a:defRPr/>
            </a:pPr>
            <a:r>
              <a:rPr lang="en-US" sz="1200" err="1">
                <a:solidFill>
                  <a:schemeClr val="tx1">
                    <a:lumMod val="65000"/>
                    <a:lumOff val="35000"/>
                  </a:schemeClr>
                </a:solidFill>
                <a:cs typeface="+mn-ea"/>
                <a:sym typeface="+mn-lt"/>
              </a:rPr>
              <a:t>Lorem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Ipms</a:t>
            </a:r>
            <a:r>
              <a:rPr lang="en-US" sz="1200">
                <a:solidFill>
                  <a:schemeClr val="tx1">
                    <a:lumMod val="65000"/>
                    <a:lumOff val="35000"/>
                  </a:schemeClr>
                </a:solidFill>
                <a:cs typeface="+mn-ea"/>
                <a:sym typeface="+mn-lt"/>
              </a:rPr>
              <a:t> dolor </a:t>
            </a:r>
            <a:r>
              <a:rPr lang="en-US" sz="1200" err="1">
                <a:solidFill>
                  <a:schemeClr val="tx1">
                    <a:lumMod val="65000"/>
                    <a:lumOff val="35000"/>
                  </a:schemeClr>
                </a:solidFill>
                <a:cs typeface="+mn-ea"/>
                <a:sym typeface="+mn-lt"/>
              </a:rPr>
              <a:t>sita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sla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por</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adus</a:t>
            </a:r>
            <a:r>
              <a:rPr lang="en-US" sz="1200">
                <a:solidFill>
                  <a:schemeClr val="tx1">
                    <a:lumMod val="65000"/>
                    <a:lumOff val="35000"/>
                  </a:schemeClr>
                </a:solidFill>
                <a:cs typeface="+mn-ea"/>
                <a:sym typeface="+mn-lt"/>
              </a:rPr>
              <a:t>  but </a:t>
            </a:r>
            <a:r>
              <a:rPr lang="en-US" sz="1200" err="1">
                <a:solidFill>
                  <a:schemeClr val="tx1">
                    <a:lumMod val="65000"/>
                    <a:lumOff val="35000"/>
                  </a:schemeClr>
                </a:solidFill>
                <a:cs typeface="+mn-ea"/>
                <a:sym typeface="+mn-lt"/>
              </a:rPr>
              <a:t>volup</a:t>
            </a:r>
            <a:r>
              <a:rPr lang="en-US" sz="1200">
                <a:solidFill>
                  <a:schemeClr val="tx1">
                    <a:lumMod val="65000"/>
                    <a:lumOff val="35000"/>
                  </a:schemeClr>
                </a:solidFill>
                <a:cs typeface="+mn-ea"/>
                <a:sym typeface="+mn-lt"/>
              </a:rPr>
              <a:t> dam </a:t>
            </a:r>
            <a:r>
              <a:rPr lang="en-US" sz="1200" err="1">
                <a:solidFill>
                  <a:schemeClr val="tx1">
                    <a:lumMod val="65000"/>
                    <a:lumOff val="35000"/>
                  </a:schemeClr>
                </a:solidFill>
                <a:cs typeface="+mn-ea"/>
                <a:sym typeface="+mn-lt"/>
              </a:rPr>
              <a:t>cintakuan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dalam</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enjadi</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kasebu</a:t>
            </a:r>
            <a:endParaRPr lang="en-US" sz="1200">
              <a:solidFill>
                <a:schemeClr val="tx1">
                  <a:lumMod val="65000"/>
                  <a:lumOff val="35000"/>
                </a:schemeClr>
              </a:solidFill>
              <a:cs typeface="+mn-ea"/>
              <a:sym typeface="+mn-lt"/>
            </a:endParaRPr>
          </a:p>
          <a:p>
            <a:pPr>
              <a:defRPr/>
            </a:pPr>
            <a:r>
              <a:rPr lang="en-US" sz="1200" err="1">
                <a:solidFill>
                  <a:schemeClr val="tx1">
                    <a:lumMod val="65000"/>
                    <a:lumOff val="35000"/>
                  </a:schemeClr>
                </a:solidFill>
                <a:cs typeface="+mn-ea"/>
                <a:sym typeface="+mn-lt"/>
              </a:rPr>
              <a:t>ande</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inteman</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rina</a:t>
            </a:r>
            <a:r>
              <a:rPr lang="en-US" sz="1200">
                <a:solidFill>
                  <a:schemeClr val="tx1">
                    <a:lumMod val="65000"/>
                    <a:lumOff val="35000"/>
                  </a:schemeClr>
                </a:solidFill>
                <a:cs typeface="+mn-ea"/>
                <a:sym typeface="+mn-lt"/>
              </a:rPr>
              <a:t> </a:t>
            </a:r>
            <a:r>
              <a:rPr lang="en-US" sz="1200" err="1">
                <a:solidFill>
                  <a:schemeClr val="tx1">
                    <a:lumMod val="65000"/>
                    <a:lumOff val="35000"/>
                  </a:schemeClr>
                </a:solidFill>
                <a:cs typeface="+mn-ea"/>
                <a:sym typeface="+mn-lt"/>
              </a:rPr>
              <a:t>dan</a:t>
            </a:r>
            <a:r>
              <a:rPr lang="en-US" sz="1200">
                <a:solidFill>
                  <a:schemeClr val="tx1">
                    <a:lumMod val="65000"/>
                    <a:lumOff val="35000"/>
                  </a:schemeClr>
                </a:solidFill>
                <a:cs typeface="+mn-ea"/>
                <a:sym typeface="+mn-lt"/>
              </a:rPr>
              <a:t> aq.</a:t>
            </a:r>
            <a:endParaRPr lang="en-US" sz="1200" b="1">
              <a:solidFill>
                <a:schemeClr val="tx1">
                  <a:lumMod val="65000"/>
                  <a:lumOff val="35000"/>
                </a:schemeClr>
              </a:solidFill>
              <a:cs typeface="+mn-ea"/>
              <a:sym typeface="+mn-lt"/>
            </a:endParaRPr>
          </a:p>
        </p:txBody>
      </p:sp>
      <p:grpSp>
        <p:nvGrpSpPr>
          <p:cNvPr id="6" name="PA_组合 7"/>
          <p:cNvGrpSpPr>
            <a:grpSpLocks/>
          </p:cNvGrpSpPr>
          <p:nvPr>
            <p:custDataLst>
              <p:tags r:id="rId5"/>
            </p:custDataLst>
          </p:nvPr>
        </p:nvGrpSpPr>
        <p:grpSpPr bwMode="auto">
          <a:xfrm>
            <a:off x="6437766" y="1746915"/>
            <a:ext cx="5098482" cy="1598955"/>
            <a:chOff x="3798640" y="2664087"/>
            <a:chExt cx="5609728" cy="1759294"/>
          </a:xfrm>
        </p:grpSpPr>
        <p:sp>
          <p:nvSpPr>
            <p:cNvPr id="7" name="圆角矩形 6"/>
            <p:cNvSpPr/>
            <p:nvPr/>
          </p:nvSpPr>
          <p:spPr>
            <a:xfrm>
              <a:off x="3798640" y="2664087"/>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8" name="燕尾形 23"/>
            <p:cNvSpPr/>
            <p:nvPr/>
          </p:nvSpPr>
          <p:spPr>
            <a:xfrm>
              <a:off x="4921221" y="3200767"/>
              <a:ext cx="323913" cy="325502"/>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9" name="燕尾形 24"/>
            <p:cNvSpPr/>
            <p:nvPr/>
          </p:nvSpPr>
          <p:spPr>
            <a:xfrm>
              <a:off x="5167331" y="3200767"/>
              <a:ext cx="323913" cy="325502"/>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0" name="TextBox 11"/>
            <p:cNvSpPr txBox="1"/>
            <p:nvPr/>
          </p:nvSpPr>
          <p:spPr>
            <a:xfrm>
              <a:off x="4052689" y="3332359"/>
              <a:ext cx="963799" cy="1048019"/>
            </a:xfrm>
            <a:prstGeom prst="rect">
              <a:avLst/>
            </a:prstGeom>
            <a:noFill/>
          </p:spPr>
          <p:txBody>
            <a:bodyPr>
              <a:spAutoFit/>
            </a:bodyPr>
            <a:lstStyle/>
            <a:p>
              <a:pPr algn="ctr">
                <a:lnSpc>
                  <a:spcPct val="130000"/>
                </a:lnSpc>
                <a:defRPr/>
              </a:pPr>
              <a:r>
                <a:rPr lang="en-US" altLang="zh-CN" sz="4799" b="1" kern="0">
                  <a:solidFill>
                    <a:sysClr val="window" lastClr="FFFFFF">
                      <a:lumMod val="50000"/>
                    </a:sysClr>
                  </a:solidFill>
                  <a:cs typeface="+mn-ea"/>
                  <a:sym typeface="+mn-lt"/>
                </a:rPr>
                <a:t>W</a:t>
              </a:r>
            </a:p>
          </p:txBody>
        </p:sp>
      </p:grpSp>
      <p:grpSp>
        <p:nvGrpSpPr>
          <p:cNvPr id="11" name="PA_组合 13"/>
          <p:cNvGrpSpPr>
            <a:grpSpLocks/>
          </p:cNvGrpSpPr>
          <p:nvPr>
            <p:custDataLst>
              <p:tags r:id="rId6"/>
            </p:custDataLst>
          </p:nvPr>
        </p:nvGrpSpPr>
        <p:grpSpPr bwMode="auto">
          <a:xfrm>
            <a:off x="603909" y="4176694"/>
            <a:ext cx="5099925" cy="1598955"/>
            <a:chOff x="3798640" y="4694042"/>
            <a:chExt cx="5609728" cy="1759294"/>
          </a:xfrm>
        </p:grpSpPr>
        <p:sp>
          <p:nvSpPr>
            <p:cNvPr id="12" name="圆角矩形 6"/>
            <p:cNvSpPr/>
            <p:nvPr/>
          </p:nvSpPr>
          <p:spPr>
            <a:xfrm>
              <a:off x="3798640" y="4694042"/>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3" name="燕尾形 26"/>
            <p:cNvSpPr/>
            <p:nvPr/>
          </p:nvSpPr>
          <p:spPr>
            <a:xfrm>
              <a:off x="4920904" y="5230722"/>
              <a:ext cx="323821" cy="32550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4" name="燕尾形 27"/>
            <p:cNvSpPr/>
            <p:nvPr/>
          </p:nvSpPr>
          <p:spPr>
            <a:xfrm>
              <a:off x="5166944" y="5230722"/>
              <a:ext cx="323821" cy="325501"/>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5" name="TextBox 17"/>
            <p:cNvSpPr txBox="1"/>
            <p:nvPr/>
          </p:nvSpPr>
          <p:spPr>
            <a:xfrm>
              <a:off x="4124049" y="5352180"/>
              <a:ext cx="963527" cy="1048020"/>
            </a:xfrm>
            <a:prstGeom prst="rect">
              <a:avLst/>
            </a:prstGeom>
            <a:noFill/>
          </p:spPr>
          <p:txBody>
            <a:bodyPr>
              <a:spAutoFit/>
            </a:bodyPr>
            <a:lstStyle/>
            <a:p>
              <a:pPr algn="ctr">
                <a:lnSpc>
                  <a:spcPct val="130000"/>
                </a:lnSpc>
                <a:defRPr/>
              </a:pPr>
              <a:r>
                <a:rPr lang="en-US" altLang="zh-CN" sz="4799" b="1" kern="0">
                  <a:solidFill>
                    <a:sysClr val="window" lastClr="FFFFFF">
                      <a:lumMod val="50000"/>
                    </a:sysClr>
                  </a:solidFill>
                  <a:cs typeface="+mn-ea"/>
                  <a:sym typeface="+mn-lt"/>
                </a:rPr>
                <a:t>O</a:t>
              </a:r>
            </a:p>
          </p:txBody>
        </p:sp>
      </p:grpSp>
      <p:grpSp>
        <p:nvGrpSpPr>
          <p:cNvPr id="16" name="PA_组合 19"/>
          <p:cNvGrpSpPr>
            <a:grpSpLocks/>
          </p:cNvGrpSpPr>
          <p:nvPr>
            <p:custDataLst>
              <p:tags r:id="rId7"/>
            </p:custDataLst>
          </p:nvPr>
        </p:nvGrpSpPr>
        <p:grpSpPr bwMode="auto">
          <a:xfrm>
            <a:off x="6436323" y="4176694"/>
            <a:ext cx="5099925" cy="1598955"/>
            <a:chOff x="3798640" y="4694042"/>
            <a:chExt cx="5609728" cy="1759294"/>
          </a:xfrm>
        </p:grpSpPr>
        <p:sp>
          <p:nvSpPr>
            <p:cNvPr id="17" name="圆角矩形 6"/>
            <p:cNvSpPr/>
            <p:nvPr/>
          </p:nvSpPr>
          <p:spPr>
            <a:xfrm>
              <a:off x="3798640" y="4694042"/>
              <a:ext cx="5609728" cy="1759294"/>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8" name="燕尾形 26"/>
            <p:cNvSpPr/>
            <p:nvPr/>
          </p:nvSpPr>
          <p:spPr>
            <a:xfrm>
              <a:off x="4920904" y="5230722"/>
              <a:ext cx="323821" cy="32550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19" name="燕尾形 27"/>
            <p:cNvSpPr/>
            <p:nvPr/>
          </p:nvSpPr>
          <p:spPr>
            <a:xfrm>
              <a:off x="5166944" y="5230722"/>
              <a:ext cx="323821" cy="325501"/>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20" name="TextBox 23"/>
            <p:cNvSpPr txBox="1"/>
            <p:nvPr/>
          </p:nvSpPr>
          <p:spPr>
            <a:xfrm>
              <a:off x="4124049" y="5352180"/>
              <a:ext cx="963527" cy="1048020"/>
            </a:xfrm>
            <a:prstGeom prst="rect">
              <a:avLst/>
            </a:prstGeom>
            <a:noFill/>
          </p:spPr>
          <p:txBody>
            <a:bodyPr>
              <a:spAutoFit/>
            </a:bodyPr>
            <a:lstStyle/>
            <a:p>
              <a:pPr algn="ctr">
                <a:lnSpc>
                  <a:spcPct val="130000"/>
                </a:lnSpc>
                <a:defRPr/>
              </a:pPr>
              <a:r>
                <a:rPr lang="en-US" altLang="zh-CN" sz="4799" b="1" kern="0">
                  <a:solidFill>
                    <a:sysClr val="window" lastClr="FFFFFF">
                      <a:lumMod val="50000"/>
                    </a:sysClr>
                  </a:solidFill>
                  <a:cs typeface="+mn-ea"/>
                  <a:sym typeface="+mn-lt"/>
                </a:rPr>
                <a:t>T</a:t>
              </a:r>
            </a:p>
          </p:txBody>
        </p:sp>
      </p:grpSp>
      <p:sp>
        <p:nvSpPr>
          <p:cNvPr id="21" name="PA_文本框 33"/>
          <p:cNvSpPr txBox="1"/>
          <p:nvPr>
            <p:custDataLst>
              <p:tags r:id="rId8"/>
            </p:custDataLst>
          </p:nvPr>
        </p:nvSpPr>
        <p:spPr>
          <a:xfrm>
            <a:off x="3244745" y="2055909"/>
            <a:ext cx="1063113" cy="338426"/>
          </a:xfrm>
          <a:prstGeom prst="rect">
            <a:avLst/>
          </a:prstGeom>
          <a:noFill/>
        </p:spPr>
        <p:txBody>
          <a:bodyPr wrap="none" rtlCol="0">
            <a:spAutoFit/>
          </a:bodyPr>
          <a:lstStyle/>
          <a:p>
            <a:pPr algn="ctr"/>
            <a:r>
              <a:rPr lang="en-US" sz="1599">
                <a:solidFill>
                  <a:schemeClr val="tx1">
                    <a:lumMod val="65000"/>
                    <a:lumOff val="35000"/>
                  </a:schemeClr>
                </a:solidFill>
                <a:cs typeface="+mn-ea"/>
                <a:sym typeface="+mn-lt"/>
              </a:rPr>
              <a:t>Strengths</a:t>
            </a:r>
          </a:p>
        </p:txBody>
      </p:sp>
      <p:sp>
        <p:nvSpPr>
          <p:cNvPr id="22" name="PA_文本框 34"/>
          <p:cNvSpPr txBox="1"/>
          <p:nvPr>
            <p:custDataLst>
              <p:tags r:id="rId9"/>
            </p:custDataLst>
          </p:nvPr>
        </p:nvSpPr>
        <p:spPr>
          <a:xfrm>
            <a:off x="3074027" y="4495591"/>
            <a:ext cx="1404552" cy="338426"/>
          </a:xfrm>
          <a:prstGeom prst="rect">
            <a:avLst/>
          </a:prstGeom>
          <a:noFill/>
        </p:spPr>
        <p:txBody>
          <a:bodyPr wrap="none" rtlCol="0">
            <a:spAutoFit/>
          </a:bodyPr>
          <a:lstStyle/>
          <a:p>
            <a:pPr algn="ctr"/>
            <a:r>
              <a:rPr lang="en-US" sz="1599">
                <a:solidFill>
                  <a:schemeClr val="tx1">
                    <a:lumMod val="65000"/>
                    <a:lumOff val="35000"/>
                  </a:schemeClr>
                </a:solidFill>
                <a:cs typeface="+mn-ea"/>
                <a:sym typeface="+mn-lt"/>
              </a:rPr>
              <a:t>Opportunities</a:t>
            </a:r>
          </a:p>
        </p:txBody>
      </p:sp>
      <p:sp>
        <p:nvSpPr>
          <p:cNvPr id="23" name="PA_文本框 35"/>
          <p:cNvSpPr txBox="1"/>
          <p:nvPr>
            <p:custDataLst>
              <p:tags r:id="rId10"/>
            </p:custDataLst>
          </p:nvPr>
        </p:nvSpPr>
        <p:spPr>
          <a:xfrm>
            <a:off x="8769800" y="4495591"/>
            <a:ext cx="994183" cy="338426"/>
          </a:xfrm>
          <a:prstGeom prst="rect">
            <a:avLst/>
          </a:prstGeom>
          <a:noFill/>
        </p:spPr>
        <p:txBody>
          <a:bodyPr wrap="none" rtlCol="0">
            <a:spAutoFit/>
          </a:bodyPr>
          <a:lstStyle/>
          <a:p>
            <a:pPr algn="ctr"/>
            <a:r>
              <a:rPr lang="en-US" sz="1599" err="1">
                <a:solidFill>
                  <a:schemeClr val="tx1">
                    <a:lumMod val="65000"/>
                    <a:lumOff val="35000"/>
                  </a:schemeClr>
                </a:solidFill>
                <a:cs typeface="+mn-ea"/>
                <a:sym typeface="+mn-lt"/>
              </a:rPr>
              <a:t>Threaths</a:t>
            </a:r>
            <a:endParaRPr lang="en-US" sz="1599">
              <a:solidFill>
                <a:schemeClr val="tx1">
                  <a:lumMod val="65000"/>
                  <a:lumOff val="35000"/>
                </a:schemeClr>
              </a:solidFill>
              <a:cs typeface="+mn-ea"/>
              <a:sym typeface="+mn-lt"/>
            </a:endParaRPr>
          </a:p>
        </p:txBody>
      </p:sp>
      <p:sp>
        <p:nvSpPr>
          <p:cNvPr id="24" name="PA_文本框 36"/>
          <p:cNvSpPr txBox="1"/>
          <p:nvPr>
            <p:custDataLst>
              <p:tags r:id="rId11"/>
            </p:custDataLst>
          </p:nvPr>
        </p:nvSpPr>
        <p:spPr>
          <a:xfrm>
            <a:off x="8538422" y="2020078"/>
            <a:ext cx="1456937" cy="338426"/>
          </a:xfrm>
          <a:prstGeom prst="rect">
            <a:avLst/>
          </a:prstGeom>
          <a:noFill/>
        </p:spPr>
        <p:txBody>
          <a:bodyPr wrap="none" rtlCol="0">
            <a:spAutoFit/>
          </a:bodyPr>
          <a:lstStyle/>
          <a:p>
            <a:pPr algn="ctr"/>
            <a:r>
              <a:rPr lang="en-US" sz="1599" err="1">
                <a:solidFill>
                  <a:schemeClr val="tx1">
                    <a:lumMod val="65000"/>
                    <a:lumOff val="35000"/>
                  </a:schemeClr>
                </a:solidFill>
                <a:cs typeface="+mn-ea"/>
                <a:sym typeface="+mn-lt"/>
              </a:rPr>
              <a:t>Weaknessess</a:t>
            </a:r>
            <a:endParaRPr lang="en-US" sz="1599">
              <a:solidFill>
                <a:schemeClr val="tx1">
                  <a:lumMod val="65000"/>
                  <a:lumOff val="35000"/>
                </a:schemeClr>
              </a:solidFill>
              <a:cs typeface="+mn-ea"/>
              <a:sym typeface="+mn-lt"/>
            </a:endParaRPr>
          </a:p>
        </p:txBody>
      </p:sp>
      <p:grpSp>
        <p:nvGrpSpPr>
          <p:cNvPr id="25" name="PA_组合 12"/>
          <p:cNvGrpSpPr/>
          <p:nvPr>
            <p:custDataLst>
              <p:tags r:id="rId12"/>
            </p:custDataLst>
          </p:nvPr>
        </p:nvGrpSpPr>
        <p:grpSpPr>
          <a:xfrm>
            <a:off x="603909" y="1746993"/>
            <a:ext cx="5099925" cy="1600401"/>
            <a:chOff x="603607" y="1746900"/>
            <a:chExt cx="5100205" cy="1600489"/>
          </a:xfrm>
        </p:grpSpPr>
        <p:grpSp>
          <p:nvGrpSpPr>
            <p:cNvPr id="26" name="Group 1"/>
            <p:cNvGrpSpPr/>
            <p:nvPr/>
          </p:nvGrpSpPr>
          <p:grpSpPr>
            <a:xfrm>
              <a:off x="603607" y="1746900"/>
              <a:ext cx="5100205" cy="1600489"/>
              <a:chOff x="603607" y="1746900"/>
              <a:chExt cx="5100205" cy="1600489"/>
            </a:xfrm>
          </p:grpSpPr>
          <p:sp>
            <p:nvSpPr>
              <p:cNvPr id="29" name="圆角矩形 6"/>
              <p:cNvSpPr/>
              <p:nvPr/>
            </p:nvSpPr>
            <p:spPr bwMode="auto">
              <a:xfrm>
                <a:off x="603607" y="1746900"/>
                <a:ext cx="5100205" cy="1600489"/>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421432 w 5969768"/>
                  <a:gd name="connsiteY24" fmla="*/ 109314 h 1872208"/>
                  <a:gd name="connsiteX25" fmla="*/ 1289248 w 5969768"/>
                  <a:gd name="connsiteY2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30" name="TextBox 5"/>
              <p:cNvSpPr txBox="1"/>
              <p:nvPr/>
            </p:nvSpPr>
            <p:spPr bwMode="auto">
              <a:xfrm>
                <a:off x="864101" y="2354300"/>
                <a:ext cx="876012" cy="952557"/>
              </a:xfrm>
              <a:prstGeom prst="rect">
                <a:avLst/>
              </a:prstGeom>
              <a:noFill/>
            </p:spPr>
            <p:txBody>
              <a:bodyPr>
                <a:spAutoFit/>
              </a:bodyPr>
              <a:lstStyle/>
              <a:p>
                <a:pPr algn="ctr">
                  <a:lnSpc>
                    <a:spcPct val="130000"/>
                  </a:lnSpc>
                  <a:defRPr/>
                </a:pPr>
                <a:r>
                  <a:rPr lang="en-US" altLang="zh-CN" sz="4799" b="1" kern="0">
                    <a:solidFill>
                      <a:sysClr val="window" lastClr="FFFFFF">
                        <a:lumMod val="50000"/>
                      </a:sysClr>
                    </a:solidFill>
                    <a:cs typeface="+mn-ea"/>
                    <a:sym typeface="+mn-lt"/>
                  </a:rPr>
                  <a:t>S</a:t>
                </a:r>
              </a:p>
            </p:txBody>
          </p:sp>
        </p:grpSp>
        <p:sp>
          <p:nvSpPr>
            <p:cNvPr id="27" name="燕尾形 20"/>
            <p:cNvSpPr/>
            <p:nvPr/>
          </p:nvSpPr>
          <p:spPr bwMode="auto">
            <a:xfrm>
              <a:off x="1623937" y="2236139"/>
              <a:ext cx="294409" cy="294409"/>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sp>
          <p:nvSpPr>
            <p:cNvPr id="28" name="燕尾形 21"/>
            <p:cNvSpPr/>
            <p:nvPr/>
          </p:nvSpPr>
          <p:spPr bwMode="auto">
            <a:xfrm>
              <a:off x="1847630" y="2236139"/>
              <a:ext cx="294409" cy="294409"/>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anchor="ctr"/>
            <a:lstStyle/>
            <a:p>
              <a:pPr algn="ctr">
                <a:defRPr/>
              </a:pPr>
              <a:endParaRPr lang="zh-CN" altLang="en-US" sz="1707" kern="0">
                <a:solidFill>
                  <a:sysClr val="window" lastClr="FFFFFF"/>
                </a:solidFill>
                <a:cs typeface="+mn-ea"/>
                <a:sym typeface="+mn-lt"/>
              </a:endParaRPr>
            </a:p>
          </p:txBody>
        </p:sp>
      </p:grpSp>
      <p:pic>
        <p:nvPicPr>
          <p:cNvPr id="39" name="图片 38"/>
          <p:cNvPicPr>
            <a:picLocks noChangeAspect="1"/>
          </p:cNvPicPr>
          <p:nvPr>
            <p:custDataLst>
              <p:tags r:id="rId13"/>
            </p:custDataLst>
          </p:nvPr>
        </p:nvPicPr>
        <p:blipFill>
          <a:blip r:embed="rId18" cstate="screen">
            <a:extLst>
              <a:ext uri="{28A0092B-C50C-407E-A947-70E740481C1C}">
                <a14:useLocalDpi xmlns:a14="http://schemas.microsoft.com/office/drawing/2010/main"/>
              </a:ext>
            </a:extLst>
          </a:blip>
          <a:stretch>
            <a:fillRect/>
          </a:stretch>
        </p:blipFill>
        <p:spPr>
          <a:xfrm>
            <a:off x="-23453" y="0"/>
            <a:ext cx="1462447" cy="1168450"/>
          </a:xfrm>
          <a:prstGeom prst="rect">
            <a:avLst/>
          </a:prstGeom>
        </p:spPr>
      </p:pic>
      <p:sp>
        <p:nvSpPr>
          <p:cNvPr id="40" name="文本框 23"/>
          <p:cNvSpPr txBox="1"/>
          <p:nvPr>
            <p:custDataLst>
              <p:tags r:id="rId14"/>
            </p:custDataLst>
          </p:nvPr>
        </p:nvSpPr>
        <p:spPr>
          <a:xfrm>
            <a:off x="1438994" y="0"/>
            <a:ext cx="2760692" cy="584775"/>
          </a:xfrm>
          <a:prstGeom prst="rect">
            <a:avLst/>
          </a:prstGeom>
          <a:noFill/>
        </p:spPr>
        <p:txBody>
          <a:bodyPr wrap="none" rtlCol="0">
            <a:spAutoFit/>
          </a:bodyPr>
          <a:lstStyle/>
          <a:p>
            <a:r>
              <a:rPr lang="zh-CN" altLang="en-US" sz="3200" dirty="0">
                <a:solidFill>
                  <a:schemeClr val="accent1"/>
                </a:solidFill>
                <a:cs typeface="+mn-ea"/>
                <a:sym typeface="+mn-lt"/>
              </a:rPr>
              <a:t>标题文字内容 </a:t>
            </a:r>
          </a:p>
        </p:txBody>
      </p:sp>
      <p:sp>
        <p:nvSpPr>
          <p:cNvPr id="41" name="文本框 23"/>
          <p:cNvSpPr txBox="1"/>
          <p:nvPr>
            <p:custDataLst>
              <p:tags r:id="rId15"/>
            </p:custDataLst>
          </p:nvPr>
        </p:nvSpPr>
        <p:spPr>
          <a:xfrm>
            <a:off x="1418691" y="538802"/>
            <a:ext cx="2531527" cy="369332"/>
          </a:xfrm>
          <a:prstGeom prst="rect">
            <a:avLst/>
          </a:prstGeom>
          <a:noFill/>
        </p:spPr>
        <p:txBody>
          <a:bodyPr wrap="none" rtlCol="0">
            <a:spAutoFit/>
          </a:bodyPr>
          <a:lstStyle/>
          <a:p>
            <a:r>
              <a:rPr lang="en-US" altLang="zh-CN" dirty="0">
                <a:solidFill>
                  <a:schemeClr val="accent1"/>
                </a:solidFill>
                <a:cs typeface="+mn-ea"/>
                <a:sym typeface="+mn-lt"/>
              </a:rPr>
              <a:t>  Click here to add Title</a:t>
            </a:r>
            <a:endParaRPr lang="zh-CN" altLang="en-US" dirty="0">
              <a:solidFill>
                <a:schemeClr val="accent1"/>
              </a:solidFill>
              <a:cs typeface="+mn-ea"/>
              <a:sym typeface="+mn-lt"/>
            </a:endParaRPr>
          </a:p>
        </p:txBody>
      </p:sp>
    </p:spTree>
    <p:extLst>
      <p:ext uri="{BB962C8B-B14F-4D97-AF65-F5344CB8AC3E}">
        <p14:creationId xmlns:p14="http://schemas.microsoft.com/office/powerpoint/2010/main" val="8942745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10" presetClass="entr" presetSubtype="0" fill="hold" nodeType="withEffect">
                                  <p:stCondLst>
                                    <p:cond delay="15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53" presetClass="entr" presetSubtype="16" fill="hold" grpId="0" nodeType="withEffect">
                                  <p:stCondLst>
                                    <p:cond delay="20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22" presetClass="entr" presetSubtype="8" fill="hold" grpId="0" nodeType="withEffect">
                                  <p:stCondLst>
                                    <p:cond delay="25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10" presetClass="entr" presetSubtype="0" fill="hold" nodeType="withEffect">
                                  <p:stCondLst>
                                    <p:cond delay="3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53" presetClass="entr" presetSubtype="16" fill="hold" grpId="0" nodeType="withEffect">
                                  <p:stCondLst>
                                    <p:cond delay="350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22" presetClass="entr" presetSubtype="8" fill="hold" grpId="0" nodeType="withEffect">
                                  <p:stCondLst>
                                    <p:cond delay="400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par>
                                <p:cTn id="38" presetID="10" presetClass="entr" presetSubtype="0" fill="hold" nodeType="withEffect">
                                  <p:stCondLst>
                                    <p:cond delay="450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53" presetClass="entr" presetSubtype="16" fill="hold" grpId="0" nodeType="withEffect">
                                  <p:stCondLst>
                                    <p:cond delay="50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22" presetClass="entr" presetSubtype="8" fill="hold" grpId="0" nodeType="withEffect">
                                  <p:stCondLst>
                                    <p:cond delay="550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5" name="组合 34"/>
          <p:cNvGrpSpPr/>
          <p:nvPr/>
        </p:nvGrpSpPr>
        <p:grpSpPr>
          <a:xfrm>
            <a:off x="0" y="-3175"/>
            <a:ext cx="12192000" cy="3138317"/>
            <a:chOff x="0" y="-3175"/>
            <a:chExt cx="12192000" cy="3138317"/>
          </a:xfrm>
        </p:grpSpPr>
        <p:pic>
          <p:nvPicPr>
            <p:cNvPr id="7" name="图片 6"/>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0" y="0"/>
              <a:ext cx="3695700" cy="2952750"/>
            </a:xfrm>
            <a:prstGeom prst="rect">
              <a:avLst/>
            </a:prstGeom>
          </p:spPr>
        </p:pic>
        <p:pic>
          <p:nvPicPr>
            <p:cNvPr id="9" name="图片 8"/>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3695700" y="0"/>
              <a:ext cx="2105025" cy="1514475"/>
            </a:xfrm>
            <a:prstGeom prst="rect">
              <a:avLst/>
            </a:prstGeom>
          </p:spPr>
        </p:pic>
        <p:pic>
          <p:nvPicPr>
            <p:cNvPr id="11" name="图片 10"/>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800725" y="0"/>
              <a:ext cx="3810000" cy="971550"/>
            </a:xfrm>
            <a:prstGeom prst="rect">
              <a:avLst/>
            </a:prstGeom>
          </p:spPr>
        </p:pic>
        <p:pic>
          <p:nvPicPr>
            <p:cNvPr id="13" name="图片 12"/>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8367712" y="0"/>
              <a:ext cx="2486025" cy="971550"/>
            </a:xfrm>
            <a:prstGeom prst="rect">
              <a:avLst/>
            </a:prstGeom>
          </p:spPr>
        </p:pic>
        <p:pic>
          <p:nvPicPr>
            <p:cNvPr id="15" name="图片 14"/>
            <p:cNvPicPr>
              <a:picLocks noChangeAspect="1"/>
            </p:cNvPicPr>
            <p:nvPr/>
          </p:nvPicPr>
          <p:blipFill>
            <a:blip r:embed="rId14">
              <a:extLst>
                <a:ext uri="{28A0092B-C50C-407E-A947-70E740481C1C}">
                  <a14:useLocalDpi xmlns:a14="http://schemas.microsoft.com/office/drawing/2010/main"/>
                </a:ext>
              </a:extLst>
            </a:blip>
            <a:stretch>
              <a:fillRect/>
            </a:stretch>
          </p:blipFill>
          <p:spPr>
            <a:xfrm>
              <a:off x="8367712" y="-3175"/>
              <a:ext cx="3824288" cy="3138317"/>
            </a:xfrm>
            <a:prstGeom prst="rect">
              <a:avLst/>
            </a:prstGeom>
          </p:spPr>
        </p:pic>
      </p:grpSp>
      <p:grpSp>
        <p:nvGrpSpPr>
          <p:cNvPr id="36" name="组合 35"/>
          <p:cNvGrpSpPr/>
          <p:nvPr/>
        </p:nvGrpSpPr>
        <p:grpSpPr>
          <a:xfrm>
            <a:off x="10086620" y="1410409"/>
            <a:ext cx="2124430" cy="5447590"/>
            <a:chOff x="10086620" y="1410409"/>
            <a:chExt cx="2124430" cy="5447590"/>
          </a:xfrm>
        </p:grpSpPr>
        <p:pic>
          <p:nvPicPr>
            <p:cNvPr id="19" name="图片 18"/>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10496550" y="1410409"/>
              <a:ext cx="1714500" cy="4352925"/>
            </a:xfrm>
            <a:prstGeom prst="rect">
              <a:avLst/>
            </a:prstGeom>
          </p:spPr>
        </p:pic>
        <p:pic>
          <p:nvPicPr>
            <p:cNvPr id="21" name="图片 20"/>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5400000">
              <a:off x="9856524" y="4522524"/>
              <a:ext cx="2565571" cy="2105379"/>
            </a:xfrm>
            <a:prstGeom prst="rect">
              <a:avLst/>
            </a:prstGeom>
          </p:spPr>
        </p:pic>
      </p:grpSp>
      <p:grpSp>
        <p:nvGrpSpPr>
          <p:cNvPr id="34" name="组合 33"/>
          <p:cNvGrpSpPr/>
          <p:nvPr/>
        </p:nvGrpSpPr>
        <p:grpSpPr>
          <a:xfrm>
            <a:off x="-23737" y="2076451"/>
            <a:ext cx="3386062" cy="4825999"/>
            <a:chOff x="-23737" y="2076451"/>
            <a:chExt cx="3386062" cy="4825999"/>
          </a:xfrm>
        </p:grpSpPr>
        <p:pic>
          <p:nvPicPr>
            <p:cNvPr id="17" name="图片 16"/>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0" y="3768725"/>
              <a:ext cx="3362325" cy="3133725"/>
            </a:xfrm>
            <a:prstGeom prst="rect">
              <a:avLst/>
            </a:prstGeom>
          </p:spPr>
        </p:pic>
        <p:pic>
          <p:nvPicPr>
            <p:cNvPr id="23" name="图片 22"/>
            <p:cNvPicPr>
              <a:picLocks noChangeAspect="1"/>
            </p:cNvPicPr>
            <p:nvPr/>
          </p:nvPicPr>
          <p:blipFill>
            <a:blip r:embed="rId17">
              <a:extLst>
                <a:ext uri="{28A0092B-C50C-407E-A947-70E740481C1C}">
                  <a14:useLocalDpi xmlns:a14="http://schemas.microsoft.com/office/drawing/2010/main"/>
                </a:ext>
              </a:extLst>
            </a:blip>
            <a:stretch>
              <a:fillRect/>
            </a:stretch>
          </p:blipFill>
          <p:spPr>
            <a:xfrm rot="16200000">
              <a:off x="-580949" y="2633663"/>
              <a:ext cx="2705100" cy="1590675"/>
            </a:xfrm>
            <a:prstGeom prst="rect">
              <a:avLst/>
            </a:prstGeom>
          </p:spPr>
        </p:pic>
      </p:grpSp>
      <p:pic>
        <p:nvPicPr>
          <p:cNvPr id="25" name="PA_图片 24"/>
          <p:cNvPicPr>
            <a:picLocks noChangeAspect="1"/>
          </p:cNvPicPr>
          <p:nvPr>
            <p:custDataLst>
              <p:tags r:id="rId1"/>
            </p:custDataLst>
          </p:nvPr>
        </p:nvPicPr>
        <p:blipFill>
          <a:blip r:embed="rId18">
            <a:extLst>
              <a:ext uri="{28A0092B-C50C-407E-A947-70E740481C1C}">
                <a14:useLocalDpi xmlns:a14="http://schemas.microsoft.com/office/drawing/2010/main"/>
              </a:ext>
            </a:extLst>
          </a:blip>
          <a:stretch>
            <a:fillRect/>
          </a:stretch>
        </p:blipFill>
        <p:spPr>
          <a:xfrm>
            <a:off x="9477620" y="4430399"/>
            <a:ext cx="1387625" cy="1601604"/>
          </a:xfrm>
          <a:prstGeom prst="rect">
            <a:avLst/>
          </a:prstGeom>
        </p:spPr>
      </p:pic>
      <p:sp>
        <p:nvSpPr>
          <p:cNvPr id="28" name="PA_文本框 3"/>
          <p:cNvSpPr txBox="1"/>
          <p:nvPr>
            <p:custDataLst>
              <p:tags r:id="rId2"/>
            </p:custDataLst>
          </p:nvPr>
        </p:nvSpPr>
        <p:spPr>
          <a:xfrm>
            <a:off x="0" y="2552297"/>
            <a:ext cx="12211050" cy="1107996"/>
          </a:xfrm>
          <a:prstGeom prst="rect">
            <a:avLst/>
          </a:prstGeom>
          <a:noFill/>
        </p:spPr>
        <p:txBody>
          <a:bodyPr wrap="square" rtlCol="0">
            <a:spAutoFit/>
          </a:bodyPr>
          <a:lstStyle/>
          <a:p>
            <a:pPr algn="ctr"/>
            <a:r>
              <a:rPr lang="zh-CN" altLang="en-US" sz="6600" dirty="0">
                <a:solidFill>
                  <a:srgbClr val="DD5758"/>
                </a:solidFill>
                <a:cs typeface="+mn-ea"/>
                <a:sym typeface="+mn-lt"/>
              </a:rPr>
              <a:t>感谢您的收看</a:t>
            </a:r>
          </a:p>
        </p:txBody>
      </p:sp>
      <p:sp>
        <p:nvSpPr>
          <p:cNvPr id="29" name="PA_文本框 4"/>
          <p:cNvSpPr txBox="1"/>
          <p:nvPr>
            <p:custDataLst>
              <p:tags r:id="rId3"/>
            </p:custDataLst>
          </p:nvPr>
        </p:nvSpPr>
        <p:spPr>
          <a:xfrm>
            <a:off x="3362325" y="3719715"/>
            <a:ext cx="5892550" cy="338554"/>
          </a:xfrm>
          <a:prstGeom prst="rect">
            <a:avLst/>
          </a:prstGeom>
          <a:noFill/>
        </p:spPr>
        <p:txBody>
          <a:bodyPr wrap="square" rtlCol="0">
            <a:spAutoFit/>
          </a:bodyPr>
          <a:lstStyle/>
          <a:p>
            <a:pPr algn="ctr"/>
            <a:r>
              <a:rPr lang="zh-CN" altLang="en-US" sz="1600" dirty="0">
                <a:solidFill>
                  <a:srgbClr val="DD5758"/>
                </a:solidFill>
                <a:cs typeface="+mn-ea"/>
                <a:sym typeface="+mn-lt"/>
              </a:rPr>
              <a:t>文艺清新，适用于</a:t>
            </a:r>
            <a:r>
              <a:rPr lang="en-US" altLang="zh-CN" sz="1600" dirty="0">
                <a:solidFill>
                  <a:srgbClr val="DD5758"/>
                </a:solidFill>
                <a:cs typeface="+mn-ea"/>
                <a:sym typeface="+mn-lt"/>
              </a:rPr>
              <a:t>/</a:t>
            </a:r>
            <a:r>
              <a:rPr lang="zh-CN" altLang="en-US" sz="1600" dirty="0">
                <a:solidFill>
                  <a:srgbClr val="DD5758"/>
                </a:solidFill>
                <a:cs typeface="+mn-ea"/>
                <a:sym typeface="+mn-lt"/>
              </a:rPr>
              <a:t>个人简历</a:t>
            </a:r>
            <a:r>
              <a:rPr lang="en-US" altLang="zh-CN" sz="1600" dirty="0">
                <a:solidFill>
                  <a:srgbClr val="DD5758"/>
                </a:solidFill>
                <a:cs typeface="+mn-ea"/>
                <a:sym typeface="+mn-lt"/>
              </a:rPr>
              <a:t>/</a:t>
            </a:r>
            <a:r>
              <a:rPr lang="zh-CN" altLang="en-US" sz="1600" dirty="0">
                <a:solidFill>
                  <a:srgbClr val="DD5758"/>
                </a:solidFill>
                <a:cs typeface="+mn-ea"/>
                <a:sym typeface="+mn-lt"/>
              </a:rPr>
              <a:t>述职报告</a:t>
            </a:r>
            <a:r>
              <a:rPr lang="en-US" altLang="zh-CN" sz="1600" dirty="0">
                <a:solidFill>
                  <a:srgbClr val="DD5758"/>
                </a:solidFill>
                <a:cs typeface="+mn-ea"/>
                <a:sym typeface="+mn-lt"/>
              </a:rPr>
              <a:t>/</a:t>
            </a:r>
            <a:r>
              <a:rPr lang="zh-CN" altLang="en-US" sz="1600" dirty="0">
                <a:solidFill>
                  <a:srgbClr val="DD5758"/>
                </a:solidFill>
                <a:cs typeface="+mn-ea"/>
                <a:sym typeface="+mn-lt"/>
              </a:rPr>
              <a:t>个人总结等</a:t>
            </a:r>
          </a:p>
        </p:txBody>
      </p:sp>
      <p:cxnSp>
        <p:nvCxnSpPr>
          <p:cNvPr id="30" name="PA_直接连接符 6"/>
          <p:cNvCxnSpPr>
            <a:cxnSpLocks/>
          </p:cNvCxnSpPr>
          <p:nvPr>
            <p:custDataLst>
              <p:tags r:id="rId4"/>
            </p:custDataLst>
          </p:nvPr>
        </p:nvCxnSpPr>
        <p:spPr>
          <a:xfrm>
            <a:off x="3319295" y="3684817"/>
            <a:ext cx="5935580" cy="0"/>
          </a:xfrm>
          <a:prstGeom prst="line">
            <a:avLst/>
          </a:prstGeom>
          <a:ln>
            <a:solidFill>
              <a:srgbClr val="899A38"/>
            </a:solidFill>
          </a:ln>
        </p:spPr>
        <p:style>
          <a:lnRef idx="1">
            <a:schemeClr val="accent1"/>
          </a:lnRef>
          <a:fillRef idx="0">
            <a:schemeClr val="accent1"/>
          </a:fillRef>
          <a:effectRef idx="0">
            <a:schemeClr val="accent1"/>
          </a:effectRef>
          <a:fontRef idx="minor">
            <a:schemeClr val="tx1"/>
          </a:fontRef>
        </p:style>
      </p:cxnSp>
      <p:cxnSp>
        <p:nvCxnSpPr>
          <p:cNvPr id="31" name="PA_直接连接符 7"/>
          <p:cNvCxnSpPr>
            <a:cxnSpLocks/>
          </p:cNvCxnSpPr>
          <p:nvPr>
            <p:custDataLst>
              <p:tags r:id="rId5"/>
            </p:custDataLst>
          </p:nvPr>
        </p:nvCxnSpPr>
        <p:spPr>
          <a:xfrm>
            <a:off x="3300136" y="4085333"/>
            <a:ext cx="5976254" cy="0"/>
          </a:xfrm>
          <a:prstGeom prst="line">
            <a:avLst/>
          </a:prstGeom>
          <a:ln>
            <a:solidFill>
              <a:srgbClr val="899A38"/>
            </a:solidFill>
          </a:ln>
        </p:spPr>
        <p:style>
          <a:lnRef idx="1">
            <a:schemeClr val="accent1"/>
          </a:lnRef>
          <a:fillRef idx="0">
            <a:schemeClr val="accent1"/>
          </a:fillRef>
          <a:effectRef idx="0">
            <a:schemeClr val="accent1"/>
          </a:effectRef>
          <a:fontRef idx="minor">
            <a:schemeClr val="tx1"/>
          </a:fontRef>
        </p:style>
      </p:cxnSp>
      <p:sp>
        <p:nvSpPr>
          <p:cNvPr id="32" name="PA_圆角矩形 11"/>
          <p:cNvSpPr/>
          <p:nvPr>
            <p:custDataLst>
              <p:tags r:id="rId6"/>
            </p:custDataLst>
          </p:nvPr>
        </p:nvSpPr>
        <p:spPr>
          <a:xfrm>
            <a:off x="3394597" y="4228018"/>
            <a:ext cx="5886882" cy="415423"/>
          </a:xfrm>
          <a:prstGeom prst="roundRect">
            <a:avLst/>
          </a:prstGeom>
          <a:solidFill>
            <a:srgbClr val="D7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bg1"/>
                </a:solidFill>
                <a:cs typeface="+mn-ea"/>
                <a:sym typeface="+mn-lt"/>
              </a:rPr>
              <a:t>模板出处：第一</a:t>
            </a:r>
            <a:r>
              <a:rPr kumimoji="1" lang="en-US" altLang="zh-CN" sz="1400" dirty="0">
                <a:solidFill>
                  <a:schemeClr val="bg1"/>
                </a:solidFill>
                <a:cs typeface="+mn-ea"/>
                <a:sym typeface="+mn-lt"/>
              </a:rPr>
              <a:t>PPT</a:t>
            </a:r>
            <a:r>
              <a:rPr kumimoji="1" lang="zh-CN" altLang="en-US" sz="1400" dirty="0">
                <a:solidFill>
                  <a:schemeClr val="bg1"/>
                </a:solidFill>
                <a:cs typeface="+mn-ea"/>
                <a:sym typeface="+mn-lt"/>
              </a:rPr>
              <a:t>                   时间：</a:t>
            </a:r>
            <a:r>
              <a:rPr kumimoji="1" lang="en-US" altLang="zh-CN" sz="1400" dirty="0">
                <a:solidFill>
                  <a:schemeClr val="bg1"/>
                </a:solidFill>
                <a:cs typeface="+mn-ea"/>
                <a:sym typeface="+mn-lt"/>
              </a:rPr>
              <a:t>20XX</a:t>
            </a:r>
            <a:r>
              <a:rPr kumimoji="1" lang="zh-CN" altLang="en-US" sz="1400" dirty="0">
                <a:solidFill>
                  <a:schemeClr val="bg1"/>
                </a:solidFill>
                <a:cs typeface="+mn-ea"/>
                <a:sym typeface="+mn-lt"/>
              </a:rPr>
              <a:t>年</a:t>
            </a:r>
            <a:r>
              <a:rPr kumimoji="1" lang="en-US" altLang="zh-CN" sz="1400" dirty="0">
                <a:solidFill>
                  <a:schemeClr val="bg1"/>
                </a:solidFill>
                <a:cs typeface="+mn-ea"/>
                <a:sym typeface="+mn-lt"/>
              </a:rPr>
              <a:t>4</a:t>
            </a:r>
            <a:r>
              <a:rPr kumimoji="1" lang="zh-CN" altLang="en-US" sz="1400" dirty="0">
                <a:solidFill>
                  <a:schemeClr val="bg1"/>
                </a:solidFill>
                <a:cs typeface="+mn-ea"/>
                <a:sym typeface="+mn-lt"/>
              </a:rPr>
              <a:t>月</a:t>
            </a:r>
            <a:endParaRPr kumimoji="1" lang="en-US" altLang="zh-CN" sz="1400" dirty="0">
              <a:solidFill>
                <a:schemeClr val="bg1"/>
              </a:solidFill>
              <a:cs typeface="+mn-ea"/>
              <a:sym typeface="+mn-lt"/>
            </a:endParaRPr>
          </a:p>
        </p:txBody>
      </p:sp>
    </p:spTree>
    <p:extLst>
      <p:ext uri="{BB962C8B-B14F-4D97-AF65-F5344CB8AC3E}">
        <p14:creationId xmlns:p14="http://schemas.microsoft.com/office/powerpoint/2010/main" val="19210248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anim calcmode="lin" valueType="num">
                                      <p:cBhvr>
                                        <p:cTn id="16" dur="1000" fill="hold"/>
                                        <p:tgtEl>
                                          <p:spTgt spid="35"/>
                                        </p:tgtEl>
                                        <p:attrNameLst>
                                          <p:attrName>ppt_x</p:attrName>
                                        </p:attrNameLst>
                                      </p:cBhvr>
                                      <p:tavLst>
                                        <p:tav tm="0">
                                          <p:val>
                                            <p:strVal val="#ppt_x"/>
                                          </p:val>
                                        </p:tav>
                                        <p:tav tm="100000">
                                          <p:val>
                                            <p:strVal val="#ppt_x"/>
                                          </p:val>
                                        </p:tav>
                                      </p:tavLst>
                                    </p:anim>
                                    <p:anim calcmode="lin" valueType="num">
                                      <p:cBhvr>
                                        <p:cTn id="17" dur="1000" fill="hold"/>
                                        <p:tgtEl>
                                          <p:spTgt spid="35"/>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0" presetClass="entr" presetSubtype="0" fill="hold" nodeType="withEffect">
                                  <p:stCondLst>
                                    <p:cond delay="0"/>
                                  </p:stCondLst>
                                  <p:childTnLst>
                                    <p:animMotion origin="layout" path="M -1.01185 0.12871 C -1.01133 0.11598 -1.01133 0.10324 -1.01055 0.09051 C -1.01016 0.08542 -1.00886 0.08079 -1.00808 0.0757 C -1.00769 0.07315 -1.0073 0.07037 -1.00691 0.0676 C -1.00651 0.06412 -1.00638 0.06042 -1.00573 0.05695 C -1.00365 0.04561 -1.00222 0.04329 -0.99974 0.0338 C -0.99818 0.02732 -0.99662 0.02107 -0.99506 0.01482 C -0.99428 0.01204 -0.99336 0.00926 -0.99258 0.00648 C -0.9918 0.00301 -0.99128 -0.00092 -0.99024 -0.00416 C -0.98894 -0.00856 -0.98711 -0.01273 -0.98555 -0.01689 C -0.98516 -0.01898 -0.98477 -0.02106 -0.98425 -0.02314 C -0.98295 -0.02916 -0.98086 -0.03564 -0.97839 -0.03981 C -0.97696 -0.04236 -0.975 -0.04375 -0.97344 -0.04629 C -0.9724 -0.04814 -0.97214 -0.05069 -0.9711 -0.05254 C -0.97006 -0.05439 -0.96862 -0.05509 -0.96745 -0.05694 C -0.96628 -0.05879 -0.96537 -0.06134 -0.96394 -0.06319 C -0.96003 -0.06828 -0.95886 -0.06713 -0.95443 -0.06944 C -0.95079 -0.07152 -0.9474 -0.075 -0.94375 -0.07592 C -0.93165 -0.07893 -0.93816 -0.07754 -0.92448 -0.08009 C -0.91498 -0.07939 -0.90547 -0.07916 -0.89584 -0.07801 C -0.89415 -0.07777 -0.89271 -0.07662 -0.89102 -0.07592 C -0.88907 -0.075 -0.88711 -0.07453 -0.88516 -0.07384 C -0.88347 -0.07176 -0.88217 -0.06875 -0.88034 -0.06736 C -0.87813 -0.06574 -0.87553 -0.0662 -0.87318 -0.06527 C -0.87201 -0.06481 -0.87084 -0.06365 -0.86967 -0.06319 C -0.86771 -0.06227 -0.86563 -0.0618 -0.86368 -0.06111 C -0.86211 -0.05972 -0.86055 -0.05764 -0.85873 -0.05694 C -0.85612 -0.05555 -0.85339 -0.05555 -0.85053 -0.05463 C -0.84818 -0.05416 -0.84584 -0.05347 -0.84349 -0.05254 C -0.84219 -0.05208 -0.84115 -0.05092 -0.83985 -0.05046 C -0.8375 -0.04953 -0.83516 -0.04907 -0.83269 -0.04838 C -0.82344 -0.04907 -0.81433 -0.04861 -0.80521 -0.05046 C -0.80352 -0.05092 -0.80209 -0.05347 -0.80039 -0.05463 C -0.79649 -0.05764 -0.79206 -0.05902 -0.78855 -0.06319 C -0.78737 -0.06458 -0.78607 -0.0662 -0.7849 -0.06736 C -0.78256 -0.06967 -0.77995 -0.07106 -0.77774 -0.07384 C -0.75638 -0.09953 -0.77318 -0.08426 -0.76107 -0.09467 C -0.75717 -0.1037 -0.75691 -0.10532 -0.75157 -0.11365 C -0.75039 -0.11551 -0.74883 -0.1162 -0.74779 -0.11805 C -0.74636 -0.12037 -0.74571 -0.12384 -0.74428 -0.12639 C -0.74284 -0.12893 -0.74089 -0.13032 -0.73946 -0.13287 C -0.72956 -0.14861 -0.73269 -0.14699 -0.72396 -0.15787 C -0.71954 -0.16389 -0.71615 -0.16666 -0.71198 -0.17268 C -0.70222 -0.18773 -0.71732 -0.17222 -0.69532 -0.19814 C -0.69297 -0.20092 -0.6905 -0.20347 -0.68816 -0.20648 C -0.67891 -0.21852 -0.68594 -0.21227 -0.67631 -0.21921 C -0.67032 -0.22777 -0.66211 -0.24143 -0.65469 -0.24884 C -0.65365 -0.24977 -0.65235 -0.25023 -0.65118 -0.25092 C -0.6487 -0.2537 -0.64636 -0.25625 -0.64401 -0.25902 C -0.64193 -0.2618 -0.64024 -0.26504 -0.63803 -0.26759 C -0.63568 -0.27014 -0.63308 -0.27152 -0.63073 -0.27384 C -0.62904 -0.27569 -0.62774 -0.27847 -0.62605 -0.28032 C -0.62461 -0.28171 -0.61875 -0.28402 -0.61771 -0.28449 C -0.61654 -0.28564 -0.60625 -0.29699 -0.60339 -0.29722 C -0.5961 -0.29768 -0.58894 -0.29583 -0.58178 -0.29514 C -0.578 -0.29051 -0.578 -0.29027 -0.57344 -0.28657 C -0.57149 -0.28495 -0.56941 -0.28426 -0.56758 -0.2824 C -0.56498 -0.27986 -0.56289 -0.27615 -0.56029 -0.27384 C -0.55808 -0.27199 -0.55547 -0.27129 -0.55313 -0.26967 C -0.54323 -0.26273 -0.55417 -0.26713 -0.54115 -0.26342 C -0.53724 -0.25972 -0.53308 -0.25694 -0.5293 -0.25301 C -0.52331 -0.24676 -0.51836 -0.24074 -0.51133 -0.23819 L -0.50534 -0.23611 C -0.50378 -0.23472 -0.50222 -0.23333 -0.50066 -0.23171 C -0.49857 -0.22986 -0.49675 -0.22708 -0.49467 -0.22546 C -0.4931 -0.2243 -0.48503 -0.22176 -0.48386 -0.22129 C -0.48256 -0.2206 -0.48138 -0.21967 -0.48021 -0.21921 C -0.47865 -0.21828 -0.47709 -0.21759 -0.47553 -0.21689 C -0.47227 -0.21736 -0.45248 -0.21643 -0.44323 -0.22338 C -0.44154 -0.22453 -0.43985 -0.22546 -0.43842 -0.22754 C -0.43503 -0.23264 -0.43282 -0.24051 -0.42891 -0.24444 C -0.41589 -0.25764 -0.425 -0.24768 -0.41576 -0.25902 C -0.41472 -0.26064 -0.41329 -0.26157 -0.41211 -0.26342 C -0.40391 -0.27592 -0.41133 -0.26898 -0.40144 -0.27592 C -0.38959 -0.29282 -0.40013 -0.27824 -0.37995 -0.30347 C -0.37839 -0.30555 -0.37683 -0.30787 -0.37526 -0.30995 C -0.3737 -0.31157 -0.37292 -0.31435 -0.37149 -0.31597 C -0.37006 -0.31782 -0.36823 -0.31852 -0.3668 -0.32014 C -0.36459 -0.32268 -0.36289 -0.32592 -0.36081 -0.3287 C -0.35964 -0.33032 -0.35834 -0.33125 -0.35717 -0.33287 C -0.35599 -0.33495 -0.35508 -0.3375 -0.35365 -0.33935 C -0.35222 -0.3412 -0.35039 -0.34189 -0.34883 -0.34352 C -0.34766 -0.34467 -0.34649 -0.34629 -0.34532 -0.34768 C -0.33907 -0.35578 -0.34284 -0.35277 -0.33685 -0.35625 C -0.33529 -0.35833 -0.33386 -0.36088 -0.33204 -0.3625 C -0.33099 -0.36365 -0.32969 -0.36389 -0.32852 -0.36458 C -0.32657 -0.36597 -0.32461 -0.36759 -0.32253 -0.36875 C -0.31224 -0.36759 -0.30183 -0.36782 -0.29154 -0.36458 C -0.28985 -0.36412 -0.28933 -0.35995 -0.28789 -0.35833 C -0.28685 -0.35717 -0.28542 -0.35717 -0.28438 -0.35625 C -0.28308 -0.35509 -0.28204 -0.35301 -0.28073 -0.35208 C -0.27969 -0.35092 -0.27839 -0.35092 -0.27722 -0.34977 C -0.27592 -0.34861 -0.27487 -0.34699 -0.27357 -0.3456 C -0.27162 -0.34352 -0.26967 -0.34166 -0.26771 -0.33935 C -0.26602 -0.33727 -0.26472 -0.33449 -0.26289 -0.33287 C -0.26133 -0.33171 -0.25964 -0.33148 -0.25808 -0.33078 L -0.24493 -0.31597 C -0.24297 -0.31389 -0.24076 -0.3125 -0.23894 -0.30995 C -0.23542 -0.30486 -0.23191 -0.29977 -0.22826 -0.29514 C -0.22227 -0.28773 -0.21602 -0.28171 -0.21029 -0.27384 L -0.17448 -0.22546 C -0.17292 -0.22338 -0.17123 -0.22106 -0.16967 -0.21921 C -0.16967 -0.21898 -0.153 -0.19814 -0.153 -0.19791 C -0.15105 -0.19606 -0.14883 -0.19421 -0.14688 -0.19189 C -0.14441 -0.18865 -0.14232 -0.18449 -0.13972 -0.18125 C -0.1375 -0.17824 -0.13477 -0.17615 -0.13269 -0.17268 C -0.11641 -0.14838 -0.13138 -0.16551 -0.11836 -0.15162 C -0.10886 -0.13102 -0.11615 -0.14537 -0.09675 -0.11805 C -0.09441 -0.11458 -0.09206 -0.11088 -0.08959 -0.1074 C -0.08724 -0.10393 -0.08464 -0.10069 -0.08256 -0.09676 C -0.08086 -0.09398 -0.07956 -0.09097 -0.07774 -0.08865 C -0.07631 -0.08657 -0.07422 -0.08634 -0.07279 -0.08426 C -0.06941 -0.07916 -0.06719 -0.07152 -0.06329 -0.06736 C -0.05183 -0.05509 -0.0625 -0.06782 -0.05261 -0.05254 C -0.05118 -0.05046 -0.04362 -0.04259 -0.0431 -0.04213 C -0.03607 -0.02615 -0.04349 -0.04051 -0.0323 -0.02754 C -0.03086 -0.02569 -0.03008 -0.02291 -0.02865 -0.02106 C -0.02683 -0.01852 -0.02461 -0.01689 -0.02266 -0.01481 C -0.02032 -0.01203 -0.01823 -0.00787 -0.01563 -0.00625 C -0.00339 0.00093 -0.0086 -3.33333E-6 4.375E-6 -3.33333E-6 " pathEditMode="relative" rAng="0" ptsTypes="AAAAAAAAAAAAAAAAAAAAAAAAAAAAAAAAAAAAAAAAAAAAAAAAAAAAAAAAAAAAAAAAAAAAAAAAAAAAAAAAAAAAAAAAAAAAAAAAAAAAAAAAAAAAAAAAAAAAAAAA">
                                      <p:cBhvr from="" to="">
                                        <p:cTn id="22" dur="4200" fill="hold">
                                          <p:stCondLst>
                                            <p:cond delay="0"/>
                                          </p:stCondLst>
                                        </p:cTn>
                                        <p:tgtEl>
                                          <p:spTgt spid="25"/>
                                        </p:tgtEl>
                                        <p:attrNameLst>
                                          <p:attrName>ppt_x</p:attrName>
                                          <p:attrName>ppt_y</p:attrName>
                                        </p:attrNameLst>
                                      </p:cBhvr>
                                      <p:rCtr x="50586" y="-24884"/>
                                    </p:animMotion>
                                  </p:childTnLst>
                                </p:cTn>
                              </p:par>
                              <p:par>
                                <p:cTn id="23" presetID="6" presetClass="emph" presetSubtype="0" repeatCount="5000" fill="hold" nodeType="withEffect">
                                  <p:stCondLst>
                                    <p:cond delay="0"/>
                                  </p:stCondLst>
                                  <p:childTnLst>
                                    <p:animScale>
                                      <p:cBhvr>
                                        <p:cTn id="24" dur="860" fill="hold"/>
                                        <p:tgtEl>
                                          <p:spTgt spid="25"/>
                                        </p:tgtEl>
                                      </p:cBhvr>
                                      <p:by x="150000" y="150000"/>
                                    </p:animScale>
                                  </p:childTnLst>
                                </p:cTn>
                              </p:par>
                              <p:par>
                                <p:cTn id="25" presetID="56" presetClass="entr" presetSubtype="0" fill="hold" grpId="0" nodeType="withEffect">
                                  <p:stCondLst>
                                    <p:cond delay="300"/>
                                  </p:stCondLst>
                                  <p:iterate type="lt">
                                    <p:tmPct val="15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500" autoRev="1" fill="hold">
                                          <p:stCondLst>
                                            <p:cond delay="0"/>
                                          </p:stCondLst>
                                        </p:cTn>
                                        <p:tgtEl>
                                          <p:spTgt spid="28"/>
                                        </p:tgtEl>
                                        <p:attrNameLst>
                                          <p:attrName>ppt_w</p:attrName>
                                        </p:attrNameLst>
                                      </p:cBhvr>
                                    </p:anim>
                                    <p:anim by="(#ppt_w*0.50)" calcmode="lin" valueType="num">
                                      <p:cBhvr>
                                        <p:cTn id="28" dur="500" decel="50000" autoRev="1" fill="hold">
                                          <p:stCondLst>
                                            <p:cond delay="0"/>
                                          </p:stCondLst>
                                        </p:cTn>
                                        <p:tgtEl>
                                          <p:spTgt spid="28"/>
                                        </p:tgtEl>
                                        <p:attrNameLst>
                                          <p:attrName>ppt_x</p:attrName>
                                        </p:attrNameLst>
                                      </p:cBhvr>
                                    </p:anim>
                                    <p:anim from="(-#ppt_h/2)" to="(#ppt_y)" calcmode="lin" valueType="num">
                                      <p:cBhvr>
                                        <p:cTn id="29" dur="1000" fill="hold">
                                          <p:stCondLst>
                                            <p:cond delay="0"/>
                                          </p:stCondLst>
                                        </p:cTn>
                                        <p:tgtEl>
                                          <p:spTgt spid="28"/>
                                        </p:tgtEl>
                                        <p:attrNameLst>
                                          <p:attrName>ppt_y</p:attrName>
                                        </p:attrNameLst>
                                      </p:cBhvr>
                                    </p:anim>
                                    <p:animRot by="21600000">
                                      <p:cBhvr>
                                        <p:cTn id="30" dur="1000" fill="hold">
                                          <p:stCondLst>
                                            <p:cond delay="0"/>
                                          </p:stCondLst>
                                        </p:cTn>
                                        <p:tgtEl>
                                          <p:spTgt spid="28"/>
                                        </p:tgtEl>
                                        <p:attrNameLst>
                                          <p:attrName>r</p:attrName>
                                        </p:attrNameLst>
                                      </p:cBhvr>
                                    </p:animRot>
                                  </p:childTnLst>
                                </p:cTn>
                              </p:par>
                              <p:par>
                                <p:cTn id="31" presetID="22" presetClass="entr" presetSubtype="8" fill="hold" nodeType="withEffect">
                                  <p:stCondLst>
                                    <p:cond delay="140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22" presetClass="entr" presetSubtype="8" fill="hold" nodeType="withEffect">
                                  <p:stCondLst>
                                    <p:cond delay="18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10" presetClass="entr" presetSubtype="0" fill="hold" grpId="0" nodeType="withEffect">
                                  <p:stCondLst>
                                    <p:cond delay="21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22" presetClass="entr" presetSubtype="8" fill="hold" grpId="0" nodeType="withEffect">
                                  <p:stCondLst>
                                    <p:cond delay="25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韩范"/>
</p:tagLst>
</file>

<file path=ppt/tags/tag2.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3.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4.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5.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6.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7.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8.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9.xml><?xml version="1.0" encoding="utf-8"?>
<p:tagLst xmlns:a="http://schemas.openxmlformats.org/drawingml/2006/main" xmlns:r="http://schemas.openxmlformats.org/officeDocument/2006/relationships" xmlns:p="http://schemas.openxmlformats.org/presentationml/2006/main">
  <p:tag name="NORDRI TOOLS WATERMARK" val="pancxcwz"/>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1"/>
  <p:tag name="PA" val="v3.0.1"/>
</p:tagLst>
</file>

<file path=ppt/tags/tag17.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 name="PA" val="v3.0.1"/>
</p:tagLst>
</file>

<file path=ppt/tags/tag18.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2"/>
  <p:tag name="PA" val="v3.0.1"/>
</p:tagLst>
</file>

<file path=ppt/tags/tag19.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 name="PA" val="v3.0.1"/>
</p:tagLst>
</file>

<file path=ppt/tags/tag20.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3"/>
  <p:tag name="PA" val="v3.0.1"/>
</p:tagLst>
</file>

<file path=ppt/tags/tag21.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 name="PA" val="v3.0.1"/>
</p:tagLst>
</file>

<file path=ppt/tags/tag22.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4"/>
  <p:tag name="PA" val="v3.0.1"/>
</p:tagLst>
</file>

<file path=ppt/tags/tag2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 name="PA" val="v3.0.1"/>
</p:tagLst>
</file>

<file path=ppt/tags/tag2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2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34.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35.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36.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37.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38.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39.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40.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41.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42.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43.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44.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56.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57.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61.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62.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78.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79.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89.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90.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07.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08.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18.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19.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20.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21.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22.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23.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24.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25.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34.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35.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36.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37.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38.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39.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40.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41.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42.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43.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44.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45.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46.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47.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56.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57.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58.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59.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60.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61.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62.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63.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NORDRI TOOLS WATERMARK" val="qcglrf0n"/>
</p:tagLst>
</file>

<file path=ppt/tags/tag177.xml><?xml version="1.0" encoding="utf-8"?>
<p:tagLst xmlns:a="http://schemas.openxmlformats.org/drawingml/2006/main" xmlns:r="http://schemas.openxmlformats.org/officeDocument/2006/relationships" xmlns:p="http://schemas.openxmlformats.org/presentationml/2006/main">
  <p:tag name="NORDRI TOOLS WATERMARK" val="sq2wucpg"/>
</p:tagLst>
</file>

<file path=ppt/tags/tag178.xml><?xml version="1.0" encoding="utf-8"?>
<p:tagLst xmlns:a="http://schemas.openxmlformats.org/drawingml/2006/main" xmlns:r="http://schemas.openxmlformats.org/officeDocument/2006/relationships" xmlns:p="http://schemas.openxmlformats.org/presentationml/2006/main">
  <p:tag name="NORDRI TOOLS WATERMARK" val="b0x4yt4b"/>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rgbClr val="000000"/>
      </a:dk1>
      <a:lt1>
        <a:srgbClr val="FFFFFF"/>
      </a:lt1>
      <a:dk2>
        <a:srgbClr val="44546A"/>
      </a:dk2>
      <a:lt2>
        <a:srgbClr val="E7E6E6"/>
      </a:lt2>
      <a:accent1>
        <a:srgbClr val="DA4A4F"/>
      </a:accent1>
      <a:accent2>
        <a:srgbClr val="6B7F37"/>
      </a:accent2>
      <a:accent3>
        <a:srgbClr val="395474"/>
      </a:accent3>
      <a:accent4>
        <a:srgbClr val="DA4A4F"/>
      </a:accent4>
      <a:accent5>
        <a:srgbClr val="6B7F37"/>
      </a:accent5>
      <a:accent6>
        <a:srgbClr val="395474"/>
      </a:accent6>
      <a:hlink>
        <a:srgbClr val="0563C1"/>
      </a:hlink>
      <a:folHlink>
        <a:srgbClr val="954F72"/>
      </a:folHlink>
    </a:clrScheme>
    <a:fontScheme name="kdq4e4ys">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MC - 副本.pptx" id="{DFFC6697-8C32-4A02-A531-D1D8A7EF0DFB}" vid="{F906C74F-F199-425F-81FB-843E308A45D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 - </Template>
  <TotalTime>371</TotalTime>
  <Words>3345</Words>
  <Application>Microsoft Office PowerPoint</Application>
  <PresentationFormat>宽屏</PresentationFormat>
  <Paragraphs>351</Paragraphs>
  <Slides>28</Slides>
  <Notes>28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28</vt:i4>
      </vt:variant>
    </vt:vector>
  </HeadingPairs>
  <TitlesOfParts>
    <vt:vector size="36" baseType="lpstr">
      <vt:lpstr>Gill Sans</vt:lpstr>
      <vt:lpstr>Helvetica Light</vt:lpstr>
      <vt:lpstr>Helvetica-Roman-SemiB</vt:lpstr>
      <vt:lpstr>Kontrapunkt Bob Bold</vt:lpstr>
      <vt:lpstr>等线</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清新韩范</dc:title>
  <dc:creator>第一PPT</dc:creator>
  <cp:keywords>www.1ppt.com</cp:keywords>
  <dc:description>www.1ppt.com</dc:description>
  <cp:lastModifiedBy>Sky123.Org</cp:lastModifiedBy>
  <cp:revision>18</cp:revision>
  <dcterms:created xsi:type="dcterms:W3CDTF">2017-03-30T10:31:14Z</dcterms:created>
  <dcterms:modified xsi:type="dcterms:W3CDTF">2019-11-18T09:14:52Z</dcterms:modified>
  <cp:category>模板</cp:category>
</cp:coreProperties>
</file>