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256" r:id="rId2"/>
    <p:sldId id="258" r:id="rId3"/>
    <p:sldId id="259" r:id="rId4"/>
    <p:sldId id="281" r:id="rId5"/>
    <p:sldId id="271" r:id="rId6"/>
    <p:sldId id="272" r:id="rId7"/>
    <p:sldId id="273" r:id="rId8"/>
    <p:sldId id="274" r:id="rId9"/>
    <p:sldId id="275" r:id="rId10"/>
    <p:sldId id="276" r:id="rId11"/>
    <p:sldId id="295" r:id="rId12"/>
    <p:sldId id="277" r:id="rId13"/>
    <p:sldId id="278" r:id="rId14"/>
    <p:sldId id="279" r:id="rId15"/>
    <p:sldId id="280" r:id="rId16"/>
    <p:sldId id="282" r:id="rId17"/>
    <p:sldId id="283" r:id="rId18"/>
    <p:sldId id="284" r:id="rId19"/>
    <p:sldId id="285" r:id="rId20"/>
    <p:sldId id="296" r:id="rId21"/>
    <p:sldId id="286" r:id="rId22"/>
    <p:sldId id="287" r:id="rId23"/>
    <p:sldId id="265" r:id="rId24"/>
    <p:sldId id="266" r:id="rId25"/>
    <p:sldId id="267" r:id="rId26"/>
    <p:sldId id="290" r:id="rId27"/>
    <p:sldId id="289" r:id="rId28"/>
    <p:sldId id="297" r:id="rId29"/>
    <p:sldId id="291" r:id="rId30"/>
    <p:sldId id="292" r:id="rId31"/>
    <p:sldId id="293" r:id="rId32"/>
    <p:sldId id="294" r:id="rId33"/>
    <p:sldId id="268" r:id="rId34"/>
    <p:sldId id="269" r:id="rId35"/>
    <p:sldId id="270" r:id="rId36"/>
    <p:sldId id="288" r:id="rId37"/>
    <p:sldId id="298"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47" autoAdjust="0"/>
    <p:restoredTop sz="88148" autoAdjust="0"/>
  </p:normalViewPr>
  <p:slideViewPr>
    <p:cSldViewPr snapToGrid="0">
      <p:cViewPr varScale="1">
        <p:scale>
          <a:sx n="78" d="100"/>
          <a:sy n="78" d="100"/>
        </p:scale>
        <p:origin x="-654" y="-96"/>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notesViewPr>
    <p:cSldViewPr snapToGrid="0">
      <p:cViewPr varScale="1">
        <p:scale>
          <a:sx n="86" d="100"/>
          <a:sy n="86" d="100"/>
        </p:scale>
        <p:origin x="384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5F5F1B-DD2D-437C-97C9-9EC5650DB270}" type="datetimeFigureOut">
              <a:rPr lang="zh-CN" altLang="en-US" smtClean="0"/>
              <a:t>2018/2/9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213455-D394-40D3-9861-8B9C2153AD59}" type="slidenum">
              <a:rPr lang="zh-CN" altLang="en-US" smtClean="0"/>
              <a:t>‹#›</a:t>
            </a:fld>
            <a:endParaRPr lang="zh-CN" altLang="en-US"/>
          </a:p>
        </p:txBody>
      </p:sp>
    </p:spTree>
    <p:extLst>
      <p:ext uri="{BB962C8B-B14F-4D97-AF65-F5344CB8AC3E}">
        <p14:creationId xmlns:p14="http://schemas.microsoft.com/office/powerpoint/2010/main" val="996350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710DBD-BAED-466A-A66B-FDBD5B57AFE9}"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508B3-7154-44D8-8E12-6CFD5B0F934C}" type="slidenum">
              <a:rPr lang="zh-CN" altLang="en-US" smtClean="0"/>
              <a:t>‹#›</a:t>
            </a:fld>
            <a:endParaRPr lang="zh-CN" altLang="en-US"/>
          </a:p>
        </p:txBody>
      </p:sp>
    </p:spTree>
    <p:extLst>
      <p:ext uri="{BB962C8B-B14F-4D97-AF65-F5344CB8AC3E}">
        <p14:creationId xmlns:p14="http://schemas.microsoft.com/office/powerpoint/2010/main" val="25637434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DA508B3-7154-44D8-8E12-6CFD5B0F934C}" type="slidenum">
              <a:rPr lang="zh-CN" altLang="en-US" smtClean="0"/>
              <a:t>1</a:t>
            </a:fld>
            <a:endParaRPr lang="zh-CN" altLang="en-US"/>
          </a:p>
        </p:txBody>
      </p:sp>
    </p:spTree>
    <p:extLst>
      <p:ext uri="{BB962C8B-B14F-4D97-AF65-F5344CB8AC3E}">
        <p14:creationId xmlns:p14="http://schemas.microsoft.com/office/powerpoint/2010/main" val="953989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2</a:t>
            </a:fld>
            <a:endParaRPr lang="zh-CN" altLang="en-US"/>
          </a:p>
        </p:txBody>
      </p:sp>
    </p:spTree>
    <p:extLst>
      <p:ext uri="{BB962C8B-B14F-4D97-AF65-F5344CB8AC3E}">
        <p14:creationId xmlns:p14="http://schemas.microsoft.com/office/powerpoint/2010/main" val="4046600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3</a:t>
            </a:fld>
            <a:endParaRPr lang="zh-CN" altLang="en-US"/>
          </a:p>
        </p:txBody>
      </p:sp>
    </p:spTree>
    <p:extLst>
      <p:ext uri="{BB962C8B-B14F-4D97-AF65-F5344CB8AC3E}">
        <p14:creationId xmlns:p14="http://schemas.microsoft.com/office/powerpoint/2010/main" val="2858983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4</a:t>
            </a:fld>
            <a:endParaRPr lang="zh-CN" altLang="en-US"/>
          </a:p>
        </p:txBody>
      </p:sp>
    </p:spTree>
    <p:extLst>
      <p:ext uri="{BB962C8B-B14F-4D97-AF65-F5344CB8AC3E}">
        <p14:creationId xmlns:p14="http://schemas.microsoft.com/office/powerpoint/2010/main" val="2693960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5</a:t>
            </a:fld>
            <a:endParaRPr lang="zh-CN" altLang="en-US"/>
          </a:p>
        </p:txBody>
      </p:sp>
    </p:spTree>
    <p:extLst>
      <p:ext uri="{BB962C8B-B14F-4D97-AF65-F5344CB8AC3E}">
        <p14:creationId xmlns:p14="http://schemas.microsoft.com/office/powerpoint/2010/main" val="2670508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6</a:t>
            </a:fld>
            <a:endParaRPr lang="zh-CN" altLang="en-US"/>
          </a:p>
        </p:txBody>
      </p:sp>
    </p:spTree>
    <p:extLst>
      <p:ext uri="{BB962C8B-B14F-4D97-AF65-F5344CB8AC3E}">
        <p14:creationId xmlns:p14="http://schemas.microsoft.com/office/powerpoint/2010/main" val="82410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7</a:t>
            </a:fld>
            <a:endParaRPr lang="zh-CN" altLang="en-US"/>
          </a:p>
        </p:txBody>
      </p:sp>
    </p:spTree>
    <p:extLst>
      <p:ext uri="{BB962C8B-B14F-4D97-AF65-F5344CB8AC3E}">
        <p14:creationId xmlns:p14="http://schemas.microsoft.com/office/powerpoint/2010/main" val="732888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8</a:t>
            </a:fld>
            <a:endParaRPr lang="zh-CN" altLang="en-US"/>
          </a:p>
        </p:txBody>
      </p:sp>
    </p:spTree>
    <p:extLst>
      <p:ext uri="{BB962C8B-B14F-4D97-AF65-F5344CB8AC3E}">
        <p14:creationId xmlns:p14="http://schemas.microsoft.com/office/powerpoint/2010/main" val="463399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9</a:t>
            </a:fld>
            <a:endParaRPr lang="zh-CN" altLang="en-US"/>
          </a:p>
        </p:txBody>
      </p:sp>
    </p:spTree>
    <p:extLst>
      <p:ext uri="{BB962C8B-B14F-4D97-AF65-F5344CB8AC3E}">
        <p14:creationId xmlns:p14="http://schemas.microsoft.com/office/powerpoint/2010/main" val="3457811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10</a:t>
            </a:fld>
            <a:endParaRPr lang="zh-CN" altLang="en-US"/>
          </a:p>
        </p:txBody>
      </p:sp>
    </p:spTree>
    <p:extLst>
      <p:ext uri="{BB962C8B-B14F-4D97-AF65-F5344CB8AC3E}">
        <p14:creationId xmlns:p14="http://schemas.microsoft.com/office/powerpoint/2010/main" val="2395075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11</a:t>
            </a:fld>
            <a:endParaRPr lang="zh-CN" altLang="en-US"/>
          </a:p>
        </p:txBody>
      </p:sp>
    </p:spTree>
    <p:extLst>
      <p:ext uri="{BB962C8B-B14F-4D97-AF65-F5344CB8AC3E}">
        <p14:creationId xmlns:p14="http://schemas.microsoft.com/office/powerpoint/2010/main" val="2075715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12</a:t>
            </a:fld>
            <a:endParaRPr lang="zh-CN" altLang="en-US"/>
          </a:p>
        </p:txBody>
      </p:sp>
    </p:spTree>
    <p:extLst>
      <p:ext uri="{BB962C8B-B14F-4D97-AF65-F5344CB8AC3E}">
        <p14:creationId xmlns:p14="http://schemas.microsoft.com/office/powerpoint/2010/main" val="1454842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13</a:t>
            </a:fld>
            <a:endParaRPr lang="zh-CN" altLang="en-US"/>
          </a:p>
        </p:txBody>
      </p:sp>
    </p:spTree>
    <p:extLst>
      <p:ext uri="{BB962C8B-B14F-4D97-AF65-F5344CB8AC3E}">
        <p14:creationId xmlns:p14="http://schemas.microsoft.com/office/powerpoint/2010/main" val="2862141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14</a:t>
            </a:fld>
            <a:endParaRPr lang="zh-CN" altLang="en-US"/>
          </a:p>
        </p:txBody>
      </p:sp>
    </p:spTree>
    <p:extLst>
      <p:ext uri="{BB962C8B-B14F-4D97-AF65-F5344CB8AC3E}">
        <p14:creationId xmlns:p14="http://schemas.microsoft.com/office/powerpoint/2010/main" val="3922540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15</a:t>
            </a:fld>
            <a:endParaRPr lang="zh-CN" altLang="en-US"/>
          </a:p>
        </p:txBody>
      </p:sp>
    </p:spTree>
    <p:extLst>
      <p:ext uri="{BB962C8B-B14F-4D97-AF65-F5344CB8AC3E}">
        <p14:creationId xmlns:p14="http://schemas.microsoft.com/office/powerpoint/2010/main" val="2489753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16</a:t>
            </a:fld>
            <a:endParaRPr lang="zh-CN" altLang="en-US"/>
          </a:p>
        </p:txBody>
      </p:sp>
    </p:spTree>
    <p:extLst>
      <p:ext uri="{BB962C8B-B14F-4D97-AF65-F5344CB8AC3E}">
        <p14:creationId xmlns:p14="http://schemas.microsoft.com/office/powerpoint/2010/main" val="933629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17</a:t>
            </a:fld>
            <a:endParaRPr lang="zh-CN" altLang="en-US"/>
          </a:p>
        </p:txBody>
      </p:sp>
    </p:spTree>
    <p:extLst>
      <p:ext uri="{BB962C8B-B14F-4D97-AF65-F5344CB8AC3E}">
        <p14:creationId xmlns:p14="http://schemas.microsoft.com/office/powerpoint/2010/main" val="2506934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18</a:t>
            </a:fld>
            <a:endParaRPr lang="zh-CN" altLang="en-US"/>
          </a:p>
        </p:txBody>
      </p:sp>
    </p:spTree>
    <p:extLst>
      <p:ext uri="{BB962C8B-B14F-4D97-AF65-F5344CB8AC3E}">
        <p14:creationId xmlns:p14="http://schemas.microsoft.com/office/powerpoint/2010/main" val="1728571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19</a:t>
            </a:fld>
            <a:endParaRPr lang="zh-CN" altLang="en-US"/>
          </a:p>
        </p:txBody>
      </p:sp>
    </p:spTree>
    <p:extLst>
      <p:ext uri="{BB962C8B-B14F-4D97-AF65-F5344CB8AC3E}">
        <p14:creationId xmlns:p14="http://schemas.microsoft.com/office/powerpoint/2010/main" val="2861147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20</a:t>
            </a:fld>
            <a:endParaRPr lang="zh-CN" altLang="en-US"/>
          </a:p>
        </p:txBody>
      </p:sp>
    </p:spTree>
    <p:extLst>
      <p:ext uri="{BB962C8B-B14F-4D97-AF65-F5344CB8AC3E}">
        <p14:creationId xmlns:p14="http://schemas.microsoft.com/office/powerpoint/2010/main" val="3863903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21</a:t>
            </a:fld>
            <a:endParaRPr lang="zh-CN" altLang="en-US"/>
          </a:p>
        </p:txBody>
      </p:sp>
    </p:spTree>
    <p:extLst>
      <p:ext uri="{BB962C8B-B14F-4D97-AF65-F5344CB8AC3E}">
        <p14:creationId xmlns:p14="http://schemas.microsoft.com/office/powerpoint/2010/main" val="603064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22</a:t>
            </a:fld>
            <a:endParaRPr lang="zh-CN" altLang="en-US"/>
          </a:p>
        </p:txBody>
      </p:sp>
    </p:spTree>
    <p:extLst>
      <p:ext uri="{BB962C8B-B14F-4D97-AF65-F5344CB8AC3E}">
        <p14:creationId xmlns:p14="http://schemas.microsoft.com/office/powerpoint/2010/main" val="2237648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23</a:t>
            </a:fld>
            <a:endParaRPr lang="zh-CN" altLang="en-US"/>
          </a:p>
        </p:txBody>
      </p:sp>
    </p:spTree>
    <p:extLst>
      <p:ext uri="{BB962C8B-B14F-4D97-AF65-F5344CB8AC3E}">
        <p14:creationId xmlns:p14="http://schemas.microsoft.com/office/powerpoint/2010/main" val="3479541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24</a:t>
            </a:fld>
            <a:endParaRPr lang="zh-CN" altLang="en-US"/>
          </a:p>
        </p:txBody>
      </p:sp>
    </p:spTree>
    <p:extLst>
      <p:ext uri="{BB962C8B-B14F-4D97-AF65-F5344CB8AC3E}">
        <p14:creationId xmlns:p14="http://schemas.microsoft.com/office/powerpoint/2010/main" val="1851535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25</a:t>
            </a:fld>
            <a:endParaRPr lang="zh-CN" altLang="en-US"/>
          </a:p>
        </p:txBody>
      </p:sp>
    </p:spTree>
    <p:extLst>
      <p:ext uri="{BB962C8B-B14F-4D97-AF65-F5344CB8AC3E}">
        <p14:creationId xmlns:p14="http://schemas.microsoft.com/office/powerpoint/2010/main" val="1930117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26</a:t>
            </a:fld>
            <a:endParaRPr lang="zh-CN" altLang="en-US"/>
          </a:p>
        </p:txBody>
      </p:sp>
    </p:spTree>
    <p:extLst>
      <p:ext uri="{BB962C8B-B14F-4D97-AF65-F5344CB8AC3E}">
        <p14:creationId xmlns:p14="http://schemas.microsoft.com/office/powerpoint/2010/main" val="462628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27</a:t>
            </a:fld>
            <a:endParaRPr lang="zh-CN" altLang="en-US"/>
          </a:p>
        </p:txBody>
      </p:sp>
    </p:spTree>
    <p:extLst>
      <p:ext uri="{BB962C8B-B14F-4D97-AF65-F5344CB8AC3E}">
        <p14:creationId xmlns:p14="http://schemas.microsoft.com/office/powerpoint/2010/main" val="171407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28</a:t>
            </a:fld>
            <a:endParaRPr lang="zh-CN" altLang="en-US"/>
          </a:p>
        </p:txBody>
      </p:sp>
    </p:spTree>
    <p:extLst>
      <p:ext uri="{BB962C8B-B14F-4D97-AF65-F5344CB8AC3E}">
        <p14:creationId xmlns:p14="http://schemas.microsoft.com/office/powerpoint/2010/main" val="1445561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29</a:t>
            </a:fld>
            <a:endParaRPr lang="zh-CN" altLang="en-US"/>
          </a:p>
        </p:txBody>
      </p:sp>
    </p:spTree>
    <p:extLst>
      <p:ext uri="{BB962C8B-B14F-4D97-AF65-F5344CB8AC3E}">
        <p14:creationId xmlns:p14="http://schemas.microsoft.com/office/powerpoint/2010/main" val="5168596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30</a:t>
            </a:fld>
            <a:endParaRPr lang="zh-CN" altLang="en-US"/>
          </a:p>
        </p:txBody>
      </p:sp>
    </p:spTree>
    <p:extLst>
      <p:ext uri="{BB962C8B-B14F-4D97-AF65-F5344CB8AC3E}">
        <p14:creationId xmlns:p14="http://schemas.microsoft.com/office/powerpoint/2010/main" val="3765847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31</a:t>
            </a:fld>
            <a:endParaRPr lang="zh-CN" altLang="en-US"/>
          </a:p>
        </p:txBody>
      </p:sp>
    </p:spTree>
    <p:extLst>
      <p:ext uri="{BB962C8B-B14F-4D97-AF65-F5344CB8AC3E}">
        <p14:creationId xmlns:p14="http://schemas.microsoft.com/office/powerpoint/2010/main" val="11152489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32</a:t>
            </a:fld>
            <a:endParaRPr lang="zh-CN" altLang="en-US"/>
          </a:p>
        </p:txBody>
      </p:sp>
    </p:spTree>
    <p:extLst>
      <p:ext uri="{BB962C8B-B14F-4D97-AF65-F5344CB8AC3E}">
        <p14:creationId xmlns:p14="http://schemas.microsoft.com/office/powerpoint/2010/main" val="12454651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33</a:t>
            </a:fld>
            <a:endParaRPr lang="zh-CN" altLang="en-US"/>
          </a:p>
        </p:txBody>
      </p:sp>
    </p:spTree>
    <p:extLst>
      <p:ext uri="{BB962C8B-B14F-4D97-AF65-F5344CB8AC3E}">
        <p14:creationId xmlns:p14="http://schemas.microsoft.com/office/powerpoint/2010/main" val="23365175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34</a:t>
            </a:fld>
            <a:endParaRPr lang="zh-CN" altLang="en-US"/>
          </a:p>
        </p:txBody>
      </p:sp>
    </p:spTree>
    <p:extLst>
      <p:ext uri="{BB962C8B-B14F-4D97-AF65-F5344CB8AC3E}">
        <p14:creationId xmlns:p14="http://schemas.microsoft.com/office/powerpoint/2010/main" val="35327154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35</a:t>
            </a:fld>
            <a:endParaRPr lang="zh-CN" altLang="en-US"/>
          </a:p>
        </p:txBody>
      </p:sp>
    </p:spTree>
    <p:extLst>
      <p:ext uri="{BB962C8B-B14F-4D97-AF65-F5344CB8AC3E}">
        <p14:creationId xmlns:p14="http://schemas.microsoft.com/office/powerpoint/2010/main" val="3234991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36</a:t>
            </a:fld>
            <a:endParaRPr lang="zh-CN" altLang="en-US"/>
          </a:p>
        </p:txBody>
      </p:sp>
    </p:spTree>
    <p:extLst>
      <p:ext uri="{BB962C8B-B14F-4D97-AF65-F5344CB8AC3E}">
        <p14:creationId xmlns:p14="http://schemas.microsoft.com/office/powerpoint/2010/main" val="1904632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508B3-7154-44D8-8E12-6CFD5B0F934C}" type="slidenum">
              <a:rPr lang="zh-CN" altLang="en-US" smtClean="0"/>
              <a:t>37</a:t>
            </a:fld>
            <a:endParaRPr lang="zh-CN" altLang="en-US"/>
          </a:p>
        </p:txBody>
      </p:sp>
    </p:spTree>
    <p:extLst>
      <p:ext uri="{BB962C8B-B14F-4D97-AF65-F5344CB8AC3E}">
        <p14:creationId xmlns:p14="http://schemas.microsoft.com/office/powerpoint/2010/main" val="264305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a:gsLst>
              <a:gs pos="0">
                <a:schemeClr val="bg1">
                  <a:alpha val="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391144" y="100019"/>
            <a:ext cx="5719119" cy="771697"/>
          </a:xfrm>
        </p:spPr>
        <p:txBody>
          <a:bodyPr>
            <a:normAutofit/>
          </a:bodyPr>
          <a:lstStyle>
            <a:lvl1pPr algn="l">
              <a:defRPr sz="2800" b="1">
                <a:solidFill>
                  <a:schemeClr val="accent1"/>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405" y="-813628"/>
            <a:ext cx="1919209" cy="2532490"/>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pull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xml"/><Relationship Id="rId7" Type="http://schemas.openxmlformats.org/officeDocument/2006/relationships/tags" Target="../tags/tag5.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tags" Target="../tags/tag4.xml"/><Relationship Id="rId11" Type="http://schemas.openxmlformats.org/officeDocument/2006/relationships/image" Target="../media/image5.png"/><Relationship Id="rId5" Type="http://schemas.openxmlformats.org/officeDocument/2006/relationships/tags" Target="../tags/tag3.xml"/><Relationship Id="rId10" Type="http://schemas.openxmlformats.org/officeDocument/2006/relationships/image" Target="../media/image4.png"/><Relationship Id="rId4" Type="http://schemas.openxmlformats.org/officeDocument/2006/relationships/tags" Target="../tags/tag2.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audio1.wav"/><Relationship Id="rId7" Type="http://schemas.microsoft.com/office/2007/relationships/hdphoto" Target="../media/hdphoto2.wdp"/><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6.png"/><Relationship Id="rId9" Type="http://schemas.microsoft.com/office/2007/relationships/hdphoto" Target="../media/hdphoto3.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8.xml"/><Relationship Id="rId7" Type="http://schemas.openxmlformats.org/officeDocument/2006/relationships/slideLayout" Target="../slideLayouts/slideLayout6.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_WilliamJoseph - Radioactiv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345067" y="-2272851"/>
            <a:ext cx="609362" cy="609283"/>
          </a:xfrm>
          <a:prstGeom prst="rect">
            <a:avLst/>
          </a:prstGeom>
        </p:spPr>
      </p:pic>
      <p:pic>
        <p:nvPicPr>
          <p:cNvPr id="2" name="PA_图片 1"/>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5461842" y="1092348"/>
            <a:ext cx="6730158" cy="6069841"/>
          </a:xfrm>
          <a:prstGeom prst="rect">
            <a:avLst/>
          </a:prstGeom>
        </p:spPr>
      </p:pic>
      <p:sp>
        <p:nvSpPr>
          <p:cNvPr id="14" name="PA_矩形 3"/>
          <p:cNvSpPr txBox="1">
            <a:spLocks noChangeArrowheads="1"/>
          </p:cNvSpPr>
          <p:nvPr>
            <p:custDataLst>
              <p:tags r:id="rId4"/>
            </p:custDataLst>
          </p:nvPr>
        </p:nvSpPr>
        <p:spPr bwMode="auto">
          <a:xfrm>
            <a:off x="513128" y="1486946"/>
            <a:ext cx="6984955"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dirty="0" smtClean="0">
                <a:solidFill>
                  <a:schemeClr val="accent1"/>
                </a:solidFill>
                <a:latin typeface="禹卫书法行书简体&#10;" panose="02000603000000000000" pitchFamily="2" charset="-122"/>
                <a:ea typeface="禹卫书法行书简体&#10;" panose="02000603000000000000" pitchFamily="2" charset="-122"/>
              </a:rPr>
              <a:t>茶艺茶道茶文化</a:t>
            </a:r>
            <a:endParaRPr lang="zh-CN" altLang="en-US" sz="7595" dirty="0">
              <a:solidFill>
                <a:schemeClr val="accent1"/>
              </a:solidFill>
              <a:latin typeface="禹卫书法行书简体&#10;" panose="02000603000000000000" pitchFamily="2" charset="-122"/>
              <a:ea typeface="禹卫书法行书简体&#10;" panose="02000603000000000000" pitchFamily="2" charset="-122"/>
            </a:endParaRPr>
          </a:p>
        </p:txBody>
      </p:sp>
      <p:sp>
        <p:nvSpPr>
          <p:cNvPr id="15" name="PA_文本框 27"/>
          <p:cNvSpPr txBox="1"/>
          <p:nvPr>
            <p:custDataLst>
              <p:tags r:id="rId5"/>
            </p:custDataLst>
          </p:nvPr>
        </p:nvSpPr>
        <p:spPr>
          <a:xfrm>
            <a:off x="727330" y="3096472"/>
            <a:ext cx="876820" cy="369188"/>
          </a:xfrm>
          <a:prstGeom prst="rect">
            <a:avLst/>
          </a:prstGeom>
          <a:solidFill>
            <a:schemeClr val="accent1"/>
          </a:solidFill>
        </p:spPr>
        <p:txBody>
          <a:bodyPr wrap="none" rtlCol="0">
            <a:spAutoFit/>
          </a:bodyPr>
          <a:lstStyle/>
          <a:p>
            <a:r>
              <a:rPr lang="zh-CN" altLang="en-US" sz="1800" dirty="0">
                <a:solidFill>
                  <a:schemeClr val="bg2"/>
                </a:solidFill>
                <a:latin typeface="+mj-ea"/>
                <a:ea typeface="+mj-ea"/>
              </a:rPr>
              <a:t>汇报人</a:t>
            </a:r>
          </a:p>
        </p:txBody>
      </p:sp>
      <p:sp>
        <p:nvSpPr>
          <p:cNvPr id="16" name="PA_文本框 28"/>
          <p:cNvSpPr txBox="1"/>
          <p:nvPr>
            <p:custDataLst>
              <p:tags r:id="rId6"/>
            </p:custDataLst>
          </p:nvPr>
        </p:nvSpPr>
        <p:spPr>
          <a:xfrm>
            <a:off x="1683887" y="3096472"/>
            <a:ext cx="535724" cy="369332"/>
          </a:xfrm>
          <a:prstGeom prst="rect">
            <a:avLst/>
          </a:prstGeom>
          <a:solidFill>
            <a:schemeClr val="accent1"/>
          </a:solidFill>
        </p:spPr>
        <p:txBody>
          <a:bodyPr wrap="none" rtlCol="0">
            <a:spAutoFit/>
          </a:bodyPr>
          <a:lstStyle/>
          <a:p>
            <a:pPr algn="l"/>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18" name="PA_矩形 4"/>
          <p:cNvSpPr txBox="1">
            <a:spLocks noChangeArrowheads="1"/>
          </p:cNvSpPr>
          <p:nvPr>
            <p:custDataLst>
              <p:tags r:id="rId7"/>
            </p:custDataLst>
          </p:nvPr>
        </p:nvSpPr>
        <p:spPr bwMode="auto">
          <a:xfrm>
            <a:off x="604188" y="260437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chemeClr val="accent1"/>
                </a:solidFill>
                <a:latin typeface="+mn-ea"/>
              </a:rPr>
              <a:t>可用</a:t>
            </a:r>
            <a:r>
              <a:rPr lang="zh-CN" altLang="en-US" sz="2000" b="0" dirty="0" smtClean="0">
                <a:solidFill>
                  <a:schemeClr val="accent1"/>
                </a:solidFill>
                <a:latin typeface="+mn-ea"/>
              </a:rPr>
              <a:t>于年终总结、工作汇报、新年计划总结等</a:t>
            </a:r>
            <a:endParaRPr lang="zh-CN" altLang="zh-CN" sz="2000" b="0" dirty="0">
              <a:solidFill>
                <a:schemeClr val="accent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14"/>
                                        </p:tgtEl>
                                        <p:attrNameLst>
                                          <p:attrName>style.visibility</p:attrName>
                                        </p:attrNameLst>
                                      </p:cBhvr>
                                      <p:to>
                                        <p:strVal val="visible"/>
                                      </p:to>
                                    </p:set>
                                    <p:anim by="(-#ppt_w*2)" calcmode="lin" valueType="num">
                                      <p:cBhvr rctx="PPT">
                                        <p:cTn id="10" dur="500" autoRev="1" fill="hold">
                                          <p:stCondLst>
                                            <p:cond delay="0"/>
                                          </p:stCondLst>
                                        </p:cTn>
                                        <p:tgtEl>
                                          <p:spTgt spid="14"/>
                                        </p:tgtEl>
                                        <p:attrNameLst>
                                          <p:attrName>ppt_w</p:attrName>
                                        </p:attrNameLst>
                                      </p:cBhvr>
                                    </p:anim>
                                    <p:anim by="(#ppt_w*0.50)" calcmode="lin" valueType="num">
                                      <p:cBhvr>
                                        <p:cTn id="11" dur="500" decel="50000" autoRev="1" fill="hold">
                                          <p:stCondLst>
                                            <p:cond delay="0"/>
                                          </p:stCondLst>
                                        </p:cTn>
                                        <p:tgtEl>
                                          <p:spTgt spid="14"/>
                                        </p:tgtEl>
                                        <p:attrNameLst>
                                          <p:attrName>ppt_x</p:attrName>
                                        </p:attrNameLst>
                                      </p:cBhvr>
                                    </p:anim>
                                    <p:anim from="(-#ppt_h/2)" to="(#ppt_y)" calcmode="lin" valueType="num">
                                      <p:cBhvr>
                                        <p:cTn id="12" dur="1000" fill="hold">
                                          <p:stCondLst>
                                            <p:cond delay="0"/>
                                          </p:stCondLst>
                                        </p:cTn>
                                        <p:tgtEl>
                                          <p:spTgt spid="14"/>
                                        </p:tgtEl>
                                        <p:attrNameLst>
                                          <p:attrName>ppt_y</p:attrName>
                                        </p:attrNameLst>
                                      </p:cBhvr>
                                    </p:anim>
                                    <p:animRot by="21600000">
                                      <p:cBhvr>
                                        <p:cTn id="13" dur="1000" fill="hold">
                                          <p:stCondLst>
                                            <p:cond delay="0"/>
                                          </p:stCondLst>
                                        </p:cTn>
                                        <p:tgtEl>
                                          <p:spTgt spid="14"/>
                                        </p:tgtEl>
                                        <p:attrNameLst>
                                          <p:attrName>r</p:attrName>
                                        </p:attrNameLst>
                                      </p:cBhvr>
                                    </p:animRot>
                                  </p:childTnLst>
                                </p:cTn>
                              </p:par>
                            </p:childTnLst>
                          </p:cTn>
                        </p:par>
                        <p:par>
                          <p:cTn id="14" fill="hold">
                            <p:stCondLst>
                              <p:cond delay="1601"/>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800"/>
                                        <p:tgtEl>
                                          <p:spTgt spid="18"/>
                                        </p:tgtEl>
                                      </p:cBhvr>
                                    </p:animEffect>
                                  </p:childTnLst>
                                </p:cTn>
                              </p:par>
                            </p:childTnLst>
                          </p:cTn>
                        </p:par>
                        <p:par>
                          <p:cTn id="18" fill="hold">
                            <p:stCondLst>
                              <p:cond delay="2601"/>
                            </p:stCondLst>
                            <p:childTnLst>
                              <p:par>
                                <p:cTn id="19" presetID="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fill="hold" display="0">
                  <p:stCondLst>
                    <p:cond delay="indefinite"/>
                  </p:stCondLst>
                  <p:endCondLst>
                    <p:cond evt="onStopAudio" delay="0">
                      <p:tgtEl>
                        <p:sldTgt/>
                      </p:tgtEl>
                    </p:cond>
                  </p:endCondLst>
                </p:cTn>
                <p:tgtEl>
                  <p:spTgt spid="11"/>
                </p:tgtEl>
              </p:cMediaNode>
            </p:audio>
          </p:childTnLst>
        </p:cTn>
      </p:par>
    </p:tnLst>
    <p:bldLst>
      <p:bldP spid="14" grpId="0"/>
      <p:bldP spid="15" grpId="0" animBg="1"/>
      <p:bldP spid="16" grpId="0" bldLvl="0" animBg="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55"/>
          <p:cNvSpPr/>
          <p:nvPr/>
        </p:nvSpPr>
        <p:spPr>
          <a:xfrm>
            <a:off x="2460770" y="2228868"/>
            <a:ext cx="7487857" cy="624069"/>
          </a:xfrm>
          <a:prstGeom prst="roundRect">
            <a:avLst/>
          </a:prstGeom>
          <a:solidFill>
            <a:schemeClr val="tx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57" name="TextBox 3"/>
          <p:cNvSpPr txBox="1"/>
          <p:nvPr/>
        </p:nvSpPr>
        <p:spPr>
          <a:xfrm>
            <a:off x="3887609" y="932723"/>
            <a:ext cx="4384830" cy="738652"/>
          </a:xfrm>
          <a:prstGeom prst="rect">
            <a:avLst/>
          </a:prstGeom>
          <a:noFill/>
        </p:spPr>
        <p:txBody>
          <a:bodyPr wrap="none" lIns="121908" tIns="60954" rIns="121908" bIns="60954" rtlCol="0">
            <a:spAutoFit/>
          </a:bodyPr>
          <a:lstStyle/>
          <a:p>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目录</a:t>
            </a: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rPr>
              <a:t>/CONTENTS</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4"/>
          <p:cNvSpPr txBox="1"/>
          <p:nvPr/>
        </p:nvSpPr>
        <p:spPr>
          <a:xfrm>
            <a:off x="3461167" y="2307581"/>
            <a:ext cx="4860101"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添加目录一标题 </a:t>
            </a:r>
            <a:r>
              <a:rPr lang="en-US" altLang="zh-CN" sz="1500" dirty="0">
                <a:solidFill>
                  <a:schemeClr val="bg1"/>
                </a:solidFill>
                <a:latin typeface="微软雅黑" panose="020B0503020204020204" pitchFamily="34" charset="-122"/>
                <a:ea typeface="微软雅黑" panose="020B0503020204020204" pitchFamily="34" charset="-122"/>
              </a:rPr>
              <a:t>ADD DIRECTORY ONE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2460770" y="3188974"/>
            <a:ext cx="7487857" cy="624069"/>
          </a:xfrm>
          <a:prstGeom prst="roundRect">
            <a:avLst/>
          </a:pr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0" name="TextBox 6"/>
          <p:cNvSpPr txBox="1"/>
          <p:nvPr/>
        </p:nvSpPr>
        <p:spPr>
          <a:xfrm>
            <a:off x="3461166" y="3267688"/>
            <a:ext cx="4902842"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添加目录二标题 </a:t>
            </a:r>
            <a:r>
              <a:rPr lang="en-US" altLang="zh-CN" sz="1500" dirty="0">
                <a:solidFill>
                  <a:schemeClr val="bg1"/>
                </a:solidFill>
                <a:latin typeface="微软雅黑" panose="020B0503020204020204" pitchFamily="34" charset="-122"/>
                <a:ea typeface="微软雅黑" panose="020B0503020204020204" pitchFamily="34" charset="-122"/>
              </a:rPr>
              <a:t>ADD DIRECTORY TWO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2460770" y="4149081"/>
            <a:ext cx="7487857" cy="624069"/>
          </a:xfrm>
          <a:prstGeom prst="roundRect">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2" name="TextBox 8"/>
          <p:cNvSpPr txBox="1"/>
          <p:nvPr/>
        </p:nvSpPr>
        <p:spPr>
          <a:xfrm>
            <a:off x="3461167" y="4227795"/>
            <a:ext cx="5028927"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添加目录三标题 </a:t>
            </a:r>
            <a:r>
              <a:rPr lang="en-US" altLang="zh-CN" sz="1500" dirty="0">
                <a:solidFill>
                  <a:schemeClr val="bg1"/>
                </a:solidFill>
                <a:latin typeface="微软雅黑" panose="020B0503020204020204" pitchFamily="34" charset="-122"/>
                <a:ea typeface="微软雅黑" panose="020B0503020204020204" pitchFamily="34" charset="-122"/>
              </a:rPr>
              <a:t>ADD DIRECTORY THREE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2460770" y="5109188"/>
            <a:ext cx="7487857" cy="624069"/>
          </a:xfrm>
          <a:prstGeom prst="roundRect">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dirty="0">
              <a:solidFill>
                <a:schemeClr val="bg1"/>
              </a:solidFill>
            </a:endParaRPr>
          </a:p>
        </p:txBody>
      </p:sp>
      <p:sp>
        <p:nvSpPr>
          <p:cNvPr id="64" name="TextBox 10"/>
          <p:cNvSpPr txBox="1"/>
          <p:nvPr/>
        </p:nvSpPr>
        <p:spPr>
          <a:xfrm>
            <a:off x="3461167" y="5187901"/>
            <a:ext cx="4966953" cy="451405"/>
          </a:xfrm>
          <a:prstGeom prst="rect">
            <a:avLst/>
          </a:prstGeom>
          <a:noFill/>
        </p:spPr>
        <p:txBody>
          <a:bodyPr wrap="none" lIns="121908" tIns="60954" rIns="121908" bIns="60954"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添加目录四标题 </a:t>
            </a:r>
            <a:r>
              <a:rPr lang="en-US" altLang="zh-CN" sz="1500" dirty="0">
                <a:solidFill>
                  <a:schemeClr val="bg1"/>
                </a:solidFill>
                <a:latin typeface="微软雅黑" panose="020B0503020204020204" pitchFamily="34" charset="-122"/>
                <a:ea typeface="微软雅黑" panose="020B0503020204020204" pitchFamily="34" charset="-122"/>
              </a:rPr>
              <a:t>ADD DIRECTORY FOUR TITLES</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2928372" y="4214894"/>
            <a:ext cx="492379" cy="492443"/>
            <a:chOff x="2186444" y="3089162"/>
            <a:chExt cx="369332" cy="369332"/>
          </a:xfrm>
        </p:grpSpPr>
        <p:sp>
          <p:nvSpPr>
            <p:cNvPr id="66" name="椭圆 65"/>
            <p:cNvSpPr/>
            <p:nvPr/>
          </p:nvSpPr>
          <p:spPr>
            <a:xfrm>
              <a:off x="2186444" y="3089162"/>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67" name="Picture 2" descr="F:\1-原创素材\4_ks02\PPT\PPT-0_小图标\055.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33057" y="3139201"/>
              <a:ext cx="276809" cy="23447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8" name="组合 67"/>
          <p:cNvGrpSpPr/>
          <p:nvPr/>
        </p:nvGrpSpPr>
        <p:grpSpPr>
          <a:xfrm>
            <a:off x="2928372" y="3254787"/>
            <a:ext cx="492379" cy="492443"/>
            <a:chOff x="2186444" y="2369082"/>
            <a:chExt cx="369332" cy="369332"/>
          </a:xfrm>
        </p:grpSpPr>
        <p:sp>
          <p:nvSpPr>
            <p:cNvPr id="69" name="椭圆 68"/>
            <p:cNvSpPr/>
            <p:nvPr/>
          </p:nvSpPr>
          <p:spPr>
            <a:xfrm>
              <a:off x="2186444" y="2369082"/>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0" name="Picture 3" descr="F:\1-原创素材\4_ks02\PPT\PPT-0_小图标\026.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26002" y="2406976"/>
              <a:ext cx="277514" cy="3116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1" name="组合 70"/>
          <p:cNvGrpSpPr/>
          <p:nvPr/>
        </p:nvGrpSpPr>
        <p:grpSpPr>
          <a:xfrm>
            <a:off x="2928372" y="5181410"/>
            <a:ext cx="492379" cy="492443"/>
            <a:chOff x="2186444" y="3814049"/>
            <a:chExt cx="369332" cy="369332"/>
          </a:xfrm>
        </p:grpSpPr>
        <p:sp>
          <p:nvSpPr>
            <p:cNvPr id="72" name="椭圆 71"/>
            <p:cNvSpPr/>
            <p:nvPr/>
          </p:nvSpPr>
          <p:spPr>
            <a:xfrm>
              <a:off x="2186444" y="3814049"/>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3" name="Picture 4" descr="F:\1-原创素材\4_ks02\PPT\PPT-0_小图标\023.pn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l="23381" t="14145" r="24896" b="11581"/>
            <a:stretch>
              <a:fillRect/>
            </a:stretch>
          </p:blipFill>
          <p:spPr bwMode="auto">
            <a:xfrm>
              <a:off x="2272335" y="3867576"/>
              <a:ext cx="207688" cy="29577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4" name="组合 73"/>
          <p:cNvGrpSpPr/>
          <p:nvPr/>
        </p:nvGrpSpPr>
        <p:grpSpPr>
          <a:xfrm>
            <a:off x="2928372" y="2307581"/>
            <a:ext cx="492379" cy="492443"/>
            <a:chOff x="2186444" y="1658677"/>
            <a:chExt cx="369332" cy="369332"/>
          </a:xfrm>
        </p:grpSpPr>
        <p:sp>
          <p:nvSpPr>
            <p:cNvPr id="75" name="椭圆 74"/>
            <p:cNvSpPr/>
            <p:nvPr/>
          </p:nvSpPr>
          <p:spPr>
            <a:xfrm>
              <a:off x="2186444" y="1658677"/>
              <a:ext cx="369332" cy="369332"/>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76" name="Picture 5" descr="F:\1-原创素材\4_ks02\PPT\PPT-0_小图标\021.png"/>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33057" y="1714667"/>
              <a:ext cx="270459" cy="233136"/>
            </a:xfrm>
            <a:prstGeom prst="rect">
              <a:avLst/>
            </a:prstGeom>
            <a:noFill/>
            <a:extLst>
              <a:ext uri="{909E8E84-426E-40DD-AFC4-6F175D3DCCD1}">
                <a14:hiddenFill xmlns:a14="http://schemas.microsoft.com/office/drawing/2010/main">
                  <a:solidFill>
                    <a:srgbClr val="FFFFFF"/>
                  </a:solidFill>
                </a14:hiddenFill>
              </a:ext>
            </a:extLst>
          </p:spPr>
        </p:pic>
      </p:grpSp>
      <p:pic>
        <p:nvPicPr>
          <p:cNvPr id="78" name="图片 7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3528" y="35503"/>
            <a:ext cx="3256407" cy="23547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500" fill="hold"/>
                                        <p:tgtEl>
                                          <p:spTgt spid="78"/>
                                        </p:tgtEl>
                                        <p:attrNameLst>
                                          <p:attrName>ppt_w</p:attrName>
                                        </p:attrNameLst>
                                      </p:cBhvr>
                                      <p:tavLst>
                                        <p:tav tm="0">
                                          <p:val>
                                            <p:fltVal val="0"/>
                                          </p:val>
                                        </p:tav>
                                        <p:tav tm="100000">
                                          <p:val>
                                            <p:strVal val="#ppt_w"/>
                                          </p:val>
                                        </p:tav>
                                      </p:tavLst>
                                    </p:anim>
                                    <p:anim calcmode="lin" valueType="num">
                                      <p:cBhvr>
                                        <p:cTn id="8" dur="500" fill="hold"/>
                                        <p:tgtEl>
                                          <p:spTgt spid="78"/>
                                        </p:tgtEl>
                                        <p:attrNameLst>
                                          <p:attrName>ppt_h</p:attrName>
                                        </p:attrNameLst>
                                      </p:cBhvr>
                                      <p:tavLst>
                                        <p:tav tm="0">
                                          <p:val>
                                            <p:fltVal val="0"/>
                                          </p:val>
                                        </p:tav>
                                        <p:tav tm="100000">
                                          <p:val>
                                            <p:strVal val="#ppt_h"/>
                                          </p:val>
                                        </p:tav>
                                      </p:tavLst>
                                    </p:anim>
                                    <p:animEffect transition="in" filter="fade">
                                      <p:cBhvr>
                                        <p:cTn id="9" dur="500"/>
                                        <p:tgtEl>
                                          <p:spTgt spid="78"/>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1000"/>
                                        <p:tgtEl>
                                          <p:spTgt spid="57"/>
                                        </p:tgtEl>
                                      </p:cBhvr>
                                    </p:animEffect>
                                    <p:anim calcmode="lin" valueType="num">
                                      <p:cBhvr>
                                        <p:cTn id="14" dur="1000" fill="hold"/>
                                        <p:tgtEl>
                                          <p:spTgt spid="57"/>
                                        </p:tgtEl>
                                        <p:attrNameLst>
                                          <p:attrName>ppt_x</p:attrName>
                                        </p:attrNameLst>
                                      </p:cBhvr>
                                      <p:tavLst>
                                        <p:tav tm="0">
                                          <p:val>
                                            <p:strVal val="#ppt_x"/>
                                          </p:val>
                                        </p:tav>
                                        <p:tav tm="100000">
                                          <p:val>
                                            <p:strVal val="#ppt_x"/>
                                          </p:val>
                                        </p:tav>
                                      </p:tavLst>
                                    </p:anim>
                                    <p:anim calcmode="lin" valueType="num">
                                      <p:cBhvr>
                                        <p:cTn id="15" dur="1000" fill="hold"/>
                                        <p:tgtEl>
                                          <p:spTgt spid="57"/>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3" name="dou.wav"/>
                                        </p:tgtEl>
                                      </p:cMediaNode>
                                    </p:audio>
                                  </p:subTnLst>
                                </p:cTn>
                              </p:par>
                              <p:par>
                                <p:cTn id="16" presetID="16" presetClass="entr" presetSubtype="37" fill="hold" grpId="0" nodeType="withEffect">
                                  <p:stCondLst>
                                    <p:cond delay="1000"/>
                                  </p:stCondLst>
                                  <p:childTnLst>
                                    <p:set>
                                      <p:cBhvr>
                                        <p:cTn id="17" dur="1" fill="hold">
                                          <p:stCondLst>
                                            <p:cond delay="0"/>
                                          </p:stCondLst>
                                        </p:cTn>
                                        <p:tgtEl>
                                          <p:spTgt spid="56"/>
                                        </p:tgtEl>
                                        <p:attrNameLst>
                                          <p:attrName>style.visibility</p:attrName>
                                        </p:attrNameLst>
                                      </p:cBhvr>
                                      <p:to>
                                        <p:strVal val="visible"/>
                                      </p:to>
                                    </p:set>
                                    <p:animEffect transition="in" filter="barn(outVertical)">
                                      <p:cBhvr>
                                        <p:cTn id="18" dur="500"/>
                                        <p:tgtEl>
                                          <p:spTgt spid="56"/>
                                        </p:tgtEl>
                                      </p:cBhvr>
                                    </p:animEffect>
                                  </p:childTnLst>
                                </p:cTn>
                              </p:par>
                              <p:par>
                                <p:cTn id="19" presetID="53" presetClass="entr" presetSubtype="16" fill="hold" nodeType="withEffect">
                                  <p:stCondLst>
                                    <p:cond delay="1250"/>
                                  </p:stCondLst>
                                  <p:childTnLst>
                                    <p:set>
                                      <p:cBhvr>
                                        <p:cTn id="20" dur="1" fill="hold">
                                          <p:stCondLst>
                                            <p:cond delay="0"/>
                                          </p:stCondLst>
                                        </p:cTn>
                                        <p:tgtEl>
                                          <p:spTgt spid="74"/>
                                        </p:tgtEl>
                                        <p:attrNameLst>
                                          <p:attrName>style.visibility</p:attrName>
                                        </p:attrNameLst>
                                      </p:cBhvr>
                                      <p:to>
                                        <p:strVal val="visible"/>
                                      </p:to>
                                    </p:set>
                                    <p:anim calcmode="lin" valueType="num">
                                      <p:cBhvr>
                                        <p:cTn id="21" dur="1000" fill="hold"/>
                                        <p:tgtEl>
                                          <p:spTgt spid="74"/>
                                        </p:tgtEl>
                                        <p:attrNameLst>
                                          <p:attrName>ppt_w</p:attrName>
                                        </p:attrNameLst>
                                      </p:cBhvr>
                                      <p:tavLst>
                                        <p:tav tm="0">
                                          <p:val>
                                            <p:fltVal val="0"/>
                                          </p:val>
                                        </p:tav>
                                        <p:tav tm="100000">
                                          <p:val>
                                            <p:strVal val="#ppt_w"/>
                                          </p:val>
                                        </p:tav>
                                      </p:tavLst>
                                    </p:anim>
                                    <p:anim calcmode="lin" valueType="num">
                                      <p:cBhvr>
                                        <p:cTn id="22" dur="1000" fill="hold"/>
                                        <p:tgtEl>
                                          <p:spTgt spid="74"/>
                                        </p:tgtEl>
                                        <p:attrNameLst>
                                          <p:attrName>ppt_h</p:attrName>
                                        </p:attrNameLst>
                                      </p:cBhvr>
                                      <p:tavLst>
                                        <p:tav tm="0">
                                          <p:val>
                                            <p:fltVal val="0"/>
                                          </p:val>
                                        </p:tav>
                                        <p:tav tm="100000">
                                          <p:val>
                                            <p:strVal val="#ppt_h"/>
                                          </p:val>
                                        </p:tav>
                                      </p:tavLst>
                                    </p:anim>
                                    <p:animEffect transition="in" filter="fade">
                                      <p:cBhvr>
                                        <p:cTn id="23" dur="1000"/>
                                        <p:tgtEl>
                                          <p:spTgt spid="74"/>
                                        </p:tgtEl>
                                      </p:cBhvr>
                                    </p:animEffect>
                                  </p:childTnLst>
                                </p:cTn>
                              </p:par>
                              <p:par>
                                <p:cTn id="24" presetID="22" presetClass="entr" presetSubtype="8" fill="hold" grpId="0" nodeType="withEffect">
                                  <p:stCondLst>
                                    <p:cond delay="150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par>
                                <p:cTn id="27" presetID="16" presetClass="entr" presetSubtype="37" fill="hold" grpId="0" nodeType="withEffect">
                                  <p:stCondLst>
                                    <p:cond delay="1750"/>
                                  </p:stCondLst>
                                  <p:childTnLst>
                                    <p:set>
                                      <p:cBhvr>
                                        <p:cTn id="28" dur="1" fill="hold">
                                          <p:stCondLst>
                                            <p:cond delay="0"/>
                                          </p:stCondLst>
                                        </p:cTn>
                                        <p:tgtEl>
                                          <p:spTgt spid="59"/>
                                        </p:tgtEl>
                                        <p:attrNameLst>
                                          <p:attrName>style.visibility</p:attrName>
                                        </p:attrNameLst>
                                      </p:cBhvr>
                                      <p:to>
                                        <p:strVal val="visible"/>
                                      </p:to>
                                    </p:set>
                                    <p:animEffect transition="in" filter="barn(outVertical)">
                                      <p:cBhvr>
                                        <p:cTn id="29" dur="500"/>
                                        <p:tgtEl>
                                          <p:spTgt spid="59"/>
                                        </p:tgtEl>
                                      </p:cBhvr>
                                    </p:animEffect>
                                  </p:childTnLst>
                                </p:cTn>
                              </p:par>
                              <p:par>
                                <p:cTn id="30" presetID="53" presetClass="entr" presetSubtype="16" fill="hold" nodeType="withEffect">
                                  <p:stCondLst>
                                    <p:cond delay="20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1000" fill="hold"/>
                                        <p:tgtEl>
                                          <p:spTgt spid="68"/>
                                        </p:tgtEl>
                                        <p:attrNameLst>
                                          <p:attrName>ppt_w</p:attrName>
                                        </p:attrNameLst>
                                      </p:cBhvr>
                                      <p:tavLst>
                                        <p:tav tm="0">
                                          <p:val>
                                            <p:fltVal val="0"/>
                                          </p:val>
                                        </p:tav>
                                        <p:tav tm="100000">
                                          <p:val>
                                            <p:strVal val="#ppt_w"/>
                                          </p:val>
                                        </p:tav>
                                      </p:tavLst>
                                    </p:anim>
                                    <p:anim calcmode="lin" valueType="num">
                                      <p:cBhvr>
                                        <p:cTn id="33" dur="1000" fill="hold"/>
                                        <p:tgtEl>
                                          <p:spTgt spid="68"/>
                                        </p:tgtEl>
                                        <p:attrNameLst>
                                          <p:attrName>ppt_h</p:attrName>
                                        </p:attrNameLst>
                                      </p:cBhvr>
                                      <p:tavLst>
                                        <p:tav tm="0">
                                          <p:val>
                                            <p:fltVal val="0"/>
                                          </p:val>
                                        </p:tav>
                                        <p:tav tm="100000">
                                          <p:val>
                                            <p:strVal val="#ppt_h"/>
                                          </p:val>
                                        </p:tav>
                                      </p:tavLst>
                                    </p:anim>
                                    <p:animEffect transition="in" filter="fade">
                                      <p:cBhvr>
                                        <p:cTn id="34" dur="1000"/>
                                        <p:tgtEl>
                                          <p:spTgt spid="68"/>
                                        </p:tgtEl>
                                      </p:cBhvr>
                                    </p:animEffect>
                                  </p:childTnLst>
                                </p:cTn>
                              </p:par>
                              <p:par>
                                <p:cTn id="35" presetID="22" presetClass="entr" presetSubtype="8" fill="hold" grpId="0" nodeType="withEffect">
                                  <p:stCondLst>
                                    <p:cond delay="2250"/>
                                  </p:stCondLst>
                                  <p:childTnLst>
                                    <p:set>
                                      <p:cBhvr>
                                        <p:cTn id="36" dur="1" fill="hold">
                                          <p:stCondLst>
                                            <p:cond delay="0"/>
                                          </p:stCondLst>
                                        </p:cTn>
                                        <p:tgtEl>
                                          <p:spTgt spid="60"/>
                                        </p:tgtEl>
                                        <p:attrNameLst>
                                          <p:attrName>style.visibility</p:attrName>
                                        </p:attrNameLst>
                                      </p:cBhvr>
                                      <p:to>
                                        <p:strVal val="visible"/>
                                      </p:to>
                                    </p:set>
                                    <p:animEffect transition="in" filter="wipe(left)">
                                      <p:cBhvr>
                                        <p:cTn id="37" dur="500"/>
                                        <p:tgtEl>
                                          <p:spTgt spid="60"/>
                                        </p:tgtEl>
                                      </p:cBhvr>
                                    </p:animEffect>
                                  </p:childTnLst>
                                </p:cTn>
                              </p:par>
                              <p:par>
                                <p:cTn id="38" presetID="16" presetClass="entr" presetSubtype="37" fill="hold" grpId="0" nodeType="withEffect">
                                  <p:stCondLst>
                                    <p:cond delay="2500"/>
                                  </p:stCondLst>
                                  <p:childTnLst>
                                    <p:set>
                                      <p:cBhvr>
                                        <p:cTn id="39" dur="1" fill="hold">
                                          <p:stCondLst>
                                            <p:cond delay="0"/>
                                          </p:stCondLst>
                                        </p:cTn>
                                        <p:tgtEl>
                                          <p:spTgt spid="61"/>
                                        </p:tgtEl>
                                        <p:attrNameLst>
                                          <p:attrName>style.visibility</p:attrName>
                                        </p:attrNameLst>
                                      </p:cBhvr>
                                      <p:to>
                                        <p:strVal val="visible"/>
                                      </p:to>
                                    </p:set>
                                    <p:animEffect transition="in" filter="barn(outVertical)">
                                      <p:cBhvr>
                                        <p:cTn id="40" dur="500"/>
                                        <p:tgtEl>
                                          <p:spTgt spid="61"/>
                                        </p:tgtEl>
                                      </p:cBhvr>
                                    </p:animEffect>
                                  </p:childTnLst>
                                </p:cTn>
                              </p:par>
                              <p:par>
                                <p:cTn id="41" presetID="53" presetClass="entr" presetSubtype="16" fill="hold" nodeType="withEffect">
                                  <p:stCondLst>
                                    <p:cond delay="2750"/>
                                  </p:stCondLst>
                                  <p:childTnLst>
                                    <p:set>
                                      <p:cBhvr>
                                        <p:cTn id="42" dur="1" fill="hold">
                                          <p:stCondLst>
                                            <p:cond delay="0"/>
                                          </p:stCondLst>
                                        </p:cTn>
                                        <p:tgtEl>
                                          <p:spTgt spid="65"/>
                                        </p:tgtEl>
                                        <p:attrNameLst>
                                          <p:attrName>style.visibility</p:attrName>
                                        </p:attrNameLst>
                                      </p:cBhvr>
                                      <p:to>
                                        <p:strVal val="visible"/>
                                      </p:to>
                                    </p:set>
                                    <p:anim calcmode="lin" valueType="num">
                                      <p:cBhvr>
                                        <p:cTn id="43" dur="1000" fill="hold"/>
                                        <p:tgtEl>
                                          <p:spTgt spid="65"/>
                                        </p:tgtEl>
                                        <p:attrNameLst>
                                          <p:attrName>ppt_w</p:attrName>
                                        </p:attrNameLst>
                                      </p:cBhvr>
                                      <p:tavLst>
                                        <p:tav tm="0">
                                          <p:val>
                                            <p:fltVal val="0"/>
                                          </p:val>
                                        </p:tav>
                                        <p:tav tm="100000">
                                          <p:val>
                                            <p:strVal val="#ppt_w"/>
                                          </p:val>
                                        </p:tav>
                                      </p:tavLst>
                                    </p:anim>
                                    <p:anim calcmode="lin" valueType="num">
                                      <p:cBhvr>
                                        <p:cTn id="44" dur="1000" fill="hold"/>
                                        <p:tgtEl>
                                          <p:spTgt spid="65"/>
                                        </p:tgtEl>
                                        <p:attrNameLst>
                                          <p:attrName>ppt_h</p:attrName>
                                        </p:attrNameLst>
                                      </p:cBhvr>
                                      <p:tavLst>
                                        <p:tav tm="0">
                                          <p:val>
                                            <p:fltVal val="0"/>
                                          </p:val>
                                        </p:tav>
                                        <p:tav tm="100000">
                                          <p:val>
                                            <p:strVal val="#ppt_h"/>
                                          </p:val>
                                        </p:tav>
                                      </p:tavLst>
                                    </p:anim>
                                    <p:animEffect transition="in" filter="fade">
                                      <p:cBhvr>
                                        <p:cTn id="45" dur="1000"/>
                                        <p:tgtEl>
                                          <p:spTgt spid="65"/>
                                        </p:tgtEl>
                                      </p:cBhvr>
                                    </p:animEffect>
                                  </p:childTnLst>
                                </p:cTn>
                              </p:par>
                              <p:par>
                                <p:cTn id="46" presetID="22" presetClass="entr" presetSubtype="8" fill="hold" grpId="0" nodeType="withEffect">
                                  <p:stCondLst>
                                    <p:cond delay="300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16" presetClass="entr" presetSubtype="37" fill="hold" grpId="0" nodeType="withEffect">
                                  <p:stCondLst>
                                    <p:cond delay="3250"/>
                                  </p:stCondLst>
                                  <p:childTnLst>
                                    <p:set>
                                      <p:cBhvr>
                                        <p:cTn id="50" dur="1" fill="hold">
                                          <p:stCondLst>
                                            <p:cond delay="0"/>
                                          </p:stCondLst>
                                        </p:cTn>
                                        <p:tgtEl>
                                          <p:spTgt spid="63"/>
                                        </p:tgtEl>
                                        <p:attrNameLst>
                                          <p:attrName>style.visibility</p:attrName>
                                        </p:attrNameLst>
                                      </p:cBhvr>
                                      <p:to>
                                        <p:strVal val="visible"/>
                                      </p:to>
                                    </p:set>
                                    <p:animEffect transition="in" filter="barn(outVertical)">
                                      <p:cBhvr>
                                        <p:cTn id="51" dur="500"/>
                                        <p:tgtEl>
                                          <p:spTgt spid="63"/>
                                        </p:tgtEl>
                                      </p:cBhvr>
                                    </p:animEffect>
                                  </p:childTnLst>
                                </p:cTn>
                              </p:par>
                              <p:par>
                                <p:cTn id="52" presetID="53" presetClass="entr" presetSubtype="16" fill="hold" nodeType="withEffect">
                                  <p:stCondLst>
                                    <p:cond delay="3500"/>
                                  </p:stCondLst>
                                  <p:childTnLst>
                                    <p:set>
                                      <p:cBhvr>
                                        <p:cTn id="53" dur="1" fill="hold">
                                          <p:stCondLst>
                                            <p:cond delay="0"/>
                                          </p:stCondLst>
                                        </p:cTn>
                                        <p:tgtEl>
                                          <p:spTgt spid="71"/>
                                        </p:tgtEl>
                                        <p:attrNameLst>
                                          <p:attrName>style.visibility</p:attrName>
                                        </p:attrNameLst>
                                      </p:cBhvr>
                                      <p:to>
                                        <p:strVal val="visible"/>
                                      </p:to>
                                    </p:set>
                                    <p:anim calcmode="lin" valueType="num">
                                      <p:cBhvr>
                                        <p:cTn id="54" dur="1000" fill="hold"/>
                                        <p:tgtEl>
                                          <p:spTgt spid="71"/>
                                        </p:tgtEl>
                                        <p:attrNameLst>
                                          <p:attrName>ppt_w</p:attrName>
                                        </p:attrNameLst>
                                      </p:cBhvr>
                                      <p:tavLst>
                                        <p:tav tm="0">
                                          <p:val>
                                            <p:fltVal val="0"/>
                                          </p:val>
                                        </p:tav>
                                        <p:tav tm="100000">
                                          <p:val>
                                            <p:strVal val="#ppt_w"/>
                                          </p:val>
                                        </p:tav>
                                      </p:tavLst>
                                    </p:anim>
                                    <p:anim calcmode="lin" valueType="num">
                                      <p:cBhvr>
                                        <p:cTn id="55" dur="1000" fill="hold"/>
                                        <p:tgtEl>
                                          <p:spTgt spid="71"/>
                                        </p:tgtEl>
                                        <p:attrNameLst>
                                          <p:attrName>ppt_h</p:attrName>
                                        </p:attrNameLst>
                                      </p:cBhvr>
                                      <p:tavLst>
                                        <p:tav tm="0">
                                          <p:val>
                                            <p:fltVal val="0"/>
                                          </p:val>
                                        </p:tav>
                                        <p:tav tm="100000">
                                          <p:val>
                                            <p:strVal val="#ppt_h"/>
                                          </p:val>
                                        </p:tav>
                                      </p:tavLst>
                                    </p:anim>
                                    <p:animEffect transition="in" filter="fade">
                                      <p:cBhvr>
                                        <p:cTn id="56" dur="1000"/>
                                        <p:tgtEl>
                                          <p:spTgt spid="71"/>
                                        </p:tgtEl>
                                      </p:cBhvr>
                                    </p:animEffect>
                                  </p:childTnLst>
                                </p:cTn>
                              </p:par>
                              <p:par>
                                <p:cTn id="57" presetID="22" presetClass="entr" presetSubtype="8" fill="hold" grpId="0" nodeType="withEffect">
                                  <p:stCondLst>
                                    <p:cond delay="375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par>
                                <p:cTn id="60" presetID="26" presetClass="emph" presetSubtype="0" fill="hold" grpId="1" nodeType="withEffect">
                                  <p:stCondLst>
                                    <p:cond delay="4500"/>
                                  </p:stCondLst>
                                  <p:childTnLst>
                                    <p:animEffect transition="out" filter="fade">
                                      <p:cBhvr>
                                        <p:cTn id="61" dur="500" tmFilter="0, 0; .2, .5; .8, .5; 1, 0"/>
                                        <p:tgtEl>
                                          <p:spTgt spid="56"/>
                                        </p:tgtEl>
                                      </p:cBhvr>
                                    </p:animEffect>
                                    <p:animScale>
                                      <p:cBhvr>
                                        <p:cTn id="62" dur="250" autoRev="1" fill="hold"/>
                                        <p:tgtEl>
                                          <p:spTgt spid="56"/>
                                        </p:tgtEl>
                                      </p:cBhvr>
                                      <p:by x="105000" y="105000"/>
                                    </p:animScale>
                                  </p:childTnLst>
                                </p:cTn>
                              </p:par>
                              <p:par>
                                <p:cTn id="63" presetID="26" presetClass="emph" presetSubtype="0" fill="hold" grpId="1" nodeType="withEffect">
                                  <p:stCondLst>
                                    <p:cond delay="5000"/>
                                  </p:stCondLst>
                                  <p:childTnLst>
                                    <p:animEffect transition="out" filter="fade">
                                      <p:cBhvr>
                                        <p:cTn id="64" dur="500" tmFilter="0, 0; .2, .5; .8, .5; 1, 0"/>
                                        <p:tgtEl>
                                          <p:spTgt spid="59"/>
                                        </p:tgtEl>
                                      </p:cBhvr>
                                    </p:animEffect>
                                    <p:animScale>
                                      <p:cBhvr>
                                        <p:cTn id="65" dur="250" autoRev="1" fill="hold"/>
                                        <p:tgtEl>
                                          <p:spTgt spid="59"/>
                                        </p:tgtEl>
                                      </p:cBhvr>
                                      <p:by x="105000" y="105000"/>
                                    </p:animScale>
                                  </p:childTnLst>
                                </p:cTn>
                              </p:par>
                              <p:par>
                                <p:cTn id="66" presetID="26" presetClass="emph" presetSubtype="0" fill="hold" grpId="1" nodeType="withEffect">
                                  <p:stCondLst>
                                    <p:cond delay="5500"/>
                                  </p:stCondLst>
                                  <p:childTnLst>
                                    <p:animEffect transition="out" filter="fade">
                                      <p:cBhvr>
                                        <p:cTn id="67" dur="500" tmFilter="0, 0; .2, .5; .8, .5; 1, 0"/>
                                        <p:tgtEl>
                                          <p:spTgt spid="61"/>
                                        </p:tgtEl>
                                      </p:cBhvr>
                                    </p:animEffect>
                                    <p:animScale>
                                      <p:cBhvr>
                                        <p:cTn id="68" dur="250" autoRev="1" fill="hold"/>
                                        <p:tgtEl>
                                          <p:spTgt spid="61"/>
                                        </p:tgtEl>
                                      </p:cBhvr>
                                      <p:by x="105000" y="105000"/>
                                    </p:animScale>
                                  </p:childTnLst>
                                </p:cTn>
                              </p:par>
                              <p:par>
                                <p:cTn id="69" presetID="26" presetClass="emph" presetSubtype="0" fill="hold" grpId="1" nodeType="withEffect">
                                  <p:stCondLst>
                                    <p:cond delay="6000"/>
                                  </p:stCondLst>
                                  <p:childTnLst>
                                    <p:animEffect transition="out" filter="fade">
                                      <p:cBhvr>
                                        <p:cTn id="70" dur="500" tmFilter="0, 0; .2, .5; .8, .5; 1, 0"/>
                                        <p:tgtEl>
                                          <p:spTgt spid="63"/>
                                        </p:tgtEl>
                                      </p:cBhvr>
                                    </p:animEffect>
                                    <p:animScale>
                                      <p:cBhvr>
                                        <p:cTn id="71" dur="250" autoRev="1" fill="hold"/>
                                        <p:tgtEl>
                                          <p:spTgt spid="6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p:bldP spid="58" grpId="0"/>
      <p:bldP spid="59" grpId="0" animBg="1"/>
      <p:bldP spid="59" grpId="1" animBg="1"/>
      <p:bldP spid="60" grpId="0"/>
      <p:bldP spid="61" grpId="0" animBg="1"/>
      <p:bldP spid="61" grpId="1" animBg="1"/>
      <p:bldP spid="62" grpId="0"/>
      <p:bldP spid="63" grpId="0" animBg="1"/>
      <p:bldP spid="63" grpId="1" animBg="1"/>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a:solidFill>
                  <a:schemeClr val="accent1"/>
                </a:solidFill>
                <a:latin typeface="Impact MT Std" panose="020B0806030902050204" pitchFamily="34" charset="0"/>
                <a:ea typeface="微软雅黑" panose="020B0503020204020204" pitchFamily="34" charset="-122"/>
              </a:rPr>
              <a:t>01</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94237" y="2307667"/>
            <a:ext cx="4785192" cy="4581936"/>
            <a:chOff x="3513680" y="1931126"/>
            <a:chExt cx="5164640" cy="4944623"/>
          </a:xfrm>
        </p:grpSpPr>
        <p:pic>
          <p:nvPicPr>
            <p:cNvPr id="3" name="Picture 2" descr="E:\lizzy\PPT-by lizzy\自制PNG\iphone5-b.png"/>
            <p:cNvPicPr>
              <a:picLocks noChangeAspect="1" noChangeArrowheads="1"/>
            </p:cNvPicPr>
            <p:nvPr/>
          </p:nvPicPr>
          <p:blipFill rotWithShape="1">
            <a:blip r:embed="rId3" cstate="print"/>
            <a:srcRect/>
            <a:stretch>
              <a:fillRect/>
            </a:stretch>
          </p:blipFill>
          <p:spPr bwMode="auto">
            <a:xfrm>
              <a:off x="3513680" y="1931126"/>
              <a:ext cx="5164640" cy="4926874"/>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4405360" y="3112168"/>
              <a:ext cx="3276704" cy="3763581"/>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3412632" y="4222067"/>
            <a:ext cx="1500978" cy="1501173"/>
            <a:chOff x="3412282" y="4222065"/>
            <a:chExt cx="1501173" cy="1501173"/>
          </a:xfrm>
        </p:grpSpPr>
        <p:grpSp>
          <p:nvGrpSpPr>
            <p:cNvPr id="34" name="组合 33"/>
            <p:cNvGrpSpPr/>
            <p:nvPr/>
          </p:nvGrpSpPr>
          <p:grpSpPr>
            <a:xfrm>
              <a:off x="3412282" y="4222065"/>
              <a:ext cx="1501173" cy="1501173"/>
              <a:chOff x="3713898" y="1881408"/>
              <a:chExt cx="1911450" cy="1911450"/>
            </a:xfrm>
          </p:grpSpPr>
          <p:sp>
            <p:nvSpPr>
              <p:cNvPr id="35"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6" name="椭圆 35"/>
              <p:cNvSpPr/>
              <p:nvPr/>
            </p:nvSpPr>
            <p:spPr>
              <a:xfrm>
                <a:off x="3938459" y="2105969"/>
                <a:ext cx="1462328" cy="1462328"/>
              </a:xfrm>
              <a:prstGeom prst="ellipse">
                <a:avLst/>
              </a:prstGeom>
              <a:solidFill>
                <a:schemeClr val="accent1"/>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grpSp>
          <p:nvGrpSpPr>
            <p:cNvPr id="7" name="组合 6"/>
            <p:cNvGrpSpPr>
              <a:grpSpLocks noChangeAspect="1"/>
            </p:cNvGrpSpPr>
            <p:nvPr/>
          </p:nvGrpSpPr>
          <p:grpSpPr>
            <a:xfrm>
              <a:off x="3853764" y="4711558"/>
              <a:ext cx="645504" cy="494891"/>
              <a:chOff x="5611813" y="1835150"/>
              <a:chExt cx="285750" cy="219076"/>
            </a:xfrm>
            <a:solidFill>
              <a:schemeClr val="bg1"/>
            </a:solidFill>
          </p:grpSpPr>
          <p:sp>
            <p:nvSpPr>
              <p:cNvPr id="8"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9" name="Rectangle 58"/>
              <p:cNvSpPr>
                <a:spLocks noChangeArrowheads="1"/>
              </p:cNvSpPr>
              <p:nvPr/>
            </p:nvSpPr>
            <p:spPr bwMode="auto">
              <a:xfrm>
                <a:off x="5648326" y="1884363"/>
                <a:ext cx="41275" cy="139700"/>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0" name="Rectangle 59"/>
              <p:cNvSpPr>
                <a:spLocks noChangeArrowheads="1"/>
              </p:cNvSpPr>
              <p:nvPr/>
            </p:nvSpPr>
            <p:spPr bwMode="auto">
              <a:xfrm>
                <a:off x="5708651" y="1835150"/>
                <a:ext cx="41275" cy="1889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1" name="Rectangle 60"/>
              <p:cNvSpPr>
                <a:spLocks noChangeArrowheads="1"/>
              </p:cNvSpPr>
              <p:nvPr/>
            </p:nvSpPr>
            <p:spPr bwMode="auto">
              <a:xfrm>
                <a:off x="5768976" y="1895475"/>
                <a:ext cx="41275" cy="128588"/>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12" name="Rectangle 61"/>
              <p:cNvSpPr>
                <a:spLocks noChangeArrowheads="1"/>
              </p:cNvSpPr>
              <p:nvPr/>
            </p:nvSpPr>
            <p:spPr bwMode="auto">
              <a:xfrm>
                <a:off x="5829301" y="1936750"/>
                <a:ext cx="41275" cy="87313"/>
              </a:xfrm>
              <a:prstGeom prst="rect">
                <a:avLst/>
              </a:pr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sp>
        <p:nvSpPr>
          <p:cNvPr id="16" name="矩形 15"/>
          <p:cNvSpPr/>
          <p:nvPr/>
        </p:nvSpPr>
        <p:spPr>
          <a:xfrm>
            <a:off x="8422595" y="2110925"/>
            <a:ext cx="1595088" cy="430883"/>
          </a:xfrm>
          <a:prstGeom prst="rect">
            <a:avLst/>
          </a:prstGeom>
        </p:spPr>
        <p:txBody>
          <a:bodyPr wrap="none" lIns="91434" tIns="45718" rIns="91434" bIns="45718">
            <a:spAutoFit/>
          </a:bodyPr>
          <a:lstStyle/>
          <a:p>
            <a:r>
              <a:rPr lang="zh-CN" altLang="en-US" sz="2200" b="1" dirty="0">
                <a:solidFill>
                  <a:schemeClr val="tx1">
                    <a:lumMod val="75000"/>
                    <a:lumOff val="25000"/>
                  </a:schemeClr>
                </a:solidFill>
                <a:cs typeface="+mn-ea"/>
                <a:sym typeface="+mn-lt"/>
              </a:rPr>
              <a:t>执行的意愿</a:t>
            </a:r>
            <a:endParaRPr lang="en-US" altLang="zh-CN" sz="2200" b="1" dirty="0">
              <a:solidFill>
                <a:schemeClr val="tx1">
                  <a:lumMod val="75000"/>
                  <a:lumOff val="25000"/>
                </a:schemeClr>
              </a:solidFill>
              <a:cs typeface="+mn-ea"/>
              <a:sym typeface="+mn-lt"/>
            </a:endParaRPr>
          </a:p>
        </p:txBody>
      </p:sp>
      <p:sp>
        <p:nvSpPr>
          <p:cNvPr id="17" name="矩形 47"/>
          <p:cNvSpPr>
            <a:spLocks noChangeArrowheads="1"/>
          </p:cNvSpPr>
          <p:nvPr/>
        </p:nvSpPr>
        <p:spPr bwMode="auto">
          <a:xfrm>
            <a:off x="8422596" y="2562364"/>
            <a:ext cx="238460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3" name="矩形 22"/>
          <p:cNvSpPr/>
          <p:nvPr/>
        </p:nvSpPr>
        <p:spPr>
          <a:xfrm>
            <a:off x="8743082" y="4731491"/>
            <a:ext cx="1595088" cy="430883"/>
          </a:xfrm>
          <a:prstGeom prst="rect">
            <a:avLst/>
          </a:prstGeom>
        </p:spPr>
        <p:txBody>
          <a:bodyPr wrap="none" lIns="91434" tIns="45718" rIns="91434" bIns="45718">
            <a:spAutoFit/>
          </a:bodyPr>
          <a:lstStyle/>
          <a:p>
            <a:r>
              <a:rPr lang="zh-CN" altLang="en-US" sz="2200" b="1" dirty="0">
                <a:solidFill>
                  <a:schemeClr val="tx1">
                    <a:lumMod val="75000"/>
                    <a:lumOff val="25000"/>
                  </a:schemeClr>
                </a:solidFill>
                <a:cs typeface="+mn-ea"/>
                <a:sym typeface="+mn-lt"/>
              </a:rPr>
              <a:t>执行的程度</a:t>
            </a:r>
            <a:endParaRPr lang="en-US" altLang="zh-CN" sz="2200" b="1" dirty="0">
              <a:solidFill>
                <a:schemeClr val="tx1">
                  <a:lumMod val="75000"/>
                  <a:lumOff val="25000"/>
                </a:schemeClr>
              </a:solidFill>
              <a:cs typeface="+mn-ea"/>
              <a:sym typeface="+mn-lt"/>
            </a:endParaRPr>
          </a:p>
        </p:txBody>
      </p:sp>
      <p:sp>
        <p:nvSpPr>
          <p:cNvPr id="24" name="矩形 47"/>
          <p:cNvSpPr>
            <a:spLocks noChangeArrowheads="1"/>
          </p:cNvSpPr>
          <p:nvPr/>
        </p:nvSpPr>
        <p:spPr bwMode="auto">
          <a:xfrm>
            <a:off x="8743085" y="5182930"/>
            <a:ext cx="2433771"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sp>
        <p:nvSpPr>
          <p:cNvPr id="25" name="矩形 24"/>
          <p:cNvSpPr/>
          <p:nvPr/>
        </p:nvSpPr>
        <p:spPr>
          <a:xfrm>
            <a:off x="1711595" y="4201468"/>
            <a:ext cx="1595088" cy="430883"/>
          </a:xfrm>
          <a:prstGeom prst="rect">
            <a:avLst/>
          </a:prstGeom>
        </p:spPr>
        <p:txBody>
          <a:bodyPr wrap="none" lIns="91434" tIns="45718" rIns="91434" bIns="45718">
            <a:spAutoFit/>
          </a:bodyPr>
          <a:lstStyle/>
          <a:p>
            <a:pPr algn="r"/>
            <a:r>
              <a:rPr lang="zh-CN" altLang="en-US" sz="2200" b="1" dirty="0">
                <a:solidFill>
                  <a:schemeClr val="tx1">
                    <a:lumMod val="75000"/>
                    <a:lumOff val="25000"/>
                  </a:schemeClr>
                </a:solidFill>
                <a:cs typeface="+mn-ea"/>
                <a:sym typeface="+mn-lt"/>
              </a:rPr>
              <a:t>执行的能力</a:t>
            </a:r>
            <a:endParaRPr lang="en-US" altLang="zh-CN" sz="2200" b="1" dirty="0">
              <a:solidFill>
                <a:schemeClr val="tx1">
                  <a:lumMod val="75000"/>
                  <a:lumOff val="25000"/>
                </a:schemeClr>
              </a:solidFill>
              <a:cs typeface="+mn-ea"/>
              <a:sym typeface="+mn-lt"/>
            </a:endParaRPr>
          </a:p>
        </p:txBody>
      </p:sp>
      <p:sp>
        <p:nvSpPr>
          <p:cNvPr id="26" name="矩形 47"/>
          <p:cNvSpPr>
            <a:spLocks noChangeArrowheads="1"/>
          </p:cNvSpPr>
          <p:nvPr/>
        </p:nvSpPr>
        <p:spPr bwMode="auto">
          <a:xfrm>
            <a:off x="1106716" y="4652907"/>
            <a:ext cx="2199968"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注重细节，有持之以恒的韧性，且善于分析判断，应变力强是我完成本职工作的前提保证。</a:t>
            </a:r>
          </a:p>
        </p:txBody>
      </p:sp>
      <p:sp>
        <p:nvSpPr>
          <p:cNvPr id="46" name="矩形 47"/>
          <p:cNvSpPr>
            <a:spLocks noChangeArrowheads="1"/>
          </p:cNvSpPr>
          <p:nvPr/>
        </p:nvSpPr>
        <p:spPr bwMode="auto">
          <a:xfrm>
            <a:off x="2018318" y="1349948"/>
            <a:ext cx="9982338" cy="350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panose="020B0604020202020204" pitchFamily="34" charset="0"/>
              <a:buNone/>
            </a:pPr>
            <a:r>
              <a:rPr lang="zh-CN" altLang="en-US" sz="1400" dirty="0">
                <a:solidFill>
                  <a:schemeClr val="tx1">
                    <a:lumMod val="75000"/>
                    <a:lumOff val="25000"/>
                  </a:schemeClr>
                </a:solidFill>
                <a:cs typeface="+mn-ea"/>
                <a:sym typeface="+mn-lt"/>
              </a:rPr>
              <a:t>在此录入本图表的综合描述说明，在此录入本图表的综合描述说明，在此录入本图表的综合描述说明</a:t>
            </a:r>
          </a:p>
        </p:txBody>
      </p:sp>
      <p:grpSp>
        <p:nvGrpSpPr>
          <p:cNvPr id="5" name="组合 4"/>
          <p:cNvGrpSpPr/>
          <p:nvPr/>
        </p:nvGrpSpPr>
        <p:grpSpPr>
          <a:xfrm>
            <a:off x="6705879" y="1956382"/>
            <a:ext cx="1500978" cy="1501173"/>
            <a:chOff x="6705958" y="1956380"/>
            <a:chExt cx="1501173" cy="1501173"/>
          </a:xfrm>
        </p:grpSpPr>
        <p:grpSp>
          <p:nvGrpSpPr>
            <p:cNvPr id="27" name="组合 26"/>
            <p:cNvGrpSpPr/>
            <p:nvPr/>
          </p:nvGrpSpPr>
          <p:grpSpPr>
            <a:xfrm>
              <a:off x="6705958" y="1956380"/>
              <a:ext cx="1501173" cy="1501173"/>
              <a:chOff x="3713898" y="1881408"/>
              <a:chExt cx="1911450" cy="1911450"/>
            </a:xfrm>
          </p:grpSpPr>
          <p:sp>
            <p:nvSpPr>
              <p:cNvPr id="29"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0" name="椭圆 29"/>
              <p:cNvSpPr/>
              <p:nvPr/>
            </p:nvSpPr>
            <p:spPr>
              <a:xfrm>
                <a:off x="3938459" y="2105969"/>
                <a:ext cx="1462328" cy="1462328"/>
              </a:xfrm>
              <a:prstGeom prst="ellipse">
                <a:avLst/>
              </a:prstGeom>
              <a:solidFill>
                <a:schemeClr val="tx2"/>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sp>
          <p:nvSpPr>
            <p:cNvPr id="54" name="Freeform 9"/>
            <p:cNvSpPr>
              <a:spLocks noEditPoints="1"/>
            </p:cNvSpPr>
            <p:nvPr/>
          </p:nvSpPr>
          <p:spPr bwMode="auto">
            <a:xfrm>
              <a:off x="7158034" y="2361589"/>
              <a:ext cx="597021" cy="636163"/>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nvGrpSpPr>
          <p:cNvPr id="6" name="组合 5"/>
          <p:cNvGrpSpPr/>
          <p:nvPr/>
        </p:nvGrpSpPr>
        <p:grpSpPr>
          <a:xfrm>
            <a:off x="7028436" y="4705033"/>
            <a:ext cx="1500978" cy="1501173"/>
            <a:chOff x="7028557" y="4705031"/>
            <a:chExt cx="1501173" cy="1501173"/>
          </a:xfrm>
        </p:grpSpPr>
        <p:grpSp>
          <p:nvGrpSpPr>
            <p:cNvPr id="37" name="组合 36"/>
            <p:cNvGrpSpPr/>
            <p:nvPr/>
          </p:nvGrpSpPr>
          <p:grpSpPr>
            <a:xfrm>
              <a:off x="7028557" y="4705031"/>
              <a:ext cx="1501173" cy="1501173"/>
              <a:chOff x="3713898" y="1881408"/>
              <a:chExt cx="1911450" cy="1911450"/>
            </a:xfrm>
          </p:grpSpPr>
          <p:sp>
            <p:nvSpPr>
              <p:cNvPr id="38" name="Freeform 22"/>
              <p:cNvSpPr/>
              <p:nvPr/>
            </p:nvSpPr>
            <p:spPr bwMode="auto">
              <a:xfrm>
                <a:off x="3713898" y="1881408"/>
                <a:ext cx="1911450" cy="1911450"/>
              </a:xfrm>
              <a:prstGeom prst="ellipse">
                <a:avLst/>
              </a:prstGeom>
              <a:gradFill rotWithShape="1">
                <a:gsLst>
                  <a:gs pos="63000">
                    <a:srgbClr val="ECECEC"/>
                  </a:gs>
                  <a:gs pos="100000">
                    <a:srgbClr val="F7F7F7"/>
                  </a:gs>
                  <a:gs pos="9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39" name="椭圆 38"/>
              <p:cNvSpPr/>
              <p:nvPr/>
            </p:nvSpPr>
            <p:spPr>
              <a:xfrm>
                <a:off x="3938459" y="2105969"/>
                <a:ext cx="1462328" cy="1462328"/>
              </a:xfrm>
              <a:prstGeom prst="ellipse">
                <a:avLst/>
              </a:prstGeom>
              <a:solidFill>
                <a:schemeClr val="accent2"/>
              </a:solidFill>
              <a:ln>
                <a:noFill/>
              </a:ln>
              <a:effectLst>
                <a:innerShdw blurRad="63500" dist="508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spcBef>
                    <a:spcPct val="0"/>
                  </a:spcBef>
                  <a:buFont typeface="Arial" panose="020B0604020202020204" pitchFamily="34" charset="0"/>
                  <a:buNone/>
                </a:pPr>
                <a:endParaRPr lang="zh-CN" altLang="en-US" sz="2400">
                  <a:solidFill>
                    <a:srgbClr val="FFFFFF"/>
                  </a:solidFill>
                  <a:cs typeface="+mn-ea"/>
                  <a:sym typeface="+mn-lt"/>
                </a:endParaRPr>
              </a:p>
            </p:txBody>
          </p:sp>
        </p:grpSp>
        <p:grpSp>
          <p:nvGrpSpPr>
            <p:cNvPr id="55" name="组合 54"/>
            <p:cNvGrpSpPr>
              <a:grpSpLocks noChangeAspect="1"/>
            </p:cNvGrpSpPr>
            <p:nvPr/>
          </p:nvGrpSpPr>
          <p:grpSpPr>
            <a:xfrm>
              <a:off x="7473087" y="5294038"/>
              <a:ext cx="612112" cy="323159"/>
              <a:chOff x="3831702" y="1032871"/>
              <a:chExt cx="301598" cy="159226"/>
            </a:xfrm>
          </p:grpSpPr>
          <p:sp>
            <p:nvSpPr>
              <p:cNvPr id="56" name="Freeform 269"/>
              <p:cNvSpPr>
                <a:spLocks noEditPoints="1"/>
              </p:cNvSpPr>
              <p:nvPr/>
            </p:nvSpPr>
            <p:spPr bwMode="auto">
              <a:xfrm>
                <a:off x="3831702" y="1032871"/>
                <a:ext cx="301598" cy="159226"/>
              </a:xfrm>
              <a:custGeom>
                <a:avLst/>
                <a:gdLst>
                  <a:gd name="T0" fmla="*/ 680 w 680"/>
                  <a:gd name="T1" fmla="*/ 106 h 359"/>
                  <a:gd name="T2" fmla="*/ 631 w 680"/>
                  <a:gd name="T3" fmla="*/ 87 h 359"/>
                  <a:gd name="T4" fmla="*/ 631 w 680"/>
                  <a:gd name="T5" fmla="*/ 0 h 359"/>
                  <a:gd name="T6" fmla="*/ 0 w 680"/>
                  <a:gd name="T7" fmla="*/ 0 h 359"/>
                  <a:gd name="T8" fmla="*/ 0 w 680"/>
                  <a:gd name="T9" fmla="*/ 359 h 359"/>
                  <a:gd name="T10" fmla="*/ 631 w 680"/>
                  <a:gd name="T11" fmla="*/ 359 h 359"/>
                  <a:gd name="T12" fmla="*/ 631 w 680"/>
                  <a:gd name="T13" fmla="*/ 269 h 359"/>
                  <a:gd name="T14" fmla="*/ 680 w 680"/>
                  <a:gd name="T15" fmla="*/ 250 h 359"/>
                  <a:gd name="T16" fmla="*/ 680 w 680"/>
                  <a:gd name="T17" fmla="*/ 106 h 359"/>
                  <a:gd name="T18" fmla="*/ 569 w 680"/>
                  <a:gd name="T19" fmla="*/ 298 h 359"/>
                  <a:gd name="T20" fmla="*/ 61 w 680"/>
                  <a:gd name="T21" fmla="*/ 298 h 359"/>
                  <a:gd name="T22" fmla="*/ 61 w 680"/>
                  <a:gd name="T23" fmla="*/ 59 h 359"/>
                  <a:gd name="T24" fmla="*/ 569 w 680"/>
                  <a:gd name="T25" fmla="*/ 59 h 359"/>
                  <a:gd name="T26" fmla="*/ 569 w 680"/>
                  <a:gd name="T27" fmla="*/ 298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0" h="359">
                    <a:moveTo>
                      <a:pt x="680" y="106"/>
                    </a:moveTo>
                    <a:lnTo>
                      <a:pt x="631" y="87"/>
                    </a:lnTo>
                    <a:lnTo>
                      <a:pt x="631" y="0"/>
                    </a:lnTo>
                    <a:lnTo>
                      <a:pt x="0" y="0"/>
                    </a:lnTo>
                    <a:lnTo>
                      <a:pt x="0" y="359"/>
                    </a:lnTo>
                    <a:lnTo>
                      <a:pt x="631" y="359"/>
                    </a:lnTo>
                    <a:lnTo>
                      <a:pt x="631" y="269"/>
                    </a:lnTo>
                    <a:lnTo>
                      <a:pt x="680" y="250"/>
                    </a:lnTo>
                    <a:lnTo>
                      <a:pt x="680" y="106"/>
                    </a:lnTo>
                    <a:close/>
                    <a:moveTo>
                      <a:pt x="569" y="298"/>
                    </a:moveTo>
                    <a:lnTo>
                      <a:pt x="61" y="298"/>
                    </a:lnTo>
                    <a:lnTo>
                      <a:pt x="61" y="59"/>
                    </a:lnTo>
                    <a:lnTo>
                      <a:pt x="569" y="59"/>
                    </a:lnTo>
                    <a:lnTo>
                      <a:pt x="569" y="298"/>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sp>
            <p:nvSpPr>
              <p:cNvPr id="57" name="Freeform 270"/>
              <p:cNvSpPr/>
              <p:nvPr/>
            </p:nvSpPr>
            <p:spPr bwMode="auto">
              <a:xfrm>
                <a:off x="3875611" y="1076780"/>
                <a:ext cx="149912" cy="71408"/>
              </a:xfrm>
              <a:custGeom>
                <a:avLst/>
                <a:gdLst>
                  <a:gd name="T0" fmla="*/ 156 w 338"/>
                  <a:gd name="T1" fmla="*/ 0 h 161"/>
                  <a:gd name="T2" fmla="*/ 0 w 338"/>
                  <a:gd name="T3" fmla="*/ 0 h 161"/>
                  <a:gd name="T4" fmla="*/ 0 w 338"/>
                  <a:gd name="T5" fmla="*/ 161 h 161"/>
                  <a:gd name="T6" fmla="*/ 338 w 338"/>
                  <a:gd name="T7" fmla="*/ 161 h 161"/>
                  <a:gd name="T8" fmla="*/ 156 w 338"/>
                  <a:gd name="T9" fmla="*/ 0 h 161"/>
                </a:gdLst>
                <a:ahLst/>
                <a:cxnLst>
                  <a:cxn ang="0">
                    <a:pos x="T0" y="T1"/>
                  </a:cxn>
                  <a:cxn ang="0">
                    <a:pos x="T2" y="T3"/>
                  </a:cxn>
                  <a:cxn ang="0">
                    <a:pos x="T4" y="T5"/>
                  </a:cxn>
                  <a:cxn ang="0">
                    <a:pos x="T6" y="T7"/>
                  </a:cxn>
                  <a:cxn ang="0">
                    <a:pos x="T8" y="T9"/>
                  </a:cxn>
                </a:cxnLst>
                <a:rect l="0" t="0" r="r" b="b"/>
                <a:pathLst>
                  <a:path w="338" h="161">
                    <a:moveTo>
                      <a:pt x="156" y="0"/>
                    </a:moveTo>
                    <a:lnTo>
                      <a:pt x="0" y="0"/>
                    </a:lnTo>
                    <a:lnTo>
                      <a:pt x="0" y="161"/>
                    </a:lnTo>
                    <a:lnTo>
                      <a:pt x="338" y="161"/>
                    </a:lnTo>
                    <a:lnTo>
                      <a:pt x="156" y="0"/>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p:spPr>
            <p:txBody>
              <a:bodyPr vert="horz" wrap="square" lIns="91440" tIns="45720" rIns="91440" bIns="45720" numCol="1" anchor="t" anchorCtr="0" compatLnSpc="1"/>
              <a:lstStyle/>
              <a:p>
                <a:endParaRPr lang="zh-CN" altLang="en-US">
                  <a:cs typeface="+mn-ea"/>
                  <a:sym typeface="+mn-lt"/>
                </a:endParaRPr>
              </a:p>
            </p:txBody>
          </p:sp>
        </p:grpSp>
      </p:grpSp>
      <p:sp>
        <p:nvSpPr>
          <p:cNvPr id="15" name="标题 14"/>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anim calcmode="lin" valueType="num">
                                      <p:cBhvr>
                                        <p:cTn id="12" dur="750" fill="hold"/>
                                        <p:tgtEl>
                                          <p:spTgt spid="2"/>
                                        </p:tgtEl>
                                        <p:attrNameLst>
                                          <p:attrName>ppt_x</p:attrName>
                                        </p:attrNameLst>
                                      </p:cBhvr>
                                      <p:tavLst>
                                        <p:tav tm="0">
                                          <p:val>
                                            <p:strVal val="#ppt_x"/>
                                          </p:val>
                                        </p:tav>
                                        <p:tav tm="100000">
                                          <p:val>
                                            <p:strVal val="#ppt_x"/>
                                          </p:val>
                                        </p:tav>
                                      </p:tavLst>
                                    </p:anim>
                                    <p:anim calcmode="lin" valueType="num">
                                      <p:cBhvr>
                                        <p:cTn id="13" dur="75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400" fill="hold"/>
                                        <p:tgtEl>
                                          <p:spTgt spid="5"/>
                                        </p:tgtEl>
                                        <p:attrNameLst>
                                          <p:attrName>ppt_w</p:attrName>
                                        </p:attrNameLst>
                                      </p:cBhvr>
                                      <p:tavLst>
                                        <p:tav tm="0">
                                          <p:val>
                                            <p:fltVal val="0"/>
                                          </p:val>
                                        </p:tav>
                                        <p:tav tm="100000">
                                          <p:val>
                                            <p:strVal val="#ppt_w"/>
                                          </p:val>
                                        </p:tav>
                                      </p:tavLst>
                                    </p:anim>
                                    <p:anim calcmode="lin" valueType="num">
                                      <p:cBhvr>
                                        <p:cTn id="18" dur="400" fill="hold"/>
                                        <p:tgtEl>
                                          <p:spTgt spid="5"/>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400" fill="hold"/>
                                        <p:tgtEl>
                                          <p:spTgt spid="14"/>
                                        </p:tgtEl>
                                        <p:attrNameLst>
                                          <p:attrName>ppt_w</p:attrName>
                                        </p:attrNameLst>
                                      </p:cBhvr>
                                      <p:tavLst>
                                        <p:tav tm="0">
                                          <p:val>
                                            <p:fltVal val="0"/>
                                          </p:val>
                                        </p:tav>
                                        <p:tav tm="100000">
                                          <p:val>
                                            <p:strVal val="#ppt_w"/>
                                          </p:val>
                                        </p:tav>
                                      </p:tavLst>
                                    </p:anim>
                                    <p:anim calcmode="lin" valueType="num">
                                      <p:cBhvr>
                                        <p:cTn id="22" dur="400" fill="hold"/>
                                        <p:tgtEl>
                                          <p:spTgt spid="1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400" fill="hold"/>
                                        <p:tgtEl>
                                          <p:spTgt spid="6"/>
                                        </p:tgtEl>
                                        <p:attrNameLst>
                                          <p:attrName>ppt_w</p:attrName>
                                        </p:attrNameLst>
                                      </p:cBhvr>
                                      <p:tavLst>
                                        <p:tav tm="0">
                                          <p:val>
                                            <p:fltVal val="0"/>
                                          </p:val>
                                        </p:tav>
                                        <p:tav tm="100000">
                                          <p:val>
                                            <p:strVal val="#ppt_w"/>
                                          </p:val>
                                        </p:tav>
                                      </p:tavLst>
                                    </p:anim>
                                    <p:anim calcmode="lin" valueType="num">
                                      <p:cBhvr>
                                        <p:cTn id="26" dur="400" fill="hold"/>
                                        <p:tgtEl>
                                          <p:spTgt spid="6"/>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400" fill="hold"/>
                                        <p:tgtEl>
                                          <p:spTgt spid="16"/>
                                        </p:tgtEl>
                                        <p:attrNameLst>
                                          <p:attrName>ppt_x</p:attrName>
                                        </p:attrNameLst>
                                      </p:cBhvr>
                                      <p:tavLst>
                                        <p:tav tm="0">
                                          <p:val>
                                            <p:strVal val="1+#ppt_w/2"/>
                                          </p:val>
                                        </p:tav>
                                        <p:tav tm="100000">
                                          <p:val>
                                            <p:strVal val="#ppt_x"/>
                                          </p:val>
                                        </p:tav>
                                      </p:tavLst>
                                    </p:anim>
                                    <p:anim calcmode="lin" valueType="num">
                                      <p:cBhvr additive="base">
                                        <p:cTn id="31" dur="400" fill="hold"/>
                                        <p:tgtEl>
                                          <p:spTgt spid="1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400" fill="hold"/>
                                        <p:tgtEl>
                                          <p:spTgt spid="17"/>
                                        </p:tgtEl>
                                        <p:attrNameLst>
                                          <p:attrName>ppt_x</p:attrName>
                                        </p:attrNameLst>
                                      </p:cBhvr>
                                      <p:tavLst>
                                        <p:tav tm="0">
                                          <p:val>
                                            <p:strVal val="1+#ppt_w/2"/>
                                          </p:val>
                                        </p:tav>
                                        <p:tav tm="100000">
                                          <p:val>
                                            <p:strVal val="#ppt_x"/>
                                          </p:val>
                                        </p:tav>
                                      </p:tavLst>
                                    </p:anim>
                                    <p:anim calcmode="lin" valueType="num">
                                      <p:cBhvr additive="base">
                                        <p:cTn id="35" dur="400" fill="hold"/>
                                        <p:tgtEl>
                                          <p:spTgt spid="1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400" fill="hold"/>
                                        <p:tgtEl>
                                          <p:spTgt spid="23"/>
                                        </p:tgtEl>
                                        <p:attrNameLst>
                                          <p:attrName>ppt_x</p:attrName>
                                        </p:attrNameLst>
                                      </p:cBhvr>
                                      <p:tavLst>
                                        <p:tav tm="0">
                                          <p:val>
                                            <p:strVal val="1+#ppt_w/2"/>
                                          </p:val>
                                        </p:tav>
                                        <p:tav tm="100000">
                                          <p:val>
                                            <p:strVal val="#ppt_x"/>
                                          </p:val>
                                        </p:tav>
                                      </p:tavLst>
                                    </p:anim>
                                    <p:anim calcmode="lin" valueType="num">
                                      <p:cBhvr additive="base">
                                        <p:cTn id="39" dur="4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400" fill="hold"/>
                                        <p:tgtEl>
                                          <p:spTgt spid="24"/>
                                        </p:tgtEl>
                                        <p:attrNameLst>
                                          <p:attrName>ppt_x</p:attrName>
                                        </p:attrNameLst>
                                      </p:cBhvr>
                                      <p:tavLst>
                                        <p:tav tm="0">
                                          <p:val>
                                            <p:strVal val="1+#ppt_w/2"/>
                                          </p:val>
                                        </p:tav>
                                        <p:tav tm="100000">
                                          <p:val>
                                            <p:strVal val="#ppt_x"/>
                                          </p:val>
                                        </p:tav>
                                      </p:tavLst>
                                    </p:anim>
                                    <p:anim calcmode="lin" valueType="num">
                                      <p:cBhvr additive="base">
                                        <p:cTn id="43" dur="4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400" fill="hold"/>
                                        <p:tgtEl>
                                          <p:spTgt spid="25"/>
                                        </p:tgtEl>
                                        <p:attrNameLst>
                                          <p:attrName>ppt_x</p:attrName>
                                        </p:attrNameLst>
                                      </p:cBhvr>
                                      <p:tavLst>
                                        <p:tav tm="0">
                                          <p:val>
                                            <p:strVal val="0-#ppt_w/2"/>
                                          </p:val>
                                        </p:tav>
                                        <p:tav tm="100000">
                                          <p:val>
                                            <p:strVal val="#ppt_x"/>
                                          </p:val>
                                        </p:tav>
                                      </p:tavLst>
                                    </p:anim>
                                    <p:anim calcmode="lin" valueType="num">
                                      <p:cBhvr additive="base">
                                        <p:cTn id="47" dur="4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400" fill="hold"/>
                                        <p:tgtEl>
                                          <p:spTgt spid="26"/>
                                        </p:tgtEl>
                                        <p:attrNameLst>
                                          <p:attrName>ppt_x</p:attrName>
                                        </p:attrNameLst>
                                      </p:cBhvr>
                                      <p:tavLst>
                                        <p:tav tm="0">
                                          <p:val>
                                            <p:strVal val="0-#ppt_w/2"/>
                                          </p:val>
                                        </p:tav>
                                        <p:tav tm="100000">
                                          <p:val>
                                            <p:strVal val="#ppt_x"/>
                                          </p:val>
                                        </p:tav>
                                      </p:tavLst>
                                    </p:anim>
                                    <p:anim calcmode="lin" valueType="num">
                                      <p:cBhvr additive="base">
                                        <p:cTn id="51" dur="4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3" grpId="0"/>
      <p:bldP spid="24" grpId="0"/>
      <p:bldP spid="25" grpId="0"/>
      <p:bldP spid="26"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112" name="组合 111"/>
          <p:cNvGrpSpPr/>
          <p:nvPr/>
        </p:nvGrpSpPr>
        <p:grpSpPr>
          <a:xfrm>
            <a:off x="3570761" y="1354529"/>
            <a:ext cx="2559724" cy="4402876"/>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1134427" y="1354529"/>
            <a:ext cx="2538451" cy="4402876"/>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6010542" y="1354529"/>
            <a:ext cx="2542230" cy="4381500"/>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8416394" y="1354529"/>
            <a:ext cx="2478905" cy="4381500"/>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3160578" y="1970873"/>
            <a:ext cx="905513" cy="2032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3160578" y="4971239"/>
            <a:ext cx="905513" cy="2032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5561529" y="1970873"/>
            <a:ext cx="905513" cy="2032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5561529" y="4971239"/>
            <a:ext cx="905513" cy="2032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7924385" y="1970873"/>
            <a:ext cx="905513" cy="2032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7924385" y="4971239"/>
            <a:ext cx="905513" cy="2032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475955"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728270"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3821687"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4074002"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6259770"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6512085"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8660912"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8913227"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rot="2700000">
            <a:off x="4575507" y="2094133"/>
            <a:ext cx="3093962" cy="3093559"/>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no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latin typeface="+mj-ea"/>
              <a:ea typeface="+mj-ea"/>
            </a:endParaRPr>
          </a:p>
        </p:txBody>
      </p:sp>
      <p:grpSp>
        <p:nvGrpSpPr>
          <p:cNvPr id="72" name="Group 181"/>
          <p:cNvGrpSpPr>
            <a:grpSpLocks noChangeAspect="1"/>
          </p:cNvGrpSpPr>
          <p:nvPr/>
        </p:nvGrpSpPr>
        <p:grpSpPr bwMode="auto">
          <a:xfrm>
            <a:off x="5797521" y="2902664"/>
            <a:ext cx="667151" cy="662368"/>
            <a:chOff x="2160" y="2262"/>
            <a:chExt cx="411" cy="408"/>
          </a:xfrm>
          <a:solidFill>
            <a:schemeClr val="bg1">
              <a:lumMod val="65000"/>
            </a:schemeClr>
          </a:solidFill>
          <a:effectLst/>
        </p:grpSpPr>
        <p:sp>
          <p:nvSpPr>
            <p:cNvPr id="73"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4"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5"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6"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7"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8"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79"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sp>
        <p:nvSpPr>
          <p:cNvPr id="80" name="文本框 113"/>
          <p:cNvSpPr txBox="1"/>
          <p:nvPr/>
        </p:nvSpPr>
        <p:spPr>
          <a:xfrm>
            <a:off x="5218879" y="3570159"/>
            <a:ext cx="1794431" cy="830754"/>
          </a:xfrm>
          <a:prstGeom prst="rect">
            <a:avLst/>
          </a:prstGeom>
          <a:noFill/>
        </p:spPr>
        <p:txBody>
          <a:bodyPr wrap="square" lIns="91422" tIns="45712" rIns="91422" bIns="45712" rtlCol="0">
            <a:spAutoFit/>
          </a:bodyPr>
          <a:lstStyle/>
          <a:p>
            <a:pPr algn="ctr"/>
            <a:r>
              <a:rPr lang="zh-CN" altLang="en-US" sz="2400" b="1" u="sng" dirty="0">
                <a:solidFill>
                  <a:schemeClr val="tx1">
                    <a:lumMod val="50000"/>
                    <a:lumOff val="50000"/>
                  </a:schemeClr>
                </a:solidFill>
                <a:latin typeface="+mj-ea"/>
                <a:ea typeface="+mj-ea"/>
              </a:rPr>
              <a:t>文字标题</a:t>
            </a:r>
            <a:endParaRPr lang="en-US" altLang="zh-CN" sz="2400" b="1" u="sng" dirty="0">
              <a:solidFill>
                <a:schemeClr val="tx1">
                  <a:lumMod val="50000"/>
                  <a:lumOff val="50000"/>
                </a:schemeClr>
              </a:solidFill>
              <a:latin typeface="+mj-ea"/>
              <a:ea typeface="+mj-ea"/>
            </a:endParaRPr>
          </a:p>
          <a:p>
            <a:pPr algn="ctr"/>
            <a:r>
              <a:rPr lang="zh-CN" altLang="en-US" sz="2400" b="1" u="sng" dirty="0">
                <a:solidFill>
                  <a:schemeClr val="tx1">
                    <a:lumMod val="50000"/>
                    <a:lumOff val="50000"/>
                  </a:schemeClr>
                </a:solidFill>
                <a:latin typeface="+mj-ea"/>
                <a:ea typeface="+mj-ea"/>
              </a:rPr>
              <a:t>内容</a:t>
            </a:r>
          </a:p>
        </p:txBody>
      </p:sp>
      <p:grpSp>
        <p:nvGrpSpPr>
          <p:cNvPr id="81" name="组合 80"/>
          <p:cNvGrpSpPr/>
          <p:nvPr/>
        </p:nvGrpSpPr>
        <p:grpSpPr>
          <a:xfrm>
            <a:off x="4175962" y="1927442"/>
            <a:ext cx="255929" cy="255962"/>
            <a:chOff x="2481663" y="2585803"/>
            <a:chExt cx="309714" cy="309714"/>
          </a:xfrm>
        </p:grpSpPr>
        <p:sp>
          <p:nvSpPr>
            <p:cNvPr id="82" name="椭圆 81"/>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任意多边形 82"/>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84" name="组合 83"/>
          <p:cNvGrpSpPr/>
          <p:nvPr/>
        </p:nvGrpSpPr>
        <p:grpSpPr>
          <a:xfrm>
            <a:off x="2556743" y="1615246"/>
            <a:ext cx="1766954" cy="895554"/>
            <a:chOff x="4504186" y="3198627"/>
            <a:chExt cx="1767184" cy="895554"/>
          </a:xfrm>
        </p:grpSpPr>
        <p:sp>
          <p:nvSpPr>
            <p:cNvPr id="85" name="文本框 118"/>
            <p:cNvSpPr txBox="1"/>
            <p:nvPr/>
          </p:nvSpPr>
          <p:spPr>
            <a:xfrm>
              <a:off x="4504186" y="3198627"/>
              <a:ext cx="1767184"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86" name="文本框 119"/>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87" name="组合 86"/>
          <p:cNvGrpSpPr/>
          <p:nvPr/>
        </p:nvGrpSpPr>
        <p:grpSpPr>
          <a:xfrm>
            <a:off x="4175962" y="5068339"/>
            <a:ext cx="255929" cy="255962"/>
            <a:chOff x="2481663" y="2585803"/>
            <a:chExt cx="309714" cy="309714"/>
          </a:xfrm>
        </p:grpSpPr>
        <p:sp>
          <p:nvSpPr>
            <p:cNvPr id="88" name="椭圆 87"/>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任意多边形 88"/>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0" name="组合 89"/>
          <p:cNvGrpSpPr/>
          <p:nvPr/>
        </p:nvGrpSpPr>
        <p:grpSpPr>
          <a:xfrm>
            <a:off x="2556745" y="4756143"/>
            <a:ext cx="1702715" cy="895554"/>
            <a:chOff x="4504186" y="3198627"/>
            <a:chExt cx="1702936" cy="895554"/>
          </a:xfrm>
        </p:grpSpPr>
        <p:sp>
          <p:nvSpPr>
            <p:cNvPr id="91" name="文本框 124"/>
            <p:cNvSpPr txBox="1"/>
            <p:nvPr/>
          </p:nvSpPr>
          <p:spPr>
            <a:xfrm>
              <a:off x="4504186" y="3198627"/>
              <a:ext cx="1702936"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2" name="文本框 125"/>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93" name="组合 92"/>
          <p:cNvGrpSpPr/>
          <p:nvPr/>
        </p:nvGrpSpPr>
        <p:grpSpPr>
          <a:xfrm>
            <a:off x="3242633" y="3502338"/>
            <a:ext cx="255929" cy="255962"/>
            <a:chOff x="2481663" y="2585803"/>
            <a:chExt cx="309714" cy="309714"/>
          </a:xfrm>
        </p:grpSpPr>
        <p:sp>
          <p:nvSpPr>
            <p:cNvPr id="94" name="椭圆 93"/>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5" name="任意多边形 94"/>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96" name="组合 95"/>
          <p:cNvGrpSpPr/>
          <p:nvPr/>
        </p:nvGrpSpPr>
        <p:grpSpPr>
          <a:xfrm>
            <a:off x="1623418" y="3190144"/>
            <a:ext cx="1813855" cy="895554"/>
            <a:chOff x="4504185" y="3198627"/>
            <a:chExt cx="1814091" cy="895554"/>
          </a:xfrm>
        </p:grpSpPr>
        <p:sp>
          <p:nvSpPr>
            <p:cNvPr id="97" name="文本框 130"/>
            <p:cNvSpPr txBox="1"/>
            <p:nvPr/>
          </p:nvSpPr>
          <p:spPr>
            <a:xfrm>
              <a:off x="4504185" y="3198627"/>
              <a:ext cx="181409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98" name="文本框 13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99" name="组合 98"/>
          <p:cNvGrpSpPr/>
          <p:nvPr/>
        </p:nvGrpSpPr>
        <p:grpSpPr>
          <a:xfrm>
            <a:off x="7706710" y="1927442"/>
            <a:ext cx="255929" cy="255962"/>
            <a:chOff x="2481663" y="2585803"/>
            <a:chExt cx="309714" cy="309714"/>
          </a:xfrm>
        </p:grpSpPr>
        <p:sp>
          <p:nvSpPr>
            <p:cNvPr id="100" name="椭圆 99"/>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1" name="任意多边形 100"/>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2" name="组合 101"/>
          <p:cNvGrpSpPr/>
          <p:nvPr/>
        </p:nvGrpSpPr>
        <p:grpSpPr>
          <a:xfrm>
            <a:off x="7706710" y="5068339"/>
            <a:ext cx="255929" cy="255962"/>
            <a:chOff x="2481663" y="2585803"/>
            <a:chExt cx="309714" cy="309714"/>
          </a:xfrm>
        </p:grpSpPr>
        <p:sp>
          <p:nvSpPr>
            <p:cNvPr id="103" name="椭圆 102"/>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4" name="任意多边形 103"/>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5" name="组合 104"/>
          <p:cNvGrpSpPr/>
          <p:nvPr/>
        </p:nvGrpSpPr>
        <p:grpSpPr>
          <a:xfrm>
            <a:off x="8630515" y="3502338"/>
            <a:ext cx="255929" cy="255962"/>
            <a:chOff x="2481663" y="2585803"/>
            <a:chExt cx="309714" cy="309714"/>
          </a:xfrm>
        </p:grpSpPr>
        <p:sp>
          <p:nvSpPr>
            <p:cNvPr id="106" name="椭圆 105"/>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07" name="任意多边形 106"/>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08" name="组合 107"/>
          <p:cNvGrpSpPr/>
          <p:nvPr/>
        </p:nvGrpSpPr>
        <p:grpSpPr>
          <a:xfrm>
            <a:off x="8011928" y="1615246"/>
            <a:ext cx="1746116" cy="895554"/>
            <a:chOff x="4504185" y="3198627"/>
            <a:chExt cx="1746343" cy="895554"/>
          </a:xfrm>
        </p:grpSpPr>
        <p:sp>
          <p:nvSpPr>
            <p:cNvPr id="109" name="文本框 160"/>
            <p:cNvSpPr txBox="1"/>
            <p:nvPr/>
          </p:nvSpPr>
          <p:spPr>
            <a:xfrm>
              <a:off x="4504185" y="3198627"/>
              <a:ext cx="1746343"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0" name="文本框 16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11" name="组合 110"/>
          <p:cNvGrpSpPr/>
          <p:nvPr/>
        </p:nvGrpSpPr>
        <p:grpSpPr>
          <a:xfrm>
            <a:off x="8930892" y="3190144"/>
            <a:ext cx="1772221" cy="895554"/>
            <a:chOff x="4504186" y="3198627"/>
            <a:chExt cx="1772452" cy="895554"/>
          </a:xfrm>
        </p:grpSpPr>
        <p:sp>
          <p:nvSpPr>
            <p:cNvPr id="112" name="文本框 163"/>
            <p:cNvSpPr txBox="1"/>
            <p:nvPr/>
          </p:nvSpPr>
          <p:spPr>
            <a:xfrm>
              <a:off x="4504186" y="3198627"/>
              <a:ext cx="1772452"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3" name="文本框 164"/>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14" name="组合 113"/>
          <p:cNvGrpSpPr/>
          <p:nvPr/>
        </p:nvGrpSpPr>
        <p:grpSpPr>
          <a:xfrm>
            <a:off x="8000712" y="4756143"/>
            <a:ext cx="1757333" cy="895554"/>
            <a:chOff x="4504186" y="3198627"/>
            <a:chExt cx="1757561" cy="895554"/>
          </a:xfrm>
        </p:grpSpPr>
        <p:sp>
          <p:nvSpPr>
            <p:cNvPr id="115" name="文本框 166"/>
            <p:cNvSpPr txBox="1"/>
            <p:nvPr/>
          </p:nvSpPr>
          <p:spPr>
            <a:xfrm>
              <a:off x="4504186" y="3198627"/>
              <a:ext cx="1757561" cy="369332"/>
            </a:xfrm>
            <a:prstGeom prst="rect">
              <a:avLst/>
            </a:prstGeom>
            <a:noFill/>
          </p:spPr>
          <p:txBody>
            <a:bodyPr wrap="square" rtlCol="0">
              <a:spAutoFit/>
            </a:bodyPr>
            <a:lstStyle/>
            <a:p>
              <a:r>
                <a:rPr lang="zh-CN" altLang="en-US" dirty="0">
                  <a:solidFill>
                    <a:schemeClr val="tx1">
                      <a:lumMod val="75000"/>
                      <a:lumOff val="25000"/>
                    </a:schemeClr>
                  </a:solidFill>
                  <a:latin typeface="+mj-ea"/>
                  <a:ea typeface="+mj-ea"/>
                </a:rPr>
                <a:t>在此添加标题</a:t>
              </a:r>
            </a:p>
          </p:txBody>
        </p:sp>
        <p:sp>
          <p:nvSpPr>
            <p:cNvPr id="116" name="文本框 167"/>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2" name="组合 1"/>
          <p:cNvGrpSpPr/>
          <p:nvPr/>
        </p:nvGrpSpPr>
        <p:grpSpPr>
          <a:xfrm>
            <a:off x="4600061" y="1488905"/>
            <a:ext cx="1127411" cy="1133036"/>
            <a:chOff x="3450497" y="1117023"/>
            <a:chExt cx="845815" cy="850039"/>
          </a:xfrm>
        </p:grpSpPr>
        <p:grpSp>
          <p:nvGrpSpPr>
            <p:cNvPr id="64" name="组合 63"/>
            <p:cNvGrpSpPr/>
            <p:nvPr/>
          </p:nvGrpSpPr>
          <p:grpSpPr>
            <a:xfrm>
              <a:off x="3450497" y="1117023"/>
              <a:ext cx="845815" cy="850039"/>
              <a:chOff x="5413827" y="2743515"/>
              <a:chExt cx="1364344" cy="1370972"/>
            </a:xfrm>
          </p:grpSpPr>
          <p:sp>
            <p:nvSpPr>
              <p:cNvPr id="65" name="任意多边形 64"/>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6" name="椭圆 65"/>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A864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7" name="椭圆 66"/>
              <p:cNvSpPr/>
              <p:nvPr/>
            </p:nvSpPr>
            <p:spPr>
              <a:xfrm>
                <a:off x="5761338" y="3013184"/>
                <a:ext cx="674085" cy="488735"/>
              </a:xfrm>
              <a:prstGeom prst="ellipse">
                <a:avLst/>
              </a:prstGeom>
              <a:gradFill>
                <a:gsLst>
                  <a:gs pos="0">
                    <a:schemeClr val="bg1">
                      <a:alpha val="80000"/>
                    </a:schemeClr>
                  </a:gs>
                  <a:gs pos="100000">
                    <a:srgbClr val="FFB85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17" name="Group 909"/>
            <p:cNvGrpSpPr>
              <a:grpSpLocks noChangeAspect="1"/>
            </p:cNvGrpSpPr>
            <p:nvPr/>
          </p:nvGrpSpPr>
          <p:grpSpPr bwMode="auto">
            <a:xfrm>
              <a:off x="3748242" y="1416567"/>
              <a:ext cx="265296" cy="226283"/>
              <a:chOff x="6090" y="1175"/>
              <a:chExt cx="265" cy="226"/>
            </a:xfrm>
            <a:solidFill>
              <a:schemeClr val="bg1"/>
            </a:solidFill>
            <a:effectLst/>
          </p:grpSpPr>
          <p:sp>
            <p:nvSpPr>
              <p:cNvPr id="118"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19"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20"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sp>
            <p:nvSpPr>
              <p:cNvPr id="121"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mj-ea"/>
                  <a:ea typeface="+mj-ea"/>
                </a:endParaRPr>
              </a:p>
            </p:txBody>
          </p:sp>
        </p:grpSp>
      </p:grpSp>
      <p:grpSp>
        <p:nvGrpSpPr>
          <p:cNvPr id="4" name="组合 3"/>
          <p:cNvGrpSpPr/>
          <p:nvPr/>
        </p:nvGrpSpPr>
        <p:grpSpPr>
          <a:xfrm>
            <a:off x="3692129" y="3061694"/>
            <a:ext cx="1127411" cy="1133036"/>
            <a:chOff x="2769341" y="2296979"/>
            <a:chExt cx="845815" cy="850039"/>
          </a:xfrm>
        </p:grpSpPr>
        <p:grpSp>
          <p:nvGrpSpPr>
            <p:cNvPr id="60" name="组合 59"/>
            <p:cNvGrpSpPr/>
            <p:nvPr/>
          </p:nvGrpSpPr>
          <p:grpSpPr>
            <a:xfrm>
              <a:off x="2769341" y="2296979"/>
              <a:ext cx="845815" cy="850039"/>
              <a:chOff x="5413827" y="2743515"/>
              <a:chExt cx="1364344" cy="1370972"/>
            </a:xfrm>
          </p:grpSpPr>
          <p:sp>
            <p:nvSpPr>
              <p:cNvPr id="61" name="任意多边形 60"/>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椭圆 61"/>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B31D1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3" name="椭圆 62"/>
              <p:cNvSpPr/>
              <p:nvPr/>
            </p:nvSpPr>
            <p:spPr>
              <a:xfrm>
                <a:off x="5761338" y="3013184"/>
                <a:ext cx="674085" cy="488735"/>
              </a:xfrm>
              <a:prstGeom prst="ellipse">
                <a:avLst/>
              </a:prstGeom>
              <a:gradFill>
                <a:gsLst>
                  <a:gs pos="0">
                    <a:schemeClr val="bg1">
                      <a:alpha val="80000"/>
                    </a:schemeClr>
                  </a:gs>
                  <a:gs pos="100000">
                    <a:srgbClr val="E87071">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2" name="Freeform 19"/>
            <p:cNvSpPr/>
            <p:nvPr/>
          </p:nvSpPr>
          <p:spPr bwMode="auto">
            <a:xfrm>
              <a:off x="3116323" y="2563963"/>
              <a:ext cx="157293" cy="30790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9" tIns="34295" rIns="68589" bIns="34295" numCol="1" anchor="t" anchorCtr="0" compatLnSpc="1"/>
            <a:lstStyle/>
            <a:p>
              <a:endParaRPr lang="zh-CN" altLang="en-US">
                <a:latin typeface="+mj-ea"/>
                <a:ea typeface="+mj-ea"/>
              </a:endParaRPr>
            </a:p>
          </p:txBody>
        </p:sp>
      </p:grpSp>
      <p:grpSp>
        <p:nvGrpSpPr>
          <p:cNvPr id="7" name="组合 6"/>
          <p:cNvGrpSpPr/>
          <p:nvPr/>
        </p:nvGrpSpPr>
        <p:grpSpPr>
          <a:xfrm>
            <a:off x="4600061" y="4634483"/>
            <a:ext cx="1127411" cy="1133036"/>
            <a:chOff x="3450497" y="3476935"/>
            <a:chExt cx="845815" cy="850039"/>
          </a:xfrm>
        </p:grpSpPr>
        <p:grpSp>
          <p:nvGrpSpPr>
            <p:cNvPr id="56" name="组合 55"/>
            <p:cNvGrpSpPr/>
            <p:nvPr/>
          </p:nvGrpSpPr>
          <p:grpSpPr>
            <a:xfrm>
              <a:off x="3450497" y="3476935"/>
              <a:ext cx="845815" cy="850039"/>
              <a:chOff x="5413827" y="2743515"/>
              <a:chExt cx="1364344" cy="1370972"/>
            </a:xfrm>
          </p:grpSpPr>
          <p:sp>
            <p:nvSpPr>
              <p:cNvPr id="57" name="任意多边形 56"/>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8" name="椭圆 57"/>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0705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9" name="椭圆 58"/>
              <p:cNvSpPr/>
              <p:nvPr/>
            </p:nvSpPr>
            <p:spPr>
              <a:xfrm>
                <a:off x="5761338" y="3013184"/>
                <a:ext cx="674085" cy="488735"/>
              </a:xfrm>
              <a:prstGeom prst="ellipse">
                <a:avLst/>
              </a:prstGeom>
              <a:gradFill>
                <a:gsLst>
                  <a:gs pos="0">
                    <a:schemeClr val="bg1">
                      <a:alpha val="80000"/>
                    </a:schemeClr>
                  </a:gs>
                  <a:gs pos="100000">
                    <a:srgbClr val="00AF92">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3" name="Group 22"/>
            <p:cNvGrpSpPr>
              <a:grpSpLocks noChangeAspect="1"/>
            </p:cNvGrpSpPr>
            <p:nvPr/>
          </p:nvGrpSpPr>
          <p:grpSpPr bwMode="auto">
            <a:xfrm>
              <a:off x="3757005" y="3782223"/>
              <a:ext cx="247767" cy="247801"/>
              <a:chOff x="3617" y="1935"/>
              <a:chExt cx="446" cy="446"/>
            </a:xfrm>
            <a:solidFill>
              <a:schemeClr val="bg1"/>
            </a:solidFill>
            <a:effectLst/>
          </p:grpSpPr>
          <p:sp>
            <p:nvSpPr>
              <p:cNvPr id="124"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25"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grpSp>
      <p:grpSp>
        <p:nvGrpSpPr>
          <p:cNvPr id="3" name="组合 2"/>
          <p:cNvGrpSpPr/>
          <p:nvPr/>
        </p:nvGrpSpPr>
        <p:grpSpPr>
          <a:xfrm>
            <a:off x="6415923" y="1488905"/>
            <a:ext cx="1127411" cy="1133036"/>
            <a:chOff x="4812808" y="1117023"/>
            <a:chExt cx="845815" cy="850039"/>
          </a:xfrm>
        </p:grpSpPr>
        <p:grpSp>
          <p:nvGrpSpPr>
            <p:cNvPr id="68" name="组合 67"/>
            <p:cNvGrpSpPr/>
            <p:nvPr/>
          </p:nvGrpSpPr>
          <p:grpSpPr>
            <a:xfrm>
              <a:off x="4812808" y="1117023"/>
              <a:ext cx="845815" cy="850039"/>
              <a:chOff x="5413827" y="2743515"/>
              <a:chExt cx="1364344" cy="1370972"/>
            </a:xfrm>
          </p:grpSpPr>
          <p:sp>
            <p:nvSpPr>
              <p:cNvPr id="69" name="任意多边形 6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0" name="椭圆 69"/>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17581">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71" name="椭圆 70"/>
              <p:cNvSpPr/>
              <p:nvPr/>
            </p:nvSpPr>
            <p:spPr>
              <a:xfrm>
                <a:off x="5761338" y="3013184"/>
                <a:ext cx="674085" cy="488735"/>
              </a:xfrm>
              <a:prstGeom prst="ellipse">
                <a:avLst/>
              </a:prstGeom>
              <a:gradFill>
                <a:gsLst>
                  <a:gs pos="0">
                    <a:schemeClr val="bg1">
                      <a:alpha val="80000"/>
                    </a:schemeClr>
                  </a:gs>
                  <a:gs pos="100000">
                    <a:srgbClr val="01ACBE">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26" name="Freeform 28"/>
            <p:cNvSpPr>
              <a:spLocks noEditPoints="1"/>
            </p:cNvSpPr>
            <p:nvPr/>
          </p:nvSpPr>
          <p:spPr bwMode="auto">
            <a:xfrm>
              <a:off x="5106372" y="1411142"/>
              <a:ext cx="292711" cy="23713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9" tIns="34295" rIns="68589" bIns="34295" numCol="1" anchor="t" anchorCtr="0" compatLnSpc="1"/>
            <a:lstStyle/>
            <a:p>
              <a:endParaRPr lang="zh-CN" altLang="en-US">
                <a:latin typeface="+mj-ea"/>
                <a:ea typeface="+mj-ea"/>
              </a:endParaRPr>
            </a:p>
          </p:txBody>
        </p:sp>
      </p:grpSp>
      <p:grpSp>
        <p:nvGrpSpPr>
          <p:cNvPr id="5" name="组合 4"/>
          <p:cNvGrpSpPr/>
          <p:nvPr/>
        </p:nvGrpSpPr>
        <p:grpSpPr>
          <a:xfrm>
            <a:off x="7323854" y="3061694"/>
            <a:ext cx="1127411" cy="1133036"/>
            <a:chOff x="5493963" y="2296979"/>
            <a:chExt cx="845815" cy="850039"/>
          </a:xfrm>
        </p:grpSpPr>
        <p:grpSp>
          <p:nvGrpSpPr>
            <p:cNvPr id="48" name="组合 47"/>
            <p:cNvGrpSpPr/>
            <p:nvPr/>
          </p:nvGrpSpPr>
          <p:grpSpPr>
            <a:xfrm>
              <a:off x="5493963" y="2296979"/>
              <a:ext cx="845815" cy="850039"/>
              <a:chOff x="5413827" y="2743515"/>
              <a:chExt cx="1364344" cy="1370972"/>
            </a:xfrm>
          </p:grpSpPr>
          <p:sp>
            <p:nvSpPr>
              <p:cNvPr id="49" name="任意多边形 4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0" name="椭圆 49"/>
              <p:cNvSpPr/>
              <p:nvPr/>
            </p:nvSpPr>
            <p:spPr>
              <a:xfrm>
                <a:off x="5624509"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5D356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1" name="椭圆 50"/>
              <p:cNvSpPr/>
              <p:nvPr/>
            </p:nvSpPr>
            <p:spPr>
              <a:xfrm>
                <a:off x="5761338" y="3013184"/>
                <a:ext cx="674085" cy="488735"/>
              </a:xfrm>
              <a:prstGeom prst="ellipse">
                <a:avLst/>
              </a:prstGeom>
              <a:gradFill>
                <a:gsLst>
                  <a:gs pos="0">
                    <a:schemeClr val="bg1">
                      <a:alpha val="80000"/>
                    </a:schemeClr>
                  </a:gs>
                  <a:gs pos="100000">
                    <a:srgbClr val="894EA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7" name="Group 36"/>
            <p:cNvGrpSpPr>
              <a:grpSpLocks noChangeAspect="1"/>
            </p:cNvGrpSpPr>
            <p:nvPr/>
          </p:nvGrpSpPr>
          <p:grpSpPr bwMode="auto">
            <a:xfrm>
              <a:off x="5803625" y="2601278"/>
              <a:ext cx="270043" cy="233275"/>
              <a:chOff x="3321" y="1710"/>
              <a:chExt cx="1042" cy="900"/>
            </a:xfrm>
            <a:solidFill>
              <a:schemeClr val="bg1"/>
            </a:solidFill>
          </p:grpSpPr>
          <p:sp>
            <p:nvSpPr>
              <p:cNvPr id="12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2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3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131" name="Freeform 42"/>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grpSp>
      <p:grpSp>
        <p:nvGrpSpPr>
          <p:cNvPr id="8" name="组合 7"/>
          <p:cNvGrpSpPr/>
          <p:nvPr/>
        </p:nvGrpSpPr>
        <p:grpSpPr>
          <a:xfrm>
            <a:off x="6415923" y="4634483"/>
            <a:ext cx="1127411" cy="1133036"/>
            <a:chOff x="4812808" y="3476935"/>
            <a:chExt cx="845815" cy="850039"/>
          </a:xfrm>
        </p:grpSpPr>
        <p:grpSp>
          <p:nvGrpSpPr>
            <p:cNvPr id="52" name="组合 51"/>
            <p:cNvGrpSpPr/>
            <p:nvPr/>
          </p:nvGrpSpPr>
          <p:grpSpPr>
            <a:xfrm>
              <a:off x="4812808" y="3476935"/>
              <a:ext cx="845815" cy="850039"/>
              <a:chOff x="5413827" y="2743515"/>
              <a:chExt cx="1364344" cy="1370972"/>
            </a:xfrm>
          </p:grpSpPr>
          <p:sp>
            <p:nvSpPr>
              <p:cNvPr id="53" name="任意多边形 52"/>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4" name="椭圆 53"/>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7D2B4C">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5" name="椭圆 54"/>
              <p:cNvSpPr/>
              <p:nvPr/>
            </p:nvSpPr>
            <p:spPr>
              <a:xfrm>
                <a:off x="5761338" y="3013184"/>
                <a:ext cx="674085" cy="488735"/>
              </a:xfrm>
              <a:prstGeom prst="ellipse">
                <a:avLst/>
              </a:prstGeom>
              <a:gradFill>
                <a:gsLst>
                  <a:gs pos="0">
                    <a:schemeClr val="bg1">
                      <a:alpha val="80000"/>
                    </a:schemeClr>
                  </a:gs>
                  <a:gs pos="100000">
                    <a:srgbClr val="C65885">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2" name="Freeform 53"/>
            <p:cNvSpPr>
              <a:spLocks noEditPoints="1"/>
            </p:cNvSpPr>
            <p:nvPr/>
          </p:nvSpPr>
          <p:spPr bwMode="auto">
            <a:xfrm>
              <a:off x="5114336" y="3767713"/>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lstStyle/>
            <a:p>
              <a:endParaRPr lang="zh-CN" altLang="en-US">
                <a:solidFill>
                  <a:srgbClr val="FFB850"/>
                </a:solidFill>
                <a:latin typeface="+mj-ea"/>
                <a:ea typeface="+mj-ea"/>
              </a:endParaRPr>
            </a:p>
          </p:txBody>
        </p:sp>
      </p:grpSp>
      <p:sp>
        <p:nvSpPr>
          <p:cNvPr id="6" name="标题 5"/>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randombar(horizontal)">
                                      <p:cBhvr>
                                        <p:cTn id="10" dur="500"/>
                                        <p:tgtEl>
                                          <p:spTgt spid="80"/>
                                        </p:tgtEl>
                                      </p:cBhvr>
                                    </p:animEffect>
                                  </p:childTnLst>
                                </p:cTn>
                              </p:par>
                              <p:par>
                                <p:cTn id="11" presetID="35"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2000"/>
                                        <p:tgtEl>
                                          <p:spTgt spid="47"/>
                                        </p:tgtEl>
                                      </p:cBhvr>
                                    </p:animEffect>
                                    <p:anim calcmode="lin" valueType="num">
                                      <p:cBhvr>
                                        <p:cTn id="14" dur="2000" fill="hold"/>
                                        <p:tgtEl>
                                          <p:spTgt spid="47"/>
                                        </p:tgtEl>
                                        <p:attrNameLst>
                                          <p:attrName>style.rotation</p:attrName>
                                        </p:attrNameLst>
                                      </p:cBhvr>
                                      <p:tavLst>
                                        <p:tav tm="0">
                                          <p:val>
                                            <p:fltVal val="720"/>
                                          </p:val>
                                        </p:tav>
                                        <p:tav tm="100000">
                                          <p:val>
                                            <p:fltVal val="0"/>
                                          </p:val>
                                        </p:tav>
                                      </p:tavLst>
                                    </p:anim>
                                    <p:anim calcmode="lin" valueType="num">
                                      <p:cBhvr>
                                        <p:cTn id="15" dur="2000" fill="hold"/>
                                        <p:tgtEl>
                                          <p:spTgt spid="47"/>
                                        </p:tgtEl>
                                        <p:attrNameLst>
                                          <p:attrName>ppt_h</p:attrName>
                                        </p:attrNameLst>
                                      </p:cBhvr>
                                      <p:tavLst>
                                        <p:tav tm="0">
                                          <p:val>
                                            <p:fltVal val="0"/>
                                          </p:val>
                                        </p:tav>
                                        <p:tav tm="100000">
                                          <p:val>
                                            <p:strVal val="#ppt_h"/>
                                          </p:val>
                                        </p:tav>
                                      </p:tavLst>
                                    </p:anim>
                                    <p:anim calcmode="lin" valueType="num">
                                      <p:cBhvr>
                                        <p:cTn id="16" dur="2000" fill="hold"/>
                                        <p:tgtEl>
                                          <p:spTgt spid="47"/>
                                        </p:tgtEl>
                                        <p:attrNameLst>
                                          <p:attrName>ppt_w</p:attrName>
                                        </p:attrNameLst>
                                      </p:cBhvr>
                                      <p:tavLst>
                                        <p:tav tm="0">
                                          <p:val>
                                            <p:fltVal val="0"/>
                                          </p:val>
                                        </p:tav>
                                        <p:tav tm="100000">
                                          <p:val>
                                            <p:strVal val="#ppt_w"/>
                                          </p:val>
                                        </p:tav>
                                      </p:tavLst>
                                    </p:anim>
                                  </p:childTnLst>
                                </p:cTn>
                              </p:par>
                            </p:childTnLst>
                          </p:cTn>
                        </p:par>
                        <p:par>
                          <p:cTn id="17" fill="hold">
                            <p:stCondLst>
                              <p:cond delay="500"/>
                            </p:stCondLst>
                            <p:childTnLst>
                              <p:par>
                                <p:cTn id="18" presetID="23" presetClass="entr" presetSubtype="52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ppt_x</p:attrName>
                                        </p:attrNameLst>
                                      </p:cBhvr>
                                      <p:tavLst>
                                        <p:tav tm="0">
                                          <p:val>
                                            <p:fltVal val="0.5"/>
                                          </p:val>
                                        </p:tav>
                                        <p:tav tm="100000">
                                          <p:val>
                                            <p:strVal val="#ppt_x"/>
                                          </p:val>
                                        </p:tav>
                                      </p:tavLst>
                                    </p:anim>
                                    <p:anim calcmode="lin" valueType="num">
                                      <p:cBhvr>
                                        <p:cTn id="23" dur="500" fill="hold"/>
                                        <p:tgtEl>
                                          <p:spTgt spid="2"/>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ppt_x</p:attrName>
                                        </p:attrNameLst>
                                      </p:cBhvr>
                                      <p:tavLst>
                                        <p:tav tm="0">
                                          <p:val>
                                            <p:fltVal val="0.5"/>
                                          </p:val>
                                        </p:tav>
                                        <p:tav tm="100000">
                                          <p:val>
                                            <p:strVal val="#ppt_x"/>
                                          </p:val>
                                        </p:tav>
                                      </p:tavLst>
                                    </p:anim>
                                    <p:anim calcmode="lin" valueType="num">
                                      <p:cBhvr>
                                        <p:cTn id="29" dur="500" fill="hold"/>
                                        <p:tgtEl>
                                          <p:spTgt spid="3"/>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ppt_x</p:attrName>
                                        </p:attrNameLst>
                                      </p:cBhvr>
                                      <p:tavLst>
                                        <p:tav tm="0">
                                          <p:val>
                                            <p:fltVal val="0.5"/>
                                          </p:val>
                                        </p:tav>
                                        <p:tav tm="100000">
                                          <p:val>
                                            <p:strVal val="#ppt_x"/>
                                          </p:val>
                                        </p:tav>
                                      </p:tavLst>
                                    </p:anim>
                                    <p:anim calcmode="lin" valueType="num">
                                      <p:cBhvr>
                                        <p:cTn id="47" dur="500" fill="hold"/>
                                        <p:tgtEl>
                                          <p:spTgt spid="7"/>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 calcmode="lin" valueType="num">
                                      <p:cBhvr>
                                        <p:cTn id="52" dur="500" fill="hold"/>
                                        <p:tgtEl>
                                          <p:spTgt spid="4"/>
                                        </p:tgtEl>
                                        <p:attrNameLst>
                                          <p:attrName>ppt_x</p:attrName>
                                        </p:attrNameLst>
                                      </p:cBhvr>
                                      <p:tavLst>
                                        <p:tav tm="0">
                                          <p:val>
                                            <p:fltVal val="0.5"/>
                                          </p:val>
                                        </p:tav>
                                        <p:tav tm="100000">
                                          <p:val>
                                            <p:strVal val="#ppt_x"/>
                                          </p:val>
                                        </p:tav>
                                      </p:tavLst>
                                    </p:anim>
                                    <p:anim calcmode="lin" valueType="num">
                                      <p:cBhvr>
                                        <p:cTn id="53" dur="500" fill="hold"/>
                                        <p:tgtEl>
                                          <p:spTgt spid="4"/>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4" presetClass="entr" presetSubtype="1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randombar(horizontal)">
                                      <p:cBhvr>
                                        <p:cTn id="57" dur="500"/>
                                        <p:tgtEl>
                                          <p:spTgt spid="81"/>
                                        </p:tgtEl>
                                      </p:cBhvr>
                                    </p:animEffect>
                                  </p:childTnLst>
                                </p:cTn>
                              </p:par>
                              <p:par>
                                <p:cTn id="58" presetID="14" presetClass="entr" presetSubtype="10"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horizontal)">
                                      <p:cBhvr>
                                        <p:cTn id="60" dur="500"/>
                                        <p:tgtEl>
                                          <p:spTgt spid="93"/>
                                        </p:tgtEl>
                                      </p:cBhvr>
                                    </p:animEffect>
                                  </p:childTnLst>
                                </p:cTn>
                              </p:par>
                              <p:par>
                                <p:cTn id="61" presetID="14" presetClass="entr" presetSubtype="10"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randombar(horizontal)">
                                      <p:cBhvr>
                                        <p:cTn id="63" dur="500"/>
                                        <p:tgtEl>
                                          <p:spTgt spid="87"/>
                                        </p:tgtEl>
                                      </p:cBhvr>
                                    </p:animEffect>
                                  </p:childTnLst>
                                </p:cTn>
                              </p:par>
                              <p:par>
                                <p:cTn id="64" presetID="14" presetClass="entr" presetSubtype="10"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randombar(horizontal)">
                                      <p:cBhvr>
                                        <p:cTn id="66" dur="500"/>
                                        <p:tgtEl>
                                          <p:spTgt spid="102"/>
                                        </p:tgtEl>
                                      </p:cBhvr>
                                    </p:animEffect>
                                  </p:childTnLst>
                                </p:cTn>
                              </p:par>
                              <p:par>
                                <p:cTn id="67" presetID="14" presetClass="entr" presetSubtype="10" fill="hold" nodeType="with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randombar(horizontal)">
                                      <p:cBhvr>
                                        <p:cTn id="69" dur="500"/>
                                        <p:tgtEl>
                                          <p:spTgt spid="105"/>
                                        </p:tgtEl>
                                      </p:cBhvr>
                                    </p:animEffect>
                                  </p:childTnLst>
                                </p:cTn>
                              </p:par>
                              <p:par>
                                <p:cTn id="70" presetID="14" presetClass="entr" presetSubtype="10" fill="hold"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randombar(horizontal)">
                                      <p:cBhvr>
                                        <p:cTn id="72" dur="500"/>
                                        <p:tgtEl>
                                          <p:spTgt spid="99"/>
                                        </p:tgtEl>
                                      </p:cBhvr>
                                    </p:animEffect>
                                  </p:childTnLst>
                                </p:cTn>
                              </p:par>
                            </p:childTnLst>
                          </p:cTn>
                        </p:par>
                        <p:par>
                          <p:cTn id="73" fill="hold">
                            <p:stCondLst>
                              <p:cond delay="1500"/>
                            </p:stCondLst>
                            <p:childTnLst>
                              <p:par>
                                <p:cTn id="74" presetID="14" presetClass="entr" presetSubtype="10" fill="hold" nodeType="after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randombar(horizontal)">
                                      <p:cBhvr>
                                        <p:cTn id="76" dur="500"/>
                                        <p:tgtEl>
                                          <p:spTgt spid="84"/>
                                        </p:tgtEl>
                                      </p:cBhvr>
                                    </p:animEffect>
                                  </p:childTnLst>
                                </p:cTn>
                              </p:par>
                              <p:par>
                                <p:cTn id="77" presetID="14" presetClass="entr" presetSubtype="1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randombar(horizontal)">
                                      <p:cBhvr>
                                        <p:cTn id="79" dur="500"/>
                                        <p:tgtEl>
                                          <p:spTgt spid="96"/>
                                        </p:tgtEl>
                                      </p:cBhvr>
                                    </p:animEffect>
                                  </p:childTnLst>
                                </p:cTn>
                              </p:par>
                              <p:par>
                                <p:cTn id="80" presetID="14" presetClass="entr" presetSubtype="10" fill="hold"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randombar(horizontal)">
                                      <p:cBhvr>
                                        <p:cTn id="82" dur="500"/>
                                        <p:tgtEl>
                                          <p:spTgt spid="90"/>
                                        </p:tgtEl>
                                      </p:cBhvr>
                                    </p:animEffect>
                                  </p:childTnLst>
                                </p:cTn>
                              </p:par>
                              <p:par>
                                <p:cTn id="83" presetID="14" presetClass="entr" presetSubtype="1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randombar(horizontal)">
                                      <p:cBhvr>
                                        <p:cTn id="85" dur="500"/>
                                        <p:tgtEl>
                                          <p:spTgt spid="114"/>
                                        </p:tgtEl>
                                      </p:cBhvr>
                                    </p:animEffect>
                                  </p:childTnLst>
                                </p:cTn>
                              </p:par>
                              <p:par>
                                <p:cTn id="86" presetID="14" presetClass="entr" presetSubtype="10" fill="hold"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randombar(horizontal)">
                                      <p:cBhvr>
                                        <p:cTn id="88" dur="500"/>
                                        <p:tgtEl>
                                          <p:spTgt spid="111"/>
                                        </p:tgtEl>
                                      </p:cBhvr>
                                    </p:animEffect>
                                  </p:childTnLst>
                                </p:cTn>
                              </p:par>
                              <p:par>
                                <p:cTn id="89" presetID="14" presetClass="entr" presetSubtype="10" fill="hold" nodeType="with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randombar(horizontal)">
                                      <p:cBhvr>
                                        <p:cTn id="9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组合 150"/>
          <p:cNvGrpSpPr/>
          <p:nvPr/>
        </p:nvGrpSpPr>
        <p:grpSpPr>
          <a:xfrm>
            <a:off x="6156297" y="1476393"/>
            <a:ext cx="1484372" cy="2848113"/>
            <a:chOff x="6156302" y="1476392"/>
            <a:chExt cx="1484565" cy="2848113"/>
          </a:xfrm>
        </p:grpSpPr>
        <p:grpSp>
          <p:nvGrpSpPr>
            <p:cNvPr id="152" name="组合 151"/>
            <p:cNvGrpSpPr/>
            <p:nvPr/>
          </p:nvGrpSpPr>
          <p:grpSpPr>
            <a:xfrm>
              <a:off x="6156302" y="1476392"/>
              <a:ext cx="1484565" cy="2848113"/>
              <a:chOff x="6156302" y="1476392"/>
              <a:chExt cx="1484565" cy="2848113"/>
            </a:xfrm>
          </p:grpSpPr>
          <p:sp>
            <p:nvSpPr>
              <p:cNvPr id="156"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57" name="椭圆 156"/>
              <p:cNvSpPr/>
              <p:nvPr/>
            </p:nvSpPr>
            <p:spPr>
              <a:xfrm>
                <a:off x="7018705" y="1476392"/>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53" name="组合 152"/>
            <p:cNvGrpSpPr/>
            <p:nvPr/>
          </p:nvGrpSpPr>
          <p:grpSpPr>
            <a:xfrm>
              <a:off x="7091081" y="1545274"/>
              <a:ext cx="527777" cy="465759"/>
              <a:chOff x="4406238" y="1572161"/>
              <a:chExt cx="527777" cy="465759"/>
            </a:xfrm>
          </p:grpSpPr>
          <p:sp>
            <p:nvSpPr>
              <p:cNvPr id="154" name="椭圆 15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55" name="文本框 114"/>
              <p:cNvSpPr txBox="1"/>
              <p:nvPr/>
            </p:nvSpPr>
            <p:spPr>
              <a:xfrm>
                <a:off x="4406238" y="1572161"/>
                <a:ext cx="527777"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02</a:t>
                </a:r>
                <a:endParaRPr lang="zh-CN" altLang="en-US" sz="2400" kern="0" dirty="0">
                  <a:solidFill>
                    <a:sysClr val="window" lastClr="FFFFFF">
                      <a:lumMod val="50000"/>
                    </a:sysClr>
                  </a:solidFill>
                </a:endParaRPr>
              </a:p>
            </p:txBody>
          </p:sp>
        </p:grpSp>
      </p:grpSp>
      <p:grpSp>
        <p:nvGrpSpPr>
          <p:cNvPr id="158" name="组合 157"/>
          <p:cNvGrpSpPr/>
          <p:nvPr/>
        </p:nvGrpSpPr>
        <p:grpSpPr>
          <a:xfrm>
            <a:off x="5117950" y="4679330"/>
            <a:ext cx="1709479" cy="1709701"/>
            <a:chOff x="4700937" y="4015204"/>
            <a:chExt cx="455921" cy="455921"/>
          </a:xfrm>
          <a:effectLst/>
        </p:grpSpPr>
        <p:sp>
          <p:nvSpPr>
            <p:cNvPr id="159" name="椭圆 158"/>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160" name="椭圆 159"/>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1" name="组合 160"/>
          <p:cNvGrpSpPr/>
          <p:nvPr/>
        </p:nvGrpSpPr>
        <p:grpSpPr>
          <a:xfrm>
            <a:off x="4343023" y="1500034"/>
            <a:ext cx="1425707" cy="3802263"/>
            <a:chOff x="4342792" y="1500033"/>
            <a:chExt cx="1425893" cy="3802264"/>
          </a:xfrm>
        </p:grpSpPr>
        <p:grpSp>
          <p:nvGrpSpPr>
            <p:cNvPr id="162" name="组合 161"/>
            <p:cNvGrpSpPr/>
            <p:nvPr/>
          </p:nvGrpSpPr>
          <p:grpSpPr>
            <a:xfrm>
              <a:off x="4342792" y="1500033"/>
              <a:ext cx="1425893" cy="3802264"/>
              <a:chOff x="4342792" y="1500033"/>
              <a:chExt cx="1425893" cy="3802264"/>
            </a:xfrm>
          </p:grpSpPr>
          <p:sp>
            <p:nvSpPr>
              <p:cNvPr id="166"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67" name="椭圆 166"/>
              <p:cNvSpPr/>
              <p:nvPr/>
            </p:nvSpPr>
            <p:spPr>
              <a:xfrm>
                <a:off x="4342792" y="1500033"/>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3" name="组合 162"/>
            <p:cNvGrpSpPr/>
            <p:nvPr/>
          </p:nvGrpSpPr>
          <p:grpSpPr>
            <a:xfrm>
              <a:off x="4417179" y="1572161"/>
              <a:ext cx="527778" cy="465759"/>
              <a:chOff x="4417179" y="1572161"/>
              <a:chExt cx="527778" cy="465759"/>
            </a:xfrm>
          </p:grpSpPr>
          <p:sp>
            <p:nvSpPr>
              <p:cNvPr id="164" name="椭圆 16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65" name="文本框 101"/>
              <p:cNvSpPr txBox="1"/>
              <p:nvPr/>
            </p:nvSpPr>
            <p:spPr>
              <a:xfrm>
                <a:off x="4417179"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01</a:t>
                </a:r>
                <a:endParaRPr lang="zh-CN" altLang="en-US" sz="2400" kern="0" dirty="0">
                  <a:solidFill>
                    <a:sysClr val="window" lastClr="FFFFFF">
                      <a:lumMod val="50000"/>
                    </a:sysClr>
                  </a:solidFill>
                </a:endParaRPr>
              </a:p>
            </p:txBody>
          </p:sp>
        </p:grpSp>
      </p:grpSp>
      <p:grpSp>
        <p:nvGrpSpPr>
          <p:cNvPr id="168" name="组合 167"/>
          <p:cNvGrpSpPr/>
          <p:nvPr/>
        </p:nvGrpSpPr>
        <p:grpSpPr>
          <a:xfrm>
            <a:off x="4343022" y="3076452"/>
            <a:ext cx="1203012" cy="2670300"/>
            <a:chOff x="4342792" y="3076450"/>
            <a:chExt cx="1203168" cy="2670299"/>
          </a:xfrm>
        </p:grpSpPr>
        <p:grpSp>
          <p:nvGrpSpPr>
            <p:cNvPr id="169" name="组合 168"/>
            <p:cNvGrpSpPr/>
            <p:nvPr/>
          </p:nvGrpSpPr>
          <p:grpSpPr>
            <a:xfrm>
              <a:off x="4342792" y="3076450"/>
              <a:ext cx="1203168" cy="2670299"/>
              <a:chOff x="4342792" y="3076450"/>
              <a:chExt cx="1203168" cy="2670299"/>
            </a:xfrm>
          </p:grpSpPr>
          <p:sp>
            <p:nvSpPr>
              <p:cNvPr id="173"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74" name="椭圆 173"/>
              <p:cNvSpPr/>
              <p:nvPr/>
            </p:nvSpPr>
            <p:spPr>
              <a:xfrm>
                <a:off x="4342792" y="30764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0" name="组合 169"/>
            <p:cNvGrpSpPr/>
            <p:nvPr/>
          </p:nvGrpSpPr>
          <p:grpSpPr>
            <a:xfrm>
              <a:off x="4428480" y="3154651"/>
              <a:ext cx="546165" cy="465759"/>
              <a:chOff x="4418676" y="1572161"/>
              <a:chExt cx="546165" cy="465759"/>
            </a:xfrm>
          </p:grpSpPr>
          <p:sp>
            <p:nvSpPr>
              <p:cNvPr id="171" name="椭圆 170"/>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2" name="文本框 105"/>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03</a:t>
                </a:r>
                <a:endParaRPr lang="zh-CN" altLang="en-US" sz="2400" kern="0" dirty="0">
                  <a:solidFill>
                    <a:sysClr val="window" lastClr="FFFFFF">
                      <a:lumMod val="50000"/>
                    </a:sysClr>
                  </a:solidFill>
                </a:endParaRPr>
              </a:p>
            </p:txBody>
          </p:sp>
        </p:grpSp>
      </p:grpSp>
      <p:grpSp>
        <p:nvGrpSpPr>
          <p:cNvPr id="175" name="组合 174"/>
          <p:cNvGrpSpPr/>
          <p:nvPr/>
        </p:nvGrpSpPr>
        <p:grpSpPr>
          <a:xfrm>
            <a:off x="6156298" y="2614253"/>
            <a:ext cx="1493188" cy="2865829"/>
            <a:chOff x="6156302" y="2614250"/>
            <a:chExt cx="1493382" cy="2865828"/>
          </a:xfrm>
        </p:grpSpPr>
        <p:grpSp>
          <p:nvGrpSpPr>
            <p:cNvPr id="176" name="组合 175"/>
            <p:cNvGrpSpPr/>
            <p:nvPr/>
          </p:nvGrpSpPr>
          <p:grpSpPr>
            <a:xfrm>
              <a:off x="6156302" y="2614250"/>
              <a:ext cx="1484565" cy="2865828"/>
              <a:chOff x="6156302" y="2614250"/>
              <a:chExt cx="1484565" cy="2865828"/>
            </a:xfrm>
          </p:grpSpPr>
          <p:sp>
            <p:nvSpPr>
              <p:cNvPr id="180"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chemeClr val="accent1"/>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1" name="椭圆 180"/>
              <p:cNvSpPr/>
              <p:nvPr/>
            </p:nvSpPr>
            <p:spPr>
              <a:xfrm>
                <a:off x="7018705" y="26142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7" name="组合 176"/>
            <p:cNvGrpSpPr/>
            <p:nvPr/>
          </p:nvGrpSpPr>
          <p:grpSpPr>
            <a:xfrm>
              <a:off x="7103519" y="2689103"/>
              <a:ext cx="546165" cy="465759"/>
              <a:chOff x="4418676" y="1572161"/>
              <a:chExt cx="546165" cy="465759"/>
            </a:xfrm>
          </p:grpSpPr>
          <p:sp>
            <p:nvSpPr>
              <p:cNvPr id="178" name="椭圆 177"/>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9" name="文本框 108"/>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04</a:t>
                </a:r>
                <a:endParaRPr lang="zh-CN" altLang="en-US" sz="2400" kern="0" dirty="0">
                  <a:solidFill>
                    <a:sysClr val="window" lastClr="FFFFFF">
                      <a:lumMod val="50000"/>
                    </a:sysClr>
                  </a:solidFill>
                </a:endParaRPr>
              </a:p>
            </p:txBody>
          </p:sp>
        </p:grpSp>
      </p:grpSp>
      <p:grpSp>
        <p:nvGrpSpPr>
          <p:cNvPr id="182" name="组合 181"/>
          <p:cNvGrpSpPr/>
          <p:nvPr/>
        </p:nvGrpSpPr>
        <p:grpSpPr>
          <a:xfrm>
            <a:off x="4343021" y="4217346"/>
            <a:ext cx="1196868" cy="1440517"/>
            <a:chOff x="4342792" y="4217343"/>
            <a:chExt cx="1197024" cy="1440517"/>
          </a:xfrm>
        </p:grpSpPr>
        <p:grpSp>
          <p:nvGrpSpPr>
            <p:cNvPr id="183" name="组合 182"/>
            <p:cNvGrpSpPr/>
            <p:nvPr/>
          </p:nvGrpSpPr>
          <p:grpSpPr>
            <a:xfrm>
              <a:off x="4342792" y="4217343"/>
              <a:ext cx="1197024" cy="1440517"/>
              <a:chOff x="4342792" y="4217343"/>
              <a:chExt cx="1197024" cy="1440517"/>
            </a:xfrm>
          </p:grpSpPr>
          <p:sp>
            <p:nvSpPr>
              <p:cNvPr id="187"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8" name="椭圆 187"/>
              <p:cNvSpPr/>
              <p:nvPr/>
            </p:nvSpPr>
            <p:spPr>
              <a:xfrm>
                <a:off x="4342792" y="4217343"/>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84" name="组合 183"/>
            <p:cNvGrpSpPr/>
            <p:nvPr/>
          </p:nvGrpSpPr>
          <p:grpSpPr>
            <a:xfrm>
              <a:off x="4427008" y="4295544"/>
              <a:ext cx="546165" cy="465759"/>
              <a:chOff x="4418676" y="1572161"/>
              <a:chExt cx="546165" cy="465759"/>
            </a:xfrm>
          </p:grpSpPr>
          <p:sp>
            <p:nvSpPr>
              <p:cNvPr id="185" name="椭圆 184"/>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86" name="文本框 111"/>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05</a:t>
                </a:r>
                <a:endParaRPr lang="zh-CN" altLang="en-US" sz="2400" kern="0" dirty="0">
                  <a:solidFill>
                    <a:sysClr val="window" lastClr="FFFFFF">
                      <a:lumMod val="50000"/>
                    </a:sysClr>
                  </a:solidFill>
                </a:endParaRPr>
              </a:p>
            </p:txBody>
          </p:sp>
        </p:grpSp>
      </p:grpSp>
      <p:grpSp>
        <p:nvGrpSpPr>
          <p:cNvPr id="189" name="组合 188"/>
          <p:cNvGrpSpPr/>
          <p:nvPr/>
        </p:nvGrpSpPr>
        <p:grpSpPr>
          <a:xfrm>
            <a:off x="6413623" y="3762734"/>
            <a:ext cx="1227047" cy="1895127"/>
            <a:chOff x="6413660" y="3762732"/>
            <a:chExt cx="1227207" cy="1895127"/>
          </a:xfrm>
        </p:grpSpPr>
        <p:grpSp>
          <p:nvGrpSpPr>
            <p:cNvPr id="190" name="组合 189"/>
            <p:cNvGrpSpPr/>
            <p:nvPr/>
          </p:nvGrpSpPr>
          <p:grpSpPr>
            <a:xfrm>
              <a:off x="6413660" y="3762732"/>
              <a:ext cx="1227207" cy="1895127"/>
              <a:chOff x="6413660" y="3762732"/>
              <a:chExt cx="1227207" cy="1895127"/>
            </a:xfrm>
          </p:grpSpPr>
          <p:sp>
            <p:nvSpPr>
              <p:cNvPr id="194"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95" name="椭圆 194"/>
              <p:cNvSpPr/>
              <p:nvPr/>
            </p:nvSpPr>
            <p:spPr>
              <a:xfrm>
                <a:off x="7018705" y="3762732"/>
                <a:ext cx="622162" cy="622163"/>
              </a:xfrm>
              <a:prstGeom prst="ellipse">
                <a:avLst/>
              </a:prstGeom>
              <a:solidFill>
                <a:schemeClr val="accent2"/>
              </a:soli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91" name="组合 190"/>
            <p:cNvGrpSpPr/>
            <p:nvPr/>
          </p:nvGrpSpPr>
          <p:grpSpPr>
            <a:xfrm>
              <a:off x="7080175" y="3840933"/>
              <a:ext cx="527778" cy="465759"/>
              <a:chOff x="4388053" y="1572161"/>
              <a:chExt cx="527778" cy="465759"/>
            </a:xfrm>
          </p:grpSpPr>
          <p:sp>
            <p:nvSpPr>
              <p:cNvPr id="192" name="椭圆 191"/>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93" name="文本框 117"/>
              <p:cNvSpPr txBox="1"/>
              <p:nvPr/>
            </p:nvSpPr>
            <p:spPr>
              <a:xfrm>
                <a:off x="438805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06</a:t>
                </a:r>
                <a:endParaRPr lang="zh-CN" altLang="en-US" sz="2400" kern="0" dirty="0">
                  <a:solidFill>
                    <a:sysClr val="window" lastClr="FFFFFF">
                      <a:lumMod val="50000"/>
                    </a:sysClr>
                  </a:solidFill>
                </a:endParaRPr>
              </a:p>
            </p:txBody>
          </p:sp>
        </p:grpSp>
      </p:grpSp>
      <p:grpSp>
        <p:nvGrpSpPr>
          <p:cNvPr id="196" name="组合 195"/>
          <p:cNvGrpSpPr/>
          <p:nvPr/>
        </p:nvGrpSpPr>
        <p:grpSpPr>
          <a:xfrm>
            <a:off x="7652609" y="1416170"/>
            <a:ext cx="3290991" cy="1311033"/>
            <a:chOff x="7652807" y="1416170"/>
            <a:chExt cx="3291419" cy="1311032"/>
          </a:xfrm>
        </p:grpSpPr>
        <p:cxnSp>
          <p:nvCxnSpPr>
            <p:cNvPr id="197" name="直接连接符 196"/>
            <p:cNvCxnSpPr/>
            <p:nvPr/>
          </p:nvCxnSpPr>
          <p:spPr>
            <a:xfrm>
              <a:off x="7652807" y="1796348"/>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198" name="组合 197"/>
            <p:cNvGrpSpPr/>
            <p:nvPr/>
          </p:nvGrpSpPr>
          <p:grpSpPr>
            <a:xfrm>
              <a:off x="7727895" y="1416170"/>
              <a:ext cx="3216331" cy="1311032"/>
              <a:chOff x="5832782" y="1447486"/>
              <a:chExt cx="3216331" cy="1311032"/>
            </a:xfrm>
          </p:grpSpPr>
          <p:sp>
            <p:nvSpPr>
              <p:cNvPr id="199" name="MH_SubTitle_1"/>
              <p:cNvSpPr>
                <a:spLocks noChangeArrowheads="1"/>
              </p:cNvSpPr>
              <p:nvPr/>
            </p:nvSpPr>
            <p:spPr bwMode="auto">
              <a:xfrm flipH="1">
                <a:off x="5832782"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01" name="组合 200"/>
          <p:cNvGrpSpPr/>
          <p:nvPr/>
        </p:nvGrpSpPr>
        <p:grpSpPr>
          <a:xfrm>
            <a:off x="7600757" y="2856235"/>
            <a:ext cx="3523792" cy="1311033"/>
            <a:chOff x="7600950" y="2856235"/>
            <a:chExt cx="3524251" cy="1311032"/>
          </a:xfrm>
        </p:grpSpPr>
        <p:grpSp>
          <p:nvGrpSpPr>
            <p:cNvPr id="202" name="组合 201"/>
            <p:cNvGrpSpPr/>
            <p:nvPr/>
          </p:nvGrpSpPr>
          <p:grpSpPr>
            <a:xfrm>
              <a:off x="7926073" y="2856235"/>
              <a:ext cx="3199128" cy="1311032"/>
              <a:chOff x="5849985" y="1447486"/>
              <a:chExt cx="3199128" cy="1311032"/>
            </a:xfrm>
          </p:grpSpPr>
          <p:sp>
            <p:nvSpPr>
              <p:cNvPr id="204" name="MH_SubTitle_1"/>
              <p:cNvSpPr>
                <a:spLocks noChangeArrowheads="1"/>
              </p:cNvSpPr>
              <p:nvPr/>
            </p:nvSpPr>
            <p:spPr bwMode="auto">
              <a:xfrm flipH="1">
                <a:off x="5849985" y="1447486"/>
                <a:ext cx="2236802"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03" name="任意多边形 202"/>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grpSp>
        <p:nvGrpSpPr>
          <p:cNvPr id="206" name="组合 205"/>
          <p:cNvGrpSpPr/>
          <p:nvPr/>
        </p:nvGrpSpPr>
        <p:grpSpPr>
          <a:xfrm>
            <a:off x="7575083" y="4272595"/>
            <a:ext cx="3539984" cy="1337542"/>
            <a:chOff x="7575272" y="4272596"/>
            <a:chExt cx="3540445" cy="1337542"/>
          </a:xfrm>
        </p:grpSpPr>
        <p:sp>
          <p:nvSpPr>
            <p:cNvPr id="207" name="任意多边形 206"/>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nvGrpSpPr>
            <p:cNvPr id="208" name="组合 207"/>
            <p:cNvGrpSpPr/>
            <p:nvPr/>
          </p:nvGrpSpPr>
          <p:grpSpPr>
            <a:xfrm>
              <a:off x="7926074" y="4299106"/>
              <a:ext cx="3189643" cy="1311032"/>
              <a:chOff x="5859470" y="1447486"/>
              <a:chExt cx="3189643" cy="1311032"/>
            </a:xfrm>
          </p:grpSpPr>
          <p:sp>
            <p:nvSpPr>
              <p:cNvPr id="209" name="MH_SubTitle_1"/>
              <p:cNvSpPr>
                <a:spLocks noChangeArrowheads="1"/>
              </p:cNvSpPr>
              <p:nvPr/>
            </p:nvSpPr>
            <p:spPr bwMode="auto">
              <a:xfrm flipH="1">
                <a:off x="5859470"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1" name="组合 210"/>
          <p:cNvGrpSpPr/>
          <p:nvPr/>
        </p:nvGrpSpPr>
        <p:grpSpPr>
          <a:xfrm>
            <a:off x="1041735" y="1416173"/>
            <a:ext cx="3301289" cy="1311033"/>
            <a:chOff x="1041073" y="1416171"/>
            <a:chExt cx="3301719" cy="1311032"/>
          </a:xfrm>
        </p:grpSpPr>
        <p:cxnSp>
          <p:nvCxnSpPr>
            <p:cNvPr id="212" name="直接连接符 211"/>
            <p:cNvCxnSpPr/>
            <p:nvPr/>
          </p:nvCxnSpPr>
          <p:spPr>
            <a:xfrm flipH="1">
              <a:off x="1556199" y="1803136"/>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3" name="组合 212"/>
            <p:cNvGrpSpPr/>
            <p:nvPr/>
          </p:nvGrpSpPr>
          <p:grpSpPr>
            <a:xfrm flipH="1">
              <a:off x="1041073" y="1416171"/>
              <a:ext cx="3208109" cy="1311032"/>
              <a:chOff x="5841004" y="1447486"/>
              <a:chExt cx="3208109" cy="1311032"/>
            </a:xfrm>
          </p:grpSpPr>
          <p:sp>
            <p:nvSpPr>
              <p:cNvPr id="21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6" name="组合 215"/>
          <p:cNvGrpSpPr/>
          <p:nvPr/>
        </p:nvGrpSpPr>
        <p:grpSpPr>
          <a:xfrm>
            <a:off x="1029059" y="2960800"/>
            <a:ext cx="3301289" cy="1311033"/>
            <a:chOff x="1028396" y="2960800"/>
            <a:chExt cx="3301719" cy="1311032"/>
          </a:xfrm>
        </p:grpSpPr>
        <p:cxnSp>
          <p:nvCxnSpPr>
            <p:cNvPr id="217" name="直接连接符 216"/>
            <p:cNvCxnSpPr/>
            <p:nvPr/>
          </p:nvCxnSpPr>
          <p:spPr>
            <a:xfrm flipH="1">
              <a:off x="1543522" y="3347765"/>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8" name="组合 217"/>
            <p:cNvGrpSpPr/>
            <p:nvPr/>
          </p:nvGrpSpPr>
          <p:grpSpPr>
            <a:xfrm flipH="1">
              <a:off x="1028396" y="2960800"/>
              <a:ext cx="3208109" cy="1311032"/>
              <a:chOff x="5841004" y="1447486"/>
              <a:chExt cx="3208109" cy="1311032"/>
            </a:xfrm>
          </p:grpSpPr>
          <p:sp>
            <p:nvSpPr>
              <p:cNvPr id="219"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21" name="组合 220"/>
          <p:cNvGrpSpPr/>
          <p:nvPr/>
        </p:nvGrpSpPr>
        <p:grpSpPr>
          <a:xfrm>
            <a:off x="989120" y="4483683"/>
            <a:ext cx="3367150" cy="1311033"/>
            <a:chOff x="988454" y="4483683"/>
            <a:chExt cx="3367589" cy="1311032"/>
          </a:xfrm>
        </p:grpSpPr>
        <p:grpSp>
          <p:nvGrpSpPr>
            <p:cNvPr id="222" name="组合 221"/>
            <p:cNvGrpSpPr/>
            <p:nvPr/>
          </p:nvGrpSpPr>
          <p:grpSpPr>
            <a:xfrm flipH="1">
              <a:off x="988454" y="4483683"/>
              <a:ext cx="3208109" cy="1311032"/>
              <a:chOff x="5841004" y="1447486"/>
              <a:chExt cx="3208109" cy="1311032"/>
            </a:xfrm>
          </p:grpSpPr>
          <p:sp>
            <p:nvSpPr>
              <p:cNvPr id="22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23" name="任意多边形 222"/>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algn="ctr" defTabSz="1218565">
                <a:defRPr/>
              </a:pPr>
              <a:endParaRPr lang="zh-CN" altLang="en-US" sz="2400" kern="0">
                <a:solidFill>
                  <a:sysClr val="windowText" lastClr="000000"/>
                </a:solidFill>
                <a:latin typeface="Agency FB" panose="020B0503020202020204"/>
              </a:endParaRPr>
            </a:p>
          </p:txBody>
        </p:sp>
      </p:grpSp>
      <p:grpSp>
        <p:nvGrpSpPr>
          <p:cNvPr id="226" name="组合 225"/>
          <p:cNvGrpSpPr/>
          <p:nvPr/>
        </p:nvGrpSpPr>
        <p:grpSpPr>
          <a:xfrm>
            <a:off x="5365082" y="4921731"/>
            <a:ext cx="1210755" cy="1210911"/>
            <a:chOff x="5364986" y="4921729"/>
            <a:chExt cx="1210912" cy="1210912"/>
          </a:xfrm>
        </p:grpSpPr>
        <p:sp>
          <p:nvSpPr>
            <p:cNvPr id="227" name="椭圆 226"/>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228" name="椭圆 227"/>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sp>
        <p:nvSpPr>
          <p:cNvPr id="229" name="KSO_Shape"/>
          <p:cNvSpPr/>
          <p:nvPr/>
        </p:nvSpPr>
        <p:spPr bwMode="auto">
          <a:xfrm>
            <a:off x="5676971" y="5277372"/>
            <a:ext cx="582820"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tx2"/>
          </a:solidFill>
          <a:ln>
            <a:noFill/>
          </a:ln>
          <a:effectLst>
            <a:innerShdw blurRad="114300">
              <a:prstClr val="black">
                <a:alpha val="50000"/>
              </a:prstClr>
            </a:innerShdw>
          </a:effectLst>
        </p:spPr>
        <p:txBody>
          <a:bodyPr lIns="91412" tIns="45706" rIns="91412" bIns="45706" anchor="ctr">
            <a:scene3d>
              <a:camera prst="orthographicFront"/>
              <a:lightRig rig="threePt" dir="t"/>
            </a:scene3d>
            <a:sp3d>
              <a:contourClr>
                <a:srgbClr val="FFFFFF"/>
              </a:contourClr>
            </a:sp3d>
          </a:bodyPr>
          <a:lstStyle/>
          <a:p>
            <a:pPr algn="ctr" defTabSz="1218565">
              <a:defRPr/>
            </a:pPr>
            <a:endParaRPr lang="zh-CN" altLang="en-US" sz="2400" kern="0" dirty="0">
              <a:solidFill>
                <a:srgbClr val="FFFFFF"/>
              </a:solidFill>
            </a:endParaRPr>
          </a:p>
        </p:txBody>
      </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nodeType="withEffect">
                                  <p:stCondLst>
                                    <p:cond delay="20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500"/>
                                        <p:tgtEl>
                                          <p:spTgt spid="226"/>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29"/>
                                        </p:tgtEl>
                                        <p:attrNameLst>
                                          <p:attrName>style.visibility</p:attrName>
                                        </p:attrNameLst>
                                      </p:cBhvr>
                                      <p:to>
                                        <p:strVal val="visible"/>
                                      </p:to>
                                    </p:set>
                                    <p:animEffect transition="in" filter="fade">
                                      <p:cBhvr>
                                        <p:cTn id="13" dur="500"/>
                                        <p:tgtEl>
                                          <p:spTgt spid="22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wipe(left)">
                                      <p:cBhvr>
                                        <p:cTn id="17" dur="500"/>
                                        <p:tgtEl>
                                          <p:spTgt spid="189"/>
                                        </p:tgtEl>
                                      </p:cBhvr>
                                    </p:animEffect>
                                  </p:childTnLst>
                                </p:cTn>
                              </p:par>
                              <p:par>
                                <p:cTn id="18" presetID="22" presetClass="entr" presetSubtype="8" fill="hold" nodeType="withEffect">
                                  <p:stCondLst>
                                    <p:cond delay="500"/>
                                  </p:stCondLst>
                                  <p:childTnLst>
                                    <p:set>
                                      <p:cBhvr>
                                        <p:cTn id="19" dur="1" fill="hold">
                                          <p:stCondLst>
                                            <p:cond delay="0"/>
                                          </p:stCondLst>
                                        </p:cTn>
                                        <p:tgtEl>
                                          <p:spTgt spid="206"/>
                                        </p:tgtEl>
                                        <p:attrNameLst>
                                          <p:attrName>style.visibility</p:attrName>
                                        </p:attrNameLst>
                                      </p:cBhvr>
                                      <p:to>
                                        <p:strVal val="visible"/>
                                      </p:to>
                                    </p:set>
                                    <p:animEffect transition="in" filter="wipe(left)">
                                      <p:cBhvr>
                                        <p:cTn id="20" dur="500"/>
                                        <p:tgtEl>
                                          <p:spTgt spid="20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5"/>
                                        </p:tgtEl>
                                        <p:attrNameLst>
                                          <p:attrName>style.visibility</p:attrName>
                                        </p:attrNameLst>
                                      </p:cBhvr>
                                      <p:to>
                                        <p:strVal val="visible"/>
                                      </p:to>
                                    </p:set>
                                    <p:animEffect transition="in" filter="wipe(left)">
                                      <p:cBhvr>
                                        <p:cTn id="23" dur="500"/>
                                        <p:tgtEl>
                                          <p:spTgt spid="175"/>
                                        </p:tgtEl>
                                      </p:cBhvr>
                                    </p:animEffect>
                                  </p:childTnLst>
                                </p:cTn>
                              </p:par>
                              <p:par>
                                <p:cTn id="24" presetID="22" presetClass="entr" presetSubtype="8" fill="hold" nodeType="withEffect">
                                  <p:stCondLst>
                                    <p:cond delay="600"/>
                                  </p:stCondLst>
                                  <p:childTnLst>
                                    <p:set>
                                      <p:cBhvr>
                                        <p:cTn id="25" dur="1" fill="hold">
                                          <p:stCondLst>
                                            <p:cond delay="0"/>
                                          </p:stCondLst>
                                        </p:cTn>
                                        <p:tgtEl>
                                          <p:spTgt spid="201"/>
                                        </p:tgtEl>
                                        <p:attrNameLst>
                                          <p:attrName>style.visibility</p:attrName>
                                        </p:attrNameLst>
                                      </p:cBhvr>
                                      <p:to>
                                        <p:strVal val="visible"/>
                                      </p:to>
                                    </p:set>
                                    <p:animEffect transition="in" filter="wipe(left)">
                                      <p:cBhvr>
                                        <p:cTn id="26" dur="500"/>
                                        <p:tgtEl>
                                          <p:spTgt spid="201"/>
                                        </p:tgtEl>
                                      </p:cBhvr>
                                    </p:animEffect>
                                  </p:childTnLst>
                                </p:cTn>
                              </p:par>
                              <p:par>
                                <p:cTn id="27" presetID="22" presetClass="entr" presetSubtype="2" fill="hold" nodeType="withEffect">
                                  <p:stCondLst>
                                    <p:cond delay="400"/>
                                  </p:stCondLst>
                                  <p:childTnLst>
                                    <p:set>
                                      <p:cBhvr>
                                        <p:cTn id="28" dur="1" fill="hold">
                                          <p:stCondLst>
                                            <p:cond delay="0"/>
                                          </p:stCondLst>
                                        </p:cTn>
                                        <p:tgtEl>
                                          <p:spTgt spid="182"/>
                                        </p:tgtEl>
                                        <p:attrNameLst>
                                          <p:attrName>style.visibility</p:attrName>
                                        </p:attrNameLst>
                                      </p:cBhvr>
                                      <p:to>
                                        <p:strVal val="visible"/>
                                      </p:to>
                                    </p:set>
                                    <p:animEffect transition="in" filter="wipe(right)">
                                      <p:cBhvr>
                                        <p:cTn id="29" dur="500"/>
                                        <p:tgtEl>
                                          <p:spTgt spid="182"/>
                                        </p:tgtEl>
                                      </p:cBhvr>
                                    </p:animEffect>
                                  </p:childTnLst>
                                </p:cTn>
                              </p:par>
                              <p:par>
                                <p:cTn id="30" presetID="22" presetClass="entr" presetSubtype="2" fill="hold" nodeType="withEffect">
                                  <p:stCondLst>
                                    <p:cond delay="900"/>
                                  </p:stCondLst>
                                  <p:childTnLst>
                                    <p:set>
                                      <p:cBhvr>
                                        <p:cTn id="31" dur="1" fill="hold">
                                          <p:stCondLst>
                                            <p:cond delay="0"/>
                                          </p:stCondLst>
                                        </p:cTn>
                                        <p:tgtEl>
                                          <p:spTgt spid="221"/>
                                        </p:tgtEl>
                                        <p:attrNameLst>
                                          <p:attrName>style.visibility</p:attrName>
                                        </p:attrNameLst>
                                      </p:cBhvr>
                                      <p:to>
                                        <p:strVal val="visible"/>
                                      </p:to>
                                    </p:set>
                                    <p:animEffect transition="in" filter="wipe(right)">
                                      <p:cBhvr>
                                        <p:cTn id="32" dur="500"/>
                                        <p:tgtEl>
                                          <p:spTgt spid="221"/>
                                        </p:tgtEl>
                                      </p:cBhvr>
                                    </p:animEffect>
                                  </p:childTnLst>
                                </p:cTn>
                              </p:par>
                              <p:par>
                                <p:cTn id="33" presetID="22" presetClass="entr" presetSubtype="2" fill="hold" nodeType="withEffect">
                                  <p:stCondLst>
                                    <p:cond delay="600"/>
                                  </p:stCondLst>
                                  <p:childTnLst>
                                    <p:set>
                                      <p:cBhvr>
                                        <p:cTn id="34" dur="1" fill="hold">
                                          <p:stCondLst>
                                            <p:cond delay="0"/>
                                          </p:stCondLst>
                                        </p:cTn>
                                        <p:tgtEl>
                                          <p:spTgt spid="168"/>
                                        </p:tgtEl>
                                        <p:attrNameLst>
                                          <p:attrName>style.visibility</p:attrName>
                                        </p:attrNameLst>
                                      </p:cBhvr>
                                      <p:to>
                                        <p:strVal val="visible"/>
                                      </p:to>
                                    </p:set>
                                    <p:animEffect transition="in" filter="wipe(right)">
                                      <p:cBhvr>
                                        <p:cTn id="35" dur="500"/>
                                        <p:tgtEl>
                                          <p:spTgt spid="168"/>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6"/>
                                        </p:tgtEl>
                                        <p:attrNameLst>
                                          <p:attrName>style.visibility</p:attrName>
                                        </p:attrNameLst>
                                      </p:cBhvr>
                                      <p:to>
                                        <p:strVal val="visible"/>
                                      </p:to>
                                    </p:set>
                                    <p:animEffect transition="in" filter="wipe(right)">
                                      <p:cBhvr>
                                        <p:cTn id="38" dur="500"/>
                                        <p:tgtEl>
                                          <p:spTgt spid="216"/>
                                        </p:tgtEl>
                                      </p:cBhvr>
                                    </p:animEffect>
                                  </p:childTnLst>
                                </p:cTn>
                              </p:par>
                              <p:par>
                                <p:cTn id="39" presetID="22" presetClass="entr" presetSubtype="2" fill="hold" nodeType="withEffect">
                                  <p:stCondLst>
                                    <p:cond delay="900"/>
                                  </p:stCondLst>
                                  <p:childTnLst>
                                    <p:set>
                                      <p:cBhvr>
                                        <p:cTn id="40" dur="1" fill="hold">
                                          <p:stCondLst>
                                            <p:cond delay="0"/>
                                          </p:stCondLst>
                                        </p:cTn>
                                        <p:tgtEl>
                                          <p:spTgt spid="161"/>
                                        </p:tgtEl>
                                        <p:attrNameLst>
                                          <p:attrName>style.visibility</p:attrName>
                                        </p:attrNameLst>
                                      </p:cBhvr>
                                      <p:to>
                                        <p:strVal val="visible"/>
                                      </p:to>
                                    </p:set>
                                    <p:animEffect transition="in" filter="wipe(right)">
                                      <p:cBhvr>
                                        <p:cTn id="41" dur="500"/>
                                        <p:tgtEl>
                                          <p:spTgt spid="161"/>
                                        </p:tgtEl>
                                      </p:cBhvr>
                                    </p:animEffect>
                                  </p:childTnLst>
                                </p:cTn>
                              </p:par>
                              <p:par>
                                <p:cTn id="42" presetID="22" presetClass="entr" presetSubtype="2" fill="hold" nodeType="withEffect">
                                  <p:stCondLst>
                                    <p:cond delay="1400"/>
                                  </p:stCondLst>
                                  <p:childTnLst>
                                    <p:set>
                                      <p:cBhvr>
                                        <p:cTn id="43" dur="1" fill="hold">
                                          <p:stCondLst>
                                            <p:cond delay="0"/>
                                          </p:stCondLst>
                                        </p:cTn>
                                        <p:tgtEl>
                                          <p:spTgt spid="211"/>
                                        </p:tgtEl>
                                        <p:attrNameLst>
                                          <p:attrName>style.visibility</p:attrName>
                                        </p:attrNameLst>
                                      </p:cBhvr>
                                      <p:to>
                                        <p:strVal val="visible"/>
                                      </p:to>
                                    </p:set>
                                    <p:animEffect transition="in" filter="wipe(right)">
                                      <p:cBhvr>
                                        <p:cTn id="44" dur="500"/>
                                        <p:tgtEl>
                                          <p:spTgt spid="211"/>
                                        </p:tgtEl>
                                      </p:cBhvr>
                                    </p:animEffect>
                                  </p:childTnLst>
                                </p:cTn>
                              </p:par>
                              <p:par>
                                <p:cTn id="45" presetID="22" presetClass="entr" presetSubtype="8" fill="hold" nodeType="withEffect">
                                  <p:stCondLst>
                                    <p:cond delay="1200"/>
                                  </p:stCondLst>
                                  <p:childTnLst>
                                    <p:set>
                                      <p:cBhvr>
                                        <p:cTn id="46" dur="1" fill="hold">
                                          <p:stCondLst>
                                            <p:cond delay="0"/>
                                          </p:stCondLst>
                                        </p:cTn>
                                        <p:tgtEl>
                                          <p:spTgt spid="151"/>
                                        </p:tgtEl>
                                        <p:attrNameLst>
                                          <p:attrName>style.visibility</p:attrName>
                                        </p:attrNameLst>
                                      </p:cBhvr>
                                      <p:to>
                                        <p:strVal val="visible"/>
                                      </p:to>
                                    </p:set>
                                    <p:animEffect transition="in" filter="wipe(left)">
                                      <p:cBhvr>
                                        <p:cTn id="47" dur="500"/>
                                        <p:tgtEl>
                                          <p:spTgt spid="151"/>
                                        </p:tgtEl>
                                      </p:cBhvr>
                                    </p:animEffect>
                                  </p:childTnLst>
                                </p:cTn>
                              </p:par>
                              <p:par>
                                <p:cTn id="48" presetID="22" presetClass="entr" presetSubtype="8" fill="hold" nodeType="withEffect">
                                  <p:stCondLst>
                                    <p:cond delay="1700"/>
                                  </p:stCondLst>
                                  <p:childTnLst>
                                    <p:set>
                                      <p:cBhvr>
                                        <p:cTn id="49" dur="1" fill="hold">
                                          <p:stCondLst>
                                            <p:cond delay="0"/>
                                          </p:stCondLst>
                                        </p:cTn>
                                        <p:tgtEl>
                                          <p:spTgt spid="196"/>
                                        </p:tgtEl>
                                        <p:attrNameLst>
                                          <p:attrName>style.visibility</p:attrName>
                                        </p:attrNameLst>
                                      </p:cBhvr>
                                      <p:to>
                                        <p:strVal val="visible"/>
                                      </p:to>
                                    </p:set>
                                    <p:animEffect transition="in" filter="wipe(left)">
                                      <p:cBhvr>
                                        <p:cTn id="50" dur="500"/>
                                        <p:tgtEl>
                                          <p:spTgt spid="196"/>
                                        </p:tgtEl>
                                      </p:cBhvr>
                                    </p:animEffect>
                                  </p:childTnLst>
                                </p:cTn>
                              </p:par>
                              <p:par>
                                <p:cTn id="51" presetID="8" presetClass="emph" presetSubtype="0" fill="hold" grpId="1" nodeType="withEffect">
                                  <p:stCondLst>
                                    <p:cond delay="0"/>
                                  </p:stCondLst>
                                  <p:childTnLst>
                                    <p:animRot by="21600000">
                                      <p:cBhvr>
                                        <p:cTn id="52" dur="2000" fill="hold"/>
                                        <p:tgtEl>
                                          <p:spTgt spid="2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9"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8" name="组合 7"/>
          <p:cNvGrpSpPr/>
          <p:nvPr/>
        </p:nvGrpSpPr>
        <p:grpSpPr>
          <a:xfrm>
            <a:off x="702625" y="1876346"/>
            <a:ext cx="3728003" cy="3824368"/>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组合 12"/>
          <p:cNvGrpSpPr/>
          <p:nvPr/>
        </p:nvGrpSpPr>
        <p:grpSpPr>
          <a:xfrm>
            <a:off x="4255472" y="1876346"/>
            <a:ext cx="3728003" cy="3824368"/>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组合 17"/>
          <p:cNvGrpSpPr/>
          <p:nvPr/>
        </p:nvGrpSpPr>
        <p:grpSpPr>
          <a:xfrm>
            <a:off x="7762955" y="1876346"/>
            <a:ext cx="3728003" cy="3824368"/>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组合 40"/>
          <p:cNvGrpSpPr/>
          <p:nvPr/>
        </p:nvGrpSpPr>
        <p:grpSpPr>
          <a:xfrm>
            <a:off x="8722702" y="3042170"/>
            <a:ext cx="227204" cy="290604"/>
            <a:chOff x="1605187" y="572440"/>
            <a:chExt cx="563561" cy="720725"/>
          </a:xfrm>
          <a:solidFill>
            <a:schemeClr val="tx1">
              <a:lumMod val="75000"/>
              <a:lumOff val="25000"/>
            </a:schemeClr>
          </a:solidFill>
        </p:grpSpPr>
        <p:sp>
          <p:nvSpPr>
            <p:cNvPr id="42"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3"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45" name="Freeform 223"/>
          <p:cNvSpPr/>
          <p:nvPr/>
        </p:nvSpPr>
        <p:spPr bwMode="auto">
          <a:xfrm>
            <a:off x="6760880" y="4347714"/>
            <a:ext cx="259538"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solidFill>
                <a:schemeClr val="accent1"/>
              </a:solidFill>
            </a:endParaRPr>
          </a:p>
        </p:txBody>
      </p:sp>
      <p:grpSp>
        <p:nvGrpSpPr>
          <p:cNvPr id="46" name="组合 45"/>
          <p:cNvGrpSpPr/>
          <p:nvPr/>
        </p:nvGrpSpPr>
        <p:grpSpPr>
          <a:xfrm>
            <a:off x="5189791" y="3097197"/>
            <a:ext cx="266244" cy="264999"/>
            <a:chOff x="-136302" y="1682102"/>
            <a:chExt cx="660400" cy="657225"/>
          </a:xfrm>
          <a:solidFill>
            <a:schemeClr val="tx1">
              <a:lumMod val="75000"/>
              <a:lumOff val="25000"/>
            </a:schemeClr>
          </a:solidFill>
        </p:grpSpPr>
        <p:sp>
          <p:nvSpPr>
            <p:cNvPr id="47"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8"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49" name="组合 48"/>
          <p:cNvGrpSpPr/>
          <p:nvPr/>
        </p:nvGrpSpPr>
        <p:grpSpPr>
          <a:xfrm>
            <a:off x="1676740" y="3106442"/>
            <a:ext cx="265904" cy="255752"/>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52" name="组合 51"/>
          <p:cNvGrpSpPr/>
          <p:nvPr/>
        </p:nvGrpSpPr>
        <p:grpSpPr>
          <a:xfrm>
            <a:off x="3216803" y="4245450"/>
            <a:ext cx="213511" cy="316416"/>
            <a:chOff x="1788812" y="2276750"/>
            <a:chExt cx="392114" cy="581025"/>
          </a:xfrm>
          <a:solidFill>
            <a:schemeClr val="tx1">
              <a:lumMod val="75000"/>
              <a:lumOff val="25000"/>
            </a:schemeClr>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4"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5"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56" name="组合 55"/>
          <p:cNvGrpSpPr/>
          <p:nvPr/>
        </p:nvGrpSpPr>
        <p:grpSpPr>
          <a:xfrm>
            <a:off x="10348483" y="4219908"/>
            <a:ext cx="331548" cy="347613"/>
            <a:chOff x="7002627" y="828237"/>
            <a:chExt cx="444697" cy="466185"/>
          </a:xfrm>
          <a:solidFill>
            <a:schemeClr val="tx1">
              <a:lumMod val="75000"/>
              <a:lumOff val="25000"/>
            </a:schemeClr>
          </a:solidFill>
        </p:grpSpPr>
        <p:sp>
          <p:nvSpPr>
            <p:cNvPr id="5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65" name="Content Placeholder 2"/>
          <p:cNvSpPr txBox="1"/>
          <p:nvPr/>
        </p:nvSpPr>
        <p:spPr bwMode="auto">
          <a:xfrm>
            <a:off x="544590"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6" name="Content Placeholder 2"/>
          <p:cNvSpPr txBox="1"/>
          <p:nvPr/>
        </p:nvSpPr>
        <p:spPr bwMode="auto">
          <a:xfrm>
            <a:off x="2253094"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7" name="Content Placeholder 2"/>
          <p:cNvSpPr txBox="1"/>
          <p:nvPr/>
        </p:nvSpPr>
        <p:spPr bwMode="auto">
          <a:xfrm>
            <a:off x="4127833"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8" name="Content Placeholder 2"/>
          <p:cNvSpPr txBox="1"/>
          <p:nvPr/>
        </p:nvSpPr>
        <p:spPr bwMode="auto">
          <a:xfrm>
            <a:off x="5697810"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9" name="Content Placeholder 2"/>
          <p:cNvSpPr txBox="1"/>
          <p:nvPr/>
        </p:nvSpPr>
        <p:spPr bwMode="auto">
          <a:xfrm>
            <a:off x="7683370"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0" name="Content Placeholder 2"/>
          <p:cNvSpPr txBox="1"/>
          <p:nvPr/>
        </p:nvSpPr>
        <p:spPr bwMode="auto">
          <a:xfrm>
            <a:off x="9253347"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76" name="组合 75"/>
          <p:cNvGrpSpPr/>
          <p:nvPr/>
        </p:nvGrpSpPr>
        <p:grpSpPr>
          <a:xfrm>
            <a:off x="1429813" y="3615820"/>
            <a:ext cx="759758" cy="739233"/>
            <a:chOff x="978372" y="2390051"/>
            <a:chExt cx="694540" cy="675688"/>
          </a:xfrm>
        </p:grpSpPr>
        <p:grpSp>
          <p:nvGrpSpPr>
            <p:cNvPr id="72" name="组合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75" name="矩形 74"/>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grpSp>
        <p:nvGrpSpPr>
          <p:cNvPr id="77" name="组合 76"/>
          <p:cNvGrpSpPr/>
          <p:nvPr/>
        </p:nvGrpSpPr>
        <p:grpSpPr>
          <a:xfrm>
            <a:off x="2923138" y="3239900"/>
            <a:ext cx="759758" cy="739233"/>
            <a:chOff x="978372" y="2390051"/>
            <a:chExt cx="694540" cy="675688"/>
          </a:xfrm>
        </p:grpSpPr>
        <p:grpSp>
          <p:nvGrpSpPr>
            <p:cNvPr id="78" name="组合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79" name="矩形 7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grpSp>
      <p:grpSp>
        <p:nvGrpSpPr>
          <p:cNvPr id="82" name="组合 81"/>
          <p:cNvGrpSpPr/>
          <p:nvPr/>
        </p:nvGrpSpPr>
        <p:grpSpPr>
          <a:xfrm>
            <a:off x="4934557" y="3575180"/>
            <a:ext cx="759758" cy="739233"/>
            <a:chOff x="978372" y="2390051"/>
            <a:chExt cx="694540" cy="675688"/>
          </a:xfrm>
        </p:grpSpPr>
        <p:grpSp>
          <p:nvGrpSpPr>
            <p:cNvPr id="83" name="组合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84" name="矩形 8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grpSp>
        <p:nvGrpSpPr>
          <p:cNvPr id="87" name="组合 86"/>
          <p:cNvGrpSpPr/>
          <p:nvPr/>
        </p:nvGrpSpPr>
        <p:grpSpPr>
          <a:xfrm>
            <a:off x="6458358" y="3229740"/>
            <a:ext cx="759758" cy="739233"/>
            <a:chOff x="978372" y="2390051"/>
            <a:chExt cx="694540" cy="675688"/>
          </a:xfrm>
        </p:grpSpPr>
        <p:grpSp>
          <p:nvGrpSpPr>
            <p:cNvPr id="88" name="组合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89" name="矩形 8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grpSp>
        <p:nvGrpSpPr>
          <p:cNvPr id="92" name="组合 91"/>
          <p:cNvGrpSpPr/>
          <p:nvPr/>
        </p:nvGrpSpPr>
        <p:grpSpPr>
          <a:xfrm>
            <a:off x="8439300" y="3575180"/>
            <a:ext cx="759758" cy="739233"/>
            <a:chOff x="978372" y="2390051"/>
            <a:chExt cx="694540" cy="675688"/>
          </a:xfrm>
        </p:grpSpPr>
        <p:grpSp>
          <p:nvGrpSpPr>
            <p:cNvPr id="93" name="组合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94" name="矩形 9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grpSp>
      <p:grpSp>
        <p:nvGrpSpPr>
          <p:cNvPr id="97" name="组合 96"/>
          <p:cNvGrpSpPr/>
          <p:nvPr/>
        </p:nvGrpSpPr>
        <p:grpSpPr>
          <a:xfrm>
            <a:off x="10013895" y="3229740"/>
            <a:ext cx="759758" cy="739233"/>
            <a:chOff x="978372" y="2390051"/>
            <a:chExt cx="694540" cy="675688"/>
          </a:xfrm>
        </p:grpSpPr>
        <p:grpSp>
          <p:nvGrpSpPr>
            <p:cNvPr id="98" name="组合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99" name="矩形 9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Effect transition="in" filter="fade">
                                      <p:cBhvr>
                                        <p:cTn id="55" dur="500"/>
                                        <p:tgtEl>
                                          <p:spTgt spid="8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p:cTn id="69" dur="500" fill="hold"/>
                                        <p:tgtEl>
                                          <p:spTgt spid="87"/>
                                        </p:tgtEl>
                                        <p:attrNameLst>
                                          <p:attrName>ppt_w</p:attrName>
                                        </p:attrNameLst>
                                      </p:cBhvr>
                                      <p:tavLst>
                                        <p:tav tm="0">
                                          <p:val>
                                            <p:fltVal val="0"/>
                                          </p:val>
                                        </p:tav>
                                        <p:tav tm="100000">
                                          <p:val>
                                            <p:strVal val="#ppt_w"/>
                                          </p:val>
                                        </p:tav>
                                      </p:tavLst>
                                    </p:anim>
                                    <p:anim calcmode="lin" valueType="num">
                                      <p:cBhvr>
                                        <p:cTn id="70" dur="500" fill="hold"/>
                                        <p:tgtEl>
                                          <p:spTgt spid="87"/>
                                        </p:tgtEl>
                                        <p:attrNameLst>
                                          <p:attrName>ppt_h</p:attrName>
                                        </p:attrNameLst>
                                      </p:cBhvr>
                                      <p:tavLst>
                                        <p:tav tm="0">
                                          <p:val>
                                            <p:fltVal val="0"/>
                                          </p:val>
                                        </p:tav>
                                        <p:tav tm="100000">
                                          <p:val>
                                            <p:strVal val="#ppt_h"/>
                                          </p:val>
                                        </p:tav>
                                      </p:tavLst>
                                    </p:anim>
                                    <p:animEffect transition="in" filter="fade">
                                      <p:cBhvr>
                                        <p:cTn id="71" dur="500"/>
                                        <p:tgtEl>
                                          <p:spTgt spid="8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par>
                          <p:cTn id="76" fill="hold">
                            <p:stCondLst>
                              <p:cond delay="7000"/>
                            </p:stCondLst>
                            <p:childTnLst>
                              <p:par>
                                <p:cTn id="77" presetID="16" presetClass="entr" presetSubtype="21"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Effect transition="in" filter="fade">
                                      <p:cBhvr>
                                        <p:cTn id="107" dur="500"/>
                                        <p:tgtEl>
                                          <p:spTgt spid="97"/>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4199475" y="1462040"/>
            <a:ext cx="1872927"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1" name="Freeform 62"/>
          <p:cNvSpPr/>
          <p:nvPr/>
        </p:nvSpPr>
        <p:spPr bwMode="auto">
          <a:xfrm>
            <a:off x="3851953" y="2643150"/>
            <a:ext cx="1374710"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2" name="Freeform 61"/>
          <p:cNvSpPr/>
          <p:nvPr/>
        </p:nvSpPr>
        <p:spPr bwMode="auto">
          <a:xfrm>
            <a:off x="4181023" y="4291787"/>
            <a:ext cx="1879078"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3" name="Freeform 59"/>
          <p:cNvSpPr/>
          <p:nvPr/>
        </p:nvSpPr>
        <p:spPr bwMode="auto">
          <a:xfrm>
            <a:off x="6195415" y="1468188"/>
            <a:ext cx="1872927"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4" name="Freeform 58"/>
          <p:cNvSpPr/>
          <p:nvPr/>
        </p:nvSpPr>
        <p:spPr bwMode="auto">
          <a:xfrm>
            <a:off x="7016552" y="2640075"/>
            <a:ext cx="1374710"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5" name="Freeform 60"/>
          <p:cNvSpPr/>
          <p:nvPr/>
        </p:nvSpPr>
        <p:spPr bwMode="auto">
          <a:xfrm>
            <a:off x="6183116" y="4313313"/>
            <a:ext cx="1857549"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5320104" y="2865704"/>
            <a:ext cx="1603009" cy="1603215"/>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9" name="AutoShape 112"/>
          <p:cNvSpPr/>
          <p:nvPr/>
        </p:nvSpPr>
        <p:spPr bwMode="auto">
          <a:xfrm>
            <a:off x="4994831" y="2005481"/>
            <a:ext cx="584084"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6703957" y="4851155"/>
            <a:ext cx="438312" cy="585160"/>
            <a:chOff x="586386" y="4508909"/>
            <a:chExt cx="261342" cy="348854"/>
          </a:xfrm>
          <a:solidFill>
            <a:schemeClr val="accent1"/>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7472203" y="3412180"/>
            <a:ext cx="511197" cy="584160"/>
            <a:chOff x="6880625" y="3111711"/>
            <a:chExt cx="304800" cy="348258"/>
          </a:xfrm>
          <a:solidFill>
            <a:schemeClr val="accent4"/>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4195399" y="3490331"/>
            <a:ext cx="584084"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accent6"/>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6677298" y="2042303"/>
            <a:ext cx="585082" cy="584160"/>
            <a:chOff x="2581673" y="3096418"/>
            <a:chExt cx="465137" cy="464344"/>
          </a:xfrm>
          <a:solidFill>
            <a:schemeClr val="accent3"/>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4994831" y="4839405"/>
            <a:ext cx="584084"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5"/>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5760140" y="3172321"/>
            <a:ext cx="758344" cy="103424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accent1"/>
          </a:solidFill>
          <a:ln w="9525">
            <a:noFill/>
            <a:round/>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26" name="Content Placeholder 2"/>
          <p:cNvSpPr txBox="1"/>
          <p:nvPr/>
        </p:nvSpPr>
        <p:spPr bwMode="auto">
          <a:xfrm>
            <a:off x="1415480" y="1385543"/>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1035783" y="341587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1296092" y="4856742"/>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7823626" y="1430051"/>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350030" y="3175724"/>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7786684" y="501376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1500"/>
                            </p:stCondLst>
                            <p:childTnLst>
                              <p:par>
                                <p:cTn id="54" presetID="1"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2000"/>
                            </p:stCondLst>
                            <p:childTnLst>
                              <p:par>
                                <p:cTn id="61" presetID="1"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2500"/>
                            </p:stCondLst>
                            <p:childTnLst>
                              <p:par>
                                <p:cTn id="68" presetID="1"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3000"/>
                            </p:stCondLst>
                            <p:childTnLst>
                              <p:par>
                                <p:cTn id="75" presetID="1"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childTnLst>
                          </p:cTn>
                        </p:par>
                        <p:par>
                          <p:cTn id="77" fill="hold">
                            <p:stCondLst>
                              <p:cond delay="3000"/>
                            </p:stCondLst>
                            <p:childTnLst>
                              <p:par>
                                <p:cTn id="78" presetID="10" presetClass="entr" presetSubtype="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childTnLst>
                          </p:cTn>
                        </p:par>
                        <p:par>
                          <p:cTn id="81" fill="hold">
                            <p:stCondLst>
                              <p:cond delay="350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4000"/>
                            </p:stCondLst>
                            <p:childTnLst>
                              <p:par>
                                <p:cTn id="89" presetID="1"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childTnLst>
                                </p:cTn>
                              </p:par>
                            </p:childTnLst>
                          </p:cTn>
                        </p:par>
                        <p:par>
                          <p:cTn id="91" fill="hold">
                            <p:stCondLst>
                              <p:cond delay="4000"/>
                            </p:stCondLst>
                            <p:childTnLst>
                              <p:par>
                                <p:cTn id="92" presetID="10"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9" grpId="0" animBg="1"/>
      <p:bldP spid="18" grpId="0" animBg="1"/>
      <p:bldP spid="22" grpId="0" animBg="1"/>
      <p:bldP spid="25" grpId="0" animBg="1"/>
      <p:bldP spid="26" grpId="0"/>
      <p:bldP spid="27" grpId="0"/>
      <p:bldP spid="28" grpId="0"/>
      <p:bldP spid="29"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任意多边形 104"/>
          <p:cNvSpPr/>
          <p:nvPr/>
        </p:nvSpPr>
        <p:spPr>
          <a:xfrm>
            <a:off x="1486501" y="3043166"/>
            <a:ext cx="8998531"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 name="组合 1"/>
          <p:cNvGrpSpPr/>
          <p:nvPr/>
        </p:nvGrpSpPr>
        <p:grpSpPr>
          <a:xfrm>
            <a:off x="1989678" y="2965297"/>
            <a:ext cx="1573157" cy="825808"/>
            <a:chOff x="1492116" y="2224659"/>
            <a:chExt cx="1180226" cy="619547"/>
          </a:xfrm>
        </p:grpSpPr>
        <p:sp>
          <p:nvSpPr>
            <p:cNvPr id="106" name="任意多边形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文本框 25"/>
            <p:cNvSpPr txBox="1"/>
            <p:nvPr/>
          </p:nvSpPr>
          <p:spPr>
            <a:xfrm>
              <a:off x="1492116"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2016</a:t>
              </a:r>
              <a:endParaRPr lang="zh-CN" altLang="en-US" sz="2800" dirty="0">
                <a:solidFill>
                  <a:schemeClr val="bg1"/>
                </a:solidFill>
                <a:latin typeface="Impact" panose="020B0806030902050204" pitchFamily="34" charset="0"/>
              </a:endParaRPr>
            </a:p>
          </p:txBody>
        </p:sp>
      </p:grpSp>
      <p:grpSp>
        <p:nvGrpSpPr>
          <p:cNvPr id="3" name="组合 2"/>
          <p:cNvGrpSpPr/>
          <p:nvPr/>
        </p:nvGrpSpPr>
        <p:grpSpPr>
          <a:xfrm>
            <a:off x="3802367" y="2965297"/>
            <a:ext cx="1601729" cy="825808"/>
            <a:chOff x="2852045" y="2224659"/>
            <a:chExt cx="1201662" cy="619547"/>
          </a:xfrm>
        </p:grpSpPr>
        <p:sp>
          <p:nvSpPr>
            <p:cNvPr id="107" name="任意多边形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文本框 26"/>
            <p:cNvSpPr txBox="1"/>
            <p:nvPr/>
          </p:nvSpPr>
          <p:spPr>
            <a:xfrm>
              <a:off x="285204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2017</a:t>
              </a:r>
              <a:endParaRPr lang="zh-CN" altLang="en-US" sz="2800" dirty="0">
                <a:solidFill>
                  <a:schemeClr val="bg1"/>
                </a:solidFill>
                <a:latin typeface="Impact" panose="020B0806030902050204" pitchFamily="34" charset="0"/>
              </a:endParaRPr>
            </a:p>
          </p:txBody>
        </p:sp>
      </p:grpSp>
      <p:grpSp>
        <p:nvGrpSpPr>
          <p:cNvPr id="4" name="组合 3"/>
          <p:cNvGrpSpPr/>
          <p:nvPr/>
        </p:nvGrpSpPr>
        <p:grpSpPr>
          <a:xfrm>
            <a:off x="5615056" y="2965297"/>
            <a:ext cx="1630301" cy="825808"/>
            <a:chOff x="4211975" y="2224659"/>
            <a:chExt cx="1223097" cy="619547"/>
          </a:xfrm>
        </p:grpSpPr>
        <p:sp>
          <p:nvSpPr>
            <p:cNvPr id="108" name="任意多边形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文本框 27"/>
            <p:cNvSpPr txBox="1"/>
            <p:nvPr/>
          </p:nvSpPr>
          <p:spPr>
            <a:xfrm>
              <a:off x="421197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2018</a:t>
              </a:r>
              <a:endParaRPr lang="zh-CN" altLang="en-US" sz="2800" dirty="0">
                <a:solidFill>
                  <a:schemeClr val="bg1"/>
                </a:solidFill>
                <a:latin typeface="Impact" panose="020B0806030902050204" pitchFamily="34" charset="0"/>
              </a:endParaRPr>
            </a:p>
          </p:txBody>
        </p:sp>
      </p:grpSp>
      <p:grpSp>
        <p:nvGrpSpPr>
          <p:cNvPr id="5" name="组合 4"/>
          <p:cNvGrpSpPr/>
          <p:nvPr/>
        </p:nvGrpSpPr>
        <p:grpSpPr>
          <a:xfrm>
            <a:off x="7427744" y="2965297"/>
            <a:ext cx="1658872" cy="825808"/>
            <a:chOff x="5571905" y="2224659"/>
            <a:chExt cx="1244532" cy="619547"/>
          </a:xfrm>
        </p:grpSpPr>
        <p:sp>
          <p:nvSpPr>
            <p:cNvPr id="109" name="任意多边形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文本框 28"/>
            <p:cNvSpPr txBox="1"/>
            <p:nvPr/>
          </p:nvSpPr>
          <p:spPr>
            <a:xfrm>
              <a:off x="557190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2019</a:t>
              </a:r>
              <a:endParaRPr lang="zh-CN" altLang="en-US" sz="2800" dirty="0">
                <a:solidFill>
                  <a:schemeClr val="bg1"/>
                </a:solidFill>
                <a:latin typeface="Impact" panose="020B0806030902050204" pitchFamily="34" charset="0"/>
              </a:endParaRPr>
            </a:p>
          </p:txBody>
        </p:sp>
      </p:grpSp>
      <p:sp>
        <p:nvSpPr>
          <p:cNvPr id="114" name="文本框 29"/>
          <p:cNvSpPr txBox="1"/>
          <p:nvPr/>
        </p:nvSpPr>
        <p:spPr>
          <a:xfrm>
            <a:off x="9240434" y="3116590"/>
            <a:ext cx="999987" cy="523220"/>
          </a:xfrm>
          <a:prstGeom prst="rect">
            <a:avLst/>
          </a:prstGeom>
          <a:noFill/>
        </p:spPr>
        <p:txBody>
          <a:bodyPr wrap="square" lIns="91422" tIns="45712" rIns="91422" bIns="45712" rtlCol="0">
            <a:spAutoFit/>
          </a:bodyPr>
          <a:lstStyle/>
          <a:p>
            <a:pPr algn="ctr"/>
            <a:r>
              <a:rPr lang="en-US" altLang="zh-CN" sz="2800" dirty="0">
                <a:solidFill>
                  <a:schemeClr val="bg1"/>
                </a:solidFill>
                <a:latin typeface="Impact" panose="020B0806030902050204" pitchFamily="34" charset="0"/>
              </a:rPr>
              <a:t>2020</a:t>
            </a:r>
            <a:endParaRPr lang="zh-CN" altLang="en-US" sz="2800" dirty="0">
              <a:solidFill>
                <a:schemeClr val="bg1"/>
              </a:solidFill>
              <a:latin typeface="Impact" panose="020B0806030902050204" pitchFamily="34" charset="0"/>
            </a:endParaRPr>
          </a:p>
        </p:txBody>
      </p:sp>
      <p:grpSp>
        <p:nvGrpSpPr>
          <p:cNvPr id="8" name="组合 7"/>
          <p:cNvGrpSpPr/>
          <p:nvPr/>
        </p:nvGrpSpPr>
        <p:grpSpPr>
          <a:xfrm>
            <a:off x="1783680" y="3873981"/>
            <a:ext cx="8703485" cy="1853244"/>
            <a:chOff x="1337570" y="2906382"/>
            <a:chExt cx="6529597" cy="1390362"/>
          </a:xfrm>
        </p:grpSpPr>
        <p:grpSp>
          <p:nvGrpSpPr>
            <p:cNvPr id="135" name="组合 134"/>
            <p:cNvGrpSpPr/>
            <p:nvPr/>
          </p:nvGrpSpPr>
          <p:grpSpPr>
            <a:xfrm>
              <a:off x="1337570" y="2906386"/>
              <a:ext cx="1051770" cy="1390358"/>
              <a:chOff x="2027592" y="4097191"/>
              <a:chExt cx="1402117" cy="1853237"/>
            </a:xfrm>
          </p:grpSpPr>
          <p:sp>
            <p:nvSpPr>
              <p:cNvPr id="136" name="圆角矩形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2045929" y="4854710"/>
                <a:ext cx="1383780" cy="933356"/>
                <a:chOff x="2222230" y="3856062"/>
                <a:chExt cx="1383780" cy="933356"/>
              </a:xfrm>
            </p:grpSpPr>
            <p:grpSp>
              <p:nvGrpSpPr>
                <p:cNvPr id="142" name="组合 141"/>
                <p:cNvGrpSpPr/>
                <p:nvPr/>
              </p:nvGrpSpPr>
              <p:grpSpPr>
                <a:xfrm>
                  <a:off x="2285329" y="3856062"/>
                  <a:ext cx="1231046" cy="326853"/>
                  <a:chOff x="2285329" y="3856062"/>
                  <a:chExt cx="1231046" cy="326853"/>
                </a:xfrm>
              </p:grpSpPr>
              <p:sp>
                <p:nvSpPr>
                  <p:cNvPr id="146" name="圆角矩形 145"/>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63"/>
                  <p:cNvSpPr txBox="1"/>
                  <p:nvPr/>
                </p:nvSpPr>
                <p:spPr>
                  <a:xfrm>
                    <a:off x="2389034" y="3856062"/>
                    <a:ext cx="1007759"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01</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45" name="文本框 61"/>
                <p:cNvSpPr txBox="1"/>
                <p:nvPr/>
              </p:nvSpPr>
              <p:spPr>
                <a:xfrm>
                  <a:off x="2222230" y="4189255"/>
                  <a:ext cx="1383780" cy="6001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38" name="组合 137"/>
              <p:cNvGrpSpPr/>
              <p:nvPr/>
            </p:nvGrpSpPr>
            <p:grpSpPr>
              <a:xfrm>
                <a:off x="2690232" y="4097191"/>
                <a:ext cx="93235" cy="715207"/>
                <a:chOff x="2690232" y="4097191"/>
                <a:chExt cx="93235" cy="715207"/>
              </a:xfrm>
            </p:grpSpPr>
            <p:sp>
              <p:nvSpPr>
                <p:cNvPr id="139" name="椭圆 13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直接连接符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组合 147"/>
            <p:cNvGrpSpPr/>
            <p:nvPr/>
          </p:nvGrpSpPr>
          <p:grpSpPr>
            <a:xfrm>
              <a:off x="2700585" y="2906383"/>
              <a:ext cx="1058211" cy="1390357"/>
              <a:chOff x="2019005" y="4097191"/>
              <a:chExt cx="1410704" cy="1853237"/>
            </a:xfrm>
          </p:grpSpPr>
          <p:sp>
            <p:nvSpPr>
              <p:cNvPr id="149" name="圆角矩形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2019005" y="4848879"/>
                <a:ext cx="1410704" cy="939191"/>
                <a:chOff x="2195306" y="3850231"/>
                <a:chExt cx="1410704" cy="939191"/>
              </a:xfrm>
            </p:grpSpPr>
            <p:grpSp>
              <p:nvGrpSpPr>
                <p:cNvPr id="155" name="组合 154"/>
                <p:cNvGrpSpPr/>
                <p:nvPr/>
              </p:nvGrpSpPr>
              <p:grpSpPr>
                <a:xfrm>
                  <a:off x="2195306" y="3850231"/>
                  <a:ext cx="1385454" cy="332684"/>
                  <a:chOff x="2195306" y="3850231"/>
                  <a:chExt cx="1385454" cy="332684"/>
                </a:xfrm>
              </p:grpSpPr>
              <p:sp>
                <p:nvSpPr>
                  <p:cNvPr id="159" name="圆角矩形 158"/>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38"/>
                  <p:cNvSpPr txBox="1"/>
                  <p:nvPr/>
                </p:nvSpPr>
                <p:spPr>
                  <a:xfrm>
                    <a:off x="2195306" y="3850231"/>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02</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58" name="文本框 136"/>
                <p:cNvSpPr txBox="1"/>
                <p:nvPr/>
              </p:nvSpPr>
              <p:spPr>
                <a:xfrm>
                  <a:off x="2222229" y="4189258"/>
                  <a:ext cx="13837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51" name="组合 150"/>
              <p:cNvGrpSpPr/>
              <p:nvPr/>
            </p:nvGrpSpPr>
            <p:grpSpPr>
              <a:xfrm>
                <a:off x="2690232" y="4097191"/>
                <a:ext cx="93235" cy="715207"/>
                <a:chOff x="2690232" y="4097191"/>
                <a:chExt cx="93235" cy="715207"/>
              </a:xfrm>
            </p:grpSpPr>
            <p:sp>
              <p:nvSpPr>
                <p:cNvPr id="152" name="椭圆 151"/>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组合 160"/>
            <p:cNvGrpSpPr/>
            <p:nvPr/>
          </p:nvGrpSpPr>
          <p:grpSpPr>
            <a:xfrm>
              <a:off x="4076485" y="2906382"/>
              <a:ext cx="1065994" cy="1390357"/>
              <a:chOff x="2027592" y="4097191"/>
              <a:chExt cx="1421078" cy="1853237"/>
            </a:xfrm>
          </p:grpSpPr>
          <p:sp>
            <p:nvSpPr>
              <p:cNvPr id="162" name="圆角矩形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2045929" y="4855679"/>
                <a:ext cx="1402741" cy="932392"/>
                <a:chOff x="2222230" y="3857031"/>
                <a:chExt cx="1402741" cy="932392"/>
              </a:xfrm>
            </p:grpSpPr>
            <p:grpSp>
              <p:nvGrpSpPr>
                <p:cNvPr id="168" name="组合 167"/>
                <p:cNvGrpSpPr/>
                <p:nvPr/>
              </p:nvGrpSpPr>
              <p:grpSpPr>
                <a:xfrm>
                  <a:off x="2239517" y="3857031"/>
                  <a:ext cx="1385454" cy="325884"/>
                  <a:chOff x="2239517" y="3857031"/>
                  <a:chExt cx="1385454" cy="325884"/>
                </a:xfrm>
              </p:grpSpPr>
              <p:sp>
                <p:nvSpPr>
                  <p:cNvPr id="172" name="圆角矩形 171"/>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文本框 151"/>
                  <p:cNvSpPr txBox="1"/>
                  <p:nvPr/>
                </p:nvSpPr>
                <p:spPr>
                  <a:xfrm>
                    <a:off x="2239517" y="3902089"/>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03</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71" name="文本框 149"/>
                <p:cNvSpPr txBox="1"/>
                <p:nvPr/>
              </p:nvSpPr>
              <p:spPr>
                <a:xfrm>
                  <a:off x="2222230" y="4189259"/>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64" name="组合 163"/>
              <p:cNvGrpSpPr/>
              <p:nvPr/>
            </p:nvGrpSpPr>
            <p:grpSpPr>
              <a:xfrm>
                <a:off x="2690232" y="4097191"/>
                <a:ext cx="93235" cy="715207"/>
                <a:chOff x="2690232" y="4097191"/>
                <a:chExt cx="93235" cy="715207"/>
              </a:xfrm>
            </p:grpSpPr>
            <p:sp>
              <p:nvSpPr>
                <p:cNvPr id="165" name="椭圆 164"/>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组合 173"/>
            <p:cNvGrpSpPr/>
            <p:nvPr/>
          </p:nvGrpSpPr>
          <p:grpSpPr>
            <a:xfrm>
              <a:off x="5445940" y="2906382"/>
              <a:ext cx="1051770" cy="1390357"/>
              <a:chOff x="2027592" y="4097191"/>
              <a:chExt cx="1402117" cy="1853237"/>
            </a:xfrm>
          </p:grpSpPr>
          <p:sp>
            <p:nvSpPr>
              <p:cNvPr id="175" name="圆角矩形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2045929" y="4855679"/>
                <a:ext cx="1383780" cy="932393"/>
                <a:chOff x="2222230" y="3857031"/>
                <a:chExt cx="1383780" cy="932393"/>
              </a:xfrm>
            </p:grpSpPr>
            <p:grpSp>
              <p:nvGrpSpPr>
                <p:cNvPr id="181" name="组合 180"/>
                <p:cNvGrpSpPr/>
                <p:nvPr/>
              </p:nvGrpSpPr>
              <p:grpSpPr>
                <a:xfrm>
                  <a:off x="2285329" y="3857031"/>
                  <a:ext cx="1231046" cy="325884"/>
                  <a:chOff x="2285329" y="3857031"/>
                  <a:chExt cx="1231046" cy="325884"/>
                </a:xfrm>
              </p:grpSpPr>
              <p:sp>
                <p:nvSpPr>
                  <p:cNvPr id="185" name="圆角矩形 184"/>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文本框 164"/>
                  <p:cNvSpPr txBox="1"/>
                  <p:nvPr/>
                </p:nvSpPr>
                <p:spPr>
                  <a:xfrm>
                    <a:off x="2415578" y="3874267"/>
                    <a:ext cx="1041186"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04</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84" name="文本框 162"/>
                <p:cNvSpPr txBox="1"/>
                <p:nvPr/>
              </p:nvSpPr>
              <p:spPr>
                <a:xfrm>
                  <a:off x="2222230" y="4189260"/>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77" name="组合 176"/>
              <p:cNvGrpSpPr/>
              <p:nvPr/>
            </p:nvGrpSpPr>
            <p:grpSpPr>
              <a:xfrm>
                <a:off x="2690232" y="4097191"/>
                <a:ext cx="93235" cy="715207"/>
                <a:chOff x="2690232" y="4097191"/>
                <a:chExt cx="93235" cy="715207"/>
              </a:xfrm>
            </p:grpSpPr>
            <p:sp>
              <p:nvSpPr>
                <p:cNvPr id="178" name="椭圆 177"/>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直接连接符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组合 186"/>
            <p:cNvGrpSpPr/>
            <p:nvPr/>
          </p:nvGrpSpPr>
          <p:grpSpPr>
            <a:xfrm>
              <a:off x="6815397" y="2906383"/>
              <a:ext cx="1051770" cy="1390357"/>
              <a:chOff x="2027592" y="4097191"/>
              <a:chExt cx="1402117" cy="1853237"/>
            </a:xfrm>
          </p:grpSpPr>
          <p:sp>
            <p:nvSpPr>
              <p:cNvPr id="188" name="圆角矩形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045929" y="4848879"/>
                <a:ext cx="1383780" cy="939191"/>
                <a:chOff x="2222230" y="3850231"/>
                <a:chExt cx="1383780" cy="939191"/>
              </a:xfrm>
            </p:grpSpPr>
            <p:grpSp>
              <p:nvGrpSpPr>
                <p:cNvPr id="194" name="组合 193"/>
                <p:cNvGrpSpPr/>
                <p:nvPr/>
              </p:nvGrpSpPr>
              <p:grpSpPr>
                <a:xfrm>
                  <a:off x="2285329" y="3850231"/>
                  <a:ext cx="1231046" cy="332684"/>
                  <a:chOff x="2285329" y="3850231"/>
                  <a:chExt cx="1231046" cy="332684"/>
                </a:xfrm>
              </p:grpSpPr>
              <p:sp>
                <p:nvSpPr>
                  <p:cNvPr id="198" name="圆角矩形 197"/>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77"/>
                  <p:cNvSpPr txBox="1"/>
                  <p:nvPr/>
                </p:nvSpPr>
                <p:spPr>
                  <a:xfrm>
                    <a:off x="2293007" y="3850231"/>
                    <a:ext cx="1145004"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OPTION 05</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197" name="文本框 175"/>
                <p:cNvSpPr txBox="1"/>
                <p:nvPr/>
              </p:nvSpPr>
              <p:spPr>
                <a:xfrm>
                  <a:off x="2222230" y="4189258"/>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90" name="组合 189"/>
              <p:cNvGrpSpPr/>
              <p:nvPr/>
            </p:nvGrpSpPr>
            <p:grpSpPr>
              <a:xfrm>
                <a:off x="2690232" y="4097191"/>
                <a:ext cx="93235" cy="715207"/>
                <a:chOff x="2690232" y="4097191"/>
                <a:chExt cx="93235" cy="715207"/>
              </a:xfrm>
            </p:grpSpPr>
            <p:sp>
              <p:nvSpPr>
                <p:cNvPr id="191" name="椭圆 190"/>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直接连接符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2111187" y="1305854"/>
            <a:ext cx="8007725" cy="1545339"/>
            <a:chOff x="1583274" y="979692"/>
            <a:chExt cx="6007619" cy="1159362"/>
          </a:xfrm>
        </p:grpSpPr>
        <p:cxnSp>
          <p:nvCxnSpPr>
            <p:cNvPr id="100" name="直接连接符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矩形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矩形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组合 114"/>
            <p:cNvGrpSpPr/>
            <p:nvPr/>
          </p:nvGrpSpPr>
          <p:grpSpPr>
            <a:xfrm>
              <a:off x="1583274" y="1290592"/>
              <a:ext cx="567900" cy="567976"/>
              <a:chOff x="2208974" y="1732724"/>
              <a:chExt cx="916052" cy="916052"/>
            </a:xfrm>
          </p:grpSpPr>
          <p:sp>
            <p:nvSpPr>
              <p:cNvPr id="116" name="椭圆 115"/>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2943203" y="1290592"/>
              <a:ext cx="567900" cy="567976"/>
              <a:chOff x="2208974" y="1732724"/>
              <a:chExt cx="916052" cy="916052"/>
            </a:xfrm>
          </p:grpSpPr>
          <p:sp>
            <p:nvSpPr>
              <p:cNvPr id="119" name="椭圆 118"/>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303133" y="1290592"/>
              <a:ext cx="567900" cy="567976"/>
              <a:chOff x="2208974" y="1732724"/>
              <a:chExt cx="916052" cy="916052"/>
            </a:xfrm>
          </p:grpSpPr>
          <p:sp>
            <p:nvSpPr>
              <p:cNvPr id="122" name="椭圆 121"/>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663063" y="1290592"/>
              <a:ext cx="567900" cy="567976"/>
              <a:chOff x="2208974" y="1732724"/>
              <a:chExt cx="916052" cy="916052"/>
            </a:xfrm>
          </p:grpSpPr>
          <p:sp>
            <p:nvSpPr>
              <p:cNvPr id="125" name="椭圆 124"/>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7022993" y="1290592"/>
              <a:ext cx="567900" cy="567976"/>
              <a:chOff x="2208974" y="1732724"/>
              <a:chExt cx="916052" cy="916052"/>
            </a:xfrm>
          </p:grpSpPr>
          <p:sp>
            <p:nvSpPr>
              <p:cNvPr id="128" name="椭圆 127"/>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椭圆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椭圆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椭圆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直接连接符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Freeform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p:spPr>
          <p:txBody>
            <a:bodyPr vert="horz" wrap="square" lIns="68589" tIns="34295" rIns="68589" bIns="34295"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6" name="标题 5"/>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0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60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5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60000">
                                          <p:cBhvr additive="base">
                                            <p:cTn id="2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14:bounceEnd="60000">
                                          <p:cBhvr additive="base">
                                            <p:cTn id="32" dur="500" fill="hold"/>
                                            <p:tgtEl>
                                              <p:spTgt spid="114"/>
                                            </p:tgtEl>
                                            <p:attrNameLst>
                                              <p:attrName>ppt_x</p:attrName>
                                            </p:attrNameLst>
                                          </p:cBhvr>
                                          <p:tavLst>
                                            <p:tav tm="0">
                                              <p:val>
                                                <p:strVal val="0-#ppt_w/2"/>
                                              </p:val>
                                            </p:tav>
                                            <p:tav tm="100000">
                                              <p:val>
                                                <p:strVal val="#ppt_x"/>
                                              </p:val>
                                            </p:tav>
                                          </p:tavLst>
                                        </p:anim>
                                        <p:anim calcmode="lin" valueType="num" p14:bounceEnd="60000">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additive="base">
                                            <p:cTn id="32" dur="500" fill="hold"/>
                                            <p:tgtEl>
                                              <p:spTgt spid="114"/>
                                            </p:tgtEl>
                                            <p:attrNameLst>
                                              <p:attrName>ppt_x</p:attrName>
                                            </p:attrNameLst>
                                          </p:cBhvr>
                                          <p:tavLst>
                                            <p:tav tm="0">
                                              <p:val>
                                                <p:strVal val="0-#ppt_w/2"/>
                                              </p:val>
                                            </p:tav>
                                            <p:tav tm="100000">
                                              <p:val>
                                                <p:strVal val="#ppt_x"/>
                                              </p:val>
                                            </p:tav>
                                          </p:tavLst>
                                        </p:anim>
                                        <p:anim calcmode="lin" valueType="num">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accent1"/>
                </a:solidFill>
                <a:latin typeface="Impact MT Std" panose="020B0806030902050204" pitchFamily="34" charset="0"/>
                <a:ea typeface="微软雅黑" panose="020B0503020204020204" pitchFamily="34" charset="-122"/>
              </a:rPr>
              <a:t>02</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p:cNvSpPr>
            <a:spLocks noGrp="1"/>
          </p:cNvSpPr>
          <p:nvPr>
            <p:ph type="title"/>
          </p:nvPr>
        </p:nvSpPr>
        <p:spPr/>
        <p:txBody>
          <a:bodyPr/>
          <a:lstStyle/>
          <a:p>
            <a:r>
              <a:rPr lang="zh-CN" altLang="en-US" dirty="0"/>
              <a:t>单击输入标题内容</a:t>
            </a:r>
          </a:p>
        </p:txBody>
      </p:sp>
      <p:sp>
        <p:nvSpPr>
          <p:cNvPr id="3" name="椭圆 2"/>
          <p:cNvSpPr/>
          <p:nvPr/>
        </p:nvSpPr>
        <p:spPr>
          <a:xfrm>
            <a:off x="3506343" y="1508787"/>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4" name="文本框 14"/>
          <p:cNvSpPr txBox="1"/>
          <p:nvPr/>
        </p:nvSpPr>
        <p:spPr>
          <a:xfrm>
            <a:off x="3628565" y="2216129"/>
            <a:ext cx="2045231" cy="800207"/>
          </a:xfrm>
          <a:prstGeom prst="rect">
            <a:avLst/>
          </a:prstGeom>
          <a:noFill/>
        </p:spPr>
        <p:txBody>
          <a:bodyPr wrap="square" lIns="121908" tIns="60954" rIns="121908" bIns="60954"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sp>
        <p:nvSpPr>
          <p:cNvPr id="5" name="椭圆 4"/>
          <p:cNvSpPr/>
          <p:nvPr/>
        </p:nvSpPr>
        <p:spPr>
          <a:xfrm>
            <a:off x="5257544" y="2563513"/>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6" name="文本框 46"/>
          <p:cNvSpPr txBox="1"/>
          <p:nvPr/>
        </p:nvSpPr>
        <p:spPr>
          <a:xfrm>
            <a:off x="5336889" y="3322151"/>
            <a:ext cx="2253563" cy="677108"/>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sp>
        <p:nvSpPr>
          <p:cNvPr id="7" name="椭圆 6"/>
          <p:cNvSpPr/>
          <p:nvPr/>
        </p:nvSpPr>
        <p:spPr>
          <a:xfrm>
            <a:off x="6841456" y="3753491"/>
            <a:ext cx="2252467" cy="2252760"/>
          </a:xfrm>
          <a:prstGeom prst="ellipse">
            <a:avLst/>
          </a:prstGeom>
          <a:gradFill>
            <a:gsLst>
              <a:gs pos="0">
                <a:schemeClr val="bg1">
                  <a:lumMod val="85000"/>
                </a:schemeClr>
              </a:gs>
              <a:gs pos="1000">
                <a:schemeClr val="bg1"/>
              </a:gs>
              <a:gs pos="92000">
                <a:schemeClr val="bg1">
                  <a:lumMod val="85000"/>
                </a:schemeClr>
              </a:gs>
            </a:gsLst>
            <a:lin ang="16200000" scaled="0"/>
          </a:gradFill>
          <a:ln>
            <a:solidFill>
              <a:schemeClr val="bg1"/>
            </a:solidFill>
          </a:ln>
          <a:effectLst>
            <a:outerShdw blurRad="419100" dist="203200" dir="2700000" algn="tl"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1900">
              <a:solidFill>
                <a:schemeClr val="bg1"/>
              </a:solidFill>
            </a:endParaRPr>
          </a:p>
        </p:txBody>
      </p:sp>
      <p:sp>
        <p:nvSpPr>
          <p:cNvPr id="8" name="文本框 60"/>
          <p:cNvSpPr txBox="1"/>
          <p:nvPr/>
        </p:nvSpPr>
        <p:spPr>
          <a:xfrm>
            <a:off x="7055983" y="4590807"/>
            <a:ext cx="1919962" cy="861775"/>
          </a:xfrm>
          <a:prstGeom prst="rect">
            <a:avLst/>
          </a:prstGeom>
          <a:noFill/>
        </p:spPr>
        <p:txBody>
          <a:bodyPr wrap="square" lIns="121908" tIns="60954" rIns="121908" bIns="60954"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a:t>
            </a:r>
          </a:p>
        </p:txBody>
      </p:sp>
      <p:grpSp>
        <p:nvGrpSpPr>
          <p:cNvPr id="9" name="组合 8"/>
          <p:cNvGrpSpPr/>
          <p:nvPr/>
        </p:nvGrpSpPr>
        <p:grpSpPr>
          <a:xfrm>
            <a:off x="5173153" y="4715886"/>
            <a:ext cx="1950249" cy="1210403"/>
            <a:chOff x="3879773" y="3536914"/>
            <a:chExt cx="1462877" cy="907802"/>
          </a:xfrm>
        </p:grpSpPr>
        <p:grpSp>
          <p:nvGrpSpPr>
            <p:cNvPr id="10" name="组合 9"/>
            <p:cNvGrpSpPr/>
            <p:nvPr/>
          </p:nvGrpSpPr>
          <p:grpSpPr>
            <a:xfrm>
              <a:off x="3879773" y="3679683"/>
              <a:ext cx="533398" cy="533398"/>
              <a:chOff x="5333290" y="4577179"/>
              <a:chExt cx="849086" cy="849086"/>
            </a:xfrm>
            <a:effectLst>
              <a:outerShdw blurRad="215900" dist="152400" dir="2400000" algn="tl" rotWithShape="0">
                <a:prstClr val="black">
                  <a:alpha val="13000"/>
                </a:prstClr>
              </a:outerShdw>
            </a:effectLst>
          </p:grpSpPr>
          <p:sp>
            <p:nvSpPr>
              <p:cNvPr id="18" name="椭圆 17"/>
              <p:cNvSpPr/>
              <p:nvPr/>
            </p:nvSpPr>
            <p:spPr>
              <a:xfrm>
                <a:off x="5333290" y="457717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9" name="文本框 58"/>
              <p:cNvSpPr txBox="1"/>
              <p:nvPr/>
            </p:nvSpPr>
            <p:spPr>
              <a:xfrm>
                <a:off x="5480835" y="4593382"/>
                <a:ext cx="521004"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3</a:t>
                </a:r>
                <a:endParaRPr lang="zh-CN" altLang="en-US" sz="3700" dirty="0">
                  <a:solidFill>
                    <a:schemeClr val="bg1"/>
                  </a:solidFill>
                  <a:latin typeface="Impact" panose="020B0806030902050204" pitchFamily="34" charset="0"/>
                  <a:ea typeface="+mj-ea"/>
                </a:endParaRPr>
              </a:p>
            </p:txBody>
          </p:sp>
        </p:grpSp>
        <p:sp>
          <p:nvSpPr>
            <p:cNvPr id="12" name="椭圆 11"/>
            <p:cNvSpPr/>
            <p:nvPr/>
          </p:nvSpPr>
          <p:spPr>
            <a:xfrm>
              <a:off x="4434848" y="3536914"/>
              <a:ext cx="907802" cy="907802"/>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3" name="椭圆 12"/>
            <p:cNvSpPr/>
            <p:nvPr/>
          </p:nvSpPr>
          <p:spPr>
            <a:xfrm>
              <a:off x="4539988" y="3642054"/>
              <a:ext cx="697521" cy="697521"/>
            </a:xfrm>
            <a:prstGeom prst="ellipse">
              <a:avLst/>
            </a:prstGeom>
            <a:solidFill>
              <a:schemeClr val="accent2"/>
            </a:solid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14" name="椭圆 13"/>
            <p:cNvSpPr/>
            <p:nvPr/>
          </p:nvSpPr>
          <p:spPr>
            <a:xfrm>
              <a:off x="4566987" y="3656051"/>
              <a:ext cx="650471" cy="650471"/>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nvGrpSpPr>
          <p:cNvPr id="21" name="组合 20"/>
          <p:cNvGrpSpPr/>
          <p:nvPr/>
        </p:nvGrpSpPr>
        <p:grpSpPr>
          <a:xfrm>
            <a:off x="1669563" y="1958142"/>
            <a:ext cx="1972062" cy="1210403"/>
            <a:chOff x="1375292" y="1014028"/>
            <a:chExt cx="1766038" cy="1083809"/>
          </a:xfrm>
        </p:grpSpPr>
        <p:grpSp>
          <p:nvGrpSpPr>
            <p:cNvPr id="23" name="组合 22"/>
            <p:cNvGrpSpPr/>
            <p:nvPr/>
          </p:nvGrpSpPr>
          <p:grpSpPr>
            <a:xfrm>
              <a:off x="1375292" y="1201709"/>
              <a:ext cx="636815" cy="672631"/>
              <a:chOff x="1833725" y="1586404"/>
              <a:chExt cx="849086" cy="896841"/>
            </a:xfrm>
            <a:effectLst>
              <a:outerShdw blurRad="215900" dist="152400" dir="2400000" algn="tl" rotWithShape="0">
                <a:prstClr val="black">
                  <a:alpha val="13000"/>
                </a:prstClr>
              </a:outerShdw>
            </a:effectLst>
          </p:grpSpPr>
          <p:sp>
            <p:nvSpPr>
              <p:cNvPr id="28" name="椭圆 27"/>
              <p:cNvSpPr/>
              <p:nvPr/>
            </p:nvSpPr>
            <p:spPr>
              <a:xfrm>
                <a:off x="1833725" y="1634159"/>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9" name="文本框 12"/>
              <p:cNvSpPr txBox="1"/>
              <p:nvPr/>
            </p:nvSpPr>
            <p:spPr>
              <a:xfrm>
                <a:off x="1992983" y="1586404"/>
                <a:ext cx="436786" cy="790016"/>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1</a:t>
                </a:r>
                <a:endParaRPr lang="zh-CN" altLang="en-US" sz="3700" dirty="0">
                  <a:solidFill>
                    <a:schemeClr val="bg1"/>
                  </a:solidFill>
                  <a:latin typeface="Impact" panose="020B0806030902050204" pitchFamily="34" charset="0"/>
                  <a:ea typeface="+mj-ea"/>
                </a:endParaRPr>
              </a:p>
            </p:txBody>
          </p:sp>
        </p:grpSp>
        <p:grpSp>
          <p:nvGrpSpPr>
            <p:cNvPr id="24" name="组合 23"/>
            <p:cNvGrpSpPr/>
            <p:nvPr/>
          </p:nvGrpSpPr>
          <p:grpSpPr>
            <a:xfrm>
              <a:off x="2057521" y="1014028"/>
              <a:ext cx="1083809" cy="1083809"/>
              <a:chOff x="2743364" y="1336163"/>
              <a:chExt cx="1445078" cy="1445078"/>
            </a:xfrm>
            <a:effectLst>
              <a:outerShdw blurRad="215900" dist="152400" dir="2400000" algn="tl" rotWithShape="0">
                <a:prstClr val="black">
                  <a:alpha val="13000"/>
                </a:prstClr>
              </a:outerShdw>
            </a:effectLst>
          </p:grpSpPr>
          <p:sp>
            <p:nvSpPr>
              <p:cNvPr id="25" name="椭圆 24"/>
              <p:cNvSpPr/>
              <p:nvPr/>
            </p:nvSpPr>
            <p:spPr>
              <a:xfrm>
                <a:off x="2743364" y="1336163"/>
                <a:ext cx="1445078" cy="1445078"/>
              </a:xfrm>
              <a:prstGeom prst="ellipse">
                <a:avLst/>
              </a:prstGeom>
              <a:gradFill>
                <a:gsLst>
                  <a:gs pos="10000">
                    <a:srgbClr val="D0D0CD"/>
                  </a:gs>
                  <a:gs pos="86000">
                    <a:srgbClr val="FCFCFC"/>
                  </a:gs>
                </a:gsLst>
                <a:lin ang="13500000" scaled="1"/>
              </a:gra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6" name="椭圆 25"/>
              <p:cNvSpPr/>
              <p:nvPr/>
            </p:nvSpPr>
            <p:spPr>
              <a:xfrm>
                <a:off x="2910731" y="1503530"/>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27" name="椭圆 26"/>
              <p:cNvSpPr/>
              <p:nvPr/>
            </p:nvSpPr>
            <p:spPr>
              <a:xfrm>
                <a:off x="2948383" y="1541182"/>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grpSp>
        <p:nvGrpSpPr>
          <p:cNvPr id="31" name="组合 30"/>
          <p:cNvGrpSpPr/>
          <p:nvPr/>
        </p:nvGrpSpPr>
        <p:grpSpPr>
          <a:xfrm>
            <a:off x="3504996" y="3557025"/>
            <a:ext cx="1972063" cy="1210403"/>
            <a:chOff x="2677861" y="2144185"/>
            <a:chExt cx="1766039" cy="1083809"/>
          </a:xfrm>
        </p:grpSpPr>
        <p:grpSp>
          <p:nvGrpSpPr>
            <p:cNvPr id="33" name="组合 32"/>
            <p:cNvGrpSpPr/>
            <p:nvPr/>
          </p:nvGrpSpPr>
          <p:grpSpPr>
            <a:xfrm>
              <a:off x="2677861" y="2362926"/>
              <a:ext cx="636815" cy="641574"/>
              <a:chOff x="3570484" y="3134690"/>
              <a:chExt cx="849086" cy="855431"/>
            </a:xfrm>
            <a:effectLst>
              <a:outerShdw blurRad="215900" dist="152400" dir="2400000" algn="tl" rotWithShape="0">
                <a:prstClr val="black">
                  <a:alpha val="13000"/>
                </a:prstClr>
              </a:outerShdw>
            </a:effectLst>
          </p:grpSpPr>
          <p:sp>
            <p:nvSpPr>
              <p:cNvPr id="38" name="椭圆 37"/>
              <p:cNvSpPr/>
              <p:nvPr/>
            </p:nvSpPr>
            <p:spPr>
              <a:xfrm>
                <a:off x="3570484" y="3141035"/>
                <a:ext cx="849086" cy="849086"/>
              </a:xfrm>
              <a:prstGeom prst="ellipse">
                <a:avLst/>
              </a:prstGeom>
              <a:solidFill>
                <a:schemeClr val="accent2"/>
              </a:solidFill>
              <a:ln w="101600">
                <a:gradFill>
                  <a:gsLst>
                    <a:gs pos="9000">
                      <a:srgbClr val="FCFCFC"/>
                    </a:gs>
                    <a:gs pos="85000">
                      <a:srgbClr val="C8C8C8"/>
                    </a:gs>
                  </a:gsLst>
                  <a:lin ang="3600000" scaled="0"/>
                </a:gradFill>
              </a:ln>
              <a:effectLst>
                <a:innerShdw blurRad="63500" dist="508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9" name="文本框 44"/>
              <p:cNvSpPr txBox="1"/>
              <p:nvPr/>
            </p:nvSpPr>
            <p:spPr>
              <a:xfrm>
                <a:off x="3718029" y="3134690"/>
                <a:ext cx="505692" cy="790015"/>
              </a:xfrm>
              <a:prstGeom prst="rect">
                <a:avLst/>
              </a:prstGeom>
              <a:noFill/>
            </p:spPr>
            <p:txBody>
              <a:bodyPr wrap="none" rtlCol="0">
                <a:spAutoFit/>
              </a:bodyPr>
              <a:lstStyle/>
              <a:p>
                <a:r>
                  <a:rPr lang="en-US" altLang="zh-CN" sz="3700" dirty="0">
                    <a:solidFill>
                      <a:schemeClr val="bg1"/>
                    </a:solidFill>
                    <a:latin typeface="Impact" panose="020B0806030902050204" pitchFamily="34" charset="0"/>
                    <a:ea typeface="+mj-ea"/>
                  </a:rPr>
                  <a:t>2</a:t>
                </a:r>
                <a:endParaRPr lang="zh-CN" altLang="en-US" sz="3700" dirty="0">
                  <a:solidFill>
                    <a:schemeClr val="bg1"/>
                  </a:solidFill>
                  <a:latin typeface="Impact" panose="020B0806030902050204" pitchFamily="34" charset="0"/>
                  <a:ea typeface="+mj-ea"/>
                </a:endParaRPr>
              </a:p>
            </p:txBody>
          </p:sp>
        </p:grpSp>
        <p:grpSp>
          <p:nvGrpSpPr>
            <p:cNvPr id="34" name="组合 33"/>
            <p:cNvGrpSpPr/>
            <p:nvPr/>
          </p:nvGrpSpPr>
          <p:grpSpPr>
            <a:xfrm>
              <a:off x="3360091" y="2144185"/>
              <a:ext cx="1083809" cy="1083809"/>
              <a:chOff x="4480123" y="2843039"/>
              <a:chExt cx="1445078" cy="1445078"/>
            </a:xfrm>
            <a:effectLst>
              <a:outerShdw blurRad="215900" dist="152400" dir="2400000" algn="tl" rotWithShape="0">
                <a:prstClr val="black">
                  <a:alpha val="13000"/>
                </a:prstClr>
              </a:outerShdw>
            </a:effectLst>
          </p:grpSpPr>
          <p:sp>
            <p:nvSpPr>
              <p:cNvPr id="35" name="椭圆 34"/>
              <p:cNvSpPr/>
              <p:nvPr/>
            </p:nvSpPr>
            <p:spPr>
              <a:xfrm>
                <a:off x="4480123" y="2843039"/>
                <a:ext cx="1445078" cy="1445078"/>
              </a:xfrm>
              <a:prstGeom prst="ellipse">
                <a:avLst/>
              </a:prstGeom>
              <a:gradFill>
                <a:gsLst>
                  <a:gs pos="10000">
                    <a:srgbClr val="D0D0CD"/>
                  </a:gs>
                  <a:gs pos="86000">
                    <a:srgbClr val="FCFCFC"/>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6" name="椭圆 35"/>
              <p:cNvSpPr/>
              <p:nvPr/>
            </p:nvSpPr>
            <p:spPr>
              <a:xfrm>
                <a:off x="4647490" y="3010406"/>
                <a:ext cx="1110344" cy="1110344"/>
              </a:xfrm>
              <a:prstGeom prst="ellipse">
                <a:avLst/>
              </a:prstGeom>
              <a:noFill/>
              <a:ln w="101600">
                <a:solidFill>
                  <a:schemeClr val="accent1"/>
                </a:solidFill>
              </a:ln>
              <a:effectLst>
                <a:innerShdw blurRad="88900" dist="50800" dir="144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sp>
            <p:nvSpPr>
              <p:cNvPr id="37" name="椭圆 36"/>
              <p:cNvSpPr/>
              <p:nvPr/>
            </p:nvSpPr>
            <p:spPr>
              <a:xfrm>
                <a:off x="4684938" y="3047854"/>
                <a:ext cx="1035448" cy="1035448"/>
              </a:xfrm>
              <a:prstGeom prst="ellipse">
                <a:avLst/>
              </a:prstGeom>
              <a:gradFill>
                <a:gsLst>
                  <a:gs pos="0">
                    <a:srgbClr val="C1CACF"/>
                  </a:gs>
                  <a:gs pos="76000">
                    <a:srgbClr val="FCFCFC"/>
                  </a:gs>
                </a:gsLst>
                <a:lin ang="13500000" scaled="1"/>
              </a:gradFill>
              <a:ln>
                <a:noFill/>
              </a:ln>
              <a:effectLst>
                <a:outerShdw blurRad="76200" dist="381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bg1"/>
                  </a:solidFill>
                  <a:latin typeface="Impact" panose="020B0806030902050204" pitchFamily="34" charset="0"/>
                </a:endParaRPr>
              </a:p>
            </p:txBody>
          </p:sp>
        </p:grpSp>
      </p:grpSp>
      <p:sp>
        <p:nvSpPr>
          <p:cNvPr id="32" name="KSO_Shape"/>
          <p:cNvSpPr/>
          <p:nvPr/>
        </p:nvSpPr>
        <p:spPr bwMode="auto">
          <a:xfrm>
            <a:off x="2780688" y="2357559"/>
            <a:ext cx="511624" cy="411911"/>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accent1"/>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sz="1900">
              <a:solidFill>
                <a:srgbClr val="FFFFFF"/>
              </a:solidFill>
              <a:ea typeface="宋体" panose="02010600030101010101" pitchFamily="2" charset="-122"/>
            </a:endParaRPr>
          </a:p>
        </p:txBody>
      </p:sp>
      <p:sp>
        <p:nvSpPr>
          <p:cNvPr id="47" name="KSO_Shape"/>
          <p:cNvSpPr>
            <a:spLocks noChangeArrowheads="1"/>
          </p:cNvSpPr>
          <p:nvPr/>
        </p:nvSpPr>
        <p:spPr bwMode="auto">
          <a:xfrm>
            <a:off x="6256955" y="5083179"/>
            <a:ext cx="531907" cy="450407"/>
          </a:xfrm>
          <a:custGeom>
            <a:avLst/>
            <a:gdLst>
              <a:gd name="T0" fmla="*/ 294416 w 1263650"/>
              <a:gd name="T1" fmla="*/ 1098599 h 1069975"/>
              <a:gd name="T2" fmla="*/ 1320142 w 1263650"/>
              <a:gd name="T3" fmla="*/ 878240 h 1069975"/>
              <a:gd name="T4" fmla="*/ 1613379 w 1263650"/>
              <a:gd name="T5" fmla="*/ 878240 h 1069975"/>
              <a:gd name="T6" fmla="*/ 74190 w 1263650"/>
              <a:gd name="T7" fmla="*/ 1612900 h 1069975"/>
              <a:gd name="T8" fmla="*/ 1538839 w 1263650"/>
              <a:gd name="T9" fmla="*/ 732266 h 1069975"/>
              <a:gd name="T10" fmla="*/ 1392852 w 1263650"/>
              <a:gd name="T11" fmla="*/ 732266 h 1069975"/>
              <a:gd name="T12" fmla="*/ 514542 w 1263650"/>
              <a:gd name="T13" fmla="*/ 1026609 h 1069975"/>
              <a:gd name="T14" fmla="*/ 725543 w 1263650"/>
              <a:gd name="T15" fmla="*/ 146518 h 1069975"/>
              <a:gd name="T16" fmla="*/ 708392 w 1263650"/>
              <a:gd name="T17" fmla="*/ 149712 h 1069975"/>
              <a:gd name="T18" fmla="*/ 694033 w 1263650"/>
              <a:gd name="T19" fmla="*/ 155302 h 1069975"/>
              <a:gd name="T20" fmla="*/ 683263 w 1263650"/>
              <a:gd name="T21" fmla="*/ 163287 h 1069975"/>
              <a:gd name="T22" fmla="*/ 674487 w 1263650"/>
              <a:gd name="T23" fmla="*/ 172868 h 1069975"/>
              <a:gd name="T24" fmla="*/ 665314 w 1263650"/>
              <a:gd name="T25" fmla="*/ 189636 h 1069975"/>
              <a:gd name="T26" fmla="*/ 660528 w 1263650"/>
              <a:gd name="T27" fmla="*/ 208399 h 1069975"/>
              <a:gd name="T28" fmla="*/ 659331 w 1263650"/>
              <a:gd name="T29" fmla="*/ 293036 h 1069975"/>
              <a:gd name="T30" fmla="*/ 1245270 w 1263650"/>
              <a:gd name="T31" fmla="*/ 213190 h 1069975"/>
              <a:gd name="T32" fmla="*/ 1242078 w 1263650"/>
              <a:gd name="T33" fmla="*/ 195624 h 1069975"/>
              <a:gd name="T34" fmla="*/ 1236494 w 1263650"/>
              <a:gd name="T35" fmla="*/ 181252 h 1069975"/>
              <a:gd name="T36" fmla="*/ 1228517 w 1263650"/>
              <a:gd name="T37" fmla="*/ 170472 h 1069975"/>
              <a:gd name="T38" fmla="*/ 1219343 w 1263650"/>
              <a:gd name="T39" fmla="*/ 161689 h 1069975"/>
              <a:gd name="T40" fmla="*/ 1201792 w 1263650"/>
              <a:gd name="T41" fmla="*/ 152507 h 1069975"/>
              <a:gd name="T42" fmla="*/ 1183446 w 1263650"/>
              <a:gd name="T43" fmla="*/ 147716 h 1069975"/>
              <a:gd name="T44" fmla="*/ 732324 w 1263650"/>
              <a:gd name="T45" fmla="*/ 146518 h 1069975"/>
              <a:gd name="T46" fmla="*/ 1172276 w 1263650"/>
              <a:gd name="T47" fmla="*/ 0 h 1069975"/>
              <a:gd name="T48" fmla="*/ 1202192 w 1263650"/>
              <a:gd name="T49" fmla="*/ 1996 h 1069975"/>
              <a:gd name="T50" fmla="*/ 1232108 w 1263650"/>
              <a:gd name="T51" fmla="*/ 7985 h 1069975"/>
              <a:gd name="T52" fmla="*/ 1260826 w 1263650"/>
              <a:gd name="T53" fmla="*/ 17566 h 1069975"/>
              <a:gd name="T54" fmla="*/ 1288348 w 1263650"/>
              <a:gd name="T55" fmla="*/ 31939 h 1069975"/>
              <a:gd name="T56" fmla="*/ 1313875 w 1263650"/>
              <a:gd name="T57" fmla="*/ 49106 h 1069975"/>
              <a:gd name="T58" fmla="*/ 1337010 w 1263650"/>
              <a:gd name="T59" fmla="*/ 70665 h 1069975"/>
              <a:gd name="T60" fmla="*/ 1356953 w 1263650"/>
              <a:gd name="T61" fmla="*/ 96216 h 1069975"/>
              <a:gd name="T62" fmla="*/ 1372509 w 1263650"/>
              <a:gd name="T63" fmla="*/ 124960 h 1069975"/>
              <a:gd name="T64" fmla="*/ 1384076 w 1263650"/>
              <a:gd name="T65" fmla="*/ 157697 h 1069975"/>
              <a:gd name="T66" fmla="*/ 1390857 w 1263650"/>
              <a:gd name="T67" fmla="*/ 194027 h 1069975"/>
              <a:gd name="T68" fmla="*/ 1392054 w 1263650"/>
              <a:gd name="T69" fmla="*/ 283854 h 1069975"/>
              <a:gd name="T70" fmla="*/ 1905000 w 1263650"/>
              <a:gd name="T71" fmla="*/ 806451 h 1069975"/>
              <a:gd name="T72" fmla="*/ 1318661 w 1263650"/>
              <a:gd name="T73" fmla="*/ 659931 h 1069975"/>
              <a:gd name="T74" fmla="*/ 585939 w 1263650"/>
              <a:gd name="T75" fmla="*/ 659931 h 1069975"/>
              <a:gd name="T76" fmla="*/ 0 w 1263650"/>
              <a:gd name="T77" fmla="*/ 806451 h 1069975"/>
              <a:gd name="T78" fmla="*/ 512946 w 1263650"/>
              <a:gd name="T79" fmla="*/ 219578 h 1069975"/>
              <a:gd name="T80" fmla="*/ 514940 w 1263650"/>
              <a:gd name="T81" fmla="*/ 189636 h 1069975"/>
              <a:gd name="T82" fmla="*/ 520924 w 1263650"/>
              <a:gd name="T83" fmla="*/ 159693 h 1069975"/>
              <a:gd name="T84" fmla="*/ 530496 w 1263650"/>
              <a:gd name="T85" fmla="*/ 130548 h 1069975"/>
              <a:gd name="T86" fmla="*/ 544856 w 1263650"/>
              <a:gd name="T87" fmla="*/ 103002 h 1069975"/>
              <a:gd name="T88" fmla="*/ 562007 w 1263650"/>
              <a:gd name="T89" fmla="*/ 77451 h 1069975"/>
              <a:gd name="T90" fmla="*/ 583545 w 1263650"/>
              <a:gd name="T91" fmla="*/ 55095 h 1069975"/>
              <a:gd name="T92" fmla="*/ 609074 w 1263650"/>
              <a:gd name="T93" fmla="*/ 35132 h 1069975"/>
              <a:gd name="T94" fmla="*/ 637792 w 1263650"/>
              <a:gd name="T95" fmla="*/ 19162 h 1069975"/>
              <a:gd name="T96" fmla="*/ 670498 w 1263650"/>
              <a:gd name="T97" fmla="*/ 7585 h 1069975"/>
              <a:gd name="T98" fmla="*/ 706795 w 1263650"/>
              <a:gd name="T99" fmla="*/ 1197 h 10699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63650" h="1069975">
                <a:moveTo>
                  <a:pt x="49213" y="582612"/>
                </a:moveTo>
                <a:lnTo>
                  <a:pt x="195296" y="582612"/>
                </a:lnTo>
                <a:lnTo>
                  <a:pt x="195296" y="728795"/>
                </a:lnTo>
                <a:lnTo>
                  <a:pt x="389544" y="728795"/>
                </a:lnTo>
                <a:lnTo>
                  <a:pt x="389544" y="582612"/>
                </a:lnTo>
                <a:lnTo>
                  <a:pt x="875694" y="582612"/>
                </a:lnTo>
                <a:lnTo>
                  <a:pt x="875694" y="728795"/>
                </a:lnTo>
                <a:lnTo>
                  <a:pt x="1070208" y="728795"/>
                </a:lnTo>
                <a:lnTo>
                  <a:pt x="1070208" y="582612"/>
                </a:lnTo>
                <a:lnTo>
                  <a:pt x="1216026" y="582612"/>
                </a:lnTo>
                <a:lnTo>
                  <a:pt x="1216026" y="1069975"/>
                </a:lnTo>
                <a:lnTo>
                  <a:pt x="49213" y="1069975"/>
                </a:lnTo>
                <a:lnTo>
                  <a:pt x="49213" y="582612"/>
                </a:lnTo>
                <a:close/>
                <a:moveTo>
                  <a:pt x="923925" y="485775"/>
                </a:moveTo>
                <a:lnTo>
                  <a:pt x="1020763" y="485775"/>
                </a:lnTo>
                <a:lnTo>
                  <a:pt x="1020763" y="681038"/>
                </a:lnTo>
                <a:lnTo>
                  <a:pt x="923925" y="681038"/>
                </a:lnTo>
                <a:lnTo>
                  <a:pt x="923925" y="485775"/>
                </a:lnTo>
                <a:close/>
                <a:moveTo>
                  <a:pt x="244475" y="485775"/>
                </a:moveTo>
                <a:lnTo>
                  <a:pt x="341313" y="485775"/>
                </a:lnTo>
                <a:lnTo>
                  <a:pt x="341313" y="681038"/>
                </a:lnTo>
                <a:lnTo>
                  <a:pt x="244475" y="681038"/>
                </a:lnTo>
                <a:lnTo>
                  <a:pt x="244475" y="485775"/>
                </a:lnTo>
                <a:close/>
                <a:moveTo>
                  <a:pt x="481277" y="97198"/>
                </a:moveTo>
                <a:lnTo>
                  <a:pt x="477308" y="97728"/>
                </a:lnTo>
                <a:lnTo>
                  <a:pt x="473604" y="98258"/>
                </a:lnTo>
                <a:lnTo>
                  <a:pt x="469900" y="99317"/>
                </a:lnTo>
                <a:lnTo>
                  <a:pt x="466460" y="100376"/>
                </a:lnTo>
                <a:lnTo>
                  <a:pt x="463285" y="101701"/>
                </a:lnTo>
                <a:lnTo>
                  <a:pt x="460375" y="103025"/>
                </a:lnTo>
                <a:lnTo>
                  <a:pt x="457729" y="104614"/>
                </a:lnTo>
                <a:lnTo>
                  <a:pt x="455348" y="106468"/>
                </a:lnTo>
                <a:lnTo>
                  <a:pt x="453231" y="108322"/>
                </a:lnTo>
                <a:lnTo>
                  <a:pt x="451114" y="110440"/>
                </a:lnTo>
                <a:lnTo>
                  <a:pt x="448998" y="112559"/>
                </a:lnTo>
                <a:lnTo>
                  <a:pt x="447410" y="114678"/>
                </a:lnTo>
                <a:lnTo>
                  <a:pt x="445823" y="117062"/>
                </a:lnTo>
                <a:lnTo>
                  <a:pt x="443441" y="121299"/>
                </a:lnTo>
                <a:lnTo>
                  <a:pt x="441325" y="125802"/>
                </a:lnTo>
                <a:lnTo>
                  <a:pt x="439737" y="130569"/>
                </a:lnTo>
                <a:lnTo>
                  <a:pt x="438679" y="134541"/>
                </a:lnTo>
                <a:lnTo>
                  <a:pt x="438150" y="138249"/>
                </a:lnTo>
                <a:lnTo>
                  <a:pt x="437356" y="143546"/>
                </a:lnTo>
                <a:lnTo>
                  <a:pt x="437356" y="145665"/>
                </a:lnTo>
                <a:lnTo>
                  <a:pt x="437356" y="194396"/>
                </a:lnTo>
                <a:lnTo>
                  <a:pt x="826294" y="194396"/>
                </a:lnTo>
                <a:lnTo>
                  <a:pt x="826294" y="145665"/>
                </a:lnTo>
                <a:lnTo>
                  <a:pt x="826029" y="141427"/>
                </a:lnTo>
                <a:lnTo>
                  <a:pt x="825764" y="137190"/>
                </a:lnTo>
                <a:lnTo>
                  <a:pt x="824706" y="133482"/>
                </a:lnTo>
                <a:lnTo>
                  <a:pt x="823912" y="129774"/>
                </a:lnTo>
                <a:lnTo>
                  <a:pt x="822854" y="126331"/>
                </a:lnTo>
                <a:lnTo>
                  <a:pt x="821531" y="123153"/>
                </a:lnTo>
                <a:lnTo>
                  <a:pt x="820208" y="120240"/>
                </a:lnTo>
                <a:lnTo>
                  <a:pt x="818621" y="117591"/>
                </a:lnTo>
                <a:lnTo>
                  <a:pt x="816769" y="115208"/>
                </a:lnTo>
                <a:lnTo>
                  <a:pt x="814916" y="113089"/>
                </a:lnTo>
                <a:lnTo>
                  <a:pt x="812800" y="110970"/>
                </a:lnTo>
                <a:lnTo>
                  <a:pt x="810948" y="108851"/>
                </a:lnTo>
                <a:lnTo>
                  <a:pt x="808831" y="107262"/>
                </a:lnTo>
                <a:lnTo>
                  <a:pt x="806450" y="105673"/>
                </a:lnTo>
                <a:lnTo>
                  <a:pt x="801687" y="103290"/>
                </a:lnTo>
                <a:lnTo>
                  <a:pt x="797189" y="101171"/>
                </a:lnTo>
                <a:lnTo>
                  <a:pt x="792956" y="99582"/>
                </a:lnTo>
                <a:lnTo>
                  <a:pt x="788987" y="98522"/>
                </a:lnTo>
                <a:lnTo>
                  <a:pt x="785019" y="97993"/>
                </a:lnTo>
                <a:lnTo>
                  <a:pt x="779727" y="97198"/>
                </a:lnTo>
                <a:lnTo>
                  <a:pt x="777610" y="97198"/>
                </a:lnTo>
                <a:lnTo>
                  <a:pt x="485775" y="97198"/>
                </a:lnTo>
                <a:lnTo>
                  <a:pt x="481277" y="97198"/>
                </a:lnTo>
                <a:close/>
                <a:moveTo>
                  <a:pt x="485775" y="0"/>
                </a:moveTo>
                <a:lnTo>
                  <a:pt x="777610" y="0"/>
                </a:lnTo>
                <a:lnTo>
                  <a:pt x="784225" y="0"/>
                </a:lnTo>
                <a:lnTo>
                  <a:pt x="790839" y="530"/>
                </a:lnTo>
                <a:lnTo>
                  <a:pt x="797454" y="1324"/>
                </a:lnTo>
                <a:lnTo>
                  <a:pt x="804069" y="2383"/>
                </a:lnTo>
                <a:lnTo>
                  <a:pt x="810683" y="3708"/>
                </a:lnTo>
                <a:lnTo>
                  <a:pt x="817298" y="5297"/>
                </a:lnTo>
                <a:lnTo>
                  <a:pt x="823648" y="7151"/>
                </a:lnTo>
                <a:lnTo>
                  <a:pt x="830262" y="9269"/>
                </a:lnTo>
                <a:lnTo>
                  <a:pt x="836348" y="11653"/>
                </a:lnTo>
                <a:lnTo>
                  <a:pt x="842433" y="14566"/>
                </a:lnTo>
                <a:lnTo>
                  <a:pt x="848783" y="17745"/>
                </a:lnTo>
                <a:lnTo>
                  <a:pt x="854604" y="21188"/>
                </a:lnTo>
                <a:lnTo>
                  <a:pt x="860425" y="24631"/>
                </a:lnTo>
                <a:lnTo>
                  <a:pt x="866246" y="28603"/>
                </a:lnTo>
                <a:lnTo>
                  <a:pt x="871537" y="32576"/>
                </a:lnTo>
                <a:lnTo>
                  <a:pt x="876829" y="37343"/>
                </a:lnTo>
                <a:lnTo>
                  <a:pt x="882121" y="42110"/>
                </a:lnTo>
                <a:lnTo>
                  <a:pt x="886883" y="46878"/>
                </a:lnTo>
                <a:lnTo>
                  <a:pt x="891381" y="52174"/>
                </a:lnTo>
                <a:lnTo>
                  <a:pt x="895879" y="58001"/>
                </a:lnTo>
                <a:lnTo>
                  <a:pt x="900112" y="63828"/>
                </a:lnTo>
                <a:lnTo>
                  <a:pt x="903816" y="69919"/>
                </a:lnTo>
                <a:lnTo>
                  <a:pt x="907256" y="76275"/>
                </a:lnTo>
                <a:lnTo>
                  <a:pt x="910431" y="82897"/>
                </a:lnTo>
                <a:lnTo>
                  <a:pt x="913341" y="89783"/>
                </a:lnTo>
                <a:lnTo>
                  <a:pt x="915987" y="97198"/>
                </a:lnTo>
                <a:lnTo>
                  <a:pt x="918104" y="104614"/>
                </a:lnTo>
                <a:lnTo>
                  <a:pt x="920221" y="112294"/>
                </a:lnTo>
                <a:lnTo>
                  <a:pt x="921544" y="120240"/>
                </a:lnTo>
                <a:lnTo>
                  <a:pt x="922602" y="128715"/>
                </a:lnTo>
                <a:lnTo>
                  <a:pt x="923131" y="136925"/>
                </a:lnTo>
                <a:lnTo>
                  <a:pt x="923396" y="145665"/>
                </a:lnTo>
                <a:lnTo>
                  <a:pt x="923396" y="188305"/>
                </a:lnTo>
                <a:lnTo>
                  <a:pt x="923396" y="194396"/>
                </a:lnTo>
                <a:lnTo>
                  <a:pt x="1263650" y="194396"/>
                </a:lnTo>
                <a:lnTo>
                  <a:pt x="1263650" y="534988"/>
                </a:lnTo>
                <a:lnTo>
                  <a:pt x="1069181" y="534988"/>
                </a:lnTo>
                <a:lnTo>
                  <a:pt x="1069181" y="437789"/>
                </a:lnTo>
                <a:lnTo>
                  <a:pt x="874712" y="437789"/>
                </a:lnTo>
                <a:lnTo>
                  <a:pt x="874712" y="534988"/>
                </a:lnTo>
                <a:lnTo>
                  <a:pt x="388673" y="534988"/>
                </a:lnTo>
                <a:lnTo>
                  <a:pt x="388673" y="437789"/>
                </a:lnTo>
                <a:lnTo>
                  <a:pt x="194469" y="437789"/>
                </a:lnTo>
                <a:lnTo>
                  <a:pt x="194469" y="534988"/>
                </a:lnTo>
                <a:lnTo>
                  <a:pt x="0" y="534988"/>
                </a:lnTo>
                <a:lnTo>
                  <a:pt x="0" y="194396"/>
                </a:lnTo>
                <a:lnTo>
                  <a:pt x="340254" y="194396"/>
                </a:lnTo>
                <a:lnTo>
                  <a:pt x="340254" y="145665"/>
                </a:lnTo>
                <a:lnTo>
                  <a:pt x="340254" y="139044"/>
                </a:lnTo>
                <a:lnTo>
                  <a:pt x="340783" y="132687"/>
                </a:lnTo>
                <a:lnTo>
                  <a:pt x="341577" y="125802"/>
                </a:lnTo>
                <a:lnTo>
                  <a:pt x="342635" y="119180"/>
                </a:lnTo>
                <a:lnTo>
                  <a:pt x="343958" y="112559"/>
                </a:lnTo>
                <a:lnTo>
                  <a:pt x="345546" y="105938"/>
                </a:lnTo>
                <a:lnTo>
                  <a:pt x="347398" y="99582"/>
                </a:lnTo>
                <a:lnTo>
                  <a:pt x="349514" y="93226"/>
                </a:lnTo>
                <a:lnTo>
                  <a:pt x="351896" y="86604"/>
                </a:lnTo>
                <a:lnTo>
                  <a:pt x="354806" y="80513"/>
                </a:lnTo>
                <a:lnTo>
                  <a:pt x="357981" y="74686"/>
                </a:lnTo>
                <a:lnTo>
                  <a:pt x="361421" y="68330"/>
                </a:lnTo>
                <a:lnTo>
                  <a:pt x="364860" y="62768"/>
                </a:lnTo>
                <a:lnTo>
                  <a:pt x="368829" y="57207"/>
                </a:lnTo>
                <a:lnTo>
                  <a:pt x="372798" y="51380"/>
                </a:lnTo>
                <a:lnTo>
                  <a:pt x="377560" y="46348"/>
                </a:lnTo>
                <a:lnTo>
                  <a:pt x="382323" y="41316"/>
                </a:lnTo>
                <a:lnTo>
                  <a:pt x="387085" y="36549"/>
                </a:lnTo>
                <a:lnTo>
                  <a:pt x="392377" y="31516"/>
                </a:lnTo>
                <a:lnTo>
                  <a:pt x="398198" y="27279"/>
                </a:lnTo>
                <a:lnTo>
                  <a:pt x="404019" y="23306"/>
                </a:lnTo>
                <a:lnTo>
                  <a:pt x="410104" y="19598"/>
                </a:lnTo>
                <a:lnTo>
                  <a:pt x="416454" y="16155"/>
                </a:lnTo>
                <a:lnTo>
                  <a:pt x="423069" y="12712"/>
                </a:lnTo>
                <a:lnTo>
                  <a:pt x="429948" y="9799"/>
                </a:lnTo>
                <a:lnTo>
                  <a:pt x="437356" y="7151"/>
                </a:lnTo>
                <a:lnTo>
                  <a:pt x="444764" y="5032"/>
                </a:lnTo>
                <a:lnTo>
                  <a:pt x="452437" y="3178"/>
                </a:lnTo>
                <a:lnTo>
                  <a:pt x="460375" y="1854"/>
                </a:lnTo>
                <a:lnTo>
                  <a:pt x="468841" y="794"/>
                </a:lnTo>
                <a:lnTo>
                  <a:pt x="477044" y="265"/>
                </a:lnTo>
                <a:lnTo>
                  <a:pt x="485775" y="0"/>
                </a:lnTo>
                <a:close/>
              </a:path>
            </a:pathLst>
          </a:custGeom>
          <a:solidFill>
            <a:schemeClr val="accent1"/>
          </a:solidFill>
          <a:ln>
            <a:noFill/>
          </a:ln>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8" name="Freeform 139"/>
          <p:cNvSpPr>
            <a:spLocks noChangeArrowheads="1"/>
          </p:cNvSpPr>
          <p:nvPr/>
        </p:nvSpPr>
        <p:spPr bwMode="auto">
          <a:xfrm>
            <a:off x="4594345" y="3926693"/>
            <a:ext cx="555182" cy="446873"/>
          </a:xfrm>
          <a:custGeom>
            <a:avLst/>
            <a:gdLst>
              <a:gd name="T0" fmla="*/ 477266 w 497"/>
              <a:gd name="T1" fmla="*/ 81505 h 400"/>
              <a:gd name="T2" fmla="*/ 477266 w 497"/>
              <a:gd name="T3" fmla="*/ 81505 h 400"/>
              <a:gd name="T4" fmla="*/ 456615 w 497"/>
              <a:gd name="T5" fmla="*/ 60842 h 400"/>
              <a:gd name="T6" fmla="*/ 111286 w 497"/>
              <a:gd name="T7" fmla="*/ 60842 h 400"/>
              <a:gd name="T8" fmla="*/ 81456 w 497"/>
              <a:gd name="T9" fmla="*/ 81505 h 400"/>
              <a:gd name="T10" fmla="*/ 81456 w 497"/>
              <a:gd name="T11" fmla="*/ 112500 h 400"/>
              <a:gd name="T12" fmla="*/ 477266 w 497"/>
              <a:gd name="T13" fmla="*/ 112500 h 400"/>
              <a:gd name="T14" fmla="*/ 477266 w 497"/>
              <a:gd name="T15" fmla="*/ 81505 h 400"/>
              <a:gd name="T16" fmla="*/ 395809 w 497"/>
              <a:gd name="T17" fmla="*/ 0 h 400"/>
              <a:gd name="T18" fmla="*/ 395809 w 497"/>
              <a:gd name="T19" fmla="*/ 0 h 400"/>
              <a:gd name="T20" fmla="*/ 172091 w 497"/>
              <a:gd name="T21" fmla="*/ 0 h 400"/>
              <a:gd name="T22" fmla="*/ 142262 w 497"/>
              <a:gd name="T23" fmla="*/ 30995 h 400"/>
              <a:gd name="T24" fmla="*/ 426786 w 497"/>
              <a:gd name="T25" fmla="*/ 30995 h 400"/>
              <a:gd name="T26" fmla="*/ 395809 w 497"/>
              <a:gd name="T27" fmla="*/ 0 h 400"/>
              <a:gd name="T28" fmla="*/ 538071 w 497"/>
              <a:gd name="T29" fmla="*/ 112500 h 400"/>
              <a:gd name="T30" fmla="*/ 538071 w 497"/>
              <a:gd name="T31" fmla="*/ 112500 h 400"/>
              <a:gd name="T32" fmla="*/ 517420 w 497"/>
              <a:gd name="T33" fmla="*/ 91836 h 400"/>
              <a:gd name="T34" fmla="*/ 517420 w 497"/>
              <a:gd name="T35" fmla="*/ 142346 h 400"/>
              <a:gd name="T36" fmla="*/ 50480 w 497"/>
              <a:gd name="T37" fmla="*/ 142346 h 400"/>
              <a:gd name="T38" fmla="*/ 50480 w 497"/>
              <a:gd name="T39" fmla="*/ 91836 h 400"/>
              <a:gd name="T40" fmla="*/ 29829 w 497"/>
              <a:gd name="T41" fmla="*/ 112500 h 400"/>
              <a:gd name="T42" fmla="*/ 9178 w 497"/>
              <a:gd name="T43" fmla="*/ 173341 h 400"/>
              <a:gd name="T44" fmla="*/ 50480 w 497"/>
              <a:gd name="T45" fmla="*/ 427039 h 400"/>
              <a:gd name="T46" fmla="*/ 81456 w 497"/>
              <a:gd name="T47" fmla="*/ 458034 h 400"/>
              <a:gd name="T48" fmla="*/ 477266 w 497"/>
              <a:gd name="T49" fmla="*/ 458034 h 400"/>
              <a:gd name="T50" fmla="*/ 517420 w 497"/>
              <a:gd name="T51" fmla="*/ 427039 h 400"/>
              <a:gd name="T52" fmla="*/ 558722 w 497"/>
              <a:gd name="T53" fmla="*/ 173341 h 400"/>
              <a:gd name="T54" fmla="*/ 538071 w 497"/>
              <a:gd name="T55" fmla="*/ 112500 h 400"/>
              <a:gd name="T56" fmla="*/ 395809 w 497"/>
              <a:gd name="T57" fmla="*/ 264030 h 400"/>
              <a:gd name="T58" fmla="*/ 395809 w 497"/>
              <a:gd name="T59" fmla="*/ 264030 h 400"/>
              <a:gd name="T60" fmla="*/ 365980 w 497"/>
              <a:gd name="T61" fmla="*/ 295024 h 400"/>
              <a:gd name="T62" fmla="*/ 203067 w 497"/>
              <a:gd name="T63" fmla="*/ 295024 h 400"/>
              <a:gd name="T64" fmla="*/ 172091 w 497"/>
              <a:gd name="T65" fmla="*/ 264030 h 400"/>
              <a:gd name="T66" fmla="*/ 172091 w 497"/>
              <a:gd name="T67" fmla="*/ 213520 h 400"/>
              <a:gd name="T68" fmla="*/ 213393 w 497"/>
              <a:gd name="T69" fmla="*/ 213520 h 400"/>
              <a:gd name="T70" fmla="*/ 213393 w 497"/>
              <a:gd name="T71" fmla="*/ 253698 h 400"/>
              <a:gd name="T72" fmla="*/ 354508 w 497"/>
              <a:gd name="T73" fmla="*/ 253698 h 400"/>
              <a:gd name="T74" fmla="*/ 354508 w 497"/>
              <a:gd name="T75" fmla="*/ 213520 h 400"/>
              <a:gd name="T76" fmla="*/ 395809 w 497"/>
              <a:gd name="T77" fmla="*/ 213520 h 400"/>
              <a:gd name="T78" fmla="*/ 395809 w 497"/>
              <a:gd name="T79" fmla="*/ 264030 h 4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97" h="400">
                <a:moveTo>
                  <a:pt x="416" y="71"/>
                </a:moveTo>
                <a:lnTo>
                  <a:pt x="416" y="71"/>
                </a:lnTo>
                <a:cubicBezTo>
                  <a:pt x="416" y="53"/>
                  <a:pt x="398" y="53"/>
                  <a:pt x="398" y="53"/>
                </a:cubicBezTo>
                <a:cubicBezTo>
                  <a:pt x="97" y="53"/>
                  <a:pt x="97" y="53"/>
                  <a:pt x="97" y="53"/>
                </a:cubicBezTo>
                <a:cubicBezTo>
                  <a:pt x="97" y="53"/>
                  <a:pt x="71" y="53"/>
                  <a:pt x="71" y="71"/>
                </a:cubicBezTo>
                <a:cubicBezTo>
                  <a:pt x="71" y="98"/>
                  <a:pt x="71" y="98"/>
                  <a:pt x="71" y="98"/>
                </a:cubicBezTo>
                <a:cubicBezTo>
                  <a:pt x="416" y="98"/>
                  <a:pt x="416" y="98"/>
                  <a:pt x="416" y="98"/>
                </a:cubicBezTo>
                <a:lnTo>
                  <a:pt x="416" y="71"/>
                </a:lnTo>
                <a:close/>
                <a:moveTo>
                  <a:pt x="345" y="0"/>
                </a:moveTo>
                <a:lnTo>
                  <a:pt x="345" y="0"/>
                </a:lnTo>
                <a:cubicBezTo>
                  <a:pt x="150" y="0"/>
                  <a:pt x="150" y="0"/>
                  <a:pt x="150" y="0"/>
                </a:cubicBezTo>
                <a:cubicBezTo>
                  <a:pt x="150" y="0"/>
                  <a:pt x="124" y="0"/>
                  <a:pt x="124" y="27"/>
                </a:cubicBezTo>
                <a:cubicBezTo>
                  <a:pt x="372" y="27"/>
                  <a:pt x="372" y="27"/>
                  <a:pt x="372" y="27"/>
                </a:cubicBezTo>
                <a:cubicBezTo>
                  <a:pt x="372" y="0"/>
                  <a:pt x="345" y="0"/>
                  <a:pt x="345" y="0"/>
                </a:cubicBezTo>
                <a:close/>
                <a:moveTo>
                  <a:pt x="469" y="98"/>
                </a:moveTo>
                <a:lnTo>
                  <a:pt x="469" y="98"/>
                </a:lnTo>
                <a:cubicBezTo>
                  <a:pt x="451" y="80"/>
                  <a:pt x="451" y="80"/>
                  <a:pt x="451" y="80"/>
                </a:cubicBezTo>
                <a:cubicBezTo>
                  <a:pt x="451" y="124"/>
                  <a:pt x="451" y="124"/>
                  <a:pt x="451" y="124"/>
                </a:cubicBezTo>
                <a:cubicBezTo>
                  <a:pt x="44" y="124"/>
                  <a:pt x="44" y="124"/>
                  <a:pt x="44" y="124"/>
                </a:cubicBezTo>
                <a:cubicBezTo>
                  <a:pt x="44" y="80"/>
                  <a:pt x="44" y="80"/>
                  <a:pt x="44" y="80"/>
                </a:cubicBezTo>
                <a:cubicBezTo>
                  <a:pt x="44" y="80"/>
                  <a:pt x="44" y="80"/>
                  <a:pt x="26" y="98"/>
                </a:cubicBezTo>
                <a:cubicBezTo>
                  <a:pt x="8" y="115"/>
                  <a:pt x="0" y="115"/>
                  <a:pt x="8" y="151"/>
                </a:cubicBezTo>
                <a:cubicBezTo>
                  <a:pt x="8" y="177"/>
                  <a:pt x="44" y="346"/>
                  <a:pt x="44" y="372"/>
                </a:cubicBezTo>
                <a:cubicBezTo>
                  <a:pt x="53" y="399"/>
                  <a:pt x="71" y="399"/>
                  <a:pt x="71" y="399"/>
                </a:cubicBezTo>
                <a:cubicBezTo>
                  <a:pt x="416" y="399"/>
                  <a:pt x="416" y="399"/>
                  <a:pt x="416" y="399"/>
                </a:cubicBezTo>
                <a:cubicBezTo>
                  <a:pt x="416" y="399"/>
                  <a:pt x="443" y="399"/>
                  <a:pt x="451" y="372"/>
                </a:cubicBezTo>
                <a:cubicBezTo>
                  <a:pt x="451" y="346"/>
                  <a:pt x="487" y="177"/>
                  <a:pt x="487" y="151"/>
                </a:cubicBezTo>
                <a:cubicBezTo>
                  <a:pt x="496" y="115"/>
                  <a:pt x="487" y="115"/>
                  <a:pt x="469" y="98"/>
                </a:cubicBezTo>
                <a:close/>
                <a:moveTo>
                  <a:pt x="345" y="230"/>
                </a:moveTo>
                <a:lnTo>
                  <a:pt x="345" y="230"/>
                </a:lnTo>
                <a:cubicBezTo>
                  <a:pt x="345" y="230"/>
                  <a:pt x="345" y="257"/>
                  <a:pt x="319" y="257"/>
                </a:cubicBezTo>
                <a:cubicBezTo>
                  <a:pt x="177" y="257"/>
                  <a:pt x="177" y="257"/>
                  <a:pt x="177" y="257"/>
                </a:cubicBezTo>
                <a:cubicBezTo>
                  <a:pt x="150" y="257"/>
                  <a:pt x="150" y="230"/>
                  <a:pt x="150" y="230"/>
                </a:cubicBezTo>
                <a:cubicBezTo>
                  <a:pt x="150" y="186"/>
                  <a:pt x="150" y="186"/>
                  <a:pt x="150" y="186"/>
                </a:cubicBezTo>
                <a:cubicBezTo>
                  <a:pt x="186" y="186"/>
                  <a:pt x="186" y="186"/>
                  <a:pt x="186" y="186"/>
                </a:cubicBezTo>
                <a:cubicBezTo>
                  <a:pt x="186" y="221"/>
                  <a:pt x="186" y="221"/>
                  <a:pt x="186" y="221"/>
                </a:cubicBezTo>
                <a:cubicBezTo>
                  <a:pt x="309" y="221"/>
                  <a:pt x="309" y="221"/>
                  <a:pt x="309" y="221"/>
                </a:cubicBezTo>
                <a:cubicBezTo>
                  <a:pt x="309" y="186"/>
                  <a:pt x="309" y="186"/>
                  <a:pt x="309" y="186"/>
                </a:cubicBezTo>
                <a:cubicBezTo>
                  <a:pt x="345" y="186"/>
                  <a:pt x="345" y="186"/>
                  <a:pt x="345" y="186"/>
                </a:cubicBezTo>
                <a:lnTo>
                  <a:pt x="345" y="230"/>
                </a:lnTo>
                <a:close/>
              </a:path>
            </a:pathLst>
          </a:custGeom>
          <a:solidFill>
            <a:schemeClr val="accent1"/>
          </a:solidFill>
          <a:ln>
            <a:noFill/>
          </a:ln>
          <a:effectLst/>
        </p:spPr>
        <p:txBody>
          <a:bodyPr wrap="none" lIns="45715" tIns="22858" rIns="45715" bIns="22858" anchor="ctr"/>
          <a:lstStyle/>
          <a:p>
            <a:pPr>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par>
                          <p:cTn id="44" fill="hold">
                            <p:stCondLst>
                              <p:cond delay="4000"/>
                            </p:stCondLst>
                            <p:childTnLst>
                              <p:par>
                                <p:cTn id="45" presetID="16" presetClass="entr" presetSubtype="21"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barn(inVertical)">
                                      <p:cBhvr>
                                        <p:cTn id="47" dur="500"/>
                                        <p:tgtEl>
                                          <p:spTgt spid="9"/>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Effect transition="in" filter="fade">
                                      <p:cBhvr>
                                        <p:cTn id="59" dur="500"/>
                                        <p:tgtEl>
                                          <p:spTgt spid="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32" grpId="0" animBg="1"/>
      <p:bldP spid="47" grpId="0" animBg="1"/>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p:cNvSpPr/>
          <p:nvPr/>
        </p:nvSpPr>
        <p:spPr bwMode="auto">
          <a:xfrm>
            <a:off x="8870359" y="1616910"/>
            <a:ext cx="1737556"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4" name="AutoShape 2"/>
          <p:cNvSpPr/>
          <p:nvPr/>
        </p:nvSpPr>
        <p:spPr bwMode="auto">
          <a:xfrm>
            <a:off x="7115787"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3" name="AutoShape 2"/>
          <p:cNvSpPr/>
          <p:nvPr/>
        </p:nvSpPr>
        <p:spPr bwMode="auto">
          <a:xfrm>
            <a:off x="5351187" y="1596331"/>
            <a:ext cx="1737558"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6" name="AutoShape 2"/>
          <p:cNvSpPr/>
          <p:nvPr/>
        </p:nvSpPr>
        <p:spPr bwMode="auto">
          <a:xfrm>
            <a:off x="3584468"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7" name="AutoShape 2"/>
          <p:cNvSpPr/>
          <p:nvPr/>
        </p:nvSpPr>
        <p:spPr bwMode="auto">
          <a:xfrm>
            <a:off x="1849028" y="1604799"/>
            <a:ext cx="1735441" cy="4195233"/>
          </a:xfrm>
          <a:custGeom>
            <a:avLst/>
            <a:gdLst>
              <a:gd name="T0" fmla="*/ 21600 w 21600"/>
              <a:gd name="T1" fmla="*/ 21600 h 21600"/>
              <a:gd name="T2" fmla="*/ 0 w 21600"/>
              <a:gd name="T3" fmla="*/ 21600 h 21600"/>
              <a:gd name="T4" fmla="*/ 0 w 21600"/>
              <a:gd name="T5" fmla="*/ 4642 h 21600"/>
              <a:gd name="T6" fmla="*/ 10755 w 21600"/>
              <a:gd name="T7" fmla="*/ 0 h 21600"/>
              <a:gd name="T8" fmla="*/ 21600 w 21600"/>
              <a:gd name="T9" fmla="*/ 4642 h 21600"/>
              <a:gd name="T10" fmla="*/ 21600 w 21600"/>
              <a:gd name="T11" fmla="*/ 21600 h 21600"/>
              <a:gd name="T12" fmla="*/ 21600 w 21600"/>
              <a:gd name="T13" fmla="*/ 21600 h 21600"/>
            </a:gdLst>
            <a:ahLst/>
            <a:cxnLst>
              <a:cxn ang="0">
                <a:pos x="T0" y="T1"/>
              </a:cxn>
              <a:cxn ang="0">
                <a:pos x="T2" y="T3"/>
              </a:cxn>
              <a:cxn ang="0">
                <a:pos x="T4" y="T5"/>
              </a:cxn>
              <a:cxn ang="0">
                <a:pos x="T6" y="T7"/>
              </a:cxn>
              <a:cxn ang="0">
                <a:pos x="T8" y="T9"/>
              </a:cxn>
              <a:cxn ang="0">
                <a:pos x="T10" y="T11"/>
              </a:cxn>
              <a:cxn ang="0">
                <a:pos x="T12" y="T13"/>
              </a:cxn>
            </a:cxnLst>
            <a:rect l="0" t="0" r="r" b="b"/>
            <a:pathLst>
              <a:path w="21600" h="21600">
                <a:moveTo>
                  <a:pt x="21600" y="21600"/>
                </a:moveTo>
                <a:lnTo>
                  <a:pt x="0" y="21600"/>
                </a:lnTo>
                <a:lnTo>
                  <a:pt x="0" y="4642"/>
                </a:lnTo>
                <a:lnTo>
                  <a:pt x="10755" y="0"/>
                </a:lnTo>
                <a:lnTo>
                  <a:pt x="21600" y="4642"/>
                </a:lnTo>
                <a:lnTo>
                  <a:pt x="21600" y="21600"/>
                </a:lnTo>
                <a:close/>
                <a:moveTo>
                  <a:pt x="21600" y="21600"/>
                </a:moveTo>
              </a:path>
            </a:pathLst>
          </a:custGeom>
          <a:gradFill>
            <a:gsLst>
              <a:gs pos="0">
                <a:schemeClr val="bg1"/>
              </a:gs>
              <a:gs pos="100000">
                <a:srgbClr val="D5D5D5"/>
              </a:gs>
              <a:gs pos="0">
                <a:schemeClr val="bg1"/>
              </a:gs>
              <a:gs pos="100000">
                <a:schemeClr val="bg1">
                  <a:lumMod val="50000"/>
                </a:schemeClr>
              </a:gs>
            </a:gsLst>
            <a:lin ang="11400000" scaled="0"/>
          </a:gradFill>
          <a:ln>
            <a:solidFill>
              <a:schemeClr val="bg1">
                <a:lumMod val="95000"/>
              </a:schemeClr>
            </a:solidFill>
          </a:ln>
          <a:effectLst>
            <a:outerShdw blurRad="254000" dist="127000" dir="8160000" algn="ctr" rotWithShape="0">
              <a:srgbClr val="000000">
                <a:alpha val="34000"/>
              </a:srgbClr>
            </a:outerShdw>
          </a:effectLst>
        </p:spPr>
        <p:txBody>
          <a:bodyPr lIns="0" tIns="0" rIns="0" bIns="0"/>
          <a:lstStyle/>
          <a:p>
            <a:pPr defTabSz="950595">
              <a:defRPr/>
            </a:pPr>
            <a:endParaRPr lang="en-US" sz="1400" kern="0">
              <a:solidFill>
                <a:schemeClr val="tx1">
                  <a:lumMod val="50000"/>
                  <a:lumOff val="50000"/>
                </a:schemeClr>
              </a:solidFill>
              <a:latin typeface="Open Sans" panose="020B0606030504020204"/>
            </a:endParaRPr>
          </a:p>
        </p:txBody>
      </p:sp>
      <p:sp>
        <p:nvSpPr>
          <p:cNvPr id="32" name="Oval 1"/>
          <p:cNvSpPr/>
          <p:nvPr/>
        </p:nvSpPr>
        <p:spPr bwMode="auto">
          <a:xfrm>
            <a:off x="2339068" y="2272482"/>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3" name="Oval 1"/>
          <p:cNvSpPr/>
          <p:nvPr/>
        </p:nvSpPr>
        <p:spPr bwMode="auto">
          <a:xfrm>
            <a:off x="4080039"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4" name="Oval 1"/>
          <p:cNvSpPr/>
          <p:nvPr/>
        </p:nvSpPr>
        <p:spPr bwMode="auto">
          <a:xfrm>
            <a:off x="5839023"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5" name="Oval 1"/>
          <p:cNvSpPr/>
          <p:nvPr/>
        </p:nvSpPr>
        <p:spPr bwMode="auto">
          <a:xfrm>
            <a:off x="7631971"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6" name="Oval 1"/>
          <p:cNvSpPr/>
          <p:nvPr/>
        </p:nvSpPr>
        <p:spPr bwMode="auto">
          <a:xfrm>
            <a:off x="9322653" y="2258114"/>
            <a:ext cx="832966" cy="833073"/>
          </a:xfrm>
          <a:prstGeom prst="ellipse">
            <a:avLst/>
          </a:prstGeom>
          <a:gradFill flip="none" rotWithShape="1">
            <a:gsLst>
              <a:gs pos="0">
                <a:schemeClr val="bg1">
                  <a:lumMod val="85000"/>
                </a:schemeClr>
              </a:gs>
              <a:gs pos="0">
                <a:schemeClr val="bg1"/>
              </a:gs>
              <a:gs pos="100000">
                <a:schemeClr val="bg1">
                  <a:lumMod val="75000"/>
                </a:schemeClr>
              </a:gs>
            </a:gsLst>
            <a:lin ang="16200000" scaled="1"/>
            <a:tileRect/>
          </a:gradFill>
          <a:ln w="25400" cap="flat" cmpd="sng" algn="ctr">
            <a:noFill/>
            <a:prstDash val="solid"/>
          </a:ln>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cxnSp>
        <p:nvCxnSpPr>
          <p:cNvPr id="23" name="Straight Arrow Connector 7"/>
          <p:cNvCxnSpPr/>
          <p:nvPr/>
        </p:nvCxnSpPr>
        <p:spPr>
          <a:xfrm>
            <a:off x="2584909" y="5129048"/>
            <a:ext cx="6984091" cy="0"/>
          </a:xfrm>
          <a:prstGeom prst="straightConnector1">
            <a:avLst/>
          </a:prstGeom>
          <a:noFill/>
          <a:ln w="76200" cap="rnd" cmpd="sng" algn="ctr">
            <a:solidFill>
              <a:schemeClr val="accent1"/>
            </a:solidFill>
            <a:prstDash val="sysDot"/>
            <a:headEnd type="triangle" w="med" len="med"/>
            <a:tailEnd type="triangle" w="med" len="med"/>
          </a:ln>
          <a:effectLst/>
        </p:spPr>
      </p:cxnSp>
      <p:sp>
        <p:nvSpPr>
          <p:cNvPr id="8" name="标题 7"/>
          <p:cNvSpPr>
            <a:spLocks noGrp="1"/>
          </p:cNvSpPr>
          <p:nvPr>
            <p:ph type="title"/>
          </p:nvPr>
        </p:nvSpPr>
        <p:spPr/>
        <p:txBody>
          <a:bodyPr/>
          <a:lstStyle/>
          <a:p>
            <a:r>
              <a:rPr lang="zh-CN" altLang="en-US" dirty="0"/>
              <a:t>单击输入标题内容</a:t>
            </a:r>
          </a:p>
        </p:txBody>
      </p:sp>
      <p:sp>
        <p:nvSpPr>
          <p:cNvPr id="20" name="AutoShape 15"/>
          <p:cNvSpPr/>
          <p:nvPr/>
        </p:nvSpPr>
        <p:spPr bwMode="auto">
          <a:xfrm>
            <a:off x="4328153" y="2498196"/>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1"/>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1" name="AutoShape 61"/>
          <p:cNvSpPr/>
          <p:nvPr/>
        </p:nvSpPr>
        <p:spPr bwMode="auto">
          <a:xfrm>
            <a:off x="2527909" y="2508878"/>
            <a:ext cx="377679" cy="378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5"/>
                  <a:pt x="21335" y="314"/>
                </a:cubicBezTo>
                <a:cubicBezTo>
                  <a:pt x="21511" y="528"/>
                  <a:pt x="21599" y="781"/>
                  <a:pt x="21599" y="1069"/>
                </a:cubicBezTo>
                <a:lnTo>
                  <a:pt x="21599" y="4117"/>
                </a:lnTo>
                <a:cubicBezTo>
                  <a:pt x="21599" y="4411"/>
                  <a:pt x="21511" y="4661"/>
                  <a:pt x="21335" y="4872"/>
                </a:cubicBezTo>
                <a:cubicBezTo>
                  <a:pt x="21161" y="5084"/>
                  <a:pt x="20943" y="5189"/>
                  <a:pt x="20684" y="5189"/>
                </a:cubicBezTo>
                <a:lnTo>
                  <a:pt x="891" y="5189"/>
                </a:lnTo>
                <a:cubicBezTo>
                  <a:pt x="646" y="5189"/>
                  <a:pt x="438" y="5084"/>
                  <a:pt x="261" y="4872"/>
                </a:cubicBezTo>
                <a:cubicBezTo>
                  <a:pt x="88" y="4661"/>
                  <a:pt x="0" y="4411"/>
                  <a:pt x="0" y="4117"/>
                </a:cubicBezTo>
                <a:lnTo>
                  <a:pt x="0" y="1069"/>
                </a:lnTo>
                <a:cubicBezTo>
                  <a:pt x="0" y="781"/>
                  <a:pt x="88" y="528"/>
                  <a:pt x="261" y="314"/>
                </a:cubicBezTo>
                <a:cubicBezTo>
                  <a:pt x="438" y="105"/>
                  <a:pt x="646" y="0"/>
                  <a:pt x="891" y="0"/>
                </a:cubicBezTo>
                <a:lnTo>
                  <a:pt x="20684" y="0"/>
                </a:lnTo>
                <a:close/>
                <a:moveTo>
                  <a:pt x="20684" y="8212"/>
                </a:moveTo>
                <a:cubicBezTo>
                  <a:pt x="20941" y="8212"/>
                  <a:pt x="21159" y="8318"/>
                  <a:pt x="21335" y="8526"/>
                </a:cubicBezTo>
                <a:cubicBezTo>
                  <a:pt x="21511" y="8741"/>
                  <a:pt x="21599" y="8987"/>
                  <a:pt x="21599" y="9266"/>
                </a:cubicBezTo>
                <a:lnTo>
                  <a:pt x="21599" y="12292"/>
                </a:lnTo>
                <a:cubicBezTo>
                  <a:pt x="21599" y="12597"/>
                  <a:pt x="21511" y="12858"/>
                  <a:pt x="21335" y="13070"/>
                </a:cubicBezTo>
                <a:cubicBezTo>
                  <a:pt x="21161" y="13281"/>
                  <a:pt x="20943" y="13387"/>
                  <a:pt x="20684" y="13387"/>
                </a:cubicBezTo>
                <a:lnTo>
                  <a:pt x="891" y="13387"/>
                </a:lnTo>
                <a:cubicBezTo>
                  <a:pt x="646" y="13387"/>
                  <a:pt x="438" y="13281"/>
                  <a:pt x="261" y="13070"/>
                </a:cubicBezTo>
                <a:cubicBezTo>
                  <a:pt x="88" y="12859"/>
                  <a:pt x="0" y="12597"/>
                  <a:pt x="0" y="12292"/>
                </a:cubicBezTo>
                <a:lnTo>
                  <a:pt x="0" y="9266"/>
                </a:lnTo>
                <a:cubicBezTo>
                  <a:pt x="0" y="8976"/>
                  <a:pt x="88" y="8729"/>
                  <a:pt x="261" y="8520"/>
                </a:cubicBezTo>
                <a:cubicBezTo>
                  <a:pt x="438" y="8315"/>
                  <a:pt x="646" y="8212"/>
                  <a:pt x="891" y="8212"/>
                </a:cubicBezTo>
                <a:lnTo>
                  <a:pt x="20684" y="8212"/>
                </a:lnTo>
                <a:close/>
                <a:moveTo>
                  <a:pt x="20684" y="16410"/>
                </a:moveTo>
                <a:cubicBezTo>
                  <a:pt x="20941" y="16410"/>
                  <a:pt x="21159" y="16515"/>
                  <a:pt x="21335" y="16724"/>
                </a:cubicBezTo>
                <a:cubicBezTo>
                  <a:pt x="21511" y="16938"/>
                  <a:pt x="21599" y="17188"/>
                  <a:pt x="21599" y="17479"/>
                </a:cubicBezTo>
                <a:lnTo>
                  <a:pt x="21599" y="20527"/>
                </a:lnTo>
                <a:cubicBezTo>
                  <a:pt x="21599" y="20821"/>
                  <a:pt x="21511" y="21071"/>
                  <a:pt x="21335" y="21282"/>
                </a:cubicBezTo>
                <a:cubicBezTo>
                  <a:pt x="21161" y="21491"/>
                  <a:pt x="20943" y="21599"/>
                  <a:pt x="20684" y="21599"/>
                </a:cubicBezTo>
                <a:lnTo>
                  <a:pt x="891" y="21599"/>
                </a:lnTo>
                <a:cubicBezTo>
                  <a:pt x="646" y="21599"/>
                  <a:pt x="438" y="21491"/>
                  <a:pt x="261" y="21282"/>
                </a:cubicBezTo>
                <a:cubicBezTo>
                  <a:pt x="88" y="21071"/>
                  <a:pt x="0" y="20821"/>
                  <a:pt x="0" y="20527"/>
                </a:cubicBezTo>
                <a:lnTo>
                  <a:pt x="0" y="17479"/>
                </a:lnTo>
                <a:cubicBezTo>
                  <a:pt x="0" y="17188"/>
                  <a:pt x="88" y="16938"/>
                  <a:pt x="261" y="16724"/>
                </a:cubicBezTo>
                <a:cubicBezTo>
                  <a:pt x="438" y="16515"/>
                  <a:pt x="646" y="16410"/>
                  <a:pt x="891" y="16410"/>
                </a:cubicBezTo>
                <a:lnTo>
                  <a:pt x="20684" y="16410"/>
                </a:lnTo>
                <a:close/>
                <a:moveTo>
                  <a:pt x="20520" y="9704"/>
                </a:moveTo>
                <a:lnTo>
                  <a:pt x="8810" y="9704"/>
                </a:lnTo>
                <a:lnTo>
                  <a:pt x="8810" y="11869"/>
                </a:lnTo>
                <a:lnTo>
                  <a:pt x="20520" y="11869"/>
                </a:lnTo>
                <a:lnTo>
                  <a:pt x="20520" y="9704"/>
                </a:lnTo>
                <a:close/>
                <a:moveTo>
                  <a:pt x="20520" y="17916"/>
                </a:moveTo>
                <a:lnTo>
                  <a:pt x="12409" y="17916"/>
                </a:lnTo>
                <a:lnTo>
                  <a:pt x="12409" y="20066"/>
                </a:lnTo>
                <a:lnTo>
                  <a:pt x="20520" y="20066"/>
                </a:lnTo>
                <a:lnTo>
                  <a:pt x="20520" y="17916"/>
                </a:lnTo>
                <a:close/>
                <a:moveTo>
                  <a:pt x="20520" y="1533"/>
                </a:moveTo>
                <a:lnTo>
                  <a:pt x="16003" y="1533"/>
                </a:lnTo>
                <a:lnTo>
                  <a:pt x="16003" y="3683"/>
                </a:lnTo>
                <a:lnTo>
                  <a:pt x="20520" y="3683"/>
                </a:lnTo>
                <a:lnTo>
                  <a:pt x="20520" y="1533"/>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2" name="AutoShape 79"/>
          <p:cNvSpPr/>
          <p:nvPr/>
        </p:nvSpPr>
        <p:spPr bwMode="auto">
          <a:xfrm>
            <a:off x="6065448" y="2498196"/>
            <a:ext cx="380116" cy="37884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27" y="11039"/>
                </a:moveTo>
                <a:lnTo>
                  <a:pt x="19787" y="8346"/>
                </a:lnTo>
                <a:lnTo>
                  <a:pt x="19787" y="17288"/>
                </a:lnTo>
                <a:cubicBezTo>
                  <a:pt x="19787" y="17878"/>
                  <a:pt x="19689" y="18435"/>
                  <a:pt x="19494" y="18954"/>
                </a:cubicBezTo>
                <a:cubicBezTo>
                  <a:pt x="19298" y="19470"/>
                  <a:pt x="19039" y="19928"/>
                  <a:pt x="18711" y="20324"/>
                </a:cubicBezTo>
                <a:cubicBezTo>
                  <a:pt x="18383" y="20714"/>
                  <a:pt x="18004" y="21028"/>
                  <a:pt x="17574" y="21256"/>
                </a:cubicBezTo>
                <a:cubicBezTo>
                  <a:pt x="17145" y="21485"/>
                  <a:pt x="16681" y="21599"/>
                  <a:pt x="16179" y="21599"/>
                </a:cubicBezTo>
                <a:lnTo>
                  <a:pt x="3593" y="21599"/>
                </a:lnTo>
                <a:cubicBezTo>
                  <a:pt x="3101" y="21599"/>
                  <a:pt x="2634" y="21485"/>
                  <a:pt x="2193" y="21256"/>
                </a:cubicBezTo>
                <a:cubicBezTo>
                  <a:pt x="1753" y="21028"/>
                  <a:pt x="1372" y="20711"/>
                  <a:pt x="1051" y="20324"/>
                </a:cubicBezTo>
                <a:cubicBezTo>
                  <a:pt x="733" y="19928"/>
                  <a:pt x="476" y="19470"/>
                  <a:pt x="286" y="18954"/>
                </a:cubicBezTo>
                <a:cubicBezTo>
                  <a:pt x="95" y="18432"/>
                  <a:pt x="0" y="17878"/>
                  <a:pt x="0" y="17288"/>
                </a:cubicBezTo>
                <a:lnTo>
                  <a:pt x="0" y="4340"/>
                </a:lnTo>
                <a:cubicBezTo>
                  <a:pt x="0" y="3751"/>
                  <a:pt x="95" y="3193"/>
                  <a:pt x="286" y="2662"/>
                </a:cubicBezTo>
                <a:cubicBezTo>
                  <a:pt x="476" y="2134"/>
                  <a:pt x="733" y="1677"/>
                  <a:pt x="1051" y="1293"/>
                </a:cubicBezTo>
                <a:cubicBezTo>
                  <a:pt x="1372" y="914"/>
                  <a:pt x="1753" y="607"/>
                  <a:pt x="2193" y="378"/>
                </a:cubicBezTo>
                <a:cubicBezTo>
                  <a:pt x="2634" y="149"/>
                  <a:pt x="3101" y="35"/>
                  <a:pt x="3593" y="35"/>
                </a:cubicBezTo>
                <a:lnTo>
                  <a:pt x="16179" y="35"/>
                </a:lnTo>
                <a:cubicBezTo>
                  <a:pt x="16211" y="35"/>
                  <a:pt x="16253" y="40"/>
                  <a:pt x="16304" y="46"/>
                </a:cubicBezTo>
                <a:cubicBezTo>
                  <a:pt x="16355" y="58"/>
                  <a:pt x="16395" y="64"/>
                  <a:pt x="16426" y="64"/>
                </a:cubicBezTo>
                <a:lnTo>
                  <a:pt x="14191" y="2745"/>
                </a:lnTo>
                <a:lnTo>
                  <a:pt x="3593" y="2745"/>
                </a:lnTo>
                <a:cubicBezTo>
                  <a:pt x="3226" y="2745"/>
                  <a:pt x="2913" y="2900"/>
                  <a:pt x="2651" y="3214"/>
                </a:cubicBezTo>
                <a:cubicBezTo>
                  <a:pt x="2389" y="3528"/>
                  <a:pt x="2260" y="3906"/>
                  <a:pt x="2260" y="4343"/>
                </a:cubicBezTo>
                <a:lnTo>
                  <a:pt x="2260" y="17288"/>
                </a:lnTo>
                <a:cubicBezTo>
                  <a:pt x="2260" y="17728"/>
                  <a:pt x="2389" y="18107"/>
                  <a:pt x="2651" y="18423"/>
                </a:cubicBezTo>
                <a:cubicBezTo>
                  <a:pt x="2913" y="18731"/>
                  <a:pt x="3226" y="18893"/>
                  <a:pt x="3593" y="18893"/>
                </a:cubicBezTo>
                <a:lnTo>
                  <a:pt x="16179" y="18893"/>
                </a:lnTo>
                <a:cubicBezTo>
                  <a:pt x="16546" y="18893"/>
                  <a:pt x="16864" y="18731"/>
                  <a:pt x="17128" y="18423"/>
                </a:cubicBezTo>
                <a:cubicBezTo>
                  <a:pt x="17395" y="18110"/>
                  <a:pt x="17527" y="17731"/>
                  <a:pt x="17527" y="17288"/>
                </a:cubicBezTo>
                <a:lnTo>
                  <a:pt x="17527" y="11039"/>
                </a:lnTo>
                <a:close/>
                <a:moveTo>
                  <a:pt x="18875" y="6393"/>
                </a:moveTo>
                <a:lnTo>
                  <a:pt x="11251" y="15534"/>
                </a:lnTo>
                <a:lnTo>
                  <a:pt x="7386" y="17054"/>
                </a:lnTo>
                <a:lnTo>
                  <a:pt x="8651" y="12432"/>
                </a:lnTo>
                <a:lnTo>
                  <a:pt x="16287" y="3278"/>
                </a:lnTo>
                <a:lnTo>
                  <a:pt x="18875" y="6393"/>
                </a:lnTo>
                <a:close/>
                <a:moveTo>
                  <a:pt x="16524" y="5607"/>
                </a:moveTo>
                <a:cubicBezTo>
                  <a:pt x="16664" y="5440"/>
                  <a:pt x="16664" y="5281"/>
                  <a:pt x="16524" y="5114"/>
                </a:cubicBezTo>
                <a:cubicBezTo>
                  <a:pt x="16382" y="4964"/>
                  <a:pt x="16245" y="4964"/>
                  <a:pt x="16113" y="5114"/>
                </a:cubicBezTo>
                <a:lnTo>
                  <a:pt x="10140" y="12273"/>
                </a:lnTo>
                <a:cubicBezTo>
                  <a:pt x="10001" y="12446"/>
                  <a:pt x="10001" y="12610"/>
                  <a:pt x="10140" y="12766"/>
                </a:cubicBezTo>
                <a:cubicBezTo>
                  <a:pt x="10189" y="12839"/>
                  <a:pt x="10255" y="12880"/>
                  <a:pt x="10341" y="12880"/>
                </a:cubicBezTo>
                <a:cubicBezTo>
                  <a:pt x="10419" y="12880"/>
                  <a:pt x="10480" y="12839"/>
                  <a:pt x="10527" y="12766"/>
                </a:cubicBezTo>
                <a:lnTo>
                  <a:pt x="16524" y="5607"/>
                </a:lnTo>
                <a:close/>
                <a:moveTo>
                  <a:pt x="21274" y="1677"/>
                </a:moveTo>
                <a:cubicBezTo>
                  <a:pt x="21485" y="1947"/>
                  <a:pt x="21592" y="2255"/>
                  <a:pt x="21597" y="2610"/>
                </a:cubicBezTo>
                <a:cubicBezTo>
                  <a:pt x="21600" y="2959"/>
                  <a:pt x="21492" y="3269"/>
                  <a:pt x="21274" y="3542"/>
                </a:cubicBezTo>
                <a:lnTo>
                  <a:pt x="20161" y="4830"/>
                </a:lnTo>
                <a:lnTo>
                  <a:pt x="17574" y="1724"/>
                </a:lnTo>
                <a:lnTo>
                  <a:pt x="18652" y="407"/>
                </a:lnTo>
                <a:cubicBezTo>
                  <a:pt x="18880" y="137"/>
                  <a:pt x="19144" y="0"/>
                  <a:pt x="19447" y="0"/>
                </a:cubicBezTo>
                <a:cubicBezTo>
                  <a:pt x="19753" y="0"/>
                  <a:pt x="20005" y="137"/>
                  <a:pt x="20208" y="407"/>
                </a:cubicBezTo>
                <a:lnTo>
                  <a:pt x="20748" y="1038"/>
                </a:lnTo>
                <a:lnTo>
                  <a:pt x="21274" y="1677"/>
                </a:lnTo>
                <a:close/>
              </a:path>
            </a:pathLst>
          </a:custGeom>
          <a:solidFill>
            <a:schemeClr val="accent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29" name="AutoShape 15"/>
          <p:cNvSpPr/>
          <p:nvPr/>
        </p:nvSpPr>
        <p:spPr bwMode="auto">
          <a:xfrm>
            <a:off x="7880085" y="2499594"/>
            <a:ext cx="378896" cy="378847"/>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accent3"/>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0" name="AutoShape 97"/>
          <p:cNvSpPr/>
          <p:nvPr/>
        </p:nvSpPr>
        <p:spPr bwMode="auto">
          <a:xfrm>
            <a:off x="9570369" y="2499593"/>
            <a:ext cx="380116" cy="3788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accent4"/>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1" name="Content Placeholder 2"/>
          <p:cNvSpPr txBox="1"/>
          <p:nvPr/>
        </p:nvSpPr>
        <p:spPr bwMode="auto">
          <a:xfrm>
            <a:off x="2010225"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3732784"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8" name="Content Placeholder 2"/>
          <p:cNvSpPr txBox="1"/>
          <p:nvPr/>
        </p:nvSpPr>
        <p:spPr bwMode="auto">
          <a:xfrm>
            <a:off x="5499510"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9" name="Content Placeholder 2"/>
          <p:cNvSpPr txBox="1"/>
          <p:nvPr/>
        </p:nvSpPr>
        <p:spPr bwMode="auto">
          <a:xfrm>
            <a:off x="7230901"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0" name="Content Placeholder 2"/>
          <p:cNvSpPr txBox="1"/>
          <p:nvPr/>
        </p:nvSpPr>
        <p:spPr bwMode="auto">
          <a:xfrm>
            <a:off x="9015296" y="3236979"/>
            <a:ext cx="1413044" cy="1489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输入标题</a:t>
            </a:r>
            <a:endParaRPr lang="en-US" altLang="zh-CN" sz="15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500"/>
                                        <p:tgtEl>
                                          <p:spTgt spid="37"/>
                                        </p:tgtEl>
                                      </p:cBhvr>
                                    </p:animEffect>
                                  </p:childTnLst>
                                </p:cTn>
                              </p:par>
                            </p:childTnLst>
                          </p:cTn>
                        </p:par>
                        <p:par>
                          <p:cTn id="40" fill="hold">
                            <p:stCondLst>
                              <p:cond delay="3000"/>
                            </p:stCondLst>
                            <p:childTnLst>
                              <p:par>
                                <p:cTn id="41" presetID="2" presetClass="entr" presetSubtype="4"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1" presetClass="entr" presetSubtype="0"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fill="hold"/>
                                        <p:tgtEl>
                                          <p:spTgt spid="4"/>
                                        </p:tgtEl>
                                        <p:attrNameLst>
                                          <p:attrName>ppt_x</p:attrName>
                                        </p:attrNameLst>
                                      </p:cBhvr>
                                      <p:tavLst>
                                        <p:tav tm="0">
                                          <p:val>
                                            <p:strVal val="#ppt_x"/>
                                          </p:val>
                                        </p:tav>
                                        <p:tav tm="100000">
                                          <p:val>
                                            <p:strVal val="#ppt_x"/>
                                          </p:val>
                                        </p:tav>
                                      </p:tavLst>
                                    </p:anim>
                                    <p:anim calcmode="lin" valueType="num">
                                      <p:cBhvr additive="base">
                                        <p:cTn id="62" dur="500" fill="hold"/>
                                        <p:tgtEl>
                                          <p:spTgt spid="4"/>
                                        </p:tgtEl>
                                        <p:attrNameLst>
                                          <p:attrName>ppt_y</p:attrName>
                                        </p:attrNameLst>
                                      </p:cBhvr>
                                      <p:tavLst>
                                        <p:tav tm="0">
                                          <p:val>
                                            <p:strVal val="1+#ppt_h/2"/>
                                          </p:val>
                                        </p:tav>
                                        <p:tav tm="100000">
                                          <p:val>
                                            <p:strVal val="#ppt_y"/>
                                          </p:val>
                                        </p:tav>
                                      </p:tavLst>
                                    </p:anim>
                                  </p:childTnLst>
                                </p:cTn>
                              </p:par>
                            </p:childTnLst>
                          </p:cTn>
                        </p:par>
                        <p:par>
                          <p:cTn id="63" fill="hold">
                            <p:stCondLst>
                              <p:cond delay="500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childTnLst>
                          </p:cTn>
                        </p:par>
                        <p:par>
                          <p:cTn id="76" fill="hold">
                            <p:stCondLst>
                              <p:cond delay="6000"/>
                            </p:stCondLst>
                            <p:childTnLst>
                              <p:par>
                                <p:cTn id="77" presetID="2" presetClass="entr" presetSubtype="4" fill="hold" grpId="0"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fill="hold"/>
                                        <p:tgtEl>
                                          <p:spTgt spid="5"/>
                                        </p:tgtEl>
                                        <p:attrNameLst>
                                          <p:attrName>ppt_x</p:attrName>
                                        </p:attrNameLst>
                                      </p:cBhvr>
                                      <p:tavLst>
                                        <p:tav tm="0">
                                          <p:val>
                                            <p:strVal val="#ppt_x"/>
                                          </p:val>
                                        </p:tav>
                                        <p:tav tm="100000">
                                          <p:val>
                                            <p:strVal val="#ppt_x"/>
                                          </p:val>
                                        </p:tav>
                                      </p:tavLst>
                                    </p:anim>
                                    <p:anim calcmode="lin" valueType="num">
                                      <p:cBhvr additive="base">
                                        <p:cTn id="80" dur="500" fill="hold"/>
                                        <p:tgtEl>
                                          <p:spTgt spid="5"/>
                                        </p:tgtEl>
                                        <p:attrNameLst>
                                          <p:attrName>ppt_y</p:attrName>
                                        </p:attrNameLst>
                                      </p:cBhvr>
                                      <p:tavLst>
                                        <p:tav tm="0">
                                          <p:val>
                                            <p:strVal val="1+#ppt_h/2"/>
                                          </p:val>
                                        </p:tav>
                                        <p:tav tm="100000">
                                          <p:val>
                                            <p:strVal val="#ppt_y"/>
                                          </p:val>
                                        </p:tav>
                                      </p:tavLst>
                                    </p:anim>
                                  </p:childTnLst>
                                </p:cTn>
                              </p:par>
                            </p:childTnLst>
                          </p:cTn>
                        </p:par>
                        <p:par>
                          <p:cTn id="81" fill="hold">
                            <p:stCondLst>
                              <p:cond delay="6500"/>
                            </p:stCondLst>
                            <p:childTnLst>
                              <p:par>
                                <p:cTn id="82" presetID="1" presetClass="entr" presetSubtype="0" fill="hold" grpId="0" nodeType="afterEffect">
                                  <p:stCondLst>
                                    <p:cond delay="0"/>
                                  </p:stCondLst>
                                  <p:childTnLst>
                                    <p:set>
                                      <p:cBhvr>
                                        <p:cTn id="83" dur="1" fill="hold">
                                          <p:stCondLst>
                                            <p:cond delay="0"/>
                                          </p:stCondLst>
                                        </p:cTn>
                                        <p:tgtEl>
                                          <p:spTgt spid="36"/>
                                        </p:tgtEl>
                                        <p:attrNameLst>
                                          <p:attrName>style.visibility</p:attrName>
                                        </p:attrNameLst>
                                      </p:cBhvr>
                                      <p:to>
                                        <p:strVal val="visible"/>
                                      </p:to>
                                    </p:set>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7000"/>
                            </p:stCondLst>
                            <p:childTnLst>
                              <p:par>
                                <p:cTn id="91" presetID="10" presetClass="entr" presetSubtype="0"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500"/>
                                        <p:tgtEl>
                                          <p:spTgt spid="40"/>
                                        </p:tgtEl>
                                      </p:cBhvr>
                                    </p:animEffect>
                                  </p:childTnLst>
                                </p:cTn>
                              </p:par>
                            </p:childTnLst>
                          </p:cTn>
                        </p:par>
                        <p:par>
                          <p:cTn id="94" fill="hold">
                            <p:stCondLst>
                              <p:cond delay="7500"/>
                            </p:stCondLst>
                            <p:childTnLst>
                              <p:par>
                                <p:cTn id="95" presetID="16" presetClass="entr" presetSubtype="21" fill="hold"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arn(inVertical)">
                                      <p:cBhvr>
                                        <p:cTn id="97" dur="1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3" grpId="0" animBg="1"/>
      <p:bldP spid="6" grpId="0" animBg="1"/>
      <p:bldP spid="7" grpId="0" animBg="1"/>
      <p:bldP spid="32" grpId="0" animBg="1"/>
      <p:bldP spid="33" grpId="0" animBg="1"/>
      <p:bldP spid="34" grpId="0" animBg="1"/>
      <p:bldP spid="35" grpId="0" animBg="1"/>
      <p:bldP spid="36" grpId="0" animBg="1"/>
      <p:bldP spid="20" grpId="0" animBg="1"/>
      <p:bldP spid="21" grpId="0" animBg="1"/>
      <p:bldP spid="22" grpId="0" animBg="1"/>
      <p:bldP spid="29" grpId="0" animBg="1"/>
      <p:bldP spid="30" grpId="0" animBg="1"/>
      <p:bldP spid="31" grpId="0"/>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Oval 1"/>
          <p:cNvSpPr/>
          <p:nvPr/>
        </p:nvSpPr>
        <p:spPr bwMode="auto">
          <a:xfrm>
            <a:off x="683316" y="241275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2700000" scaled="0"/>
            <a:tileRect/>
          </a:gradFill>
          <a:ln w="25400" cap="flat" cmpd="sng" algn="ctr">
            <a:noFill/>
            <a:prstDash val="solid"/>
          </a:ln>
          <a:effectLst>
            <a:outerShdw blurRad="241300" dir="57000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47" name="Oval 1"/>
          <p:cNvSpPr/>
          <p:nvPr/>
        </p:nvSpPr>
        <p:spPr bwMode="auto">
          <a:xfrm>
            <a:off x="682136"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08" name="Oval 1"/>
          <p:cNvSpPr/>
          <p:nvPr/>
        </p:nvSpPr>
        <p:spPr bwMode="auto">
          <a:xfrm>
            <a:off x="2599035"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09" name="Oval 1"/>
          <p:cNvSpPr/>
          <p:nvPr/>
        </p:nvSpPr>
        <p:spPr bwMode="auto">
          <a:xfrm>
            <a:off x="4401097"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0" name="Oval 1"/>
          <p:cNvSpPr/>
          <p:nvPr/>
        </p:nvSpPr>
        <p:spPr bwMode="auto">
          <a:xfrm>
            <a:off x="6309162"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1" name="Oval 1"/>
          <p:cNvSpPr/>
          <p:nvPr/>
        </p:nvSpPr>
        <p:spPr bwMode="auto">
          <a:xfrm>
            <a:off x="8190726"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12" name="Oval 1"/>
          <p:cNvSpPr/>
          <p:nvPr/>
        </p:nvSpPr>
        <p:spPr bwMode="auto">
          <a:xfrm>
            <a:off x="9983954" y="2403394"/>
            <a:ext cx="1513220" cy="1513416"/>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50800" dist="38100" dir="5400000" algn="t" rotWithShape="0">
              <a:prstClr val="black">
                <a:alpha val="40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14" name="Arc 4"/>
          <p:cNvSpPr/>
          <p:nvPr/>
        </p:nvSpPr>
        <p:spPr>
          <a:xfrm rot="18951345">
            <a:off x="1664141"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5" name="Arc 33"/>
          <p:cNvSpPr/>
          <p:nvPr/>
        </p:nvSpPr>
        <p:spPr>
          <a:xfrm rot="7841635">
            <a:off x="3510606" y="2772867"/>
            <a:ext cx="1348317" cy="1350258"/>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6" name="Arc 34"/>
          <p:cNvSpPr/>
          <p:nvPr/>
        </p:nvSpPr>
        <p:spPr>
          <a:xfrm rot="18951345">
            <a:off x="5397455" y="2140956"/>
            <a:ext cx="1348142"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7" name="Arc 36"/>
          <p:cNvSpPr/>
          <p:nvPr/>
        </p:nvSpPr>
        <p:spPr>
          <a:xfrm rot="18951345">
            <a:off x="9107490" y="2111322"/>
            <a:ext cx="1350258" cy="1348316"/>
          </a:xfrm>
          <a:prstGeom prst="arc">
            <a:avLst/>
          </a:prstGeom>
          <a:noFill/>
          <a:ln w="19050" cap="flat" cmpd="sng" algn="ctr">
            <a:solidFill>
              <a:srgbClr val="202F3E"/>
            </a:solidFill>
            <a:prstDash val="dash"/>
            <a:tailEnd type="triangl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sp>
        <p:nvSpPr>
          <p:cNvPr id="18" name="Arc 37"/>
          <p:cNvSpPr/>
          <p:nvPr/>
        </p:nvSpPr>
        <p:spPr>
          <a:xfrm rot="7841635">
            <a:off x="7253445" y="2799326"/>
            <a:ext cx="1348317" cy="1348140"/>
          </a:xfrm>
          <a:prstGeom prst="arc">
            <a:avLst/>
          </a:prstGeom>
          <a:noFill/>
          <a:ln w="19050" cap="flat" cmpd="sng" algn="ctr">
            <a:solidFill>
              <a:srgbClr val="202F3E"/>
            </a:solidFill>
            <a:prstDash val="dash"/>
            <a:headEnd type="triangle"/>
            <a:tailEnd type="none"/>
          </a:ln>
          <a:effectLst/>
        </p:spPr>
        <p:txBody>
          <a:bodyPr lIns="121908" tIns="60954" rIns="121908" bIns="60954" anchor="ctr"/>
          <a:lstStyle/>
          <a:p>
            <a:pPr algn="ctr" defTabSz="950595">
              <a:defRPr/>
            </a:pPr>
            <a:endParaRPr lang="en-AU" sz="1400" kern="0">
              <a:solidFill>
                <a:srgbClr val="202F3E"/>
              </a:solidFill>
              <a:latin typeface="Open Sans" panose="020B0606030504020204"/>
            </a:endParaRPr>
          </a:p>
        </p:txBody>
      </p:sp>
      <p:grpSp>
        <p:nvGrpSpPr>
          <p:cNvPr id="21" name="Group 38"/>
          <p:cNvGrpSpPr/>
          <p:nvPr/>
        </p:nvGrpSpPr>
        <p:grpSpPr bwMode="auto">
          <a:xfrm>
            <a:off x="10473621" y="2795227"/>
            <a:ext cx="621863" cy="746741"/>
            <a:chOff x="6540501" y="638176"/>
            <a:chExt cx="622301" cy="746125"/>
          </a:xfrm>
          <a:solidFill>
            <a:schemeClr val="accent5"/>
          </a:solidFill>
          <a:effectLst/>
        </p:grpSpPr>
        <p:sp>
          <p:nvSpPr>
            <p:cNvPr id="22" name="Freeform 13"/>
            <p:cNvSpPr>
              <a:spLocks noEditPoints="1"/>
            </p:cNvSpPr>
            <p:nvPr/>
          </p:nvSpPr>
          <p:spPr bwMode="auto">
            <a:xfrm>
              <a:off x="6616701" y="638176"/>
              <a:ext cx="469900" cy="736600"/>
            </a:xfrm>
            <a:custGeom>
              <a:avLst/>
              <a:gdLst>
                <a:gd name="T0" fmla="*/ 171 w 240"/>
                <a:gd name="T1" fmla="*/ 24 h 376"/>
                <a:gd name="T2" fmla="*/ 63 w 240"/>
                <a:gd name="T3" fmla="*/ 12 h 376"/>
                <a:gd name="T4" fmla="*/ 56 w 240"/>
                <a:gd name="T5" fmla="*/ 25 h 376"/>
                <a:gd name="T6" fmla="*/ 82 w 240"/>
                <a:gd name="T7" fmla="*/ 116 h 376"/>
                <a:gd name="T8" fmla="*/ 82 w 240"/>
                <a:gd name="T9" fmla="*/ 116 h 376"/>
                <a:gd name="T10" fmla="*/ 121 w 240"/>
                <a:gd name="T11" fmla="*/ 257 h 376"/>
                <a:gd name="T12" fmla="*/ 66 w 240"/>
                <a:gd name="T13" fmla="*/ 256 h 376"/>
                <a:gd name="T14" fmla="*/ 9 w 240"/>
                <a:gd name="T15" fmla="*/ 331 h 376"/>
                <a:gd name="T16" fmla="*/ 96 w 240"/>
                <a:gd name="T17" fmla="*/ 364 h 376"/>
                <a:gd name="T18" fmla="*/ 153 w 240"/>
                <a:gd name="T19" fmla="*/ 290 h 376"/>
                <a:gd name="T20" fmla="*/ 106 w 240"/>
                <a:gd name="T21" fmla="*/ 122 h 376"/>
                <a:gd name="T22" fmla="*/ 219 w 240"/>
                <a:gd name="T23" fmla="*/ 159 h 376"/>
                <a:gd name="T24" fmla="*/ 232 w 240"/>
                <a:gd name="T25" fmla="*/ 165 h 376"/>
                <a:gd name="T26" fmla="*/ 232 w 240"/>
                <a:gd name="T27" fmla="*/ 165 h 376"/>
                <a:gd name="T28" fmla="*/ 240 w 240"/>
                <a:gd name="T29" fmla="*/ 153 h 376"/>
                <a:gd name="T30" fmla="*/ 171 w 240"/>
                <a:gd name="T31" fmla="*/ 24 h 376"/>
                <a:gd name="T32" fmla="*/ 90 w 240"/>
                <a:gd name="T33" fmla="*/ 343 h 376"/>
                <a:gd name="T34" fmla="*/ 30 w 240"/>
                <a:gd name="T35" fmla="*/ 325 h 376"/>
                <a:gd name="T36" fmla="*/ 72 w 240"/>
                <a:gd name="T37" fmla="*/ 277 h 376"/>
                <a:gd name="T38" fmla="*/ 132 w 240"/>
                <a:gd name="T39" fmla="*/ 296 h 376"/>
                <a:gd name="T40" fmla="*/ 90 w 240"/>
                <a:gd name="T41" fmla="*/ 3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0" h="376">
                  <a:moveTo>
                    <a:pt x="171" y="24"/>
                  </a:moveTo>
                  <a:cubicBezTo>
                    <a:pt x="141" y="4"/>
                    <a:pt x="105" y="0"/>
                    <a:pt x="63" y="12"/>
                  </a:cubicBezTo>
                  <a:cubicBezTo>
                    <a:pt x="57" y="13"/>
                    <a:pt x="54" y="19"/>
                    <a:pt x="56" y="25"/>
                  </a:cubicBezTo>
                  <a:cubicBezTo>
                    <a:pt x="82" y="116"/>
                    <a:pt x="82" y="116"/>
                    <a:pt x="82" y="116"/>
                  </a:cubicBezTo>
                  <a:cubicBezTo>
                    <a:pt x="82" y="116"/>
                    <a:pt x="82" y="116"/>
                    <a:pt x="82" y="116"/>
                  </a:cubicBezTo>
                  <a:cubicBezTo>
                    <a:pt x="121" y="257"/>
                    <a:pt x="121" y="257"/>
                    <a:pt x="121" y="257"/>
                  </a:cubicBezTo>
                  <a:cubicBezTo>
                    <a:pt x="106" y="251"/>
                    <a:pt x="86" y="251"/>
                    <a:pt x="66" y="256"/>
                  </a:cubicBezTo>
                  <a:cubicBezTo>
                    <a:pt x="25" y="268"/>
                    <a:pt x="0" y="300"/>
                    <a:pt x="9" y="331"/>
                  </a:cubicBezTo>
                  <a:cubicBezTo>
                    <a:pt x="17" y="361"/>
                    <a:pt x="56" y="376"/>
                    <a:pt x="96" y="364"/>
                  </a:cubicBezTo>
                  <a:cubicBezTo>
                    <a:pt x="137" y="353"/>
                    <a:pt x="162" y="320"/>
                    <a:pt x="153" y="290"/>
                  </a:cubicBezTo>
                  <a:cubicBezTo>
                    <a:pt x="106" y="122"/>
                    <a:pt x="106" y="122"/>
                    <a:pt x="106" y="122"/>
                  </a:cubicBezTo>
                  <a:cubicBezTo>
                    <a:pt x="193" y="107"/>
                    <a:pt x="218" y="157"/>
                    <a:pt x="219" y="159"/>
                  </a:cubicBezTo>
                  <a:cubicBezTo>
                    <a:pt x="221" y="164"/>
                    <a:pt x="226" y="167"/>
                    <a:pt x="232" y="165"/>
                  </a:cubicBezTo>
                  <a:cubicBezTo>
                    <a:pt x="232" y="165"/>
                    <a:pt x="232" y="165"/>
                    <a:pt x="232" y="165"/>
                  </a:cubicBezTo>
                  <a:cubicBezTo>
                    <a:pt x="237" y="164"/>
                    <a:pt x="240" y="159"/>
                    <a:pt x="240" y="153"/>
                  </a:cubicBezTo>
                  <a:cubicBezTo>
                    <a:pt x="239" y="150"/>
                    <a:pt x="229" y="63"/>
                    <a:pt x="171" y="24"/>
                  </a:cubicBezTo>
                  <a:close/>
                  <a:moveTo>
                    <a:pt x="90" y="343"/>
                  </a:moveTo>
                  <a:cubicBezTo>
                    <a:pt x="62" y="351"/>
                    <a:pt x="35" y="343"/>
                    <a:pt x="30" y="325"/>
                  </a:cubicBezTo>
                  <a:cubicBezTo>
                    <a:pt x="24" y="307"/>
                    <a:pt x="44" y="285"/>
                    <a:pt x="72" y="277"/>
                  </a:cubicBezTo>
                  <a:cubicBezTo>
                    <a:pt x="99" y="269"/>
                    <a:pt x="127" y="278"/>
                    <a:pt x="132" y="296"/>
                  </a:cubicBezTo>
                  <a:cubicBezTo>
                    <a:pt x="137" y="314"/>
                    <a:pt x="118" y="335"/>
                    <a:pt x="90"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3" name="Freeform 14"/>
            <p:cNvSpPr>
              <a:spLocks noEditPoints="1"/>
            </p:cNvSpPr>
            <p:nvPr/>
          </p:nvSpPr>
          <p:spPr bwMode="auto">
            <a:xfrm>
              <a:off x="6916739" y="996951"/>
              <a:ext cx="246063" cy="387350"/>
            </a:xfrm>
            <a:custGeom>
              <a:avLst/>
              <a:gdLst>
                <a:gd name="T0" fmla="*/ 90 w 126"/>
                <a:gd name="T1" fmla="*/ 13 h 198"/>
                <a:gd name="T2" fmla="*/ 33 w 126"/>
                <a:gd name="T3" fmla="*/ 7 h 198"/>
                <a:gd name="T4" fmla="*/ 30 w 126"/>
                <a:gd name="T5" fmla="*/ 14 h 198"/>
                <a:gd name="T6" fmla="*/ 43 w 126"/>
                <a:gd name="T7" fmla="*/ 62 h 198"/>
                <a:gd name="T8" fmla="*/ 43 w 126"/>
                <a:gd name="T9" fmla="*/ 62 h 198"/>
                <a:gd name="T10" fmla="*/ 64 w 126"/>
                <a:gd name="T11" fmla="*/ 136 h 198"/>
                <a:gd name="T12" fmla="*/ 35 w 126"/>
                <a:gd name="T13" fmla="*/ 135 h 198"/>
                <a:gd name="T14" fmla="*/ 5 w 126"/>
                <a:gd name="T15" fmla="*/ 175 h 198"/>
                <a:gd name="T16" fmla="*/ 51 w 126"/>
                <a:gd name="T17" fmla="*/ 192 h 198"/>
                <a:gd name="T18" fmla="*/ 81 w 126"/>
                <a:gd name="T19" fmla="*/ 153 h 198"/>
                <a:gd name="T20" fmla="*/ 56 w 126"/>
                <a:gd name="T21" fmla="*/ 65 h 198"/>
                <a:gd name="T22" fmla="*/ 115 w 126"/>
                <a:gd name="T23" fmla="*/ 84 h 198"/>
                <a:gd name="T24" fmla="*/ 122 w 126"/>
                <a:gd name="T25" fmla="*/ 87 h 198"/>
                <a:gd name="T26" fmla="*/ 122 w 126"/>
                <a:gd name="T27" fmla="*/ 87 h 198"/>
                <a:gd name="T28" fmla="*/ 126 w 126"/>
                <a:gd name="T29" fmla="*/ 81 h 198"/>
                <a:gd name="T30" fmla="*/ 90 w 126"/>
                <a:gd name="T31" fmla="*/ 13 h 198"/>
                <a:gd name="T32" fmla="*/ 48 w 126"/>
                <a:gd name="T33" fmla="*/ 181 h 198"/>
                <a:gd name="T34" fmla="*/ 16 w 126"/>
                <a:gd name="T35" fmla="*/ 171 h 198"/>
                <a:gd name="T36" fmla="*/ 38 w 126"/>
                <a:gd name="T37" fmla="*/ 146 h 198"/>
                <a:gd name="T38" fmla="*/ 70 w 126"/>
                <a:gd name="T39" fmla="*/ 156 h 198"/>
                <a:gd name="T40" fmla="*/ 48 w 126"/>
                <a:gd name="T41" fmla="*/ 18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6" h="198">
                  <a:moveTo>
                    <a:pt x="90" y="13"/>
                  </a:moveTo>
                  <a:cubicBezTo>
                    <a:pt x="74" y="3"/>
                    <a:pt x="55" y="0"/>
                    <a:pt x="33" y="7"/>
                  </a:cubicBezTo>
                  <a:cubicBezTo>
                    <a:pt x="30" y="8"/>
                    <a:pt x="29" y="11"/>
                    <a:pt x="30" y="14"/>
                  </a:cubicBezTo>
                  <a:cubicBezTo>
                    <a:pt x="43" y="62"/>
                    <a:pt x="43" y="62"/>
                    <a:pt x="43" y="62"/>
                  </a:cubicBezTo>
                  <a:cubicBezTo>
                    <a:pt x="43" y="62"/>
                    <a:pt x="43" y="62"/>
                    <a:pt x="43" y="62"/>
                  </a:cubicBezTo>
                  <a:cubicBezTo>
                    <a:pt x="64" y="136"/>
                    <a:pt x="64" y="136"/>
                    <a:pt x="64" y="136"/>
                  </a:cubicBezTo>
                  <a:cubicBezTo>
                    <a:pt x="56" y="133"/>
                    <a:pt x="45" y="132"/>
                    <a:pt x="35" y="135"/>
                  </a:cubicBezTo>
                  <a:cubicBezTo>
                    <a:pt x="13" y="141"/>
                    <a:pt x="0" y="159"/>
                    <a:pt x="5" y="175"/>
                  </a:cubicBezTo>
                  <a:cubicBezTo>
                    <a:pt x="9" y="190"/>
                    <a:pt x="29" y="198"/>
                    <a:pt x="51" y="192"/>
                  </a:cubicBezTo>
                  <a:cubicBezTo>
                    <a:pt x="72" y="186"/>
                    <a:pt x="85" y="169"/>
                    <a:pt x="81" y="153"/>
                  </a:cubicBezTo>
                  <a:cubicBezTo>
                    <a:pt x="56" y="65"/>
                    <a:pt x="56" y="65"/>
                    <a:pt x="56" y="65"/>
                  </a:cubicBezTo>
                  <a:cubicBezTo>
                    <a:pt x="102" y="57"/>
                    <a:pt x="115" y="83"/>
                    <a:pt x="115" y="84"/>
                  </a:cubicBezTo>
                  <a:cubicBezTo>
                    <a:pt x="116" y="87"/>
                    <a:pt x="119" y="88"/>
                    <a:pt x="122" y="87"/>
                  </a:cubicBezTo>
                  <a:cubicBezTo>
                    <a:pt x="122" y="87"/>
                    <a:pt x="122" y="87"/>
                    <a:pt x="122" y="87"/>
                  </a:cubicBezTo>
                  <a:cubicBezTo>
                    <a:pt x="125" y="87"/>
                    <a:pt x="126" y="84"/>
                    <a:pt x="126" y="81"/>
                  </a:cubicBezTo>
                  <a:cubicBezTo>
                    <a:pt x="126" y="79"/>
                    <a:pt x="121" y="34"/>
                    <a:pt x="90" y="13"/>
                  </a:cubicBezTo>
                  <a:close/>
                  <a:moveTo>
                    <a:pt x="48" y="181"/>
                  </a:moveTo>
                  <a:cubicBezTo>
                    <a:pt x="33" y="185"/>
                    <a:pt x="18" y="181"/>
                    <a:pt x="16" y="171"/>
                  </a:cubicBezTo>
                  <a:cubicBezTo>
                    <a:pt x="13" y="162"/>
                    <a:pt x="23" y="151"/>
                    <a:pt x="38" y="146"/>
                  </a:cubicBezTo>
                  <a:cubicBezTo>
                    <a:pt x="52" y="142"/>
                    <a:pt x="67" y="147"/>
                    <a:pt x="70" y="156"/>
                  </a:cubicBezTo>
                  <a:cubicBezTo>
                    <a:pt x="72" y="166"/>
                    <a:pt x="62" y="177"/>
                    <a:pt x="48"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4" name="Freeform 15"/>
            <p:cNvSpPr>
              <a:spLocks noEditPoints="1"/>
            </p:cNvSpPr>
            <p:nvPr/>
          </p:nvSpPr>
          <p:spPr bwMode="auto">
            <a:xfrm>
              <a:off x="6540501" y="793751"/>
              <a:ext cx="217488" cy="338138"/>
            </a:xfrm>
            <a:custGeom>
              <a:avLst/>
              <a:gdLst>
                <a:gd name="T0" fmla="*/ 79 w 111"/>
                <a:gd name="T1" fmla="*/ 11 h 173"/>
                <a:gd name="T2" fmla="*/ 29 w 111"/>
                <a:gd name="T3" fmla="*/ 6 h 173"/>
                <a:gd name="T4" fmla="*/ 26 w 111"/>
                <a:gd name="T5" fmla="*/ 12 h 173"/>
                <a:gd name="T6" fmla="*/ 38 w 111"/>
                <a:gd name="T7" fmla="*/ 54 h 173"/>
                <a:gd name="T8" fmla="*/ 38 w 111"/>
                <a:gd name="T9" fmla="*/ 54 h 173"/>
                <a:gd name="T10" fmla="*/ 56 w 111"/>
                <a:gd name="T11" fmla="*/ 119 h 173"/>
                <a:gd name="T12" fmla="*/ 31 w 111"/>
                <a:gd name="T13" fmla="*/ 118 h 173"/>
                <a:gd name="T14" fmla="*/ 4 w 111"/>
                <a:gd name="T15" fmla="*/ 152 h 173"/>
                <a:gd name="T16" fmla="*/ 45 w 111"/>
                <a:gd name="T17" fmla="*/ 168 h 173"/>
                <a:gd name="T18" fmla="*/ 71 w 111"/>
                <a:gd name="T19" fmla="*/ 133 h 173"/>
                <a:gd name="T20" fmla="*/ 49 w 111"/>
                <a:gd name="T21" fmla="*/ 56 h 173"/>
                <a:gd name="T22" fmla="*/ 101 w 111"/>
                <a:gd name="T23" fmla="*/ 73 h 173"/>
                <a:gd name="T24" fmla="*/ 107 w 111"/>
                <a:gd name="T25" fmla="*/ 76 h 173"/>
                <a:gd name="T26" fmla="*/ 107 w 111"/>
                <a:gd name="T27" fmla="*/ 76 h 173"/>
                <a:gd name="T28" fmla="*/ 110 w 111"/>
                <a:gd name="T29" fmla="*/ 71 h 173"/>
                <a:gd name="T30" fmla="*/ 79 w 111"/>
                <a:gd name="T31" fmla="*/ 11 h 173"/>
                <a:gd name="T32" fmla="*/ 42 w 111"/>
                <a:gd name="T33" fmla="*/ 158 h 173"/>
                <a:gd name="T34" fmla="*/ 14 w 111"/>
                <a:gd name="T35" fmla="*/ 149 h 173"/>
                <a:gd name="T36" fmla="*/ 33 w 111"/>
                <a:gd name="T37" fmla="*/ 128 h 173"/>
                <a:gd name="T38" fmla="*/ 61 w 111"/>
                <a:gd name="T39" fmla="*/ 136 h 173"/>
                <a:gd name="T40" fmla="*/ 42 w 111"/>
                <a:gd name="T41" fmla="*/ 15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73">
                  <a:moveTo>
                    <a:pt x="79" y="11"/>
                  </a:moveTo>
                  <a:cubicBezTo>
                    <a:pt x="65" y="2"/>
                    <a:pt x="49" y="0"/>
                    <a:pt x="29" y="6"/>
                  </a:cubicBezTo>
                  <a:cubicBezTo>
                    <a:pt x="27" y="6"/>
                    <a:pt x="25" y="9"/>
                    <a:pt x="26" y="12"/>
                  </a:cubicBezTo>
                  <a:cubicBezTo>
                    <a:pt x="38" y="54"/>
                    <a:pt x="38" y="54"/>
                    <a:pt x="38" y="54"/>
                  </a:cubicBezTo>
                  <a:cubicBezTo>
                    <a:pt x="38" y="54"/>
                    <a:pt x="38" y="54"/>
                    <a:pt x="38" y="54"/>
                  </a:cubicBezTo>
                  <a:cubicBezTo>
                    <a:pt x="56" y="119"/>
                    <a:pt x="56" y="119"/>
                    <a:pt x="56" y="119"/>
                  </a:cubicBezTo>
                  <a:cubicBezTo>
                    <a:pt x="49" y="116"/>
                    <a:pt x="40" y="115"/>
                    <a:pt x="31" y="118"/>
                  </a:cubicBezTo>
                  <a:cubicBezTo>
                    <a:pt x="12" y="123"/>
                    <a:pt x="0" y="138"/>
                    <a:pt x="4" y="152"/>
                  </a:cubicBezTo>
                  <a:cubicBezTo>
                    <a:pt x="8" y="166"/>
                    <a:pt x="26" y="173"/>
                    <a:pt x="45" y="168"/>
                  </a:cubicBezTo>
                  <a:cubicBezTo>
                    <a:pt x="63" y="162"/>
                    <a:pt x="75" y="147"/>
                    <a:pt x="71" y="133"/>
                  </a:cubicBezTo>
                  <a:cubicBezTo>
                    <a:pt x="49" y="56"/>
                    <a:pt x="49" y="56"/>
                    <a:pt x="49" y="56"/>
                  </a:cubicBezTo>
                  <a:cubicBezTo>
                    <a:pt x="89" y="49"/>
                    <a:pt x="100" y="72"/>
                    <a:pt x="101" y="73"/>
                  </a:cubicBezTo>
                  <a:cubicBezTo>
                    <a:pt x="102" y="76"/>
                    <a:pt x="104" y="77"/>
                    <a:pt x="107" y="76"/>
                  </a:cubicBezTo>
                  <a:cubicBezTo>
                    <a:pt x="107" y="76"/>
                    <a:pt x="107" y="76"/>
                    <a:pt x="107" y="76"/>
                  </a:cubicBezTo>
                  <a:cubicBezTo>
                    <a:pt x="109" y="75"/>
                    <a:pt x="111" y="73"/>
                    <a:pt x="110" y="71"/>
                  </a:cubicBezTo>
                  <a:cubicBezTo>
                    <a:pt x="110" y="69"/>
                    <a:pt x="106" y="29"/>
                    <a:pt x="79" y="11"/>
                  </a:cubicBezTo>
                  <a:close/>
                  <a:moveTo>
                    <a:pt x="42" y="158"/>
                  </a:moveTo>
                  <a:cubicBezTo>
                    <a:pt x="29" y="162"/>
                    <a:pt x="16" y="158"/>
                    <a:pt x="14" y="149"/>
                  </a:cubicBezTo>
                  <a:cubicBezTo>
                    <a:pt x="12" y="141"/>
                    <a:pt x="20" y="131"/>
                    <a:pt x="33" y="128"/>
                  </a:cubicBezTo>
                  <a:cubicBezTo>
                    <a:pt x="46" y="124"/>
                    <a:pt x="59" y="128"/>
                    <a:pt x="61" y="136"/>
                  </a:cubicBezTo>
                  <a:cubicBezTo>
                    <a:pt x="63" y="144"/>
                    <a:pt x="55" y="154"/>
                    <a:pt x="42"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27" name="Group 42"/>
          <p:cNvGrpSpPr/>
          <p:nvPr/>
        </p:nvGrpSpPr>
        <p:grpSpPr bwMode="auto">
          <a:xfrm>
            <a:off x="2941537" y="2706732"/>
            <a:ext cx="777459" cy="782804"/>
            <a:chOff x="4802189" y="2176464"/>
            <a:chExt cx="941388" cy="947737"/>
          </a:xfrm>
          <a:solidFill>
            <a:schemeClr val="accent1"/>
          </a:solidFill>
          <a:effectLst/>
        </p:grpSpPr>
        <p:sp>
          <p:nvSpPr>
            <p:cNvPr id="28" name="Freeform 48"/>
            <p:cNvSpPr>
              <a:spLocks noEditPoints="1"/>
            </p:cNvSpPr>
            <p:nvPr/>
          </p:nvSpPr>
          <p:spPr bwMode="auto">
            <a:xfrm>
              <a:off x="4960939" y="2332039"/>
              <a:ext cx="636588" cy="633413"/>
            </a:xfrm>
            <a:custGeom>
              <a:avLst/>
              <a:gdLst>
                <a:gd name="T0" fmla="*/ 45 w 325"/>
                <a:gd name="T1" fmla="*/ 224 h 324"/>
                <a:gd name="T2" fmla="*/ 100 w 325"/>
                <a:gd name="T3" fmla="*/ 279 h 324"/>
                <a:gd name="T4" fmla="*/ 56 w 325"/>
                <a:gd name="T5" fmla="*/ 324 h 324"/>
                <a:gd name="T6" fmla="*/ 0 w 325"/>
                <a:gd name="T7" fmla="*/ 268 h 324"/>
                <a:gd name="T8" fmla="*/ 45 w 325"/>
                <a:gd name="T9" fmla="*/ 224 h 324"/>
                <a:gd name="T10" fmla="*/ 164 w 325"/>
                <a:gd name="T11" fmla="*/ 238 h 324"/>
                <a:gd name="T12" fmla="*/ 230 w 325"/>
                <a:gd name="T13" fmla="*/ 210 h 324"/>
                <a:gd name="T14" fmla="*/ 258 w 325"/>
                <a:gd name="T15" fmla="*/ 156 h 324"/>
                <a:gd name="T16" fmla="*/ 306 w 325"/>
                <a:gd name="T17" fmla="*/ 50 h 324"/>
                <a:gd name="T18" fmla="*/ 319 w 325"/>
                <a:gd name="T19" fmla="*/ 47 h 324"/>
                <a:gd name="T20" fmla="*/ 319 w 325"/>
                <a:gd name="T21" fmla="*/ 28 h 324"/>
                <a:gd name="T22" fmla="*/ 310 w 325"/>
                <a:gd name="T23" fmla="*/ 24 h 324"/>
                <a:gd name="T24" fmla="*/ 204 w 325"/>
                <a:gd name="T25" fmla="*/ 129 h 324"/>
                <a:gd name="T26" fmla="*/ 200 w 325"/>
                <a:gd name="T27" fmla="*/ 155 h 324"/>
                <a:gd name="T28" fmla="*/ 169 w 325"/>
                <a:gd name="T29" fmla="*/ 155 h 324"/>
                <a:gd name="T30" fmla="*/ 169 w 325"/>
                <a:gd name="T31" fmla="*/ 124 h 324"/>
                <a:gd name="T32" fmla="*/ 195 w 325"/>
                <a:gd name="T33" fmla="*/ 121 h 324"/>
                <a:gd name="T34" fmla="*/ 301 w 325"/>
                <a:gd name="T35" fmla="*/ 15 h 324"/>
                <a:gd name="T36" fmla="*/ 297 w 325"/>
                <a:gd name="T37" fmla="*/ 5 h 324"/>
                <a:gd name="T38" fmla="*/ 278 w 325"/>
                <a:gd name="T39" fmla="*/ 5 h 324"/>
                <a:gd name="T40" fmla="*/ 275 w 325"/>
                <a:gd name="T41" fmla="*/ 19 h 324"/>
                <a:gd name="T42" fmla="*/ 162 w 325"/>
                <a:gd name="T43" fmla="*/ 68 h 324"/>
                <a:gd name="T44" fmla="*/ 115 w 325"/>
                <a:gd name="T45" fmla="*/ 95 h 324"/>
                <a:gd name="T46" fmla="*/ 86 w 325"/>
                <a:gd name="T47" fmla="*/ 160 h 324"/>
                <a:gd name="T48" fmla="*/ 39 w 325"/>
                <a:gd name="T49" fmla="*/ 198 h 324"/>
                <a:gd name="T50" fmla="*/ 126 w 325"/>
                <a:gd name="T51" fmla="*/ 285 h 324"/>
                <a:gd name="T52" fmla="*/ 164 w 325"/>
                <a:gd name="T53" fmla="*/ 238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5" h="324">
                  <a:moveTo>
                    <a:pt x="45" y="224"/>
                  </a:moveTo>
                  <a:cubicBezTo>
                    <a:pt x="100" y="279"/>
                    <a:pt x="100" y="279"/>
                    <a:pt x="100" y="279"/>
                  </a:cubicBezTo>
                  <a:cubicBezTo>
                    <a:pt x="56" y="324"/>
                    <a:pt x="56" y="324"/>
                    <a:pt x="56" y="324"/>
                  </a:cubicBezTo>
                  <a:cubicBezTo>
                    <a:pt x="0" y="268"/>
                    <a:pt x="0" y="268"/>
                    <a:pt x="0" y="268"/>
                  </a:cubicBezTo>
                  <a:lnTo>
                    <a:pt x="45" y="224"/>
                  </a:lnTo>
                  <a:close/>
                  <a:moveTo>
                    <a:pt x="164" y="238"/>
                  </a:moveTo>
                  <a:cubicBezTo>
                    <a:pt x="187" y="238"/>
                    <a:pt x="211" y="229"/>
                    <a:pt x="230" y="210"/>
                  </a:cubicBezTo>
                  <a:cubicBezTo>
                    <a:pt x="245" y="194"/>
                    <a:pt x="255" y="175"/>
                    <a:pt x="258" y="156"/>
                  </a:cubicBezTo>
                  <a:cubicBezTo>
                    <a:pt x="264" y="133"/>
                    <a:pt x="270" y="99"/>
                    <a:pt x="306" y="50"/>
                  </a:cubicBezTo>
                  <a:cubicBezTo>
                    <a:pt x="310" y="52"/>
                    <a:pt x="316" y="51"/>
                    <a:pt x="319" y="47"/>
                  </a:cubicBezTo>
                  <a:cubicBezTo>
                    <a:pt x="325" y="42"/>
                    <a:pt x="325" y="33"/>
                    <a:pt x="319" y="28"/>
                  </a:cubicBezTo>
                  <a:cubicBezTo>
                    <a:pt x="317" y="25"/>
                    <a:pt x="313" y="24"/>
                    <a:pt x="310" y="24"/>
                  </a:cubicBezTo>
                  <a:cubicBezTo>
                    <a:pt x="204" y="129"/>
                    <a:pt x="204" y="129"/>
                    <a:pt x="204" y="129"/>
                  </a:cubicBezTo>
                  <a:cubicBezTo>
                    <a:pt x="208" y="138"/>
                    <a:pt x="207" y="148"/>
                    <a:pt x="200" y="155"/>
                  </a:cubicBezTo>
                  <a:cubicBezTo>
                    <a:pt x="191" y="163"/>
                    <a:pt x="177" y="163"/>
                    <a:pt x="169" y="155"/>
                  </a:cubicBezTo>
                  <a:cubicBezTo>
                    <a:pt x="160" y="146"/>
                    <a:pt x="160" y="132"/>
                    <a:pt x="169" y="124"/>
                  </a:cubicBezTo>
                  <a:cubicBezTo>
                    <a:pt x="176" y="117"/>
                    <a:pt x="187" y="116"/>
                    <a:pt x="195" y="121"/>
                  </a:cubicBezTo>
                  <a:cubicBezTo>
                    <a:pt x="301" y="15"/>
                    <a:pt x="301" y="15"/>
                    <a:pt x="301" y="15"/>
                  </a:cubicBezTo>
                  <a:cubicBezTo>
                    <a:pt x="301" y="12"/>
                    <a:pt x="300" y="8"/>
                    <a:pt x="297" y="5"/>
                  </a:cubicBezTo>
                  <a:cubicBezTo>
                    <a:pt x="292" y="0"/>
                    <a:pt x="283" y="0"/>
                    <a:pt x="278" y="5"/>
                  </a:cubicBezTo>
                  <a:cubicBezTo>
                    <a:pt x="274" y="9"/>
                    <a:pt x="273" y="14"/>
                    <a:pt x="275" y="19"/>
                  </a:cubicBezTo>
                  <a:cubicBezTo>
                    <a:pt x="221" y="58"/>
                    <a:pt x="185" y="61"/>
                    <a:pt x="162" y="68"/>
                  </a:cubicBezTo>
                  <a:cubicBezTo>
                    <a:pt x="145" y="72"/>
                    <a:pt x="129" y="81"/>
                    <a:pt x="115" y="95"/>
                  </a:cubicBezTo>
                  <a:cubicBezTo>
                    <a:pt x="96" y="113"/>
                    <a:pt x="87" y="137"/>
                    <a:pt x="86" y="160"/>
                  </a:cubicBezTo>
                  <a:cubicBezTo>
                    <a:pt x="39" y="198"/>
                    <a:pt x="39" y="198"/>
                    <a:pt x="39" y="198"/>
                  </a:cubicBezTo>
                  <a:cubicBezTo>
                    <a:pt x="126" y="285"/>
                    <a:pt x="126" y="285"/>
                    <a:pt x="126" y="285"/>
                  </a:cubicBezTo>
                  <a:lnTo>
                    <a:pt x="164"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29" name="Freeform 49"/>
            <p:cNvSpPr>
              <a:spLocks noEditPoints="1"/>
            </p:cNvSpPr>
            <p:nvPr/>
          </p:nvSpPr>
          <p:spPr bwMode="auto">
            <a:xfrm>
              <a:off x="4852989" y="2224089"/>
              <a:ext cx="849313" cy="850900"/>
            </a:xfrm>
            <a:custGeom>
              <a:avLst/>
              <a:gdLst>
                <a:gd name="T0" fmla="*/ 535 w 535"/>
                <a:gd name="T1" fmla="*/ 536 h 536"/>
                <a:gd name="T2" fmla="*/ 0 w 535"/>
                <a:gd name="T3" fmla="*/ 536 h 536"/>
                <a:gd name="T4" fmla="*/ 0 w 535"/>
                <a:gd name="T5" fmla="*/ 0 h 536"/>
                <a:gd name="T6" fmla="*/ 535 w 535"/>
                <a:gd name="T7" fmla="*/ 0 h 536"/>
                <a:gd name="T8" fmla="*/ 535 w 535"/>
                <a:gd name="T9" fmla="*/ 536 h 536"/>
                <a:gd name="T10" fmla="*/ 10 w 535"/>
                <a:gd name="T11" fmla="*/ 525 h 536"/>
                <a:gd name="T12" fmla="*/ 525 w 535"/>
                <a:gd name="T13" fmla="*/ 525 h 536"/>
                <a:gd name="T14" fmla="*/ 525 w 535"/>
                <a:gd name="T15" fmla="*/ 11 h 536"/>
                <a:gd name="T16" fmla="*/ 10 w 535"/>
                <a:gd name="T17" fmla="*/ 11 h 536"/>
                <a:gd name="T18" fmla="*/ 10 w 535"/>
                <a:gd name="T19" fmla="*/ 5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5" h="536">
                  <a:moveTo>
                    <a:pt x="535" y="536"/>
                  </a:moveTo>
                  <a:lnTo>
                    <a:pt x="0" y="536"/>
                  </a:lnTo>
                  <a:lnTo>
                    <a:pt x="0" y="0"/>
                  </a:lnTo>
                  <a:lnTo>
                    <a:pt x="535" y="0"/>
                  </a:lnTo>
                  <a:lnTo>
                    <a:pt x="535" y="536"/>
                  </a:lnTo>
                  <a:close/>
                  <a:moveTo>
                    <a:pt x="10" y="525"/>
                  </a:moveTo>
                  <a:lnTo>
                    <a:pt x="525" y="525"/>
                  </a:lnTo>
                  <a:lnTo>
                    <a:pt x="525" y="11"/>
                  </a:lnTo>
                  <a:lnTo>
                    <a:pt x="10" y="11"/>
                  </a:lnTo>
                  <a:lnTo>
                    <a:pt x="10" y="5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0" name="Rectangle 50"/>
            <p:cNvSpPr>
              <a:spLocks noChangeArrowheads="1"/>
            </p:cNvSpPr>
            <p:nvPr/>
          </p:nvSpPr>
          <p:spPr bwMode="auto">
            <a:xfrm>
              <a:off x="5634039" y="2181226"/>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1" name="Freeform 51"/>
            <p:cNvSpPr>
              <a:spLocks noEditPoints="1"/>
            </p:cNvSpPr>
            <p:nvPr/>
          </p:nvSpPr>
          <p:spPr bwMode="auto">
            <a:xfrm>
              <a:off x="56276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2" name="Rectangle 52"/>
            <p:cNvSpPr>
              <a:spLocks noChangeArrowheads="1"/>
            </p:cNvSpPr>
            <p:nvPr/>
          </p:nvSpPr>
          <p:spPr bwMode="auto">
            <a:xfrm>
              <a:off x="5634039" y="3014664"/>
              <a:ext cx="106363"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3" name="Freeform 53"/>
            <p:cNvSpPr>
              <a:spLocks noEditPoints="1"/>
            </p:cNvSpPr>
            <p:nvPr/>
          </p:nvSpPr>
          <p:spPr bwMode="auto">
            <a:xfrm>
              <a:off x="56276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4" name="Rectangle 54"/>
            <p:cNvSpPr>
              <a:spLocks noChangeArrowheads="1"/>
            </p:cNvSpPr>
            <p:nvPr/>
          </p:nvSpPr>
          <p:spPr bwMode="auto">
            <a:xfrm>
              <a:off x="4808539" y="3014664"/>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5" name="Freeform 55"/>
            <p:cNvSpPr>
              <a:spLocks noEditPoints="1"/>
            </p:cNvSpPr>
            <p:nvPr/>
          </p:nvSpPr>
          <p:spPr bwMode="auto">
            <a:xfrm>
              <a:off x="4802189" y="3009901"/>
              <a:ext cx="115888" cy="114300"/>
            </a:xfrm>
            <a:custGeom>
              <a:avLst/>
              <a:gdLst>
                <a:gd name="T0" fmla="*/ 73 w 73"/>
                <a:gd name="T1" fmla="*/ 72 h 72"/>
                <a:gd name="T2" fmla="*/ 0 w 73"/>
                <a:gd name="T3" fmla="*/ 72 h 72"/>
                <a:gd name="T4" fmla="*/ 0 w 73"/>
                <a:gd name="T5" fmla="*/ 0 h 72"/>
                <a:gd name="T6" fmla="*/ 73 w 73"/>
                <a:gd name="T7" fmla="*/ 0 h 72"/>
                <a:gd name="T8" fmla="*/ 73 w 73"/>
                <a:gd name="T9" fmla="*/ 72 h 72"/>
                <a:gd name="T10" fmla="*/ 7 w 73"/>
                <a:gd name="T11" fmla="*/ 66 h 72"/>
                <a:gd name="T12" fmla="*/ 67 w 73"/>
                <a:gd name="T13" fmla="*/ 66 h 72"/>
                <a:gd name="T14" fmla="*/ 67 w 73"/>
                <a:gd name="T15" fmla="*/ 6 h 72"/>
                <a:gd name="T16" fmla="*/ 7 w 73"/>
                <a:gd name="T17" fmla="*/ 6 h 72"/>
                <a:gd name="T18" fmla="*/ 7 w 73"/>
                <a:gd name="T19"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2">
                  <a:moveTo>
                    <a:pt x="73" y="72"/>
                  </a:moveTo>
                  <a:lnTo>
                    <a:pt x="0" y="72"/>
                  </a:lnTo>
                  <a:lnTo>
                    <a:pt x="0" y="0"/>
                  </a:lnTo>
                  <a:lnTo>
                    <a:pt x="73" y="0"/>
                  </a:lnTo>
                  <a:lnTo>
                    <a:pt x="73" y="72"/>
                  </a:lnTo>
                  <a:close/>
                  <a:moveTo>
                    <a:pt x="7" y="66"/>
                  </a:moveTo>
                  <a:lnTo>
                    <a:pt x="67" y="66"/>
                  </a:lnTo>
                  <a:lnTo>
                    <a:pt x="67" y="6"/>
                  </a:lnTo>
                  <a:lnTo>
                    <a:pt x="7" y="6"/>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6" name="Rectangle 56"/>
            <p:cNvSpPr>
              <a:spLocks noChangeArrowheads="1"/>
            </p:cNvSpPr>
            <p:nvPr/>
          </p:nvSpPr>
          <p:spPr bwMode="auto">
            <a:xfrm>
              <a:off x="4808539" y="2181226"/>
              <a:ext cx="104775"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7" name="Freeform 57"/>
            <p:cNvSpPr>
              <a:spLocks noEditPoints="1"/>
            </p:cNvSpPr>
            <p:nvPr/>
          </p:nvSpPr>
          <p:spPr bwMode="auto">
            <a:xfrm>
              <a:off x="4802189" y="2176464"/>
              <a:ext cx="115888" cy="115888"/>
            </a:xfrm>
            <a:custGeom>
              <a:avLst/>
              <a:gdLst>
                <a:gd name="T0" fmla="*/ 73 w 73"/>
                <a:gd name="T1" fmla="*/ 73 h 73"/>
                <a:gd name="T2" fmla="*/ 0 w 73"/>
                <a:gd name="T3" fmla="*/ 73 h 73"/>
                <a:gd name="T4" fmla="*/ 0 w 73"/>
                <a:gd name="T5" fmla="*/ 0 h 73"/>
                <a:gd name="T6" fmla="*/ 73 w 73"/>
                <a:gd name="T7" fmla="*/ 0 h 73"/>
                <a:gd name="T8" fmla="*/ 73 w 73"/>
                <a:gd name="T9" fmla="*/ 73 h 73"/>
                <a:gd name="T10" fmla="*/ 7 w 73"/>
                <a:gd name="T11" fmla="*/ 66 h 73"/>
                <a:gd name="T12" fmla="*/ 67 w 73"/>
                <a:gd name="T13" fmla="*/ 66 h 73"/>
                <a:gd name="T14" fmla="*/ 67 w 73"/>
                <a:gd name="T15" fmla="*/ 7 h 73"/>
                <a:gd name="T16" fmla="*/ 7 w 73"/>
                <a:gd name="T17" fmla="*/ 7 h 73"/>
                <a:gd name="T18" fmla="*/ 7 w 73"/>
                <a:gd name="T19"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73" y="73"/>
                  </a:moveTo>
                  <a:lnTo>
                    <a:pt x="0" y="73"/>
                  </a:lnTo>
                  <a:lnTo>
                    <a:pt x="0" y="0"/>
                  </a:lnTo>
                  <a:lnTo>
                    <a:pt x="73" y="0"/>
                  </a:lnTo>
                  <a:lnTo>
                    <a:pt x="73" y="73"/>
                  </a:lnTo>
                  <a:close/>
                  <a:moveTo>
                    <a:pt x="7" y="66"/>
                  </a:moveTo>
                  <a:lnTo>
                    <a:pt x="67" y="66"/>
                  </a:lnTo>
                  <a:lnTo>
                    <a:pt x="67" y="7"/>
                  </a:lnTo>
                  <a:lnTo>
                    <a:pt x="7" y="7"/>
                  </a:lnTo>
                  <a:lnTo>
                    <a:pt x="7"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8" name="Rectangle 58"/>
            <p:cNvSpPr>
              <a:spLocks noChangeArrowheads="1"/>
            </p:cNvSpPr>
            <p:nvPr/>
          </p:nvSpPr>
          <p:spPr bwMode="auto">
            <a:xfrm>
              <a:off x="5235576" y="2190751"/>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39" name="Freeform 59"/>
            <p:cNvSpPr>
              <a:spLocks noEditPoints="1"/>
            </p:cNvSpPr>
            <p:nvPr/>
          </p:nvSpPr>
          <p:spPr bwMode="auto">
            <a:xfrm>
              <a:off x="5230814" y="2184401"/>
              <a:ext cx="93663" cy="96838"/>
            </a:xfrm>
            <a:custGeom>
              <a:avLst/>
              <a:gdLst>
                <a:gd name="T0" fmla="*/ 59 w 59"/>
                <a:gd name="T1" fmla="*/ 61 h 61"/>
                <a:gd name="T2" fmla="*/ 0 w 59"/>
                <a:gd name="T3" fmla="*/ 61 h 61"/>
                <a:gd name="T4" fmla="*/ 0 w 59"/>
                <a:gd name="T5" fmla="*/ 0 h 61"/>
                <a:gd name="T6" fmla="*/ 59 w 59"/>
                <a:gd name="T7" fmla="*/ 0 h 61"/>
                <a:gd name="T8" fmla="*/ 59 w 59"/>
                <a:gd name="T9" fmla="*/ 61 h 61"/>
                <a:gd name="T10" fmla="*/ 6 w 59"/>
                <a:gd name="T11" fmla="*/ 53 h 61"/>
                <a:gd name="T12" fmla="*/ 52 w 59"/>
                <a:gd name="T13" fmla="*/ 53 h 61"/>
                <a:gd name="T14" fmla="*/ 52 w 59"/>
                <a:gd name="T15" fmla="*/ 8 h 61"/>
                <a:gd name="T16" fmla="*/ 6 w 59"/>
                <a:gd name="T17" fmla="*/ 8 h 61"/>
                <a:gd name="T18" fmla="*/ 6 w 59"/>
                <a:gd name="T19" fmla="*/ 5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1">
                  <a:moveTo>
                    <a:pt x="59" y="61"/>
                  </a:moveTo>
                  <a:lnTo>
                    <a:pt x="0" y="61"/>
                  </a:lnTo>
                  <a:lnTo>
                    <a:pt x="0" y="0"/>
                  </a:lnTo>
                  <a:lnTo>
                    <a:pt x="59" y="0"/>
                  </a:lnTo>
                  <a:lnTo>
                    <a:pt x="59" y="61"/>
                  </a:lnTo>
                  <a:close/>
                  <a:moveTo>
                    <a:pt x="6" y="53"/>
                  </a:moveTo>
                  <a:lnTo>
                    <a:pt x="52" y="53"/>
                  </a:lnTo>
                  <a:lnTo>
                    <a:pt x="52" y="8"/>
                  </a:lnTo>
                  <a:lnTo>
                    <a:pt x="6" y="8"/>
                  </a:lnTo>
                  <a:lnTo>
                    <a:pt x="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0" name="Rectangle 60"/>
            <p:cNvSpPr>
              <a:spLocks noChangeArrowheads="1"/>
            </p:cNvSpPr>
            <p:nvPr/>
          </p:nvSpPr>
          <p:spPr bwMode="auto">
            <a:xfrm>
              <a:off x="5230814" y="3024189"/>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1" name="Freeform 61"/>
            <p:cNvSpPr>
              <a:spLocks noEditPoints="1"/>
            </p:cNvSpPr>
            <p:nvPr/>
          </p:nvSpPr>
          <p:spPr bwMode="auto">
            <a:xfrm>
              <a:off x="5224464" y="3019426"/>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8 w 60"/>
                <a:gd name="T11" fmla="*/ 53 h 60"/>
                <a:gd name="T12" fmla="*/ 53 w 60"/>
                <a:gd name="T13" fmla="*/ 53 h 60"/>
                <a:gd name="T14" fmla="*/ 53 w 60"/>
                <a:gd name="T15" fmla="*/ 7 h 60"/>
                <a:gd name="T16" fmla="*/ 8 w 60"/>
                <a:gd name="T17" fmla="*/ 7 h 60"/>
                <a:gd name="T18" fmla="*/ 8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8" y="53"/>
                  </a:moveTo>
                  <a:lnTo>
                    <a:pt x="53" y="53"/>
                  </a:lnTo>
                  <a:lnTo>
                    <a:pt x="53" y="7"/>
                  </a:lnTo>
                  <a:lnTo>
                    <a:pt x="8" y="7"/>
                  </a:lnTo>
                  <a:lnTo>
                    <a:pt x="8"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2" name="Rectangle 62"/>
            <p:cNvSpPr>
              <a:spLocks noChangeArrowheads="1"/>
            </p:cNvSpPr>
            <p:nvPr/>
          </p:nvSpPr>
          <p:spPr bwMode="auto">
            <a:xfrm>
              <a:off x="48180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3" name="Freeform 63"/>
            <p:cNvSpPr>
              <a:spLocks noEditPoints="1"/>
            </p:cNvSpPr>
            <p:nvPr/>
          </p:nvSpPr>
          <p:spPr bwMode="auto">
            <a:xfrm>
              <a:off x="48133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2 w 60"/>
                <a:gd name="T13" fmla="*/ 53 h 60"/>
                <a:gd name="T14" fmla="*/ 52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2" y="53"/>
                  </a:lnTo>
                  <a:lnTo>
                    <a:pt x="52"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4" name="Rectangle 64"/>
            <p:cNvSpPr>
              <a:spLocks noChangeArrowheads="1"/>
            </p:cNvSpPr>
            <p:nvPr/>
          </p:nvSpPr>
          <p:spPr bwMode="auto">
            <a:xfrm>
              <a:off x="5643564" y="2608264"/>
              <a:ext cx="84138" cy="84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45" name="Freeform 65"/>
            <p:cNvSpPr>
              <a:spLocks noEditPoints="1"/>
            </p:cNvSpPr>
            <p:nvPr/>
          </p:nvSpPr>
          <p:spPr bwMode="auto">
            <a:xfrm>
              <a:off x="5638801" y="2601914"/>
              <a:ext cx="95250" cy="95250"/>
            </a:xfrm>
            <a:custGeom>
              <a:avLst/>
              <a:gdLst>
                <a:gd name="T0" fmla="*/ 60 w 60"/>
                <a:gd name="T1" fmla="*/ 60 h 60"/>
                <a:gd name="T2" fmla="*/ 0 w 60"/>
                <a:gd name="T3" fmla="*/ 60 h 60"/>
                <a:gd name="T4" fmla="*/ 0 w 60"/>
                <a:gd name="T5" fmla="*/ 0 h 60"/>
                <a:gd name="T6" fmla="*/ 60 w 60"/>
                <a:gd name="T7" fmla="*/ 0 h 60"/>
                <a:gd name="T8" fmla="*/ 60 w 60"/>
                <a:gd name="T9" fmla="*/ 60 h 60"/>
                <a:gd name="T10" fmla="*/ 7 w 60"/>
                <a:gd name="T11" fmla="*/ 53 h 60"/>
                <a:gd name="T12" fmla="*/ 53 w 60"/>
                <a:gd name="T13" fmla="*/ 53 h 60"/>
                <a:gd name="T14" fmla="*/ 53 w 60"/>
                <a:gd name="T15" fmla="*/ 7 h 60"/>
                <a:gd name="T16" fmla="*/ 7 w 60"/>
                <a:gd name="T17" fmla="*/ 7 h 60"/>
                <a:gd name="T18" fmla="*/ 7 w 60"/>
                <a:gd name="T19" fmla="*/ 5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60" y="60"/>
                  </a:moveTo>
                  <a:lnTo>
                    <a:pt x="0" y="60"/>
                  </a:lnTo>
                  <a:lnTo>
                    <a:pt x="0" y="0"/>
                  </a:lnTo>
                  <a:lnTo>
                    <a:pt x="60" y="0"/>
                  </a:lnTo>
                  <a:lnTo>
                    <a:pt x="60" y="60"/>
                  </a:lnTo>
                  <a:close/>
                  <a:moveTo>
                    <a:pt x="7" y="53"/>
                  </a:moveTo>
                  <a:lnTo>
                    <a:pt x="53" y="53"/>
                  </a:lnTo>
                  <a:lnTo>
                    <a:pt x="53" y="7"/>
                  </a:lnTo>
                  <a:lnTo>
                    <a:pt x="7" y="7"/>
                  </a:lnTo>
                  <a:lnTo>
                    <a:pt x="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48" name="Group 61"/>
          <p:cNvGrpSpPr/>
          <p:nvPr/>
        </p:nvGrpSpPr>
        <p:grpSpPr bwMode="auto">
          <a:xfrm>
            <a:off x="996125" y="2758528"/>
            <a:ext cx="893952" cy="634080"/>
            <a:chOff x="4760914" y="687389"/>
            <a:chExt cx="982663" cy="696913"/>
          </a:xfrm>
          <a:solidFill>
            <a:schemeClr val="tx2"/>
          </a:solidFill>
          <a:effectLst/>
        </p:grpSpPr>
        <p:sp>
          <p:nvSpPr>
            <p:cNvPr id="49" name="Freeform 16"/>
            <p:cNvSpPr>
              <a:spLocks noEditPoints="1"/>
            </p:cNvSpPr>
            <p:nvPr/>
          </p:nvSpPr>
          <p:spPr bwMode="auto">
            <a:xfrm>
              <a:off x="4849814" y="833439"/>
              <a:ext cx="844550" cy="550863"/>
            </a:xfrm>
            <a:custGeom>
              <a:avLst/>
              <a:gdLst>
                <a:gd name="T0" fmla="*/ 427 w 432"/>
                <a:gd name="T1" fmla="*/ 129 h 281"/>
                <a:gd name="T2" fmla="*/ 216 w 432"/>
                <a:gd name="T3" fmla="*/ 0 h 281"/>
                <a:gd name="T4" fmla="*/ 5 w 432"/>
                <a:gd name="T5" fmla="*/ 129 h 281"/>
                <a:gd name="T6" fmla="*/ 5 w 432"/>
                <a:gd name="T7" fmla="*/ 152 h 281"/>
                <a:gd name="T8" fmla="*/ 216 w 432"/>
                <a:gd name="T9" fmla="*/ 281 h 281"/>
                <a:gd name="T10" fmla="*/ 427 w 432"/>
                <a:gd name="T11" fmla="*/ 152 h 281"/>
                <a:gd name="T12" fmla="*/ 427 w 432"/>
                <a:gd name="T13" fmla="*/ 129 h 281"/>
                <a:gd name="T14" fmla="*/ 216 w 432"/>
                <a:gd name="T15" fmla="*/ 242 h 281"/>
                <a:gd name="T16" fmla="*/ 45 w 432"/>
                <a:gd name="T17" fmla="*/ 141 h 281"/>
                <a:gd name="T18" fmla="*/ 57 w 432"/>
                <a:gd name="T19" fmla="*/ 129 h 281"/>
                <a:gd name="T20" fmla="*/ 150 w 432"/>
                <a:gd name="T21" fmla="*/ 57 h 281"/>
                <a:gd name="T22" fmla="*/ 216 w 432"/>
                <a:gd name="T23" fmla="*/ 37 h 281"/>
                <a:gd name="T24" fmla="*/ 282 w 432"/>
                <a:gd name="T25" fmla="*/ 56 h 281"/>
                <a:gd name="T26" fmla="*/ 375 w 432"/>
                <a:gd name="T27" fmla="*/ 129 h 281"/>
                <a:gd name="T28" fmla="*/ 387 w 432"/>
                <a:gd name="T29" fmla="*/ 141 h 281"/>
                <a:gd name="T30" fmla="*/ 216 w 432"/>
                <a:gd name="T31" fmla="*/ 24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2" h="281">
                  <a:moveTo>
                    <a:pt x="427" y="129"/>
                  </a:moveTo>
                  <a:cubicBezTo>
                    <a:pt x="424" y="123"/>
                    <a:pt x="333" y="0"/>
                    <a:pt x="216" y="0"/>
                  </a:cubicBezTo>
                  <a:cubicBezTo>
                    <a:pt x="100" y="0"/>
                    <a:pt x="9" y="123"/>
                    <a:pt x="5" y="129"/>
                  </a:cubicBezTo>
                  <a:cubicBezTo>
                    <a:pt x="0" y="136"/>
                    <a:pt x="0" y="145"/>
                    <a:pt x="5" y="152"/>
                  </a:cubicBezTo>
                  <a:cubicBezTo>
                    <a:pt x="9" y="158"/>
                    <a:pt x="100" y="281"/>
                    <a:pt x="216" y="281"/>
                  </a:cubicBezTo>
                  <a:cubicBezTo>
                    <a:pt x="333" y="281"/>
                    <a:pt x="424" y="157"/>
                    <a:pt x="427" y="152"/>
                  </a:cubicBezTo>
                  <a:cubicBezTo>
                    <a:pt x="432" y="145"/>
                    <a:pt x="432" y="136"/>
                    <a:pt x="427" y="129"/>
                  </a:cubicBezTo>
                  <a:close/>
                  <a:moveTo>
                    <a:pt x="216" y="242"/>
                  </a:moveTo>
                  <a:cubicBezTo>
                    <a:pt x="129" y="242"/>
                    <a:pt x="45" y="141"/>
                    <a:pt x="45" y="141"/>
                  </a:cubicBezTo>
                  <a:cubicBezTo>
                    <a:pt x="45" y="141"/>
                    <a:pt x="50" y="136"/>
                    <a:pt x="57" y="129"/>
                  </a:cubicBezTo>
                  <a:cubicBezTo>
                    <a:pt x="77" y="107"/>
                    <a:pt x="110" y="76"/>
                    <a:pt x="150" y="57"/>
                  </a:cubicBezTo>
                  <a:cubicBezTo>
                    <a:pt x="171" y="45"/>
                    <a:pt x="194" y="37"/>
                    <a:pt x="216" y="37"/>
                  </a:cubicBezTo>
                  <a:cubicBezTo>
                    <a:pt x="238" y="37"/>
                    <a:pt x="261" y="45"/>
                    <a:pt x="282" y="56"/>
                  </a:cubicBezTo>
                  <a:cubicBezTo>
                    <a:pt x="322" y="75"/>
                    <a:pt x="355" y="107"/>
                    <a:pt x="375" y="129"/>
                  </a:cubicBezTo>
                  <a:cubicBezTo>
                    <a:pt x="383" y="136"/>
                    <a:pt x="387" y="141"/>
                    <a:pt x="387" y="141"/>
                  </a:cubicBezTo>
                  <a:cubicBezTo>
                    <a:pt x="387" y="141"/>
                    <a:pt x="303" y="242"/>
                    <a:pt x="216" y="2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0" name="Freeform 17"/>
            <p:cNvSpPr>
              <a:spLocks noEditPoints="1"/>
            </p:cNvSpPr>
            <p:nvPr/>
          </p:nvSpPr>
          <p:spPr bwMode="auto">
            <a:xfrm>
              <a:off x="5068889" y="908051"/>
              <a:ext cx="400050" cy="401638"/>
            </a:xfrm>
            <a:custGeom>
              <a:avLst/>
              <a:gdLst>
                <a:gd name="T0" fmla="*/ 102 w 205"/>
                <a:gd name="T1" fmla="*/ 0 h 205"/>
                <a:gd name="T2" fmla="*/ 0 w 205"/>
                <a:gd name="T3" fmla="*/ 102 h 205"/>
                <a:gd name="T4" fmla="*/ 102 w 205"/>
                <a:gd name="T5" fmla="*/ 205 h 205"/>
                <a:gd name="T6" fmla="*/ 205 w 205"/>
                <a:gd name="T7" fmla="*/ 102 h 205"/>
                <a:gd name="T8" fmla="*/ 102 w 205"/>
                <a:gd name="T9" fmla="*/ 0 h 205"/>
                <a:gd name="T10" fmla="*/ 68 w 205"/>
                <a:gd name="T11" fmla="*/ 113 h 205"/>
                <a:gd name="T12" fmla="*/ 54 w 205"/>
                <a:gd name="T13" fmla="*/ 135 h 205"/>
                <a:gd name="T14" fmla="*/ 50 w 205"/>
                <a:gd name="T15" fmla="*/ 136 h 205"/>
                <a:gd name="T16" fmla="*/ 32 w 205"/>
                <a:gd name="T17" fmla="*/ 122 h 205"/>
                <a:gd name="T18" fmla="*/ 44 w 205"/>
                <a:gd name="T19" fmla="*/ 53 h 205"/>
                <a:gd name="T20" fmla="*/ 93 w 205"/>
                <a:gd name="T21" fmla="*/ 26 h 205"/>
                <a:gd name="T22" fmla="*/ 93 w 205"/>
                <a:gd name="T23" fmla="*/ 26 h 205"/>
                <a:gd name="T24" fmla="*/ 112 w 205"/>
                <a:gd name="T25" fmla="*/ 44 h 205"/>
                <a:gd name="T26" fmla="*/ 94 w 205"/>
                <a:gd name="T27" fmla="*/ 62 h 205"/>
                <a:gd name="T28" fmla="*/ 72 w 205"/>
                <a:gd name="T29" fmla="*/ 77 h 205"/>
                <a:gd name="T30" fmla="*/ 68 w 205"/>
                <a:gd name="T31" fmla="*/ 113 h 205"/>
                <a:gd name="T32" fmla="*/ 141 w 205"/>
                <a:gd name="T33" fmla="*/ 118 h 205"/>
                <a:gd name="T34" fmla="*/ 164 w 205"/>
                <a:gd name="T35" fmla="*/ 141 h 205"/>
                <a:gd name="T36" fmla="*/ 141 w 205"/>
                <a:gd name="T37" fmla="*/ 164 h 205"/>
                <a:gd name="T38" fmla="*/ 118 w 205"/>
                <a:gd name="T39" fmla="*/ 141 h 205"/>
                <a:gd name="T40" fmla="*/ 141 w 205"/>
                <a:gd name="T41" fmla="*/ 118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5" h="205">
                  <a:moveTo>
                    <a:pt x="102" y="0"/>
                  </a:moveTo>
                  <a:cubicBezTo>
                    <a:pt x="46" y="0"/>
                    <a:pt x="0" y="46"/>
                    <a:pt x="0" y="102"/>
                  </a:cubicBezTo>
                  <a:cubicBezTo>
                    <a:pt x="0" y="159"/>
                    <a:pt x="46" y="205"/>
                    <a:pt x="102" y="205"/>
                  </a:cubicBezTo>
                  <a:cubicBezTo>
                    <a:pt x="159" y="205"/>
                    <a:pt x="205" y="159"/>
                    <a:pt x="205" y="102"/>
                  </a:cubicBezTo>
                  <a:cubicBezTo>
                    <a:pt x="205" y="46"/>
                    <a:pt x="159" y="0"/>
                    <a:pt x="102" y="0"/>
                  </a:cubicBezTo>
                  <a:close/>
                  <a:moveTo>
                    <a:pt x="68" y="113"/>
                  </a:moveTo>
                  <a:cubicBezTo>
                    <a:pt x="70" y="123"/>
                    <a:pt x="64" y="133"/>
                    <a:pt x="54" y="135"/>
                  </a:cubicBezTo>
                  <a:cubicBezTo>
                    <a:pt x="53" y="136"/>
                    <a:pt x="51" y="136"/>
                    <a:pt x="50" y="136"/>
                  </a:cubicBezTo>
                  <a:cubicBezTo>
                    <a:pt x="41" y="136"/>
                    <a:pt x="34" y="130"/>
                    <a:pt x="32" y="122"/>
                  </a:cubicBezTo>
                  <a:cubicBezTo>
                    <a:pt x="24" y="88"/>
                    <a:pt x="34" y="66"/>
                    <a:pt x="44" y="53"/>
                  </a:cubicBezTo>
                  <a:cubicBezTo>
                    <a:pt x="58" y="35"/>
                    <a:pt x="80" y="26"/>
                    <a:pt x="93" y="26"/>
                  </a:cubicBezTo>
                  <a:cubicBezTo>
                    <a:pt x="93" y="26"/>
                    <a:pt x="93" y="26"/>
                    <a:pt x="93" y="26"/>
                  </a:cubicBezTo>
                  <a:cubicBezTo>
                    <a:pt x="104" y="26"/>
                    <a:pt x="112" y="34"/>
                    <a:pt x="112" y="44"/>
                  </a:cubicBezTo>
                  <a:cubicBezTo>
                    <a:pt x="112" y="54"/>
                    <a:pt x="104" y="62"/>
                    <a:pt x="94" y="62"/>
                  </a:cubicBezTo>
                  <a:cubicBezTo>
                    <a:pt x="90" y="63"/>
                    <a:pt x="79" y="67"/>
                    <a:pt x="72" y="77"/>
                  </a:cubicBezTo>
                  <a:cubicBezTo>
                    <a:pt x="65" y="86"/>
                    <a:pt x="64" y="99"/>
                    <a:pt x="68" y="113"/>
                  </a:cubicBezTo>
                  <a:close/>
                  <a:moveTo>
                    <a:pt x="141" y="118"/>
                  </a:moveTo>
                  <a:cubicBezTo>
                    <a:pt x="154" y="118"/>
                    <a:pt x="164" y="128"/>
                    <a:pt x="164" y="141"/>
                  </a:cubicBezTo>
                  <a:cubicBezTo>
                    <a:pt x="164" y="153"/>
                    <a:pt x="154" y="164"/>
                    <a:pt x="141" y="164"/>
                  </a:cubicBezTo>
                  <a:cubicBezTo>
                    <a:pt x="128" y="164"/>
                    <a:pt x="118" y="153"/>
                    <a:pt x="118" y="141"/>
                  </a:cubicBezTo>
                  <a:cubicBezTo>
                    <a:pt x="118" y="128"/>
                    <a:pt x="128" y="118"/>
                    <a:pt x="14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1" name="Freeform 18"/>
            <p:cNvSpPr/>
            <p:nvPr/>
          </p:nvSpPr>
          <p:spPr bwMode="auto">
            <a:xfrm>
              <a:off x="4760914" y="933451"/>
              <a:ext cx="114300" cy="88900"/>
            </a:xfrm>
            <a:custGeom>
              <a:avLst/>
              <a:gdLst>
                <a:gd name="T0" fmla="*/ 63 w 72"/>
                <a:gd name="T1" fmla="*/ 56 h 56"/>
                <a:gd name="T2" fmla="*/ 0 w 72"/>
                <a:gd name="T3" fmla="*/ 11 h 56"/>
                <a:gd name="T4" fmla="*/ 9 w 72"/>
                <a:gd name="T5" fmla="*/ 0 h 56"/>
                <a:gd name="T6" fmla="*/ 72 w 72"/>
                <a:gd name="T7" fmla="*/ 45 h 56"/>
                <a:gd name="T8" fmla="*/ 63 w 72"/>
                <a:gd name="T9" fmla="*/ 56 h 56"/>
              </a:gdLst>
              <a:ahLst/>
              <a:cxnLst>
                <a:cxn ang="0">
                  <a:pos x="T0" y="T1"/>
                </a:cxn>
                <a:cxn ang="0">
                  <a:pos x="T2" y="T3"/>
                </a:cxn>
                <a:cxn ang="0">
                  <a:pos x="T4" y="T5"/>
                </a:cxn>
                <a:cxn ang="0">
                  <a:pos x="T6" y="T7"/>
                </a:cxn>
                <a:cxn ang="0">
                  <a:pos x="T8" y="T9"/>
                </a:cxn>
              </a:cxnLst>
              <a:rect l="0" t="0" r="r" b="b"/>
              <a:pathLst>
                <a:path w="72" h="56">
                  <a:moveTo>
                    <a:pt x="63" y="56"/>
                  </a:moveTo>
                  <a:lnTo>
                    <a:pt x="0" y="11"/>
                  </a:lnTo>
                  <a:lnTo>
                    <a:pt x="9" y="0"/>
                  </a:lnTo>
                  <a:lnTo>
                    <a:pt x="72" y="45"/>
                  </a:lnTo>
                  <a:lnTo>
                    <a:pt x="63"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2" name="Freeform 19"/>
            <p:cNvSpPr/>
            <p:nvPr/>
          </p:nvSpPr>
          <p:spPr bwMode="auto">
            <a:xfrm>
              <a:off x="4832351" y="855664"/>
              <a:ext cx="104775" cy="106363"/>
            </a:xfrm>
            <a:custGeom>
              <a:avLst/>
              <a:gdLst>
                <a:gd name="T0" fmla="*/ 57 w 66"/>
                <a:gd name="T1" fmla="*/ 67 h 67"/>
                <a:gd name="T2" fmla="*/ 0 w 66"/>
                <a:gd name="T3" fmla="*/ 9 h 67"/>
                <a:gd name="T4" fmla="*/ 9 w 66"/>
                <a:gd name="T5" fmla="*/ 0 h 67"/>
                <a:gd name="T6" fmla="*/ 66 w 66"/>
                <a:gd name="T7" fmla="*/ 57 h 67"/>
                <a:gd name="T8" fmla="*/ 57 w 66"/>
                <a:gd name="T9" fmla="*/ 67 h 67"/>
              </a:gdLst>
              <a:ahLst/>
              <a:cxnLst>
                <a:cxn ang="0">
                  <a:pos x="T0" y="T1"/>
                </a:cxn>
                <a:cxn ang="0">
                  <a:pos x="T2" y="T3"/>
                </a:cxn>
                <a:cxn ang="0">
                  <a:pos x="T4" y="T5"/>
                </a:cxn>
                <a:cxn ang="0">
                  <a:pos x="T6" y="T7"/>
                </a:cxn>
                <a:cxn ang="0">
                  <a:pos x="T8" y="T9"/>
                </a:cxn>
              </a:cxnLst>
              <a:rect l="0" t="0" r="r" b="b"/>
              <a:pathLst>
                <a:path w="66" h="67">
                  <a:moveTo>
                    <a:pt x="57" y="67"/>
                  </a:moveTo>
                  <a:lnTo>
                    <a:pt x="0" y="9"/>
                  </a:lnTo>
                  <a:lnTo>
                    <a:pt x="9" y="0"/>
                  </a:lnTo>
                  <a:lnTo>
                    <a:pt x="66" y="57"/>
                  </a:lnTo>
                  <a:lnTo>
                    <a:pt x="5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3" name="Freeform 20"/>
            <p:cNvSpPr/>
            <p:nvPr/>
          </p:nvSpPr>
          <p:spPr bwMode="auto">
            <a:xfrm>
              <a:off x="4911726" y="804864"/>
              <a:ext cx="90488" cy="109538"/>
            </a:xfrm>
            <a:custGeom>
              <a:avLst/>
              <a:gdLst>
                <a:gd name="T0" fmla="*/ 46 w 57"/>
                <a:gd name="T1" fmla="*/ 69 h 69"/>
                <a:gd name="T2" fmla="*/ 0 w 57"/>
                <a:gd name="T3" fmla="*/ 7 h 69"/>
                <a:gd name="T4" fmla="*/ 10 w 57"/>
                <a:gd name="T5" fmla="*/ 0 h 69"/>
                <a:gd name="T6" fmla="*/ 57 w 57"/>
                <a:gd name="T7" fmla="*/ 62 h 69"/>
                <a:gd name="T8" fmla="*/ 46 w 57"/>
                <a:gd name="T9" fmla="*/ 69 h 69"/>
              </a:gdLst>
              <a:ahLst/>
              <a:cxnLst>
                <a:cxn ang="0">
                  <a:pos x="T0" y="T1"/>
                </a:cxn>
                <a:cxn ang="0">
                  <a:pos x="T2" y="T3"/>
                </a:cxn>
                <a:cxn ang="0">
                  <a:pos x="T4" y="T5"/>
                </a:cxn>
                <a:cxn ang="0">
                  <a:pos x="T6" y="T7"/>
                </a:cxn>
                <a:cxn ang="0">
                  <a:pos x="T8" y="T9"/>
                </a:cxn>
              </a:cxnLst>
              <a:rect l="0" t="0" r="r" b="b"/>
              <a:pathLst>
                <a:path w="57" h="69">
                  <a:moveTo>
                    <a:pt x="46" y="69"/>
                  </a:moveTo>
                  <a:lnTo>
                    <a:pt x="0" y="7"/>
                  </a:lnTo>
                  <a:lnTo>
                    <a:pt x="10" y="0"/>
                  </a:lnTo>
                  <a:lnTo>
                    <a:pt x="57" y="62"/>
                  </a:ln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4" name="Freeform 21"/>
            <p:cNvSpPr/>
            <p:nvPr/>
          </p:nvSpPr>
          <p:spPr bwMode="auto">
            <a:xfrm>
              <a:off x="4994276" y="752476"/>
              <a:ext cx="76200" cy="117475"/>
            </a:xfrm>
            <a:custGeom>
              <a:avLst/>
              <a:gdLst>
                <a:gd name="T0" fmla="*/ 37 w 48"/>
                <a:gd name="T1" fmla="*/ 74 h 74"/>
                <a:gd name="T2" fmla="*/ 0 w 48"/>
                <a:gd name="T3" fmla="*/ 6 h 74"/>
                <a:gd name="T4" fmla="*/ 11 w 48"/>
                <a:gd name="T5" fmla="*/ 0 h 74"/>
                <a:gd name="T6" fmla="*/ 48 w 48"/>
                <a:gd name="T7" fmla="*/ 67 h 74"/>
                <a:gd name="T8" fmla="*/ 37 w 48"/>
                <a:gd name="T9" fmla="*/ 74 h 74"/>
              </a:gdLst>
              <a:ahLst/>
              <a:cxnLst>
                <a:cxn ang="0">
                  <a:pos x="T0" y="T1"/>
                </a:cxn>
                <a:cxn ang="0">
                  <a:pos x="T2" y="T3"/>
                </a:cxn>
                <a:cxn ang="0">
                  <a:pos x="T4" y="T5"/>
                </a:cxn>
                <a:cxn ang="0">
                  <a:pos x="T6" y="T7"/>
                </a:cxn>
                <a:cxn ang="0">
                  <a:pos x="T8" y="T9"/>
                </a:cxn>
              </a:cxnLst>
              <a:rect l="0" t="0" r="r" b="b"/>
              <a:pathLst>
                <a:path w="48" h="74">
                  <a:moveTo>
                    <a:pt x="37" y="74"/>
                  </a:moveTo>
                  <a:lnTo>
                    <a:pt x="0" y="6"/>
                  </a:lnTo>
                  <a:lnTo>
                    <a:pt x="11" y="0"/>
                  </a:lnTo>
                  <a:lnTo>
                    <a:pt x="48" y="67"/>
                  </a:lnTo>
                  <a:lnTo>
                    <a:pt x="37"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5" name="Freeform 22"/>
            <p:cNvSpPr/>
            <p:nvPr/>
          </p:nvSpPr>
          <p:spPr bwMode="auto">
            <a:xfrm>
              <a:off x="5081589" y="709614"/>
              <a:ext cx="58738" cy="120650"/>
            </a:xfrm>
            <a:custGeom>
              <a:avLst/>
              <a:gdLst>
                <a:gd name="T0" fmla="*/ 25 w 37"/>
                <a:gd name="T1" fmla="*/ 76 h 76"/>
                <a:gd name="T2" fmla="*/ 0 w 37"/>
                <a:gd name="T3" fmla="*/ 4 h 76"/>
                <a:gd name="T4" fmla="*/ 13 w 37"/>
                <a:gd name="T5" fmla="*/ 0 h 76"/>
                <a:gd name="T6" fmla="*/ 37 w 37"/>
                <a:gd name="T7" fmla="*/ 72 h 76"/>
                <a:gd name="T8" fmla="*/ 25 w 37"/>
                <a:gd name="T9" fmla="*/ 76 h 76"/>
              </a:gdLst>
              <a:ahLst/>
              <a:cxnLst>
                <a:cxn ang="0">
                  <a:pos x="T0" y="T1"/>
                </a:cxn>
                <a:cxn ang="0">
                  <a:pos x="T2" y="T3"/>
                </a:cxn>
                <a:cxn ang="0">
                  <a:pos x="T4" y="T5"/>
                </a:cxn>
                <a:cxn ang="0">
                  <a:pos x="T6" y="T7"/>
                </a:cxn>
                <a:cxn ang="0">
                  <a:pos x="T8" y="T9"/>
                </a:cxn>
              </a:cxnLst>
              <a:rect l="0" t="0" r="r" b="b"/>
              <a:pathLst>
                <a:path w="37" h="76">
                  <a:moveTo>
                    <a:pt x="25" y="76"/>
                  </a:moveTo>
                  <a:lnTo>
                    <a:pt x="0" y="4"/>
                  </a:lnTo>
                  <a:lnTo>
                    <a:pt x="13" y="0"/>
                  </a:lnTo>
                  <a:lnTo>
                    <a:pt x="37" y="72"/>
                  </a:lnTo>
                  <a:lnTo>
                    <a:pt x="25"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6" name="Freeform 23"/>
            <p:cNvSpPr/>
            <p:nvPr/>
          </p:nvSpPr>
          <p:spPr bwMode="auto">
            <a:xfrm>
              <a:off x="5180014" y="693739"/>
              <a:ext cx="39688" cy="119063"/>
            </a:xfrm>
            <a:custGeom>
              <a:avLst/>
              <a:gdLst>
                <a:gd name="T0" fmla="*/ 12 w 25"/>
                <a:gd name="T1" fmla="*/ 75 h 75"/>
                <a:gd name="T2" fmla="*/ 0 w 25"/>
                <a:gd name="T3" fmla="*/ 2 h 75"/>
                <a:gd name="T4" fmla="*/ 12 w 25"/>
                <a:gd name="T5" fmla="*/ 0 h 75"/>
                <a:gd name="T6" fmla="*/ 25 w 25"/>
                <a:gd name="T7" fmla="*/ 72 h 75"/>
                <a:gd name="T8" fmla="*/ 12 w 25"/>
                <a:gd name="T9" fmla="*/ 75 h 75"/>
              </a:gdLst>
              <a:ahLst/>
              <a:cxnLst>
                <a:cxn ang="0">
                  <a:pos x="T0" y="T1"/>
                </a:cxn>
                <a:cxn ang="0">
                  <a:pos x="T2" y="T3"/>
                </a:cxn>
                <a:cxn ang="0">
                  <a:pos x="T4" y="T5"/>
                </a:cxn>
                <a:cxn ang="0">
                  <a:pos x="T6" y="T7"/>
                </a:cxn>
                <a:cxn ang="0">
                  <a:pos x="T8" y="T9"/>
                </a:cxn>
              </a:cxnLst>
              <a:rect l="0" t="0" r="r" b="b"/>
              <a:pathLst>
                <a:path w="25" h="75">
                  <a:moveTo>
                    <a:pt x="12" y="75"/>
                  </a:moveTo>
                  <a:lnTo>
                    <a:pt x="0" y="2"/>
                  </a:lnTo>
                  <a:lnTo>
                    <a:pt x="12" y="0"/>
                  </a:lnTo>
                  <a:lnTo>
                    <a:pt x="25" y="72"/>
                  </a:lnTo>
                  <a:lnTo>
                    <a:pt x="1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7" name="Freeform 24"/>
            <p:cNvSpPr/>
            <p:nvPr/>
          </p:nvSpPr>
          <p:spPr bwMode="auto">
            <a:xfrm>
              <a:off x="5281614" y="687389"/>
              <a:ext cx="25400" cy="115888"/>
            </a:xfrm>
            <a:custGeom>
              <a:avLst/>
              <a:gdLst>
                <a:gd name="T0" fmla="*/ 12 w 16"/>
                <a:gd name="T1" fmla="*/ 73 h 73"/>
                <a:gd name="T2" fmla="*/ 0 w 16"/>
                <a:gd name="T3" fmla="*/ 73 h 73"/>
                <a:gd name="T4" fmla="*/ 4 w 16"/>
                <a:gd name="T5" fmla="*/ 0 h 73"/>
                <a:gd name="T6" fmla="*/ 16 w 16"/>
                <a:gd name="T7" fmla="*/ 0 h 73"/>
                <a:gd name="T8" fmla="*/ 12 w 16"/>
                <a:gd name="T9" fmla="*/ 73 h 73"/>
              </a:gdLst>
              <a:ahLst/>
              <a:cxnLst>
                <a:cxn ang="0">
                  <a:pos x="T0" y="T1"/>
                </a:cxn>
                <a:cxn ang="0">
                  <a:pos x="T2" y="T3"/>
                </a:cxn>
                <a:cxn ang="0">
                  <a:pos x="T4" y="T5"/>
                </a:cxn>
                <a:cxn ang="0">
                  <a:pos x="T6" y="T7"/>
                </a:cxn>
                <a:cxn ang="0">
                  <a:pos x="T8" y="T9"/>
                </a:cxn>
              </a:cxnLst>
              <a:rect l="0" t="0" r="r" b="b"/>
              <a:pathLst>
                <a:path w="16" h="73">
                  <a:moveTo>
                    <a:pt x="12" y="73"/>
                  </a:moveTo>
                  <a:lnTo>
                    <a:pt x="0" y="73"/>
                  </a:lnTo>
                  <a:lnTo>
                    <a:pt x="4" y="0"/>
                  </a:lnTo>
                  <a:lnTo>
                    <a:pt x="16" y="0"/>
                  </a:lnTo>
                  <a:lnTo>
                    <a:pt x="1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8" name="Freeform 25"/>
            <p:cNvSpPr/>
            <p:nvPr/>
          </p:nvSpPr>
          <p:spPr bwMode="auto">
            <a:xfrm>
              <a:off x="5356226" y="709614"/>
              <a:ext cx="53975" cy="112713"/>
            </a:xfrm>
            <a:custGeom>
              <a:avLst/>
              <a:gdLst>
                <a:gd name="T0" fmla="*/ 14 w 34"/>
                <a:gd name="T1" fmla="*/ 71 h 71"/>
                <a:gd name="T2" fmla="*/ 0 w 34"/>
                <a:gd name="T3" fmla="*/ 67 h 71"/>
                <a:gd name="T4" fmla="*/ 21 w 34"/>
                <a:gd name="T5" fmla="*/ 0 h 71"/>
                <a:gd name="T6" fmla="*/ 34 w 34"/>
                <a:gd name="T7" fmla="*/ 3 h 71"/>
                <a:gd name="T8" fmla="*/ 14 w 34"/>
                <a:gd name="T9" fmla="*/ 71 h 71"/>
              </a:gdLst>
              <a:ahLst/>
              <a:cxnLst>
                <a:cxn ang="0">
                  <a:pos x="T0" y="T1"/>
                </a:cxn>
                <a:cxn ang="0">
                  <a:pos x="T2" y="T3"/>
                </a:cxn>
                <a:cxn ang="0">
                  <a:pos x="T4" y="T5"/>
                </a:cxn>
                <a:cxn ang="0">
                  <a:pos x="T6" y="T7"/>
                </a:cxn>
                <a:cxn ang="0">
                  <a:pos x="T8" y="T9"/>
                </a:cxn>
              </a:cxnLst>
              <a:rect l="0" t="0" r="r" b="b"/>
              <a:pathLst>
                <a:path w="34" h="71">
                  <a:moveTo>
                    <a:pt x="14" y="71"/>
                  </a:moveTo>
                  <a:lnTo>
                    <a:pt x="0" y="67"/>
                  </a:lnTo>
                  <a:lnTo>
                    <a:pt x="21" y="0"/>
                  </a:lnTo>
                  <a:lnTo>
                    <a:pt x="34" y="3"/>
                  </a:lnTo>
                  <a:lnTo>
                    <a:pt x="14"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59" name="Freeform 26"/>
            <p:cNvSpPr/>
            <p:nvPr/>
          </p:nvSpPr>
          <p:spPr bwMode="auto">
            <a:xfrm>
              <a:off x="5434014" y="739776"/>
              <a:ext cx="63500" cy="104775"/>
            </a:xfrm>
            <a:custGeom>
              <a:avLst/>
              <a:gdLst>
                <a:gd name="T0" fmla="*/ 13 w 40"/>
                <a:gd name="T1" fmla="*/ 66 h 66"/>
                <a:gd name="T2" fmla="*/ 0 w 40"/>
                <a:gd name="T3" fmla="*/ 61 h 66"/>
                <a:gd name="T4" fmla="*/ 27 w 40"/>
                <a:gd name="T5" fmla="*/ 0 h 66"/>
                <a:gd name="T6" fmla="*/ 40 w 40"/>
                <a:gd name="T7" fmla="*/ 6 h 66"/>
                <a:gd name="T8" fmla="*/ 13 w 40"/>
                <a:gd name="T9" fmla="*/ 66 h 66"/>
              </a:gdLst>
              <a:ahLst/>
              <a:cxnLst>
                <a:cxn ang="0">
                  <a:pos x="T0" y="T1"/>
                </a:cxn>
                <a:cxn ang="0">
                  <a:pos x="T2" y="T3"/>
                </a:cxn>
                <a:cxn ang="0">
                  <a:pos x="T4" y="T5"/>
                </a:cxn>
                <a:cxn ang="0">
                  <a:pos x="T6" y="T7"/>
                </a:cxn>
                <a:cxn ang="0">
                  <a:pos x="T8" y="T9"/>
                </a:cxn>
              </a:cxnLst>
              <a:rect l="0" t="0" r="r" b="b"/>
              <a:pathLst>
                <a:path w="40" h="66">
                  <a:moveTo>
                    <a:pt x="13" y="66"/>
                  </a:moveTo>
                  <a:lnTo>
                    <a:pt x="0" y="61"/>
                  </a:lnTo>
                  <a:lnTo>
                    <a:pt x="27" y="0"/>
                  </a:lnTo>
                  <a:lnTo>
                    <a:pt x="40" y="6"/>
                  </a:lnTo>
                  <a:lnTo>
                    <a:pt x="1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0" name="Freeform 27"/>
            <p:cNvSpPr/>
            <p:nvPr/>
          </p:nvSpPr>
          <p:spPr bwMode="auto">
            <a:xfrm>
              <a:off x="5499101" y="779464"/>
              <a:ext cx="76200" cy="95250"/>
            </a:xfrm>
            <a:custGeom>
              <a:avLst/>
              <a:gdLst>
                <a:gd name="T0" fmla="*/ 11 w 48"/>
                <a:gd name="T1" fmla="*/ 60 h 60"/>
                <a:gd name="T2" fmla="*/ 0 w 48"/>
                <a:gd name="T3" fmla="*/ 53 h 60"/>
                <a:gd name="T4" fmla="*/ 38 w 48"/>
                <a:gd name="T5" fmla="*/ 0 h 60"/>
                <a:gd name="T6" fmla="*/ 48 w 48"/>
                <a:gd name="T7" fmla="*/ 9 h 60"/>
                <a:gd name="T8" fmla="*/ 11 w 48"/>
                <a:gd name="T9" fmla="*/ 60 h 60"/>
              </a:gdLst>
              <a:ahLst/>
              <a:cxnLst>
                <a:cxn ang="0">
                  <a:pos x="T0" y="T1"/>
                </a:cxn>
                <a:cxn ang="0">
                  <a:pos x="T2" y="T3"/>
                </a:cxn>
                <a:cxn ang="0">
                  <a:pos x="T4" y="T5"/>
                </a:cxn>
                <a:cxn ang="0">
                  <a:pos x="T6" y="T7"/>
                </a:cxn>
                <a:cxn ang="0">
                  <a:pos x="T8" y="T9"/>
                </a:cxn>
              </a:cxnLst>
              <a:rect l="0" t="0" r="r" b="b"/>
              <a:pathLst>
                <a:path w="48" h="60">
                  <a:moveTo>
                    <a:pt x="11" y="60"/>
                  </a:moveTo>
                  <a:lnTo>
                    <a:pt x="0" y="53"/>
                  </a:lnTo>
                  <a:lnTo>
                    <a:pt x="38" y="0"/>
                  </a:lnTo>
                  <a:lnTo>
                    <a:pt x="48" y="9"/>
                  </a:lnTo>
                  <a:lnTo>
                    <a:pt x="11"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1" name="Freeform 28"/>
            <p:cNvSpPr/>
            <p:nvPr/>
          </p:nvSpPr>
          <p:spPr bwMode="auto">
            <a:xfrm>
              <a:off x="5559426" y="830264"/>
              <a:ext cx="76200" cy="87313"/>
            </a:xfrm>
            <a:custGeom>
              <a:avLst/>
              <a:gdLst>
                <a:gd name="T0" fmla="*/ 10 w 48"/>
                <a:gd name="T1" fmla="*/ 55 h 55"/>
                <a:gd name="T2" fmla="*/ 0 w 48"/>
                <a:gd name="T3" fmla="*/ 48 h 55"/>
                <a:gd name="T4" fmla="*/ 38 w 48"/>
                <a:gd name="T5" fmla="*/ 0 h 55"/>
                <a:gd name="T6" fmla="*/ 48 w 48"/>
                <a:gd name="T7" fmla="*/ 9 h 55"/>
                <a:gd name="T8" fmla="*/ 10 w 48"/>
                <a:gd name="T9" fmla="*/ 55 h 55"/>
              </a:gdLst>
              <a:ahLst/>
              <a:cxnLst>
                <a:cxn ang="0">
                  <a:pos x="T0" y="T1"/>
                </a:cxn>
                <a:cxn ang="0">
                  <a:pos x="T2" y="T3"/>
                </a:cxn>
                <a:cxn ang="0">
                  <a:pos x="T4" y="T5"/>
                </a:cxn>
                <a:cxn ang="0">
                  <a:pos x="T6" y="T7"/>
                </a:cxn>
                <a:cxn ang="0">
                  <a:pos x="T8" y="T9"/>
                </a:cxn>
              </a:cxnLst>
              <a:rect l="0" t="0" r="r" b="b"/>
              <a:pathLst>
                <a:path w="48" h="55">
                  <a:moveTo>
                    <a:pt x="10" y="55"/>
                  </a:moveTo>
                  <a:lnTo>
                    <a:pt x="0" y="48"/>
                  </a:lnTo>
                  <a:lnTo>
                    <a:pt x="38" y="0"/>
                  </a:lnTo>
                  <a:lnTo>
                    <a:pt x="48" y="9"/>
                  </a:lnTo>
                  <a:lnTo>
                    <a:pt x="1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2" name="Freeform 29"/>
            <p:cNvSpPr/>
            <p:nvPr/>
          </p:nvSpPr>
          <p:spPr bwMode="auto">
            <a:xfrm>
              <a:off x="5614989" y="879476"/>
              <a:ext cx="79375" cy="82550"/>
            </a:xfrm>
            <a:custGeom>
              <a:avLst/>
              <a:gdLst>
                <a:gd name="T0" fmla="*/ 8 w 50"/>
                <a:gd name="T1" fmla="*/ 52 h 52"/>
                <a:gd name="T2" fmla="*/ 0 w 50"/>
                <a:gd name="T3" fmla="*/ 43 h 52"/>
                <a:gd name="T4" fmla="*/ 42 w 50"/>
                <a:gd name="T5" fmla="*/ 0 h 52"/>
                <a:gd name="T6" fmla="*/ 50 w 50"/>
                <a:gd name="T7" fmla="*/ 10 h 52"/>
                <a:gd name="T8" fmla="*/ 8 w 50"/>
                <a:gd name="T9" fmla="*/ 52 h 52"/>
              </a:gdLst>
              <a:ahLst/>
              <a:cxnLst>
                <a:cxn ang="0">
                  <a:pos x="T0" y="T1"/>
                </a:cxn>
                <a:cxn ang="0">
                  <a:pos x="T2" y="T3"/>
                </a:cxn>
                <a:cxn ang="0">
                  <a:pos x="T4" y="T5"/>
                </a:cxn>
                <a:cxn ang="0">
                  <a:pos x="T6" y="T7"/>
                </a:cxn>
                <a:cxn ang="0">
                  <a:pos x="T8" y="T9"/>
                </a:cxn>
              </a:cxnLst>
              <a:rect l="0" t="0" r="r" b="b"/>
              <a:pathLst>
                <a:path w="50" h="52">
                  <a:moveTo>
                    <a:pt x="8" y="52"/>
                  </a:moveTo>
                  <a:lnTo>
                    <a:pt x="0" y="43"/>
                  </a:lnTo>
                  <a:lnTo>
                    <a:pt x="42" y="0"/>
                  </a:lnTo>
                  <a:lnTo>
                    <a:pt x="50" y="10"/>
                  </a:lnTo>
                  <a:lnTo>
                    <a:pt x="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30"/>
            <p:cNvSpPr/>
            <p:nvPr/>
          </p:nvSpPr>
          <p:spPr bwMode="auto">
            <a:xfrm>
              <a:off x="5659439" y="933451"/>
              <a:ext cx="84138" cy="71438"/>
            </a:xfrm>
            <a:custGeom>
              <a:avLst/>
              <a:gdLst>
                <a:gd name="T0" fmla="*/ 7 w 53"/>
                <a:gd name="T1" fmla="*/ 45 h 45"/>
                <a:gd name="T2" fmla="*/ 0 w 53"/>
                <a:gd name="T3" fmla="*/ 35 h 45"/>
                <a:gd name="T4" fmla="*/ 46 w 53"/>
                <a:gd name="T5" fmla="*/ 0 h 45"/>
                <a:gd name="T6" fmla="*/ 53 w 53"/>
                <a:gd name="T7" fmla="*/ 11 h 45"/>
                <a:gd name="T8" fmla="*/ 7 w 53"/>
                <a:gd name="T9" fmla="*/ 45 h 45"/>
              </a:gdLst>
              <a:ahLst/>
              <a:cxnLst>
                <a:cxn ang="0">
                  <a:pos x="T0" y="T1"/>
                </a:cxn>
                <a:cxn ang="0">
                  <a:pos x="T2" y="T3"/>
                </a:cxn>
                <a:cxn ang="0">
                  <a:pos x="T4" y="T5"/>
                </a:cxn>
                <a:cxn ang="0">
                  <a:pos x="T6" y="T7"/>
                </a:cxn>
                <a:cxn ang="0">
                  <a:pos x="T8" y="T9"/>
                </a:cxn>
              </a:cxnLst>
              <a:rect l="0" t="0" r="r" b="b"/>
              <a:pathLst>
                <a:path w="53" h="45">
                  <a:moveTo>
                    <a:pt x="7" y="45"/>
                  </a:moveTo>
                  <a:lnTo>
                    <a:pt x="0" y="35"/>
                  </a:lnTo>
                  <a:lnTo>
                    <a:pt x="46" y="0"/>
                  </a:lnTo>
                  <a:lnTo>
                    <a:pt x="53" y="11"/>
                  </a:lnTo>
                  <a:lnTo>
                    <a:pt x="7"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6" name="Group 104"/>
          <p:cNvGrpSpPr/>
          <p:nvPr/>
        </p:nvGrpSpPr>
        <p:grpSpPr bwMode="auto">
          <a:xfrm>
            <a:off x="6730622" y="2700764"/>
            <a:ext cx="661522" cy="834125"/>
            <a:chOff x="8102601" y="593726"/>
            <a:chExt cx="661988" cy="833438"/>
          </a:xfrm>
          <a:solidFill>
            <a:schemeClr val="accent3"/>
          </a:solidFill>
          <a:effectLst/>
        </p:grpSpPr>
        <p:sp>
          <p:nvSpPr>
            <p:cNvPr id="67" name="Oval 83"/>
            <p:cNvSpPr>
              <a:spLocks noChangeArrowheads="1"/>
            </p:cNvSpPr>
            <p:nvPr/>
          </p:nvSpPr>
          <p:spPr bwMode="auto">
            <a:xfrm>
              <a:off x="8345489" y="744539"/>
              <a:ext cx="1762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8" name="Freeform 84"/>
            <p:cNvSpPr/>
            <p:nvPr/>
          </p:nvSpPr>
          <p:spPr bwMode="auto">
            <a:xfrm>
              <a:off x="8102601" y="973139"/>
              <a:ext cx="201613" cy="439738"/>
            </a:xfrm>
            <a:custGeom>
              <a:avLst/>
              <a:gdLst>
                <a:gd name="T0" fmla="*/ 4 w 103"/>
                <a:gd name="T1" fmla="*/ 220 h 225"/>
                <a:gd name="T2" fmla="*/ 103 w 103"/>
                <a:gd name="T3" fmla="*/ 105 h 225"/>
                <a:gd name="T4" fmla="*/ 101 w 103"/>
                <a:gd name="T5" fmla="*/ 44 h 225"/>
                <a:gd name="T6" fmla="*/ 96 w 103"/>
                <a:gd name="T7" fmla="*/ 0 h 225"/>
                <a:gd name="T8" fmla="*/ 0 w 103"/>
                <a:gd name="T9" fmla="*/ 219 h 225"/>
                <a:gd name="T10" fmla="*/ 4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4" y="220"/>
                  </a:moveTo>
                  <a:cubicBezTo>
                    <a:pt x="18" y="196"/>
                    <a:pt x="62" y="122"/>
                    <a:pt x="103" y="105"/>
                  </a:cubicBezTo>
                  <a:cubicBezTo>
                    <a:pt x="95" y="83"/>
                    <a:pt x="94" y="60"/>
                    <a:pt x="101" y="44"/>
                  </a:cubicBezTo>
                  <a:cubicBezTo>
                    <a:pt x="99" y="30"/>
                    <a:pt x="97" y="15"/>
                    <a:pt x="96" y="0"/>
                  </a:cubicBezTo>
                  <a:cubicBezTo>
                    <a:pt x="68" y="22"/>
                    <a:pt x="5" y="86"/>
                    <a:pt x="0" y="219"/>
                  </a:cubicBezTo>
                  <a:cubicBezTo>
                    <a:pt x="0" y="224"/>
                    <a:pt x="1" y="225"/>
                    <a:pt x="4"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85"/>
            <p:cNvSpPr/>
            <p:nvPr/>
          </p:nvSpPr>
          <p:spPr bwMode="auto">
            <a:xfrm>
              <a:off x="8562976" y="966789"/>
              <a:ext cx="201613" cy="441325"/>
            </a:xfrm>
            <a:custGeom>
              <a:avLst/>
              <a:gdLst>
                <a:gd name="T0" fmla="*/ 99 w 103"/>
                <a:gd name="T1" fmla="*/ 220 h 225"/>
                <a:gd name="T2" fmla="*/ 103 w 103"/>
                <a:gd name="T3" fmla="*/ 219 h 225"/>
                <a:gd name="T4" fmla="*/ 6 w 103"/>
                <a:gd name="T5" fmla="*/ 0 h 225"/>
                <a:gd name="T6" fmla="*/ 1 w 103"/>
                <a:gd name="T7" fmla="*/ 47 h 225"/>
                <a:gd name="T8" fmla="*/ 0 w 103"/>
                <a:gd name="T9" fmla="*/ 105 h 225"/>
                <a:gd name="T10" fmla="*/ 99 w 103"/>
                <a:gd name="T11" fmla="*/ 220 h 225"/>
              </a:gdLst>
              <a:ahLst/>
              <a:cxnLst>
                <a:cxn ang="0">
                  <a:pos x="T0" y="T1"/>
                </a:cxn>
                <a:cxn ang="0">
                  <a:pos x="T2" y="T3"/>
                </a:cxn>
                <a:cxn ang="0">
                  <a:pos x="T4" y="T5"/>
                </a:cxn>
                <a:cxn ang="0">
                  <a:pos x="T6" y="T7"/>
                </a:cxn>
                <a:cxn ang="0">
                  <a:pos x="T8" y="T9"/>
                </a:cxn>
                <a:cxn ang="0">
                  <a:pos x="T10" y="T11"/>
                </a:cxn>
              </a:cxnLst>
              <a:rect l="0" t="0" r="r" b="b"/>
              <a:pathLst>
                <a:path w="103" h="225">
                  <a:moveTo>
                    <a:pt x="99" y="220"/>
                  </a:moveTo>
                  <a:cubicBezTo>
                    <a:pt x="101" y="225"/>
                    <a:pt x="103" y="224"/>
                    <a:pt x="103" y="219"/>
                  </a:cubicBezTo>
                  <a:cubicBezTo>
                    <a:pt x="98" y="86"/>
                    <a:pt x="34" y="22"/>
                    <a:pt x="6" y="0"/>
                  </a:cubicBezTo>
                  <a:cubicBezTo>
                    <a:pt x="5" y="16"/>
                    <a:pt x="4" y="32"/>
                    <a:pt x="1" y="47"/>
                  </a:cubicBezTo>
                  <a:cubicBezTo>
                    <a:pt x="8" y="63"/>
                    <a:pt x="8" y="84"/>
                    <a:pt x="0" y="105"/>
                  </a:cubicBezTo>
                  <a:cubicBezTo>
                    <a:pt x="41" y="123"/>
                    <a:pt x="85" y="196"/>
                    <a:pt x="9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86"/>
            <p:cNvSpPr/>
            <p:nvPr/>
          </p:nvSpPr>
          <p:spPr bwMode="auto">
            <a:xfrm>
              <a:off x="8369301" y="593726"/>
              <a:ext cx="127000" cy="61913"/>
            </a:xfrm>
            <a:custGeom>
              <a:avLst/>
              <a:gdLst>
                <a:gd name="T0" fmla="*/ 65 w 65"/>
                <a:gd name="T1" fmla="*/ 23 h 32"/>
                <a:gd name="T2" fmla="*/ 58 w 65"/>
                <a:gd name="T3" fmla="*/ 13 h 32"/>
                <a:gd name="T4" fmla="*/ 33 w 65"/>
                <a:gd name="T5" fmla="*/ 0 h 32"/>
                <a:gd name="T6" fmla="*/ 8 w 65"/>
                <a:gd name="T7" fmla="*/ 13 h 32"/>
                <a:gd name="T8" fmla="*/ 0 w 65"/>
                <a:gd name="T9" fmla="*/ 23 h 32"/>
                <a:gd name="T10" fmla="*/ 33 w 65"/>
                <a:gd name="T11" fmla="*/ 32 h 32"/>
                <a:gd name="T12" fmla="*/ 65 w 65"/>
                <a:gd name="T13" fmla="*/ 23 h 32"/>
              </a:gdLst>
              <a:ahLst/>
              <a:cxnLst>
                <a:cxn ang="0">
                  <a:pos x="T0" y="T1"/>
                </a:cxn>
                <a:cxn ang="0">
                  <a:pos x="T2" y="T3"/>
                </a:cxn>
                <a:cxn ang="0">
                  <a:pos x="T4" y="T5"/>
                </a:cxn>
                <a:cxn ang="0">
                  <a:pos x="T6" y="T7"/>
                </a:cxn>
                <a:cxn ang="0">
                  <a:pos x="T8" y="T9"/>
                </a:cxn>
                <a:cxn ang="0">
                  <a:pos x="T10" y="T11"/>
                </a:cxn>
                <a:cxn ang="0">
                  <a:pos x="T12" y="T13"/>
                </a:cxn>
              </a:cxnLst>
              <a:rect l="0" t="0" r="r" b="b"/>
              <a:pathLst>
                <a:path w="65" h="32">
                  <a:moveTo>
                    <a:pt x="65" y="23"/>
                  </a:moveTo>
                  <a:cubicBezTo>
                    <a:pt x="63" y="20"/>
                    <a:pt x="61" y="16"/>
                    <a:pt x="58" y="13"/>
                  </a:cubicBezTo>
                  <a:cubicBezTo>
                    <a:pt x="50" y="4"/>
                    <a:pt x="42" y="0"/>
                    <a:pt x="33" y="0"/>
                  </a:cubicBezTo>
                  <a:cubicBezTo>
                    <a:pt x="24" y="0"/>
                    <a:pt x="15" y="4"/>
                    <a:pt x="8" y="13"/>
                  </a:cubicBezTo>
                  <a:cubicBezTo>
                    <a:pt x="5" y="16"/>
                    <a:pt x="2" y="20"/>
                    <a:pt x="0" y="23"/>
                  </a:cubicBezTo>
                  <a:cubicBezTo>
                    <a:pt x="7" y="28"/>
                    <a:pt x="19" y="32"/>
                    <a:pt x="33" y="32"/>
                  </a:cubicBezTo>
                  <a:cubicBezTo>
                    <a:pt x="47" y="32"/>
                    <a:pt x="58" y="28"/>
                    <a:pt x="6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87"/>
            <p:cNvSpPr>
              <a:spLocks noEditPoints="1"/>
            </p:cNvSpPr>
            <p:nvPr/>
          </p:nvSpPr>
          <p:spPr bwMode="auto">
            <a:xfrm>
              <a:off x="8369301" y="769939"/>
              <a:ext cx="127000" cy="188913"/>
            </a:xfrm>
            <a:custGeom>
              <a:avLst/>
              <a:gdLst>
                <a:gd name="T0" fmla="*/ 33 w 65"/>
                <a:gd name="T1" fmla="*/ 97 h 97"/>
                <a:gd name="T2" fmla="*/ 65 w 65"/>
                <a:gd name="T3" fmla="*/ 48 h 97"/>
                <a:gd name="T4" fmla="*/ 33 w 65"/>
                <a:gd name="T5" fmla="*/ 0 h 97"/>
                <a:gd name="T6" fmla="*/ 0 w 65"/>
                <a:gd name="T7" fmla="*/ 48 h 97"/>
                <a:gd name="T8" fmla="*/ 33 w 65"/>
                <a:gd name="T9" fmla="*/ 97 h 97"/>
                <a:gd name="T10" fmla="*/ 33 w 65"/>
                <a:gd name="T11" fmla="*/ 16 h 97"/>
                <a:gd name="T12" fmla="*/ 56 w 65"/>
                <a:gd name="T13" fmla="*/ 48 h 97"/>
                <a:gd name="T14" fmla="*/ 33 w 65"/>
                <a:gd name="T15" fmla="*/ 81 h 97"/>
                <a:gd name="T16" fmla="*/ 10 w 65"/>
                <a:gd name="T17" fmla="*/ 48 h 97"/>
                <a:gd name="T18" fmla="*/ 33 w 65"/>
                <a:gd name="T19" fmla="*/ 1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97">
                  <a:moveTo>
                    <a:pt x="33" y="97"/>
                  </a:moveTo>
                  <a:cubicBezTo>
                    <a:pt x="51" y="97"/>
                    <a:pt x="65" y="75"/>
                    <a:pt x="65" y="48"/>
                  </a:cubicBezTo>
                  <a:cubicBezTo>
                    <a:pt x="65" y="22"/>
                    <a:pt x="51" y="0"/>
                    <a:pt x="33" y="0"/>
                  </a:cubicBezTo>
                  <a:cubicBezTo>
                    <a:pt x="15" y="0"/>
                    <a:pt x="0" y="22"/>
                    <a:pt x="0" y="48"/>
                  </a:cubicBezTo>
                  <a:cubicBezTo>
                    <a:pt x="0" y="75"/>
                    <a:pt x="15" y="97"/>
                    <a:pt x="33" y="97"/>
                  </a:cubicBezTo>
                  <a:close/>
                  <a:moveTo>
                    <a:pt x="33" y="16"/>
                  </a:moveTo>
                  <a:cubicBezTo>
                    <a:pt x="45" y="16"/>
                    <a:pt x="56" y="30"/>
                    <a:pt x="56" y="48"/>
                  </a:cubicBezTo>
                  <a:cubicBezTo>
                    <a:pt x="56" y="66"/>
                    <a:pt x="45" y="81"/>
                    <a:pt x="33" y="81"/>
                  </a:cubicBezTo>
                  <a:cubicBezTo>
                    <a:pt x="20" y="81"/>
                    <a:pt x="10" y="66"/>
                    <a:pt x="10" y="48"/>
                  </a:cubicBezTo>
                  <a:cubicBezTo>
                    <a:pt x="10" y="30"/>
                    <a:pt x="20" y="16"/>
                    <a:pt x="3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2" name="Freeform 88"/>
            <p:cNvSpPr>
              <a:spLocks noEditPoints="1"/>
            </p:cNvSpPr>
            <p:nvPr/>
          </p:nvSpPr>
          <p:spPr bwMode="auto">
            <a:xfrm>
              <a:off x="8304214" y="663576"/>
              <a:ext cx="255588" cy="596900"/>
            </a:xfrm>
            <a:custGeom>
              <a:avLst/>
              <a:gdLst>
                <a:gd name="T0" fmla="*/ 7 w 131"/>
                <a:gd name="T1" fmla="*/ 201 h 305"/>
                <a:gd name="T2" fmla="*/ 8 w 131"/>
                <a:gd name="T3" fmla="*/ 204 h 305"/>
                <a:gd name="T4" fmla="*/ 8 w 131"/>
                <a:gd name="T5" fmla="*/ 204 h 305"/>
                <a:gd name="T6" fmla="*/ 9 w 131"/>
                <a:gd name="T7" fmla="*/ 260 h 305"/>
                <a:gd name="T8" fmla="*/ 53 w 131"/>
                <a:gd name="T9" fmla="*/ 305 h 305"/>
                <a:gd name="T10" fmla="*/ 46 w 131"/>
                <a:gd name="T11" fmla="*/ 204 h 305"/>
                <a:gd name="T12" fmla="*/ 48 w 131"/>
                <a:gd name="T13" fmla="*/ 197 h 305"/>
                <a:gd name="T14" fmla="*/ 55 w 131"/>
                <a:gd name="T15" fmla="*/ 194 h 305"/>
                <a:gd name="T16" fmla="*/ 85 w 131"/>
                <a:gd name="T17" fmla="*/ 194 h 305"/>
                <a:gd name="T18" fmla="*/ 91 w 131"/>
                <a:gd name="T19" fmla="*/ 197 h 305"/>
                <a:gd name="T20" fmla="*/ 94 w 131"/>
                <a:gd name="T21" fmla="*/ 204 h 305"/>
                <a:gd name="T22" fmla="*/ 86 w 131"/>
                <a:gd name="T23" fmla="*/ 302 h 305"/>
                <a:gd name="T24" fmla="*/ 123 w 131"/>
                <a:gd name="T25" fmla="*/ 258 h 305"/>
                <a:gd name="T26" fmla="*/ 124 w 131"/>
                <a:gd name="T27" fmla="*/ 204 h 305"/>
                <a:gd name="T28" fmla="*/ 124 w 131"/>
                <a:gd name="T29" fmla="*/ 204 h 305"/>
                <a:gd name="T30" fmla="*/ 124 w 131"/>
                <a:gd name="T31" fmla="*/ 199 h 305"/>
                <a:gd name="T32" fmla="*/ 129 w 131"/>
                <a:gd name="T33" fmla="*/ 149 h 305"/>
                <a:gd name="T34" fmla="*/ 130 w 131"/>
                <a:gd name="T35" fmla="*/ 132 h 305"/>
                <a:gd name="T36" fmla="*/ 106 w 131"/>
                <a:gd name="T37" fmla="*/ 0 h 305"/>
                <a:gd name="T38" fmla="*/ 66 w 131"/>
                <a:gd name="T39" fmla="*/ 11 h 305"/>
                <a:gd name="T40" fmla="*/ 26 w 131"/>
                <a:gd name="T41" fmla="*/ 0 h 305"/>
                <a:gd name="T42" fmla="*/ 2 w 131"/>
                <a:gd name="T43" fmla="*/ 132 h 305"/>
                <a:gd name="T44" fmla="*/ 2 w 131"/>
                <a:gd name="T45" fmla="*/ 152 h 305"/>
                <a:gd name="T46" fmla="*/ 7 w 131"/>
                <a:gd name="T47" fmla="*/ 201 h 305"/>
                <a:gd name="T48" fmla="*/ 66 w 131"/>
                <a:gd name="T49" fmla="*/ 46 h 305"/>
                <a:gd name="T50" fmla="*/ 107 w 131"/>
                <a:gd name="T51" fmla="*/ 102 h 305"/>
                <a:gd name="T52" fmla="*/ 66 w 131"/>
                <a:gd name="T53" fmla="*/ 159 h 305"/>
                <a:gd name="T54" fmla="*/ 25 w 131"/>
                <a:gd name="T55" fmla="*/ 102 h 305"/>
                <a:gd name="T56" fmla="*/ 66 w 131"/>
                <a:gd name="T57" fmla="*/ 4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1" h="305">
                  <a:moveTo>
                    <a:pt x="7" y="201"/>
                  </a:moveTo>
                  <a:cubicBezTo>
                    <a:pt x="8" y="202"/>
                    <a:pt x="8" y="203"/>
                    <a:pt x="8" y="204"/>
                  </a:cubicBezTo>
                  <a:cubicBezTo>
                    <a:pt x="8" y="204"/>
                    <a:pt x="8" y="204"/>
                    <a:pt x="8" y="204"/>
                  </a:cubicBezTo>
                  <a:cubicBezTo>
                    <a:pt x="0" y="218"/>
                    <a:pt x="1" y="240"/>
                    <a:pt x="9" y="260"/>
                  </a:cubicBezTo>
                  <a:cubicBezTo>
                    <a:pt x="18" y="281"/>
                    <a:pt x="33" y="300"/>
                    <a:pt x="53" y="305"/>
                  </a:cubicBezTo>
                  <a:cubicBezTo>
                    <a:pt x="46" y="204"/>
                    <a:pt x="46" y="204"/>
                    <a:pt x="46" y="204"/>
                  </a:cubicBezTo>
                  <a:cubicBezTo>
                    <a:pt x="46" y="202"/>
                    <a:pt x="46" y="199"/>
                    <a:pt x="48" y="197"/>
                  </a:cubicBezTo>
                  <a:cubicBezTo>
                    <a:pt x="50" y="195"/>
                    <a:pt x="52" y="194"/>
                    <a:pt x="55" y="194"/>
                  </a:cubicBezTo>
                  <a:cubicBezTo>
                    <a:pt x="85" y="194"/>
                    <a:pt x="85" y="194"/>
                    <a:pt x="85" y="194"/>
                  </a:cubicBezTo>
                  <a:cubicBezTo>
                    <a:pt x="87" y="194"/>
                    <a:pt x="90" y="195"/>
                    <a:pt x="91" y="197"/>
                  </a:cubicBezTo>
                  <a:cubicBezTo>
                    <a:pt x="93" y="199"/>
                    <a:pt x="94" y="202"/>
                    <a:pt x="94" y="204"/>
                  </a:cubicBezTo>
                  <a:cubicBezTo>
                    <a:pt x="86" y="302"/>
                    <a:pt x="86" y="302"/>
                    <a:pt x="86" y="302"/>
                  </a:cubicBezTo>
                  <a:cubicBezTo>
                    <a:pt x="104" y="294"/>
                    <a:pt x="116" y="277"/>
                    <a:pt x="123" y="258"/>
                  </a:cubicBezTo>
                  <a:cubicBezTo>
                    <a:pt x="130" y="238"/>
                    <a:pt x="131" y="218"/>
                    <a:pt x="124" y="204"/>
                  </a:cubicBezTo>
                  <a:cubicBezTo>
                    <a:pt x="124" y="204"/>
                    <a:pt x="124" y="204"/>
                    <a:pt x="124" y="204"/>
                  </a:cubicBezTo>
                  <a:cubicBezTo>
                    <a:pt x="124" y="202"/>
                    <a:pt x="124" y="201"/>
                    <a:pt x="124" y="199"/>
                  </a:cubicBezTo>
                  <a:cubicBezTo>
                    <a:pt x="127" y="184"/>
                    <a:pt x="129" y="167"/>
                    <a:pt x="129" y="149"/>
                  </a:cubicBezTo>
                  <a:cubicBezTo>
                    <a:pt x="130" y="143"/>
                    <a:pt x="130" y="138"/>
                    <a:pt x="130" y="132"/>
                  </a:cubicBezTo>
                  <a:cubicBezTo>
                    <a:pt x="130" y="79"/>
                    <a:pt x="120" y="31"/>
                    <a:pt x="106" y="0"/>
                  </a:cubicBezTo>
                  <a:cubicBezTo>
                    <a:pt x="96" y="7"/>
                    <a:pt x="82" y="11"/>
                    <a:pt x="66" y="11"/>
                  </a:cubicBezTo>
                  <a:cubicBezTo>
                    <a:pt x="50" y="11"/>
                    <a:pt x="36" y="7"/>
                    <a:pt x="26" y="0"/>
                  </a:cubicBezTo>
                  <a:cubicBezTo>
                    <a:pt x="11" y="31"/>
                    <a:pt x="2" y="79"/>
                    <a:pt x="2" y="132"/>
                  </a:cubicBezTo>
                  <a:cubicBezTo>
                    <a:pt x="2" y="139"/>
                    <a:pt x="2" y="145"/>
                    <a:pt x="2" y="152"/>
                  </a:cubicBezTo>
                  <a:cubicBezTo>
                    <a:pt x="3" y="169"/>
                    <a:pt x="5" y="186"/>
                    <a:pt x="7" y="201"/>
                  </a:cubicBezTo>
                  <a:close/>
                  <a:moveTo>
                    <a:pt x="66" y="46"/>
                  </a:moveTo>
                  <a:cubicBezTo>
                    <a:pt x="88" y="46"/>
                    <a:pt x="107" y="71"/>
                    <a:pt x="107" y="102"/>
                  </a:cubicBezTo>
                  <a:cubicBezTo>
                    <a:pt x="107" y="134"/>
                    <a:pt x="88" y="159"/>
                    <a:pt x="66" y="159"/>
                  </a:cubicBezTo>
                  <a:cubicBezTo>
                    <a:pt x="43" y="159"/>
                    <a:pt x="25" y="134"/>
                    <a:pt x="25" y="102"/>
                  </a:cubicBezTo>
                  <a:cubicBezTo>
                    <a:pt x="25" y="71"/>
                    <a:pt x="43" y="46"/>
                    <a:pt x="6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3" name="Freeform 89"/>
            <p:cNvSpPr/>
            <p:nvPr/>
          </p:nvSpPr>
          <p:spPr bwMode="auto">
            <a:xfrm>
              <a:off x="8412164" y="1062039"/>
              <a:ext cx="58738" cy="365125"/>
            </a:xfrm>
            <a:custGeom>
              <a:avLst/>
              <a:gdLst>
                <a:gd name="T0" fmla="*/ 8 w 30"/>
                <a:gd name="T1" fmla="*/ 104 h 187"/>
                <a:gd name="T2" fmla="*/ 8 w 30"/>
                <a:gd name="T3" fmla="*/ 108 h 187"/>
                <a:gd name="T4" fmla="*/ 8 w 30"/>
                <a:gd name="T5" fmla="*/ 113 h 187"/>
                <a:gd name="T6" fmla="*/ 14 w 30"/>
                <a:gd name="T7" fmla="*/ 183 h 187"/>
                <a:gd name="T8" fmla="*/ 15 w 30"/>
                <a:gd name="T9" fmla="*/ 187 h 187"/>
                <a:gd name="T10" fmla="*/ 16 w 30"/>
                <a:gd name="T11" fmla="*/ 183 h 187"/>
                <a:gd name="T12" fmla="*/ 21 w 30"/>
                <a:gd name="T13" fmla="*/ 112 h 187"/>
                <a:gd name="T14" fmla="*/ 22 w 30"/>
                <a:gd name="T15" fmla="*/ 107 h 187"/>
                <a:gd name="T16" fmla="*/ 22 w 30"/>
                <a:gd name="T17" fmla="*/ 103 h 187"/>
                <a:gd name="T18" fmla="*/ 30 w 30"/>
                <a:gd name="T19" fmla="*/ 0 h 187"/>
                <a:gd name="T20" fmla="*/ 0 w 30"/>
                <a:gd name="T21" fmla="*/ 0 h 187"/>
                <a:gd name="T22" fmla="*/ 8 w 30"/>
                <a:gd name="T23"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187">
                  <a:moveTo>
                    <a:pt x="8" y="104"/>
                  </a:moveTo>
                  <a:cubicBezTo>
                    <a:pt x="8" y="108"/>
                    <a:pt x="8" y="108"/>
                    <a:pt x="8" y="108"/>
                  </a:cubicBezTo>
                  <a:cubicBezTo>
                    <a:pt x="8" y="113"/>
                    <a:pt x="8" y="113"/>
                    <a:pt x="8" y="113"/>
                  </a:cubicBezTo>
                  <a:cubicBezTo>
                    <a:pt x="14" y="183"/>
                    <a:pt x="14" y="183"/>
                    <a:pt x="14" y="183"/>
                  </a:cubicBezTo>
                  <a:cubicBezTo>
                    <a:pt x="14" y="186"/>
                    <a:pt x="14" y="187"/>
                    <a:pt x="15" y="187"/>
                  </a:cubicBezTo>
                  <a:cubicBezTo>
                    <a:pt x="15" y="187"/>
                    <a:pt x="16" y="186"/>
                    <a:pt x="16" y="183"/>
                  </a:cubicBezTo>
                  <a:cubicBezTo>
                    <a:pt x="21" y="112"/>
                    <a:pt x="21" y="112"/>
                    <a:pt x="21" y="112"/>
                  </a:cubicBezTo>
                  <a:cubicBezTo>
                    <a:pt x="22" y="107"/>
                    <a:pt x="22" y="107"/>
                    <a:pt x="22" y="107"/>
                  </a:cubicBezTo>
                  <a:cubicBezTo>
                    <a:pt x="22" y="103"/>
                    <a:pt x="22" y="103"/>
                    <a:pt x="22" y="103"/>
                  </a:cubicBezTo>
                  <a:cubicBezTo>
                    <a:pt x="30" y="0"/>
                    <a:pt x="30" y="0"/>
                    <a:pt x="30" y="0"/>
                  </a:cubicBezTo>
                  <a:cubicBezTo>
                    <a:pt x="0" y="0"/>
                    <a:pt x="0" y="0"/>
                    <a:pt x="0" y="0"/>
                  </a:cubicBezTo>
                  <a:lnTo>
                    <a:pt x="8"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76" name="Group 112"/>
          <p:cNvGrpSpPr/>
          <p:nvPr/>
        </p:nvGrpSpPr>
        <p:grpSpPr bwMode="auto">
          <a:xfrm>
            <a:off x="8400257" y="2799630"/>
            <a:ext cx="1074413" cy="543768"/>
            <a:chOff x="4686301" y="3816351"/>
            <a:chExt cx="1182688" cy="598488"/>
          </a:xfrm>
          <a:solidFill>
            <a:schemeClr val="accent4"/>
          </a:solidFill>
          <a:effectLst/>
        </p:grpSpPr>
        <p:sp>
          <p:nvSpPr>
            <p:cNvPr id="77" name="Freeform 102"/>
            <p:cNvSpPr>
              <a:spLocks noEditPoints="1"/>
            </p:cNvSpPr>
            <p:nvPr/>
          </p:nvSpPr>
          <p:spPr bwMode="auto">
            <a:xfrm>
              <a:off x="4916489" y="3816351"/>
              <a:ext cx="723900" cy="476250"/>
            </a:xfrm>
            <a:custGeom>
              <a:avLst/>
              <a:gdLst>
                <a:gd name="T0" fmla="*/ 305 w 370"/>
                <a:gd name="T1" fmla="*/ 45 h 244"/>
                <a:gd name="T2" fmla="*/ 185 w 370"/>
                <a:gd name="T3" fmla="*/ 0 h 244"/>
                <a:gd name="T4" fmla="*/ 0 w 370"/>
                <a:gd name="T5" fmla="*/ 185 h 244"/>
                <a:gd name="T6" fmla="*/ 0 w 370"/>
                <a:gd name="T7" fmla="*/ 216 h 244"/>
                <a:gd name="T8" fmla="*/ 0 w 370"/>
                <a:gd name="T9" fmla="*/ 244 h 244"/>
                <a:gd name="T10" fmla="*/ 369 w 370"/>
                <a:gd name="T11" fmla="*/ 244 h 244"/>
                <a:gd name="T12" fmla="*/ 369 w 370"/>
                <a:gd name="T13" fmla="*/ 219 h 244"/>
                <a:gd name="T14" fmla="*/ 370 w 370"/>
                <a:gd name="T15" fmla="*/ 216 h 244"/>
                <a:gd name="T16" fmla="*/ 370 w 370"/>
                <a:gd name="T17" fmla="*/ 185 h 244"/>
                <a:gd name="T18" fmla="*/ 305 w 370"/>
                <a:gd name="T19" fmla="*/ 45 h 244"/>
                <a:gd name="T20" fmla="*/ 45 w 370"/>
                <a:gd name="T21" fmla="*/ 216 h 244"/>
                <a:gd name="T22" fmla="*/ 45 w 370"/>
                <a:gd name="T23" fmla="*/ 189 h 244"/>
                <a:gd name="T24" fmla="*/ 83 w 370"/>
                <a:gd name="T25" fmla="*/ 189 h 244"/>
                <a:gd name="T26" fmla="*/ 83 w 370"/>
                <a:gd name="T27" fmla="*/ 176 h 244"/>
                <a:gd name="T28" fmla="*/ 48 w 370"/>
                <a:gd name="T29" fmla="*/ 176 h 244"/>
                <a:gd name="T30" fmla="*/ 45 w 370"/>
                <a:gd name="T31" fmla="*/ 176 h 244"/>
                <a:gd name="T32" fmla="*/ 81 w 370"/>
                <a:gd name="T33" fmla="*/ 88 h 244"/>
                <a:gd name="T34" fmla="*/ 82 w 370"/>
                <a:gd name="T35" fmla="*/ 87 h 244"/>
                <a:gd name="T36" fmla="*/ 84 w 370"/>
                <a:gd name="T37" fmla="*/ 88 h 244"/>
                <a:gd name="T38" fmla="*/ 109 w 370"/>
                <a:gd name="T39" fmla="*/ 114 h 244"/>
                <a:gd name="T40" fmla="*/ 117 w 370"/>
                <a:gd name="T41" fmla="*/ 106 h 244"/>
                <a:gd name="T42" fmla="*/ 90 w 370"/>
                <a:gd name="T43" fmla="*/ 79 h 244"/>
                <a:gd name="T44" fmla="*/ 178 w 370"/>
                <a:gd name="T45" fmla="*/ 42 h 244"/>
                <a:gd name="T46" fmla="*/ 180 w 370"/>
                <a:gd name="T47" fmla="*/ 42 h 244"/>
                <a:gd name="T48" fmla="*/ 181 w 370"/>
                <a:gd name="T49" fmla="*/ 43 h 244"/>
                <a:gd name="T50" fmla="*/ 181 w 370"/>
                <a:gd name="T51" fmla="*/ 80 h 244"/>
                <a:gd name="T52" fmla="*/ 191 w 370"/>
                <a:gd name="T53" fmla="*/ 80 h 244"/>
                <a:gd name="T54" fmla="*/ 191 w 370"/>
                <a:gd name="T55" fmla="*/ 42 h 244"/>
                <a:gd name="T56" fmla="*/ 206 w 370"/>
                <a:gd name="T57" fmla="*/ 44 h 244"/>
                <a:gd name="T58" fmla="*/ 282 w 370"/>
                <a:gd name="T59" fmla="*/ 79 h 244"/>
                <a:gd name="T60" fmla="*/ 255 w 370"/>
                <a:gd name="T61" fmla="*/ 106 h 244"/>
                <a:gd name="T62" fmla="*/ 262 w 370"/>
                <a:gd name="T63" fmla="*/ 114 h 244"/>
                <a:gd name="T64" fmla="*/ 288 w 370"/>
                <a:gd name="T65" fmla="*/ 88 h 244"/>
                <a:gd name="T66" fmla="*/ 290 w 370"/>
                <a:gd name="T67" fmla="*/ 87 h 244"/>
                <a:gd name="T68" fmla="*/ 291 w 370"/>
                <a:gd name="T69" fmla="*/ 88 h 244"/>
                <a:gd name="T70" fmla="*/ 327 w 370"/>
                <a:gd name="T71" fmla="*/ 176 h 244"/>
                <a:gd name="T72" fmla="*/ 289 w 370"/>
                <a:gd name="T73" fmla="*/ 176 h 244"/>
                <a:gd name="T74" fmla="*/ 289 w 370"/>
                <a:gd name="T75" fmla="*/ 189 h 244"/>
                <a:gd name="T76" fmla="*/ 327 w 370"/>
                <a:gd name="T77" fmla="*/ 188 h 244"/>
                <a:gd name="T78" fmla="*/ 327 w 370"/>
                <a:gd name="T79" fmla="*/ 216 h 244"/>
                <a:gd name="T80" fmla="*/ 45 w 370"/>
                <a:gd name="T81" fmla="*/ 216 h 244"/>
                <a:gd name="T82" fmla="*/ 235 w 370"/>
                <a:gd name="T83" fmla="*/ 128 h 244"/>
                <a:gd name="T84" fmla="*/ 163 w 370"/>
                <a:gd name="T85" fmla="*/ 158 h 244"/>
                <a:gd name="T86" fmla="*/ 163 w 370"/>
                <a:gd name="T87" fmla="*/ 200 h 244"/>
                <a:gd name="T88" fmla="*/ 205 w 370"/>
                <a:gd name="T89" fmla="*/ 200 h 244"/>
                <a:gd name="T90" fmla="*/ 235 w 370"/>
                <a:gd name="T91" fmla="*/ 12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0" h="244">
                  <a:moveTo>
                    <a:pt x="305" y="45"/>
                  </a:moveTo>
                  <a:cubicBezTo>
                    <a:pt x="273" y="17"/>
                    <a:pt x="231" y="0"/>
                    <a:pt x="185" y="0"/>
                  </a:cubicBezTo>
                  <a:cubicBezTo>
                    <a:pt x="83" y="0"/>
                    <a:pt x="0" y="83"/>
                    <a:pt x="0" y="185"/>
                  </a:cubicBezTo>
                  <a:cubicBezTo>
                    <a:pt x="0" y="188"/>
                    <a:pt x="0" y="214"/>
                    <a:pt x="0" y="216"/>
                  </a:cubicBezTo>
                  <a:cubicBezTo>
                    <a:pt x="0" y="244"/>
                    <a:pt x="0" y="244"/>
                    <a:pt x="0" y="244"/>
                  </a:cubicBezTo>
                  <a:cubicBezTo>
                    <a:pt x="369" y="244"/>
                    <a:pt x="369" y="244"/>
                    <a:pt x="369" y="244"/>
                  </a:cubicBezTo>
                  <a:cubicBezTo>
                    <a:pt x="369" y="219"/>
                    <a:pt x="369" y="219"/>
                    <a:pt x="369" y="219"/>
                  </a:cubicBezTo>
                  <a:cubicBezTo>
                    <a:pt x="370" y="216"/>
                    <a:pt x="370" y="216"/>
                    <a:pt x="370" y="216"/>
                  </a:cubicBezTo>
                  <a:cubicBezTo>
                    <a:pt x="370" y="214"/>
                    <a:pt x="370" y="188"/>
                    <a:pt x="370" y="185"/>
                  </a:cubicBezTo>
                  <a:cubicBezTo>
                    <a:pt x="370" y="95"/>
                    <a:pt x="305" y="45"/>
                    <a:pt x="305" y="45"/>
                  </a:cubicBezTo>
                  <a:close/>
                  <a:moveTo>
                    <a:pt x="45" y="216"/>
                  </a:moveTo>
                  <a:cubicBezTo>
                    <a:pt x="45" y="215"/>
                    <a:pt x="45" y="190"/>
                    <a:pt x="45" y="189"/>
                  </a:cubicBezTo>
                  <a:cubicBezTo>
                    <a:pt x="83" y="189"/>
                    <a:pt x="83" y="189"/>
                    <a:pt x="83" y="189"/>
                  </a:cubicBezTo>
                  <a:cubicBezTo>
                    <a:pt x="83" y="176"/>
                    <a:pt x="83" y="176"/>
                    <a:pt x="83" y="176"/>
                  </a:cubicBezTo>
                  <a:cubicBezTo>
                    <a:pt x="48" y="176"/>
                    <a:pt x="48" y="176"/>
                    <a:pt x="48" y="176"/>
                  </a:cubicBezTo>
                  <a:cubicBezTo>
                    <a:pt x="45" y="176"/>
                    <a:pt x="45" y="176"/>
                    <a:pt x="45" y="176"/>
                  </a:cubicBezTo>
                  <a:cubicBezTo>
                    <a:pt x="46" y="145"/>
                    <a:pt x="59" y="113"/>
                    <a:pt x="81" y="88"/>
                  </a:cubicBezTo>
                  <a:cubicBezTo>
                    <a:pt x="82" y="87"/>
                    <a:pt x="82" y="87"/>
                    <a:pt x="82" y="87"/>
                  </a:cubicBezTo>
                  <a:cubicBezTo>
                    <a:pt x="84" y="88"/>
                    <a:pt x="84" y="88"/>
                    <a:pt x="84" y="88"/>
                  </a:cubicBezTo>
                  <a:cubicBezTo>
                    <a:pt x="109" y="114"/>
                    <a:pt x="109" y="114"/>
                    <a:pt x="109" y="114"/>
                  </a:cubicBezTo>
                  <a:cubicBezTo>
                    <a:pt x="117" y="106"/>
                    <a:pt x="117" y="106"/>
                    <a:pt x="117" y="106"/>
                  </a:cubicBezTo>
                  <a:cubicBezTo>
                    <a:pt x="90" y="79"/>
                    <a:pt x="90" y="79"/>
                    <a:pt x="90" y="79"/>
                  </a:cubicBezTo>
                  <a:cubicBezTo>
                    <a:pt x="115" y="57"/>
                    <a:pt x="145" y="44"/>
                    <a:pt x="178" y="42"/>
                  </a:cubicBezTo>
                  <a:cubicBezTo>
                    <a:pt x="180" y="42"/>
                    <a:pt x="180" y="42"/>
                    <a:pt x="180" y="42"/>
                  </a:cubicBezTo>
                  <a:cubicBezTo>
                    <a:pt x="180" y="42"/>
                    <a:pt x="181" y="42"/>
                    <a:pt x="181" y="43"/>
                  </a:cubicBezTo>
                  <a:cubicBezTo>
                    <a:pt x="181" y="80"/>
                    <a:pt x="181" y="80"/>
                    <a:pt x="181" y="80"/>
                  </a:cubicBezTo>
                  <a:cubicBezTo>
                    <a:pt x="191" y="80"/>
                    <a:pt x="191" y="80"/>
                    <a:pt x="191" y="80"/>
                  </a:cubicBezTo>
                  <a:cubicBezTo>
                    <a:pt x="191" y="42"/>
                    <a:pt x="191" y="42"/>
                    <a:pt x="191" y="42"/>
                  </a:cubicBezTo>
                  <a:cubicBezTo>
                    <a:pt x="196" y="43"/>
                    <a:pt x="201" y="43"/>
                    <a:pt x="206" y="44"/>
                  </a:cubicBezTo>
                  <a:cubicBezTo>
                    <a:pt x="234" y="48"/>
                    <a:pt x="260" y="60"/>
                    <a:pt x="282" y="79"/>
                  </a:cubicBezTo>
                  <a:cubicBezTo>
                    <a:pt x="255" y="106"/>
                    <a:pt x="255" y="106"/>
                    <a:pt x="255" y="106"/>
                  </a:cubicBezTo>
                  <a:cubicBezTo>
                    <a:pt x="262" y="114"/>
                    <a:pt x="262" y="114"/>
                    <a:pt x="262" y="114"/>
                  </a:cubicBezTo>
                  <a:cubicBezTo>
                    <a:pt x="288" y="88"/>
                    <a:pt x="288" y="88"/>
                    <a:pt x="288" y="88"/>
                  </a:cubicBezTo>
                  <a:cubicBezTo>
                    <a:pt x="290" y="87"/>
                    <a:pt x="290" y="87"/>
                    <a:pt x="290" y="87"/>
                  </a:cubicBezTo>
                  <a:cubicBezTo>
                    <a:pt x="291" y="88"/>
                    <a:pt x="291" y="88"/>
                    <a:pt x="291" y="88"/>
                  </a:cubicBezTo>
                  <a:cubicBezTo>
                    <a:pt x="313" y="113"/>
                    <a:pt x="326" y="143"/>
                    <a:pt x="327" y="176"/>
                  </a:cubicBezTo>
                  <a:cubicBezTo>
                    <a:pt x="289" y="176"/>
                    <a:pt x="289" y="176"/>
                    <a:pt x="289" y="176"/>
                  </a:cubicBezTo>
                  <a:cubicBezTo>
                    <a:pt x="289" y="189"/>
                    <a:pt x="289" y="189"/>
                    <a:pt x="289" y="189"/>
                  </a:cubicBezTo>
                  <a:cubicBezTo>
                    <a:pt x="327" y="188"/>
                    <a:pt x="327" y="188"/>
                    <a:pt x="327" y="188"/>
                  </a:cubicBezTo>
                  <a:cubicBezTo>
                    <a:pt x="327" y="188"/>
                    <a:pt x="327" y="215"/>
                    <a:pt x="327" y="216"/>
                  </a:cubicBezTo>
                  <a:lnTo>
                    <a:pt x="45" y="216"/>
                  </a:lnTo>
                  <a:close/>
                  <a:moveTo>
                    <a:pt x="235" y="128"/>
                  </a:moveTo>
                  <a:cubicBezTo>
                    <a:pt x="235" y="128"/>
                    <a:pt x="175" y="147"/>
                    <a:pt x="163" y="158"/>
                  </a:cubicBezTo>
                  <a:cubicBezTo>
                    <a:pt x="152" y="170"/>
                    <a:pt x="152" y="188"/>
                    <a:pt x="163" y="200"/>
                  </a:cubicBezTo>
                  <a:cubicBezTo>
                    <a:pt x="175" y="211"/>
                    <a:pt x="193" y="211"/>
                    <a:pt x="205" y="200"/>
                  </a:cubicBezTo>
                  <a:cubicBezTo>
                    <a:pt x="216" y="188"/>
                    <a:pt x="235" y="128"/>
                    <a:pt x="235"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8" name="Freeform 103"/>
            <p:cNvSpPr/>
            <p:nvPr/>
          </p:nvSpPr>
          <p:spPr bwMode="auto">
            <a:xfrm>
              <a:off x="4745039" y="4202114"/>
              <a:ext cx="1065213" cy="177800"/>
            </a:xfrm>
            <a:custGeom>
              <a:avLst/>
              <a:gdLst>
                <a:gd name="T0" fmla="*/ 544 w 544"/>
                <a:gd name="T1" fmla="*/ 91 h 91"/>
                <a:gd name="T2" fmla="*/ 0 w 544"/>
                <a:gd name="T3" fmla="*/ 91 h 91"/>
                <a:gd name="T4" fmla="*/ 0 w 544"/>
                <a:gd name="T5" fmla="*/ 33 h 91"/>
                <a:gd name="T6" fmla="*/ 141 w 544"/>
                <a:gd name="T7" fmla="*/ 33 h 91"/>
                <a:gd name="T8" fmla="*/ 234 w 544"/>
                <a:gd name="T9" fmla="*/ 6 h 91"/>
                <a:gd name="T10" fmla="*/ 272 w 544"/>
                <a:gd name="T11" fmla="*/ 44 h 91"/>
                <a:gd name="T12" fmla="*/ 319 w 544"/>
                <a:gd name="T13" fmla="*/ 5 h 91"/>
                <a:gd name="T14" fmla="*/ 435 w 544"/>
                <a:gd name="T15" fmla="*/ 37 h 91"/>
                <a:gd name="T16" fmla="*/ 544 w 544"/>
                <a:gd name="T17" fmla="*/ 33 h 91"/>
                <a:gd name="T18" fmla="*/ 544 w 54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4" h="91">
                  <a:moveTo>
                    <a:pt x="544" y="91"/>
                  </a:moveTo>
                  <a:cubicBezTo>
                    <a:pt x="0" y="91"/>
                    <a:pt x="0" y="91"/>
                    <a:pt x="0" y="91"/>
                  </a:cubicBezTo>
                  <a:cubicBezTo>
                    <a:pt x="0" y="33"/>
                    <a:pt x="0" y="33"/>
                    <a:pt x="0" y="33"/>
                  </a:cubicBezTo>
                  <a:cubicBezTo>
                    <a:pt x="141" y="33"/>
                    <a:pt x="141" y="33"/>
                    <a:pt x="141" y="33"/>
                  </a:cubicBezTo>
                  <a:cubicBezTo>
                    <a:pt x="141" y="33"/>
                    <a:pt x="216" y="0"/>
                    <a:pt x="234" y="6"/>
                  </a:cubicBezTo>
                  <a:cubicBezTo>
                    <a:pt x="252" y="12"/>
                    <a:pt x="272" y="44"/>
                    <a:pt x="272" y="44"/>
                  </a:cubicBezTo>
                  <a:cubicBezTo>
                    <a:pt x="272" y="44"/>
                    <a:pt x="282" y="5"/>
                    <a:pt x="319" y="5"/>
                  </a:cubicBezTo>
                  <a:cubicBezTo>
                    <a:pt x="356" y="5"/>
                    <a:pt x="435" y="37"/>
                    <a:pt x="435" y="37"/>
                  </a:cubicBezTo>
                  <a:cubicBezTo>
                    <a:pt x="544" y="33"/>
                    <a:pt x="544" y="33"/>
                    <a:pt x="544" y="33"/>
                  </a:cubicBezTo>
                  <a:lnTo>
                    <a:pt x="54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9" name="Freeform 104"/>
            <p:cNvSpPr>
              <a:spLocks noEditPoints="1"/>
            </p:cNvSpPr>
            <p:nvPr/>
          </p:nvSpPr>
          <p:spPr bwMode="auto">
            <a:xfrm>
              <a:off x="4686301" y="4195764"/>
              <a:ext cx="1182688" cy="219075"/>
            </a:xfrm>
            <a:custGeom>
              <a:avLst/>
              <a:gdLst>
                <a:gd name="T0" fmla="*/ 578 w 604"/>
                <a:gd name="T1" fmla="*/ 85 h 112"/>
                <a:gd name="T2" fmla="*/ 574 w 604"/>
                <a:gd name="T3" fmla="*/ 16 h 112"/>
                <a:gd name="T4" fmla="*/ 566 w 604"/>
                <a:gd name="T5" fmla="*/ 19 h 112"/>
                <a:gd name="T6" fmla="*/ 497 w 604"/>
                <a:gd name="T7" fmla="*/ 32 h 112"/>
                <a:gd name="T8" fmla="*/ 404 w 604"/>
                <a:gd name="T9" fmla="*/ 14 h 112"/>
                <a:gd name="T10" fmla="*/ 345 w 604"/>
                <a:gd name="T11" fmla="*/ 2 h 112"/>
                <a:gd name="T12" fmla="*/ 302 w 604"/>
                <a:gd name="T13" fmla="*/ 43 h 112"/>
                <a:gd name="T14" fmla="*/ 260 w 604"/>
                <a:gd name="T15" fmla="*/ 2 h 112"/>
                <a:gd name="T16" fmla="*/ 201 w 604"/>
                <a:gd name="T17" fmla="*/ 14 h 112"/>
                <a:gd name="T18" fmla="*/ 108 w 604"/>
                <a:gd name="T19" fmla="*/ 32 h 112"/>
                <a:gd name="T20" fmla="*/ 39 w 604"/>
                <a:gd name="T21" fmla="*/ 19 h 112"/>
                <a:gd name="T22" fmla="*/ 31 w 604"/>
                <a:gd name="T23" fmla="*/ 16 h 112"/>
                <a:gd name="T24" fmla="*/ 27 w 604"/>
                <a:gd name="T25" fmla="*/ 85 h 112"/>
                <a:gd name="T26" fmla="*/ 0 w 604"/>
                <a:gd name="T27" fmla="*/ 85 h 112"/>
                <a:gd name="T28" fmla="*/ 0 w 604"/>
                <a:gd name="T29" fmla="*/ 112 h 112"/>
                <a:gd name="T30" fmla="*/ 604 w 604"/>
                <a:gd name="T31" fmla="*/ 112 h 112"/>
                <a:gd name="T32" fmla="*/ 604 w 604"/>
                <a:gd name="T33" fmla="*/ 85 h 112"/>
                <a:gd name="T34" fmla="*/ 578 w 604"/>
                <a:gd name="T35" fmla="*/ 85 h 112"/>
                <a:gd name="T36" fmla="*/ 39 w 604"/>
                <a:gd name="T37" fmla="*/ 79 h 112"/>
                <a:gd name="T38" fmla="*/ 42 w 604"/>
                <a:gd name="T39" fmla="*/ 33 h 112"/>
                <a:gd name="T40" fmla="*/ 108 w 604"/>
                <a:gd name="T41" fmla="*/ 45 h 112"/>
                <a:gd name="T42" fmla="*/ 205 w 604"/>
                <a:gd name="T43" fmla="*/ 26 h 112"/>
                <a:gd name="T44" fmla="*/ 259 w 604"/>
                <a:gd name="T45" fmla="*/ 14 h 112"/>
                <a:gd name="T46" fmla="*/ 296 w 604"/>
                <a:gd name="T47" fmla="*/ 79 h 112"/>
                <a:gd name="T48" fmla="*/ 39 w 604"/>
                <a:gd name="T49" fmla="*/ 79 h 112"/>
                <a:gd name="T50" fmla="*/ 309 w 604"/>
                <a:gd name="T51" fmla="*/ 79 h 112"/>
                <a:gd name="T52" fmla="*/ 346 w 604"/>
                <a:gd name="T53" fmla="*/ 14 h 112"/>
                <a:gd name="T54" fmla="*/ 400 w 604"/>
                <a:gd name="T55" fmla="*/ 25 h 112"/>
                <a:gd name="T56" fmla="*/ 497 w 604"/>
                <a:gd name="T57" fmla="*/ 45 h 112"/>
                <a:gd name="T58" fmla="*/ 563 w 604"/>
                <a:gd name="T59" fmla="*/ 33 h 112"/>
                <a:gd name="T60" fmla="*/ 566 w 604"/>
                <a:gd name="T61" fmla="*/ 78 h 112"/>
                <a:gd name="T62" fmla="*/ 309 w 604"/>
                <a:gd name="T63" fmla="*/ 78 h 112"/>
                <a:gd name="T64" fmla="*/ 309 w 604"/>
                <a:gd name="T65"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4" h="112">
                  <a:moveTo>
                    <a:pt x="578" y="85"/>
                  </a:moveTo>
                  <a:cubicBezTo>
                    <a:pt x="574" y="16"/>
                    <a:pt x="574" y="16"/>
                    <a:pt x="574" y="16"/>
                  </a:cubicBezTo>
                  <a:cubicBezTo>
                    <a:pt x="566" y="19"/>
                    <a:pt x="566" y="19"/>
                    <a:pt x="566" y="19"/>
                  </a:cubicBezTo>
                  <a:cubicBezTo>
                    <a:pt x="543" y="28"/>
                    <a:pt x="521" y="32"/>
                    <a:pt x="497" y="32"/>
                  </a:cubicBezTo>
                  <a:cubicBezTo>
                    <a:pt x="461" y="32"/>
                    <a:pt x="431" y="23"/>
                    <a:pt x="404" y="14"/>
                  </a:cubicBezTo>
                  <a:cubicBezTo>
                    <a:pt x="381" y="7"/>
                    <a:pt x="362" y="0"/>
                    <a:pt x="345" y="2"/>
                  </a:cubicBezTo>
                  <a:cubicBezTo>
                    <a:pt x="321" y="5"/>
                    <a:pt x="309" y="24"/>
                    <a:pt x="302" y="43"/>
                  </a:cubicBezTo>
                  <a:cubicBezTo>
                    <a:pt x="296" y="24"/>
                    <a:pt x="284" y="5"/>
                    <a:pt x="260" y="2"/>
                  </a:cubicBezTo>
                  <a:cubicBezTo>
                    <a:pt x="243" y="0"/>
                    <a:pt x="224" y="7"/>
                    <a:pt x="201" y="14"/>
                  </a:cubicBezTo>
                  <a:cubicBezTo>
                    <a:pt x="174" y="23"/>
                    <a:pt x="144" y="32"/>
                    <a:pt x="108" y="32"/>
                  </a:cubicBezTo>
                  <a:cubicBezTo>
                    <a:pt x="84" y="32"/>
                    <a:pt x="62" y="28"/>
                    <a:pt x="39" y="19"/>
                  </a:cubicBezTo>
                  <a:cubicBezTo>
                    <a:pt x="31" y="16"/>
                    <a:pt x="31" y="16"/>
                    <a:pt x="31" y="16"/>
                  </a:cubicBezTo>
                  <a:cubicBezTo>
                    <a:pt x="27" y="85"/>
                    <a:pt x="27" y="85"/>
                    <a:pt x="27" y="85"/>
                  </a:cubicBezTo>
                  <a:cubicBezTo>
                    <a:pt x="0" y="85"/>
                    <a:pt x="0" y="85"/>
                    <a:pt x="0" y="85"/>
                  </a:cubicBezTo>
                  <a:cubicBezTo>
                    <a:pt x="0" y="112"/>
                    <a:pt x="0" y="112"/>
                    <a:pt x="0" y="112"/>
                  </a:cubicBezTo>
                  <a:cubicBezTo>
                    <a:pt x="604" y="112"/>
                    <a:pt x="604" y="112"/>
                    <a:pt x="604" y="112"/>
                  </a:cubicBezTo>
                  <a:cubicBezTo>
                    <a:pt x="604" y="85"/>
                    <a:pt x="604" y="85"/>
                    <a:pt x="604" y="85"/>
                  </a:cubicBezTo>
                  <a:lnTo>
                    <a:pt x="578" y="85"/>
                  </a:lnTo>
                  <a:close/>
                  <a:moveTo>
                    <a:pt x="39" y="79"/>
                  </a:moveTo>
                  <a:cubicBezTo>
                    <a:pt x="42" y="33"/>
                    <a:pt x="42" y="33"/>
                    <a:pt x="42" y="33"/>
                  </a:cubicBezTo>
                  <a:cubicBezTo>
                    <a:pt x="64" y="41"/>
                    <a:pt x="86" y="45"/>
                    <a:pt x="108" y="45"/>
                  </a:cubicBezTo>
                  <a:cubicBezTo>
                    <a:pt x="146" y="45"/>
                    <a:pt x="178" y="34"/>
                    <a:pt x="205" y="26"/>
                  </a:cubicBezTo>
                  <a:cubicBezTo>
                    <a:pt x="226" y="19"/>
                    <a:pt x="244" y="13"/>
                    <a:pt x="259" y="14"/>
                  </a:cubicBezTo>
                  <a:cubicBezTo>
                    <a:pt x="291" y="18"/>
                    <a:pt x="296" y="62"/>
                    <a:pt x="296" y="79"/>
                  </a:cubicBezTo>
                  <a:cubicBezTo>
                    <a:pt x="39" y="79"/>
                    <a:pt x="39" y="79"/>
                    <a:pt x="39" y="79"/>
                  </a:cubicBezTo>
                  <a:close/>
                  <a:moveTo>
                    <a:pt x="309" y="79"/>
                  </a:moveTo>
                  <a:cubicBezTo>
                    <a:pt x="309" y="62"/>
                    <a:pt x="314" y="18"/>
                    <a:pt x="346" y="14"/>
                  </a:cubicBezTo>
                  <a:cubicBezTo>
                    <a:pt x="361" y="13"/>
                    <a:pt x="379" y="19"/>
                    <a:pt x="400" y="25"/>
                  </a:cubicBezTo>
                  <a:cubicBezTo>
                    <a:pt x="427" y="34"/>
                    <a:pt x="459" y="45"/>
                    <a:pt x="497" y="45"/>
                  </a:cubicBezTo>
                  <a:cubicBezTo>
                    <a:pt x="519" y="45"/>
                    <a:pt x="541" y="41"/>
                    <a:pt x="563" y="33"/>
                  </a:cubicBezTo>
                  <a:cubicBezTo>
                    <a:pt x="566" y="78"/>
                    <a:pt x="566" y="78"/>
                    <a:pt x="566" y="78"/>
                  </a:cubicBezTo>
                  <a:cubicBezTo>
                    <a:pt x="309" y="78"/>
                    <a:pt x="309" y="78"/>
                    <a:pt x="309" y="78"/>
                  </a:cubicBezTo>
                  <a:lnTo>
                    <a:pt x="30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82" name="Group 116"/>
          <p:cNvGrpSpPr/>
          <p:nvPr/>
        </p:nvGrpSpPr>
        <p:grpSpPr bwMode="auto">
          <a:xfrm>
            <a:off x="4928101" y="2624538"/>
            <a:ext cx="492468" cy="958300"/>
            <a:chOff x="6580188" y="5230813"/>
            <a:chExt cx="492126" cy="958851"/>
          </a:xfrm>
          <a:solidFill>
            <a:schemeClr val="accent2"/>
          </a:solidFill>
          <a:effectLst/>
        </p:grpSpPr>
        <p:sp>
          <p:nvSpPr>
            <p:cNvPr id="83" name="Freeform 238"/>
            <p:cNvSpPr/>
            <p:nvPr/>
          </p:nvSpPr>
          <p:spPr bwMode="auto">
            <a:xfrm>
              <a:off x="6723063" y="5632451"/>
              <a:ext cx="36513"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4" name="Freeform 239"/>
            <p:cNvSpPr/>
            <p:nvPr/>
          </p:nvSpPr>
          <p:spPr bwMode="auto">
            <a:xfrm>
              <a:off x="6904038" y="5632451"/>
              <a:ext cx="38100" cy="366713"/>
            </a:xfrm>
            <a:custGeom>
              <a:avLst/>
              <a:gdLst>
                <a:gd name="T0" fmla="*/ 19 w 19"/>
                <a:gd name="T1" fmla="*/ 0 h 187"/>
                <a:gd name="T2" fmla="*/ 0 w 19"/>
                <a:gd name="T3" fmla="*/ 0 h 187"/>
                <a:gd name="T4" fmla="*/ 0 w 19"/>
                <a:gd name="T5" fmla="*/ 177 h 187"/>
                <a:gd name="T6" fmla="*/ 9 w 19"/>
                <a:gd name="T7" fmla="*/ 187 h 187"/>
                <a:gd name="T8" fmla="*/ 19 w 19"/>
                <a:gd name="T9" fmla="*/ 177 h 187"/>
                <a:gd name="T10" fmla="*/ 19 w 19"/>
                <a:gd name="T11" fmla="*/ 0 h 187"/>
              </a:gdLst>
              <a:ahLst/>
              <a:cxnLst>
                <a:cxn ang="0">
                  <a:pos x="T0" y="T1"/>
                </a:cxn>
                <a:cxn ang="0">
                  <a:pos x="T2" y="T3"/>
                </a:cxn>
                <a:cxn ang="0">
                  <a:pos x="T4" y="T5"/>
                </a:cxn>
                <a:cxn ang="0">
                  <a:pos x="T6" y="T7"/>
                </a:cxn>
                <a:cxn ang="0">
                  <a:pos x="T8" y="T9"/>
                </a:cxn>
                <a:cxn ang="0">
                  <a:pos x="T10" y="T11"/>
                </a:cxn>
              </a:cxnLst>
              <a:rect l="0" t="0" r="r" b="b"/>
              <a:pathLst>
                <a:path w="19" h="187">
                  <a:moveTo>
                    <a:pt x="19" y="0"/>
                  </a:moveTo>
                  <a:cubicBezTo>
                    <a:pt x="0" y="0"/>
                    <a:pt x="0" y="0"/>
                    <a:pt x="0" y="0"/>
                  </a:cubicBezTo>
                  <a:cubicBezTo>
                    <a:pt x="0" y="177"/>
                    <a:pt x="0" y="177"/>
                    <a:pt x="0" y="177"/>
                  </a:cubicBezTo>
                  <a:cubicBezTo>
                    <a:pt x="0" y="182"/>
                    <a:pt x="4" y="187"/>
                    <a:pt x="9" y="187"/>
                  </a:cubicBezTo>
                  <a:cubicBezTo>
                    <a:pt x="14" y="187"/>
                    <a:pt x="19" y="182"/>
                    <a:pt x="19" y="177"/>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5" name="Freeform 240"/>
            <p:cNvSpPr/>
            <p:nvPr/>
          </p:nvSpPr>
          <p:spPr bwMode="auto">
            <a:xfrm>
              <a:off x="6794501" y="5632451"/>
              <a:ext cx="73025" cy="384175"/>
            </a:xfrm>
            <a:custGeom>
              <a:avLst/>
              <a:gdLst>
                <a:gd name="T0" fmla="*/ 0 w 37"/>
                <a:gd name="T1" fmla="*/ 0 h 196"/>
                <a:gd name="T2" fmla="*/ 0 w 37"/>
                <a:gd name="T3" fmla="*/ 177 h 196"/>
                <a:gd name="T4" fmla="*/ 19 w 37"/>
                <a:gd name="T5" fmla="*/ 196 h 196"/>
                <a:gd name="T6" fmla="*/ 37 w 37"/>
                <a:gd name="T7" fmla="*/ 177 h 196"/>
                <a:gd name="T8" fmla="*/ 37 w 37"/>
                <a:gd name="T9" fmla="*/ 0 h 196"/>
                <a:gd name="T10" fmla="*/ 0 w 37"/>
                <a:gd name="T11" fmla="*/ 0 h 196"/>
              </a:gdLst>
              <a:ahLst/>
              <a:cxnLst>
                <a:cxn ang="0">
                  <a:pos x="T0" y="T1"/>
                </a:cxn>
                <a:cxn ang="0">
                  <a:pos x="T2" y="T3"/>
                </a:cxn>
                <a:cxn ang="0">
                  <a:pos x="T4" y="T5"/>
                </a:cxn>
                <a:cxn ang="0">
                  <a:pos x="T6" y="T7"/>
                </a:cxn>
                <a:cxn ang="0">
                  <a:pos x="T8" y="T9"/>
                </a:cxn>
                <a:cxn ang="0">
                  <a:pos x="T10" y="T11"/>
                </a:cxn>
              </a:cxnLst>
              <a:rect l="0" t="0" r="r" b="b"/>
              <a:pathLst>
                <a:path w="37" h="196">
                  <a:moveTo>
                    <a:pt x="0" y="0"/>
                  </a:moveTo>
                  <a:cubicBezTo>
                    <a:pt x="0" y="177"/>
                    <a:pt x="0" y="177"/>
                    <a:pt x="0" y="177"/>
                  </a:cubicBezTo>
                  <a:cubicBezTo>
                    <a:pt x="0" y="188"/>
                    <a:pt x="9" y="196"/>
                    <a:pt x="19" y="196"/>
                  </a:cubicBezTo>
                  <a:cubicBezTo>
                    <a:pt x="29" y="196"/>
                    <a:pt x="37" y="188"/>
                    <a:pt x="37" y="177"/>
                  </a:cubicBezTo>
                  <a:cubicBezTo>
                    <a:pt x="37" y="0"/>
                    <a:pt x="37" y="0"/>
                    <a:pt x="37"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6" name="Freeform 241"/>
            <p:cNvSpPr/>
            <p:nvPr/>
          </p:nvSpPr>
          <p:spPr bwMode="auto">
            <a:xfrm>
              <a:off x="6737351" y="6021388"/>
              <a:ext cx="188913" cy="134938"/>
            </a:xfrm>
            <a:custGeom>
              <a:avLst/>
              <a:gdLst>
                <a:gd name="T0" fmla="*/ 96 w 96"/>
                <a:gd name="T1" fmla="*/ 6 h 69"/>
                <a:gd name="T2" fmla="*/ 94 w 96"/>
                <a:gd name="T3" fmla="*/ 6 h 69"/>
                <a:gd name="T4" fmla="*/ 77 w 96"/>
                <a:gd name="T5" fmla="*/ 0 h 69"/>
                <a:gd name="T6" fmla="*/ 74 w 96"/>
                <a:gd name="T7" fmla="*/ 5 h 69"/>
                <a:gd name="T8" fmla="*/ 48 w 96"/>
                <a:gd name="T9" fmla="*/ 15 h 69"/>
                <a:gd name="T10" fmla="*/ 22 w 96"/>
                <a:gd name="T11" fmla="*/ 5 h 69"/>
                <a:gd name="T12" fmla="*/ 18 w 96"/>
                <a:gd name="T13" fmla="*/ 0 h 69"/>
                <a:gd name="T14" fmla="*/ 1 w 96"/>
                <a:gd name="T15" fmla="*/ 6 h 69"/>
                <a:gd name="T16" fmla="*/ 0 w 96"/>
                <a:gd name="T17" fmla="*/ 6 h 69"/>
                <a:gd name="T18" fmla="*/ 37 w 96"/>
                <a:gd name="T19" fmla="*/ 69 h 69"/>
                <a:gd name="T20" fmla="*/ 58 w 96"/>
                <a:gd name="T21" fmla="*/ 69 h 69"/>
                <a:gd name="T22" fmla="*/ 96 w 96"/>
                <a:gd name="T23"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69">
                  <a:moveTo>
                    <a:pt x="96" y="6"/>
                  </a:moveTo>
                  <a:cubicBezTo>
                    <a:pt x="95" y="6"/>
                    <a:pt x="95" y="6"/>
                    <a:pt x="94" y="6"/>
                  </a:cubicBezTo>
                  <a:cubicBezTo>
                    <a:pt x="88" y="6"/>
                    <a:pt x="82" y="4"/>
                    <a:pt x="77" y="0"/>
                  </a:cubicBezTo>
                  <a:cubicBezTo>
                    <a:pt x="76" y="2"/>
                    <a:pt x="75" y="3"/>
                    <a:pt x="74" y="5"/>
                  </a:cubicBezTo>
                  <a:cubicBezTo>
                    <a:pt x="67" y="12"/>
                    <a:pt x="58" y="15"/>
                    <a:pt x="48" y="15"/>
                  </a:cubicBezTo>
                  <a:cubicBezTo>
                    <a:pt x="38" y="15"/>
                    <a:pt x="29" y="12"/>
                    <a:pt x="22" y="5"/>
                  </a:cubicBezTo>
                  <a:cubicBezTo>
                    <a:pt x="20" y="3"/>
                    <a:pt x="19" y="2"/>
                    <a:pt x="18" y="0"/>
                  </a:cubicBezTo>
                  <a:cubicBezTo>
                    <a:pt x="13" y="4"/>
                    <a:pt x="8" y="6"/>
                    <a:pt x="1" y="6"/>
                  </a:cubicBezTo>
                  <a:cubicBezTo>
                    <a:pt x="1" y="6"/>
                    <a:pt x="0" y="6"/>
                    <a:pt x="0" y="6"/>
                  </a:cubicBezTo>
                  <a:cubicBezTo>
                    <a:pt x="37" y="69"/>
                    <a:pt x="37" y="69"/>
                    <a:pt x="37" y="69"/>
                  </a:cubicBezTo>
                  <a:cubicBezTo>
                    <a:pt x="58" y="69"/>
                    <a:pt x="58" y="69"/>
                    <a:pt x="58" y="69"/>
                  </a:cubicBezTo>
                  <a:lnTo>
                    <a:pt x="96"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7" name="Freeform 242"/>
            <p:cNvSpPr/>
            <p:nvPr/>
          </p:nvSpPr>
          <p:spPr bwMode="auto">
            <a:xfrm>
              <a:off x="6810376" y="6156326"/>
              <a:ext cx="41275" cy="33338"/>
            </a:xfrm>
            <a:custGeom>
              <a:avLst/>
              <a:gdLst>
                <a:gd name="T0" fmla="*/ 26 w 26"/>
                <a:gd name="T1" fmla="*/ 0 h 21"/>
                <a:gd name="T2" fmla="*/ 0 w 26"/>
                <a:gd name="T3" fmla="*/ 0 h 21"/>
                <a:gd name="T4" fmla="*/ 14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lnTo>
                    <a:pt x="0" y="0"/>
                  </a:lnTo>
                  <a:lnTo>
                    <a:pt x="14" y="21"/>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8" name="Freeform 243"/>
            <p:cNvSpPr/>
            <p:nvPr/>
          </p:nvSpPr>
          <p:spPr bwMode="auto">
            <a:xfrm>
              <a:off x="6870701" y="5459413"/>
              <a:ext cx="179388" cy="173038"/>
            </a:xfrm>
            <a:custGeom>
              <a:avLst/>
              <a:gdLst>
                <a:gd name="T0" fmla="*/ 29 w 91"/>
                <a:gd name="T1" fmla="*/ 25 h 88"/>
                <a:gd name="T2" fmla="*/ 91 w 91"/>
                <a:gd name="T3" fmla="*/ 2 h 88"/>
                <a:gd name="T4" fmla="*/ 62 w 91"/>
                <a:gd name="T5" fmla="*/ 63 h 88"/>
                <a:gd name="T6" fmla="*/ 0 w 91"/>
                <a:gd name="T7" fmla="*/ 84 h 88"/>
                <a:gd name="T8" fmla="*/ 29 w 91"/>
                <a:gd name="T9" fmla="*/ 25 h 88"/>
              </a:gdLst>
              <a:ahLst/>
              <a:cxnLst>
                <a:cxn ang="0">
                  <a:pos x="T0" y="T1"/>
                </a:cxn>
                <a:cxn ang="0">
                  <a:pos x="T2" y="T3"/>
                </a:cxn>
                <a:cxn ang="0">
                  <a:pos x="T4" y="T5"/>
                </a:cxn>
                <a:cxn ang="0">
                  <a:pos x="T6" y="T7"/>
                </a:cxn>
                <a:cxn ang="0">
                  <a:pos x="T8" y="T9"/>
                </a:cxn>
              </a:cxnLst>
              <a:rect l="0" t="0" r="r" b="b"/>
              <a:pathLst>
                <a:path w="91" h="88">
                  <a:moveTo>
                    <a:pt x="29" y="25"/>
                  </a:moveTo>
                  <a:cubicBezTo>
                    <a:pt x="45" y="10"/>
                    <a:pt x="71" y="0"/>
                    <a:pt x="91" y="2"/>
                  </a:cubicBezTo>
                  <a:cubicBezTo>
                    <a:pt x="91" y="26"/>
                    <a:pt x="78" y="48"/>
                    <a:pt x="62" y="63"/>
                  </a:cubicBezTo>
                  <a:cubicBezTo>
                    <a:pt x="46" y="78"/>
                    <a:pt x="22" y="88"/>
                    <a:pt x="0" y="84"/>
                  </a:cubicBezTo>
                  <a:cubicBezTo>
                    <a:pt x="0" y="60"/>
                    <a:pt x="14" y="38"/>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89" name="Freeform 244"/>
            <p:cNvSpPr/>
            <p:nvPr/>
          </p:nvSpPr>
          <p:spPr bwMode="auto">
            <a:xfrm>
              <a:off x="6802438" y="5364163"/>
              <a:ext cx="157163" cy="198438"/>
            </a:xfrm>
            <a:custGeom>
              <a:avLst/>
              <a:gdLst>
                <a:gd name="T0" fmla="*/ 20 w 80"/>
                <a:gd name="T1" fmla="*/ 36 h 101"/>
                <a:gd name="T2" fmla="*/ 75 w 80"/>
                <a:gd name="T3" fmla="*/ 0 h 101"/>
                <a:gd name="T4" fmla="*/ 61 w 80"/>
                <a:gd name="T5" fmla="*/ 66 h 101"/>
                <a:gd name="T6" fmla="*/ 6 w 80"/>
                <a:gd name="T7" fmla="*/ 101 h 101"/>
                <a:gd name="T8" fmla="*/ 20 w 80"/>
                <a:gd name="T9" fmla="*/ 36 h 101"/>
              </a:gdLst>
              <a:ahLst/>
              <a:cxnLst>
                <a:cxn ang="0">
                  <a:pos x="T0" y="T1"/>
                </a:cxn>
                <a:cxn ang="0">
                  <a:pos x="T2" y="T3"/>
                </a:cxn>
                <a:cxn ang="0">
                  <a:pos x="T4" y="T5"/>
                </a:cxn>
                <a:cxn ang="0">
                  <a:pos x="T6" y="T7"/>
                </a:cxn>
                <a:cxn ang="0">
                  <a:pos x="T8" y="T9"/>
                </a:cxn>
              </a:cxnLst>
              <a:rect l="0" t="0" r="r" b="b"/>
              <a:pathLst>
                <a:path w="80" h="101">
                  <a:moveTo>
                    <a:pt x="20" y="36"/>
                  </a:moveTo>
                  <a:cubicBezTo>
                    <a:pt x="32" y="18"/>
                    <a:pt x="55" y="3"/>
                    <a:pt x="75" y="0"/>
                  </a:cubicBezTo>
                  <a:cubicBezTo>
                    <a:pt x="80" y="23"/>
                    <a:pt x="73" y="47"/>
                    <a:pt x="61" y="66"/>
                  </a:cubicBezTo>
                  <a:cubicBezTo>
                    <a:pt x="49" y="84"/>
                    <a:pt x="28" y="100"/>
                    <a:pt x="6" y="101"/>
                  </a:cubicBezTo>
                  <a:cubicBezTo>
                    <a:pt x="0" y="78"/>
                    <a:pt x="8" y="53"/>
                    <a:pt x="20"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0" name="Freeform 245"/>
            <p:cNvSpPr/>
            <p:nvPr/>
          </p:nvSpPr>
          <p:spPr bwMode="auto">
            <a:xfrm>
              <a:off x="6978651" y="5302251"/>
              <a:ext cx="93663" cy="134938"/>
            </a:xfrm>
            <a:custGeom>
              <a:avLst/>
              <a:gdLst>
                <a:gd name="T0" fmla="*/ 10 w 48"/>
                <a:gd name="T1" fmla="*/ 27 h 69"/>
                <a:gd name="T2" fmla="*/ 44 w 48"/>
                <a:gd name="T3" fmla="*/ 0 h 69"/>
                <a:gd name="T4" fmla="*/ 38 w 48"/>
                <a:gd name="T5" fmla="*/ 44 h 69"/>
                <a:gd name="T6" fmla="*/ 4 w 48"/>
                <a:gd name="T7" fmla="*/ 69 h 69"/>
                <a:gd name="T8" fmla="*/ 10 w 48"/>
                <a:gd name="T9" fmla="*/ 27 h 69"/>
              </a:gdLst>
              <a:ahLst/>
              <a:cxnLst>
                <a:cxn ang="0">
                  <a:pos x="T0" y="T1"/>
                </a:cxn>
                <a:cxn ang="0">
                  <a:pos x="T2" y="T3"/>
                </a:cxn>
                <a:cxn ang="0">
                  <a:pos x="T4" y="T5"/>
                </a:cxn>
                <a:cxn ang="0">
                  <a:pos x="T6" y="T7"/>
                </a:cxn>
                <a:cxn ang="0">
                  <a:pos x="T8" y="T9"/>
                </a:cxn>
              </a:cxnLst>
              <a:rect l="0" t="0" r="r" b="b"/>
              <a:pathLst>
                <a:path w="48" h="69">
                  <a:moveTo>
                    <a:pt x="10" y="27"/>
                  </a:moveTo>
                  <a:cubicBezTo>
                    <a:pt x="17" y="14"/>
                    <a:pt x="31" y="3"/>
                    <a:pt x="44" y="0"/>
                  </a:cubicBezTo>
                  <a:cubicBezTo>
                    <a:pt x="48" y="15"/>
                    <a:pt x="45" y="31"/>
                    <a:pt x="38" y="44"/>
                  </a:cubicBezTo>
                  <a:cubicBezTo>
                    <a:pt x="32" y="56"/>
                    <a:pt x="19" y="67"/>
                    <a:pt x="4" y="69"/>
                  </a:cubicBezTo>
                  <a:cubicBezTo>
                    <a:pt x="0" y="55"/>
                    <a:pt x="4" y="38"/>
                    <a:pt x="1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1" name="Freeform 246"/>
            <p:cNvSpPr/>
            <p:nvPr/>
          </p:nvSpPr>
          <p:spPr bwMode="auto">
            <a:xfrm>
              <a:off x="6835776" y="5230813"/>
              <a:ext cx="90488" cy="139700"/>
            </a:xfrm>
            <a:custGeom>
              <a:avLst/>
              <a:gdLst>
                <a:gd name="T0" fmla="*/ 9 w 46"/>
                <a:gd name="T1" fmla="*/ 28 h 71"/>
                <a:gd name="T2" fmla="*/ 41 w 46"/>
                <a:gd name="T3" fmla="*/ 0 h 71"/>
                <a:gd name="T4" fmla="*/ 38 w 46"/>
                <a:gd name="T5" fmla="*/ 43 h 71"/>
                <a:gd name="T6" fmla="*/ 5 w 46"/>
                <a:gd name="T7" fmla="*/ 71 h 71"/>
                <a:gd name="T8" fmla="*/ 9 w 46"/>
                <a:gd name="T9" fmla="*/ 28 h 71"/>
              </a:gdLst>
              <a:ahLst/>
              <a:cxnLst>
                <a:cxn ang="0">
                  <a:pos x="T0" y="T1"/>
                </a:cxn>
                <a:cxn ang="0">
                  <a:pos x="T2" y="T3"/>
                </a:cxn>
                <a:cxn ang="0">
                  <a:pos x="T4" y="T5"/>
                </a:cxn>
                <a:cxn ang="0">
                  <a:pos x="T6" y="T7"/>
                </a:cxn>
                <a:cxn ang="0">
                  <a:pos x="T8" y="T9"/>
                </a:cxn>
              </a:cxnLst>
              <a:rect l="0" t="0" r="r" b="b"/>
              <a:pathLst>
                <a:path w="46" h="71">
                  <a:moveTo>
                    <a:pt x="9" y="28"/>
                  </a:moveTo>
                  <a:cubicBezTo>
                    <a:pt x="15" y="15"/>
                    <a:pt x="28" y="3"/>
                    <a:pt x="41" y="0"/>
                  </a:cubicBezTo>
                  <a:cubicBezTo>
                    <a:pt x="46" y="14"/>
                    <a:pt x="44" y="30"/>
                    <a:pt x="38" y="43"/>
                  </a:cubicBezTo>
                  <a:cubicBezTo>
                    <a:pt x="32" y="56"/>
                    <a:pt x="20" y="68"/>
                    <a:pt x="5" y="71"/>
                  </a:cubicBezTo>
                  <a:cubicBezTo>
                    <a:pt x="0" y="57"/>
                    <a:pt x="3" y="40"/>
                    <a:pt x="9"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2" name="Freeform 247"/>
            <p:cNvSpPr/>
            <p:nvPr/>
          </p:nvSpPr>
          <p:spPr bwMode="auto">
            <a:xfrm>
              <a:off x="6580188" y="5353051"/>
              <a:ext cx="212725" cy="263525"/>
            </a:xfrm>
            <a:custGeom>
              <a:avLst/>
              <a:gdLst>
                <a:gd name="T0" fmla="*/ 26 w 109"/>
                <a:gd name="T1" fmla="*/ 86 h 135"/>
                <a:gd name="T2" fmla="*/ 5 w 109"/>
                <a:gd name="T3" fmla="*/ 0 h 135"/>
                <a:gd name="T4" fmla="*/ 82 w 109"/>
                <a:gd name="T5" fmla="*/ 48 h 135"/>
                <a:gd name="T6" fmla="*/ 99 w 109"/>
                <a:gd name="T7" fmla="*/ 135 h 135"/>
                <a:gd name="T8" fmla="*/ 26 w 109"/>
                <a:gd name="T9" fmla="*/ 86 h 135"/>
              </a:gdLst>
              <a:ahLst/>
              <a:cxnLst>
                <a:cxn ang="0">
                  <a:pos x="T0" y="T1"/>
                </a:cxn>
                <a:cxn ang="0">
                  <a:pos x="T2" y="T3"/>
                </a:cxn>
                <a:cxn ang="0">
                  <a:pos x="T4" y="T5"/>
                </a:cxn>
                <a:cxn ang="0">
                  <a:pos x="T6" y="T7"/>
                </a:cxn>
                <a:cxn ang="0">
                  <a:pos x="T8" y="T9"/>
                </a:cxn>
              </a:cxnLst>
              <a:rect l="0" t="0" r="r" b="b"/>
              <a:pathLst>
                <a:path w="109" h="135">
                  <a:moveTo>
                    <a:pt x="26" y="86"/>
                  </a:moveTo>
                  <a:cubicBezTo>
                    <a:pt x="8" y="62"/>
                    <a:pt x="0" y="26"/>
                    <a:pt x="5" y="0"/>
                  </a:cubicBezTo>
                  <a:cubicBezTo>
                    <a:pt x="37" y="4"/>
                    <a:pt x="65" y="24"/>
                    <a:pt x="82" y="48"/>
                  </a:cubicBezTo>
                  <a:cubicBezTo>
                    <a:pt x="100" y="72"/>
                    <a:pt x="109" y="106"/>
                    <a:pt x="99" y="135"/>
                  </a:cubicBezTo>
                  <a:cubicBezTo>
                    <a:pt x="68" y="131"/>
                    <a:pt x="41" y="108"/>
                    <a:pt x="2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3" name="Freeform 248"/>
            <p:cNvSpPr/>
            <p:nvPr/>
          </p:nvSpPr>
          <p:spPr bwMode="auto">
            <a:xfrm>
              <a:off x="6710363" y="5254626"/>
              <a:ext cx="114300" cy="207963"/>
            </a:xfrm>
            <a:custGeom>
              <a:avLst/>
              <a:gdLst>
                <a:gd name="T0" fmla="*/ 7 w 58"/>
                <a:gd name="T1" fmla="*/ 61 h 106"/>
                <a:gd name="T2" fmla="*/ 8 w 58"/>
                <a:gd name="T3" fmla="*/ 0 h 106"/>
                <a:gd name="T4" fmla="*/ 51 w 58"/>
                <a:gd name="T5" fmla="*/ 46 h 106"/>
                <a:gd name="T6" fmla="*/ 47 w 58"/>
                <a:gd name="T7" fmla="*/ 106 h 106"/>
                <a:gd name="T8" fmla="*/ 7 w 58"/>
                <a:gd name="T9" fmla="*/ 61 h 106"/>
              </a:gdLst>
              <a:ahLst/>
              <a:cxnLst>
                <a:cxn ang="0">
                  <a:pos x="T0" y="T1"/>
                </a:cxn>
                <a:cxn ang="0">
                  <a:pos x="T2" y="T3"/>
                </a:cxn>
                <a:cxn ang="0">
                  <a:pos x="T4" y="T5"/>
                </a:cxn>
                <a:cxn ang="0">
                  <a:pos x="T6" y="T7"/>
                </a:cxn>
                <a:cxn ang="0">
                  <a:pos x="T8" y="T9"/>
                </a:cxn>
              </a:cxnLst>
              <a:rect l="0" t="0" r="r" b="b"/>
              <a:pathLst>
                <a:path w="58" h="106">
                  <a:moveTo>
                    <a:pt x="7" y="61"/>
                  </a:moveTo>
                  <a:cubicBezTo>
                    <a:pt x="0" y="42"/>
                    <a:pt x="0" y="17"/>
                    <a:pt x="8" y="0"/>
                  </a:cubicBezTo>
                  <a:cubicBezTo>
                    <a:pt x="28" y="9"/>
                    <a:pt x="43" y="27"/>
                    <a:pt x="51" y="46"/>
                  </a:cubicBezTo>
                  <a:cubicBezTo>
                    <a:pt x="58" y="64"/>
                    <a:pt x="58" y="89"/>
                    <a:pt x="47" y="106"/>
                  </a:cubicBezTo>
                  <a:cubicBezTo>
                    <a:pt x="27" y="98"/>
                    <a:pt x="13" y="78"/>
                    <a:pt x="7"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4" name="Freeform 249"/>
            <p:cNvSpPr/>
            <p:nvPr/>
          </p:nvSpPr>
          <p:spPr bwMode="auto">
            <a:xfrm>
              <a:off x="6630988" y="5253038"/>
              <a:ext cx="55563" cy="100013"/>
            </a:xfrm>
            <a:custGeom>
              <a:avLst/>
              <a:gdLst>
                <a:gd name="T0" fmla="*/ 17 w 29"/>
                <a:gd name="T1" fmla="*/ 8 h 51"/>
                <a:gd name="T2" fmla="*/ 25 w 29"/>
                <a:gd name="T3" fmla="*/ 22 h 51"/>
                <a:gd name="T4" fmla="*/ 23 w 29"/>
                <a:gd name="T5" fmla="*/ 51 h 51"/>
                <a:gd name="T6" fmla="*/ 3 w 29"/>
                <a:gd name="T7" fmla="*/ 29 h 51"/>
                <a:gd name="T8" fmla="*/ 4 w 29"/>
                <a:gd name="T9" fmla="*/ 0 h 51"/>
                <a:gd name="T10" fmla="*/ 17 w 29"/>
                <a:gd name="T11" fmla="*/ 8 h 51"/>
              </a:gdLst>
              <a:ahLst/>
              <a:cxnLst>
                <a:cxn ang="0">
                  <a:pos x="T0" y="T1"/>
                </a:cxn>
                <a:cxn ang="0">
                  <a:pos x="T2" y="T3"/>
                </a:cxn>
                <a:cxn ang="0">
                  <a:pos x="T4" y="T5"/>
                </a:cxn>
                <a:cxn ang="0">
                  <a:pos x="T6" y="T7"/>
                </a:cxn>
                <a:cxn ang="0">
                  <a:pos x="T8" y="T9"/>
                </a:cxn>
                <a:cxn ang="0">
                  <a:pos x="T10" y="T11"/>
                </a:cxn>
              </a:cxnLst>
              <a:rect l="0" t="0" r="r" b="b"/>
              <a:pathLst>
                <a:path w="29" h="51">
                  <a:moveTo>
                    <a:pt x="17" y="8"/>
                  </a:moveTo>
                  <a:cubicBezTo>
                    <a:pt x="20" y="12"/>
                    <a:pt x="23" y="17"/>
                    <a:pt x="25" y="22"/>
                  </a:cubicBezTo>
                  <a:cubicBezTo>
                    <a:pt x="29" y="31"/>
                    <a:pt x="29" y="43"/>
                    <a:pt x="23" y="51"/>
                  </a:cubicBezTo>
                  <a:cubicBezTo>
                    <a:pt x="13" y="47"/>
                    <a:pt x="6" y="38"/>
                    <a:pt x="3" y="29"/>
                  </a:cubicBezTo>
                  <a:cubicBezTo>
                    <a:pt x="0" y="20"/>
                    <a:pt x="0" y="8"/>
                    <a:pt x="4" y="0"/>
                  </a:cubicBezTo>
                  <a:cubicBezTo>
                    <a:pt x="9" y="1"/>
                    <a:pt x="13" y="5"/>
                    <a:pt x="17"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95" name="Freeform 250"/>
            <p:cNvSpPr/>
            <p:nvPr/>
          </p:nvSpPr>
          <p:spPr bwMode="auto">
            <a:xfrm>
              <a:off x="6634163" y="5681663"/>
              <a:ext cx="103188" cy="185738"/>
            </a:xfrm>
            <a:custGeom>
              <a:avLst/>
              <a:gdLst>
                <a:gd name="T0" fmla="*/ 7 w 53"/>
                <a:gd name="T1" fmla="*/ 54 h 95"/>
                <a:gd name="T2" fmla="*/ 8 w 53"/>
                <a:gd name="T3" fmla="*/ 0 h 95"/>
                <a:gd name="T4" fmla="*/ 46 w 53"/>
                <a:gd name="T5" fmla="*/ 40 h 95"/>
                <a:gd name="T6" fmla="*/ 43 w 53"/>
                <a:gd name="T7" fmla="*/ 95 h 95"/>
                <a:gd name="T8" fmla="*/ 7 w 53"/>
                <a:gd name="T9" fmla="*/ 54 h 95"/>
              </a:gdLst>
              <a:ahLst/>
              <a:cxnLst>
                <a:cxn ang="0">
                  <a:pos x="T0" y="T1"/>
                </a:cxn>
                <a:cxn ang="0">
                  <a:pos x="T2" y="T3"/>
                </a:cxn>
                <a:cxn ang="0">
                  <a:pos x="T4" y="T5"/>
                </a:cxn>
                <a:cxn ang="0">
                  <a:pos x="T6" y="T7"/>
                </a:cxn>
                <a:cxn ang="0">
                  <a:pos x="T8" y="T9"/>
                </a:cxn>
              </a:cxnLst>
              <a:rect l="0" t="0" r="r" b="b"/>
              <a:pathLst>
                <a:path w="53" h="95">
                  <a:moveTo>
                    <a:pt x="7" y="54"/>
                  </a:moveTo>
                  <a:cubicBezTo>
                    <a:pt x="0" y="37"/>
                    <a:pt x="1" y="14"/>
                    <a:pt x="8" y="0"/>
                  </a:cubicBezTo>
                  <a:cubicBezTo>
                    <a:pt x="26" y="7"/>
                    <a:pt x="40" y="23"/>
                    <a:pt x="46" y="40"/>
                  </a:cubicBezTo>
                  <a:cubicBezTo>
                    <a:pt x="53" y="57"/>
                    <a:pt x="53" y="79"/>
                    <a:pt x="43" y="95"/>
                  </a:cubicBezTo>
                  <a:cubicBezTo>
                    <a:pt x="25" y="88"/>
                    <a:pt x="12" y="70"/>
                    <a:pt x="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2" name="标题 1"/>
          <p:cNvSpPr>
            <a:spLocks noGrp="1"/>
          </p:cNvSpPr>
          <p:nvPr>
            <p:ph type="title"/>
          </p:nvPr>
        </p:nvSpPr>
        <p:spPr/>
        <p:txBody>
          <a:bodyPr/>
          <a:lstStyle/>
          <a:p>
            <a:r>
              <a:rPr lang="zh-CN" altLang="en-US" dirty="0"/>
              <a:t>单击输入标题内容</a:t>
            </a:r>
          </a:p>
        </p:txBody>
      </p:sp>
      <p:sp>
        <p:nvSpPr>
          <p:cNvPr id="114" name="Content Placeholder 2"/>
          <p:cNvSpPr txBox="1"/>
          <p:nvPr/>
        </p:nvSpPr>
        <p:spPr bwMode="auto">
          <a:xfrm>
            <a:off x="336112"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5" name="Content Placeholder 2"/>
          <p:cNvSpPr txBox="1"/>
          <p:nvPr/>
        </p:nvSpPr>
        <p:spPr bwMode="auto">
          <a:xfrm>
            <a:off x="2260477"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6" name="Content Placeholder 2"/>
          <p:cNvSpPr txBox="1"/>
          <p:nvPr/>
        </p:nvSpPr>
        <p:spPr bwMode="auto">
          <a:xfrm>
            <a:off x="4186209"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7" name="Content Placeholder 2"/>
          <p:cNvSpPr txBox="1"/>
          <p:nvPr/>
        </p:nvSpPr>
        <p:spPr bwMode="auto">
          <a:xfrm>
            <a:off x="6032438"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8" name="Content Placeholder 2"/>
          <p:cNvSpPr txBox="1"/>
          <p:nvPr/>
        </p:nvSpPr>
        <p:spPr bwMode="auto">
          <a:xfrm>
            <a:off x="8011173"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119" name="Content Placeholder 2"/>
          <p:cNvSpPr txBox="1"/>
          <p:nvPr/>
        </p:nvSpPr>
        <p:spPr bwMode="auto">
          <a:xfrm>
            <a:off x="10078242" y="4317682"/>
            <a:ext cx="1945791"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fade">
                                      <p:cBhvr>
                                        <p:cTn id="12" dur="1000"/>
                                        <p:tgtEl>
                                          <p:spTgt spid="113"/>
                                        </p:tgtEl>
                                      </p:cBhvr>
                                    </p:animEffect>
                                    <p:anim calcmode="lin" valueType="num">
                                      <p:cBhvr>
                                        <p:cTn id="13" dur="1000" fill="hold"/>
                                        <p:tgtEl>
                                          <p:spTgt spid="113"/>
                                        </p:tgtEl>
                                        <p:attrNameLst>
                                          <p:attrName>ppt_x</p:attrName>
                                        </p:attrNameLst>
                                      </p:cBhvr>
                                      <p:tavLst>
                                        <p:tav tm="0">
                                          <p:val>
                                            <p:strVal val="#ppt_x"/>
                                          </p:val>
                                        </p:tav>
                                        <p:tav tm="100000">
                                          <p:val>
                                            <p:strVal val="#ppt_x"/>
                                          </p:val>
                                        </p:tav>
                                      </p:tavLst>
                                    </p:anim>
                                    <p:anim calcmode="lin" valueType="num">
                                      <p:cBhvr>
                                        <p:cTn id="14" dur="1000" fill="hold"/>
                                        <p:tgtEl>
                                          <p:spTgt spid="1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barn(inVertical)">
                                      <p:cBhvr>
                                        <p:cTn id="18" dur="500"/>
                                        <p:tgtEl>
                                          <p:spTgt spid="48"/>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108"/>
                                        </p:tgtEl>
                                        <p:attrNameLst>
                                          <p:attrName>style.visibility</p:attrName>
                                        </p:attrNameLst>
                                      </p:cBhvr>
                                      <p:to>
                                        <p:strVal val="visible"/>
                                      </p:to>
                                    </p:set>
                                    <p:anim calcmode="lin" valueType="num">
                                      <p:cBhvr>
                                        <p:cTn id="30" dur="500" fill="hold"/>
                                        <p:tgtEl>
                                          <p:spTgt spid="108"/>
                                        </p:tgtEl>
                                        <p:attrNameLst>
                                          <p:attrName>ppt_w</p:attrName>
                                        </p:attrNameLst>
                                      </p:cBhvr>
                                      <p:tavLst>
                                        <p:tav tm="0">
                                          <p:val>
                                            <p:fltVal val="0"/>
                                          </p:val>
                                        </p:tav>
                                        <p:tav tm="100000">
                                          <p:val>
                                            <p:strVal val="#ppt_w"/>
                                          </p:val>
                                        </p:tav>
                                      </p:tavLst>
                                    </p:anim>
                                    <p:anim calcmode="lin" valueType="num">
                                      <p:cBhvr>
                                        <p:cTn id="31" dur="500" fill="hold"/>
                                        <p:tgtEl>
                                          <p:spTgt spid="108"/>
                                        </p:tgtEl>
                                        <p:attrNameLst>
                                          <p:attrName>ppt_h</p:attrName>
                                        </p:attrNameLst>
                                      </p:cBhvr>
                                      <p:tavLst>
                                        <p:tav tm="0">
                                          <p:val>
                                            <p:fltVal val="0"/>
                                          </p:val>
                                        </p:tav>
                                        <p:tav tm="100000">
                                          <p:val>
                                            <p:strVal val="#ppt_h"/>
                                          </p:val>
                                        </p:tav>
                                      </p:tavLst>
                                    </p:anim>
                                    <p:animEffect transition="in" filter="fade">
                                      <p:cBhvr>
                                        <p:cTn id="32" dur="500"/>
                                        <p:tgtEl>
                                          <p:spTgt spid="108"/>
                                        </p:tgtEl>
                                      </p:cBhvr>
                                    </p:animEffect>
                                  </p:childTnLst>
                                </p:cTn>
                              </p:par>
                            </p:childTnLst>
                          </p:cTn>
                        </p:par>
                        <p:par>
                          <p:cTn id="33" fill="hold">
                            <p:stCondLst>
                              <p:cond delay="3000"/>
                            </p:stCondLst>
                            <p:childTnLst>
                              <p:par>
                                <p:cTn id="34" presetID="16" presetClass="entr" presetSubtype="21"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arn(inVertical)">
                                      <p:cBhvr>
                                        <p:cTn id="36" dur="500"/>
                                        <p:tgtEl>
                                          <p:spTgt spid="27"/>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115"/>
                                        </p:tgtEl>
                                        <p:attrNameLst>
                                          <p:attrName>style.visibility</p:attrName>
                                        </p:attrNameLst>
                                      </p:cBhvr>
                                      <p:to>
                                        <p:strVal val="visible"/>
                                      </p:to>
                                    </p:set>
                                    <p:animEffect transition="in" filter="fade">
                                      <p:cBhvr>
                                        <p:cTn id="40" dur="500"/>
                                        <p:tgtEl>
                                          <p:spTgt spid="115"/>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childTnLst>
                          </p:cTn>
                        </p:par>
                        <p:par>
                          <p:cTn id="51" fill="hold">
                            <p:stCondLst>
                              <p:cond delay="5000"/>
                            </p:stCondLst>
                            <p:childTnLst>
                              <p:par>
                                <p:cTn id="52" presetID="16" presetClass="entr" presetSubtype="21" fill="hold" nodeType="after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barn(inVertical)">
                                      <p:cBhvr>
                                        <p:cTn id="54" dur="500"/>
                                        <p:tgtEl>
                                          <p:spTgt spid="82"/>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16"/>
                                        </p:tgtEl>
                                        <p:attrNameLst>
                                          <p:attrName>style.visibility</p:attrName>
                                        </p:attrNameLst>
                                      </p:cBhvr>
                                      <p:to>
                                        <p:strVal val="visible"/>
                                      </p:to>
                                    </p:set>
                                    <p:animEffect transition="in" filter="fade">
                                      <p:cBhvr>
                                        <p:cTn id="58" dur="500"/>
                                        <p:tgtEl>
                                          <p:spTgt spid="11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par>
                          <p:cTn id="63" fill="hold">
                            <p:stCondLst>
                              <p:cond delay="6500"/>
                            </p:stCondLst>
                            <p:childTnLst>
                              <p:par>
                                <p:cTn id="64" presetID="53" presetClass="entr" presetSubtype="16" fill="hold" grpId="0" nodeType="afterEffect">
                                  <p:stCondLst>
                                    <p:cond delay="0"/>
                                  </p:stCondLst>
                                  <p:childTnLst>
                                    <p:set>
                                      <p:cBhvr>
                                        <p:cTn id="65" dur="1" fill="hold">
                                          <p:stCondLst>
                                            <p:cond delay="0"/>
                                          </p:stCondLst>
                                        </p:cTn>
                                        <p:tgtEl>
                                          <p:spTgt spid="110"/>
                                        </p:tgtEl>
                                        <p:attrNameLst>
                                          <p:attrName>style.visibility</p:attrName>
                                        </p:attrNameLst>
                                      </p:cBhvr>
                                      <p:to>
                                        <p:strVal val="visible"/>
                                      </p:to>
                                    </p:set>
                                    <p:anim calcmode="lin" valueType="num">
                                      <p:cBhvr>
                                        <p:cTn id="66" dur="500" fill="hold"/>
                                        <p:tgtEl>
                                          <p:spTgt spid="110"/>
                                        </p:tgtEl>
                                        <p:attrNameLst>
                                          <p:attrName>ppt_w</p:attrName>
                                        </p:attrNameLst>
                                      </p:cBhvr>
                                      <p:tavLst>
                                        <p:tav tm="0">
                                          <p:val>
                                            <p:fltVal val="0"/>
                                          </p:val>
                                        </p:tav>
                                        <p:tav tm="100000">
                                          <p:val>
                                            <p:strVal val="#ppt_w"/>
                                          </p:val>
                                        </p:tav>
                                      </p:tavLst>
                                    </p:anim>
                                    <p:anim calcmode="lin" valueType="num">
                                      <p:cBhvr>
                                        <p:cTn id="67" dur="500" fill="hold"/>
                                        <p:tgtEl>
                                          <p:spTgt spid="110"/>
                                        </p:tgtEl>
                                        <p:attrNameLst>
                                          <p:attrName>ppt_h</p:attrName>
                                        </p:attrNameLst>
                                      </p:cBhvr>
                                      <p:tavLst>
                                        <p:tav tm="0">
                                          <p:val>
                                            <p:fltVal val="0"/>
                                          </p:val>
                                        </p:tav>
                                        <p:tav tm="100000">
                                          <p:val>
                                            <p:strVal val="#ppt_h"/>
                                          </p:val>
                                        </p:tav>
                                      </p:tavLst>
                                    </p:anim>
                                    <p:animEffect transition="in" filter="fade">
                                      <p:cBhvr>
                                        <p:cTn id="68" dur="500"/>
                                        <p:tgtEl>
                                          <p:spTgt spid="110"/>
                                        </p:tgtEl>
                                      </p:cBhvr>
                                    </p:animEffect>
                                  </p:childTnLst>
                                </p:cTn>
                              </p:par>
                            </p:childTnLst>
                          </p:cTn>
                        </p:par>
                        <p:par>
                          <p:cTn id="69" fill="hold">
                            <p:stCondLst>
                              <p:cond delay="7000"/>
                            </p:stCondLst>
                            <p:childTnLst>
                              <p:par>
                                <p:cTn id="70" presetID="16" presetClass="entr" presetSubtype="21" fill="hold" nodeType="after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barn(inVertical)">
                                      <p:cBhvr>
                                        <p:cTn id="72" dur="500"/>
                                        <p:tgtEl>
                                          <p:spTgt spid="66"/>
                                        </p:tgtEl>
                                      </p:cBhvr>
                                    </p:animEffect>
                                  </p:childTnLst>
                                </p:cTn>
                              </p:par>
                            </p:childTnLst>
                          </p:cTn>
                        </p:par>
                        <p:par>
                          <p:cTn id="73" fill="hold">
                            <p:stCondLst>
                              <p:cond delay="7500"/>
                            </p:stCondLst>
                            <p:childTnLst>
                              <p:par>
                                <p:cTn id="74" presetID="10" presetClass="entr" presetSubtype="0" fill="hold" grpId="0" nodeType="afterEffect">
                                  <p:stCondLst>
                                    <p:cond delay="0"/>
                                  </p:stCondLst>
                                  <p:childTnLst>
                                    <p:set>
                                      <p:cBhvr>
                                        <p:cTn id="75" dur="1" fill="hold">
                                          <p:stCondLst>
                                            <p:cond delay="0"/>
                                          </p:stCondLst>
                                        </p:cTn>
                                        <p:tgtEl>
                                          <p:spTgt spid="117"/>
                                        </p:tgtEl>
                                        <p:attrNameLst>
                                          <p:attrName>style.visibility</p:attrName>
                                        </p:attrNameLst>
                                      </p:cBhvr>
                                      <p:to>
                                        <p:strVal val="visible"/>
                                      </p:to>
                                    </p:set>
                                    <p:animEffect transition="in" filter="fade">
                                      <p:cBhvr>
                                        <p:cTn id="76" dur="500"/>
                                        <p:tgtEl>
                                          <p:spTgt spid="117"/>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left)">
                                      <p:cBhvr>
                                        <p:cTn id="80" dur="500"/>
                                        <p:tgtEl>
                                          <p:spTgt spid="18"/>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111"/>
                                        </p:tgtEl>
                                        <p:attrNameLst>
                                          <p:attrName>style.visibility</p:attrName>
                                        </p:attrNameLst>
                                      </p:cBhvr>
                                      <p:to>
                                        <p:strVal val="visible"/>
                                      </p:to>
                                    </p:set>
                                    <p:anim calcmode="lin" valueType="num">
                                      <p:cBhvr>
                                        <p:cTn id="84" dur="500" fill="hold"/>
                                        <p:tgtEl>
                                          <p:spTgt spid="111"/>
                                        </p:tgtEl>
                                        <p:attrNameLst>
                                          <p:attrName>ppt_w</p:attrName>
                                        </p:attrNameLst>
                                      </p:cBhvr>
                                      <p:tavLst>
                                        <p:tav tm="0">
                                          <p:val>
                                            <p:fltVal val="0"/>
                                          </p:val>
                                        </p:tav>
                                        <p:tav tm="100000">
                                          <p:val>
                                            <p:strVal val="#ppt_w"/>
                                          </p:val>
                                        </p:tav>
                                      </p:tavLst>
                                    </p:anim>
                                    <p:anim calcmode="lin" valueType="num">
                                      <p:cBhvr>
                                        <p:cTn id="85" dur="500" fill="hold"/>
                                        <p:tgtEl>
                                          <p:spTgt spid="111"/>
                                        </p:tgtEl>
                                        <p:attrNameLst>
                                          <p:attrName>ppt_h</p:attrName>
                                        </p:attrNameLst>
                                      </p:cBhvr>
                                      <p:tavLst>
                                        <p:tav tm="0">
                                          <p:val>
                                            <p:fltVal val="0"/>
                                          </p:val>
                                        </p:tav>
                                        <p:tav tm="100000">
                                          <p:val>
                                            <p:strVal val="#ppt_h"/>
                                          </p:val>
                                        </p:tav>
                                      </p:tavLst>
                                    </p:anim>
                                    <p:animEffect transition="in" filter="fade">
                                      <p:cBhvr>
                                        <p:cTn id="86" dur="500"/>
                                        <p:tgtEl>
                                          <p:spTgt spid="111"/>
                                        </p:tgtEl>
                                      </p:cBhvr>
                                    </p:animEffect>
                                  </p:childTnLst>
                                </p:cTn>
                              </p:par>
                            </p:childTnLst>
                          </p:cTn>
                        </p:par>
                        <p:par>
                          <p:cTn id="87" fill="hold">
                            <p:stCondLst>
                              <p:cond delay="9000"/>
                            </p:stCondLst>
                            <p:childTnLst>
                              <p:par>
                                <p:cTn id="88" presetID="16" presetClass="entr" presetSubtype="21"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barn(inVertical)">
                                      <p:cBhvr>
                                        <p:cTn id="90" dur="500"/>
                                        <p:tgtEl>
                                          <p:spTgt spid="76"/>
                                        </p:tgtEl>
                                      </p:cBhvr>
                                    </p:animEffect>
                                  </p:childTnLst>
                                </p:cTn>
                              </p:par>
                            </p:childTnLst>
                          </p:cTn>
                        </p:par>
                        <p:par>
                          <p:cTn id="91" fill="hold">
                            <p:stCondLst>
                              <p:cond delay="9500"/>
                            </p:stCondLst>
                            <p:childTnLst>
                              <p:par>
                                <p:cTn id="92" presetID="10" presetClass="entr" presetSubtype="0" fill="hold" grpId="0" nodeType="afterEffect">
                                  <p:stCondLst>
                                    <p:cond delay="0"/>
                                  </p:stCondLst>
                                  <p:childTnLst>
                                    <p:set>
                                      <p:cBhvr>
                                        <p:cTn id="93" dur="1" fill="hold">
                                          <p:stCondLst>
                                            <p:cond delay="0"/>
                                          </p:stCondLst>
                                        </p:cTn>
                                        <p:tgtEl>
                                          <p:spTgt spid="118"/>
                                        </p:tgtEl>
                                        <p:attrNameLst>
                                          <p:attrName>style.visibility</p:attrName>
                                        </p:attrNameLst>
                                      </p:cBhvr>
                                      <p:to>
                                        <p:strVal val="visible"/>
                                      </p:to>
                                    </p:set>
                                    <p:animEffect transition="in" filter="fade">
                                      <p:cBhvr>
                                        <p:cTn id="94" dur="500"/>
                                        <p:tgtEl>
                                          <p:spTgt spid="118"/>
                                        </p:tgtEl>
                                      </p:cBhvr>
                                    </p:animEffect>
                                  </p:childTnLst>
                                </p:cTn>
                              </p:par>
                            </p:childTnLst>
                          </p:cTn>
                        </p:par>
                        <p:par>
                          <p:cTn id="95" fill="hold">
                            <p:stCondLst>
                              <p:cond delay="10000"/>
                            </p:stCondLst>
                            <p:childTnLst>
                              <p:par>
                                <p:cTn id="96" presetID="22" presetClass="entr" presetSubtype="8"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left)">
                                      <p:cBhvr>
                                        <p:cTn id="98" dur="500"/>
                                        <p:tgtEl>
                                          <p:spTgt spid="17"/>
                                        </p:tgtEl>
                                      </p:cBhvr>
                                    </p:animEffect>
                                  </p:childTnLst>
                                </p:cTn>
                              </p:par>
                            </p:childTnLst>
                          </p:cTn>
                        </p:par>
                        <p:par>
                          <p:cTn id="99" fill="hold">
                            <p:stCondLst>
                              <p:cond delay="10500"/>
                            </p:stCondLst>
                            <p:childTnLst>
                              <p:par>
                                <p:cTn id="100" presetID="53" presetClass="entr" presetSubtype="16" fill="hold" grpId="0" nodeType="afterEffect">
                                  <p:stCondLst>
                                    <p:cond delay="0"/>
                                  </p:stCondLst>
                                  <p:childTnLst>
                                    <p:set>
                                      <p:cBhvr>
                                        <p:cTn id="101" dur="1" fill="hold">
                                          <p:stCondLst>
                                            <p:cond delay="0"/>
                                          </p:stCondLst>
                                        </p:cTn>
                                        <p:tgtEl>
                                          <p:spTgt spid="112"/>
                                        </p:tgtEl>
                                        <p:attrNameLst>
                                          <p:attrName>style.visibility</p:attrName>
                                        </p:attrNameLst>
                                      </p:cBhvr>
                                      <p:to>
                                        <p:strVal val="visible"/>
                                      </p:to>
                                    </p:set>
                                    <p:anim calcmode="lin" valueType="num">
                                      <p:cBhvr>
                                        <p:cTn id="102" dur="500" fill="hold"/>
                                        <p:tgtEl>
                                          <p:spTgt spid="112"/>
                                        </p:tgtEl>
                                        <p:attrNameLst>
                                          <p:attrName>ppt_w</p:attrName>
                                        </p:attrNameLst>
                                      </p:cBhvr>
                                      <p:tavLst>
                                        <p:tav tm="0">
                                          <p:val>
                                            <p:fltVal val="0"/>
                                          </p:val>
                                        </p:tav>
                                        <p:tav tm="100000">
                                          <p:val>
                                            <p:strVal val="#ppt_w"/>
                                          </p:val>
                                        </p:tav>
                                      </p:tavLst>
                                    </p:anim>
                                    <p:anim calcmode="lin" valueType="num">
                                      <p:cBhvr>
                                        <p:cTn id="103" dur="500" fill="hold"/>
                                        <p:tgtEl>
                                          <p:spTgt spid="112"/>
                                        </p:tgtEl>
                                        <p:attrNameLst>
                                          <p:attrName>ppt_h</p:attrName>
                                        </p:attrNameLst>
                                      </p:cBhvr>
                                      <p:tavLst>
                                        <p:tav tm="0">
                                          <p:val>
                                            <p:fltVal val="0"/>
                                          </p:val>
                                        </p:tav>
                                        <p:tav tm="100000">
                                          <p:val>
                                            <p:strVal val="#ppt_h"/>
                                          </p:val>
                                        </p:tav>
                                      </p:tavLst>
                                    </p:anim>
                                    <p:animEffect transition="in" filter="fade">
                                      <p:cBhvr>
                                        <p:cTn id="104" dur="500"/>
                                        <p:tgtEl>
                                          <p:spTgt spid="112"/>
                                        </p:tgtEl>
                                      </p:cBhvr>
                                    </p:animEffect>
                                  </p:childTnLst>
                                </p:cTn>
                              </p:par>
                            </p:childTnLst>
                          </p:cTn>
                        </p:par>
                        <p:par>
                          <p:cTn id="105" fill="hold">
                            <p:stCondLst>
                              <p:cond delay="11000"/>
                            </p:stCondLst>
                            <p:childTnLst>
                              <p:par>
                                <p:cTn id="106" presetID="16" presetClass="entr" presetSubtype="21" fill="hold"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barn(inVertical)">
                                      <p:cBhvr>
                                        <p:cTn id="108" dur="500"/>
                                        <p:tgtEl>
                                          <p:spTgt spid="21"/>
                                        </p:tgtEl>
                                      </p:cBhvr>
                                    </p:animEffect>
                                  </p:childTnLst>
                                </p:cTn>
                              </p:par>
                            </p:childTnLst>
                          </p:cTn>
                        </p:par>
                        <p:par>
                          <p:cTn id="109" fill="hold">
                            <p:stCondLst>
                              <p:cond delay="11500"/>
                            </p:stCondLst>
                            <p:childTnLst>
                              <p:par>
                                <p:cTn id="110" presetID="10" presetClass="entr" presetSubtype="0" fill="hold" grpId="0" nodeType="afterEffect">
                                  <p:stCondLst>
                                    <p:cond delay="0"/>
                                  </p:stCondLst>
                                  <p:childTnLst>
                                    <p:set>
                                      <p:cBhvr>
                                        <p:cTn id="111" dur="1" fill="hold">
                                          <p:stCondLst>
                                            <p:cond delay="0"/>
                                          </p:stCondLst>
                                        </p:cTn>
                                        <p:tgtEl>
                                          <p:spTgt spid="119"/>
                                        </p:tgtEl>
                                        <p:attrNameLst>
                                          <p:attrName>style.visibility</p:attrName>
                                        </p:attrNameLst>
                                      </p:cBhvr>
                                      <p:to>
                                        <p:strVal val="visible"/>
                                      </p:to>
                                    </p:set>
                                    <p:animEffect transition="in" filter="fade">
                                      <p:cBhvr>
                                        <p:cTn id="112"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47" grpId="0" animBg="1"/>
      <p:bldP spid="108" grpId="0" animBg="1"/>
      <p:bldP spid="109" grpId="0" animBg="1"/>
      <p:bldP spid="110" grpId="0" animBg="1"/>
      <p:bldP spid="111" grpId="0" animBg="1"/>
      <p:bldP spid="112" grpId="0" animBg="1"/>
      <p:bldP spid="14" grpId="0" animBg="1"/>
      <p:bldP spid="15" grpId="0" animBg="1"/>
      <p:bldP spid="16" grpId="0" animBg="1"/>
      <p:bldP spid="17" grpId="0" animBg="1"/>
      <p:bldP spid="18" grpId="0" animBg="1"/>
      <p:bldP spid="114" grpId="0"/>
      <p:bldP spid="115" grpId="0"/>
      <p:bldP spid="116" grpId="0"/>
      <p:bldP spid="117" grpId="0"/>
      <p:bldP spid="118" grpId="0"/>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直接连接符 51"/>
          <p:cNvCxnSpPr>
            <a:stCxn id="53" idx="6"/>
          </p:cNvCxnSpPr>
          <p:nvPr/>
        </p:nvCxnSpPr>
        <p:spPr>
          <a:xfrm>
            <a:off x="1684803" y="4303498"/>
            <a:ext cx="8690221"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296926" y="4109536"/>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3" name="组合 22"/>
          <p:cNvGrpSpPr/>
          <p:nvPr/>
        </p:nvGrpSpPr>
        <p:grpSpPr>
          <a:xfrm>
            <a:off x="1754224" y="1803353"/>
            <a:ext cx="1714634" cy="2849921"/>
            <a:chOff x="1418799" y="1154523"/>
            <a:chExt cx="1286366" cy="2138101"/>
          </a:xfrm>
        </p:grpSpPr>
        <p:sp>
          <p:nvSpPr>
            <p:cNvPr id="55" name="椭圆 54"/>
            <p:cNvSpPr/>
            <p:nvPr/>
          </p:nvSpPr>
          <p:spPr>
            <a:xfrm>
              <a:off x="17992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0" name="任意多边形 59"/>
            <p:cNvSpPr/>
            <p:nvPr/>
          </p:nvSpPr>
          <p:spPr>
            <a:xfrm>
              <a:off x="14223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5" name="任意多边形 64"/>
            <p:cNvSpPr/>
            <p:nvPr/>
          </p:nvSpPr>
          <p:spPr bwMode="auto">
            <a:xfrm>
              <a:off x="19442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75" name="同侧圆角矩形 74"/>
            <p:cNvSpPr/>
            <p:nvPr/>
          </p:nvSpPr>
          <p:spPr>
            <a:xfrm rot="5400000">
              <a:off x="1764819" y="981101"/>
              <a:ext cx="451494" cy="1143534"/>
            </a:xfrm>
            <a:prstGeom prst="round2SameRect">
              <a:avLst>
                <a:gd name="adj1" fmla="val 19083"/>
                <a:gd name="adj2" fmla="val 0"/>
              </a:avLst>
            </a:prstGeom>
            <a:solidFill>
              <a:schemeClr val="tx2"/>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123" name="文本框 9"/>
            <p:cNvSpPr txBox="1"/>
            <p:nvPr/>
          </p:nvSpPr>
          <p:spPr>
            <a:xfrm>
              <a:off x="15107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7650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38" name="矩形 37"/>
          <p:cNvSpPr/>
          <p:nvPr/>
        </p:nvSpPr>
        <p:spPr>
          <a:xfrm>
            <a:off x="166837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42" name="组合 41"/>
          <p:cNvGrpSpPr/>
          <p:nvPr/>
        </p:nvGrpSpPr>
        <p:grpSpPr>
          <a:xfrm>
            <a:off x="4005673" y="1803353"/>
            <a:ext cx="1714634" cy="2849921"/>
            <a:chOff x="3044399" y="1154523"/>
            <a:chExt cx="1286366" cy="2138101"/>
          </a:xfrm>
        </p:grpSpPr>
        <p:sp>
          <p:nvSpPr>
            <p:cNvPr id="43" name="椭圆 42"/>
            <p:cNvSpPr/>
            <p:nvPr/>
          </p:nvSpPr>
          <p:spPr>
            <a:xfrm>
              <a:off x="34248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44" name="任意多边形 43"/>
            <p:cNvSpPr/>
            <p:nvPr/>
          </p:nvSpPr>
          <p:spPr>
            <a:xfrm>
              <a:off x="30479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45" name="任意多边形 44"/>
            <p:cNvSpPr/>
            <p:nvPr/>
          </p:nvSpPr>
          <p:spPr bwMode="auto">
            <a:xfrm>
              <a:off x="35698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46" name="同侧圆角矩形 45"/>
            <p:cNvSpPr/>
            <p:nvPr/>
          </p:nvSpPr>
          <p:spPr>
            <a:xfrm rot="5400000">
              <a:off x="3390419" y="981101"/>
              <a:ext cx="451494" cy="1143534"/>
            </a:xfrm>
            <a:prstGeom prst="round2SameRect">
              <a:avLst>
                <a:gd name="adj1" fmla="val 19083"/>
                <a:gd name="adj2" fmla="val 0"/>
              </a:avLst>
            </a:prstGeom>
            <a:solidFill>
              <a:schemeClr val="accent1"/>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47" name="文本框 9"/>
            <p:cNvSpPr txBox="1"/>
            <p:nvPr/>
          </p:nvSpPr>
          <p:spPr>
            <a:xfrm>
              <a:off x="31363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33906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49" name="矩形 48"/>
          <p:cNvSpPr/>
          <p:nvPr/>
        </p:nvSpPr>
        <p:spPr>
          <a:xfrm>
            <a:off x="3914177"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50" name="组合 49"/>
          <p:cNvGrpSpPr/>
          <p:nvPr/>
        </p:nvGrpSpPr>
        <p:grpSpPr>
          <a:xfrm>
            <a:off x="6257122" y="1803353"/>
            <a:ext cx="1714634" cy="2849921"/>
            <a:chOff x="4796999" y="1154523"/>
            <a:chExt cx="1286366" cy="2138101"/>
          </a:xfrm>
        </p:grpSpPr>
        <p:sp>
          <p:nvSpPr>
            <p:cNvPr id="51" name="椭圆 50"/>
            <p:cNvSpPr/>
            <p:nvPr/>
          </p:nvSpPr>
          <p:spPr>
            <a:xfrm>
              <a:off x="51774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56" name="任意多边形 55"/>
            <p:cNvSpPr/>
            <p:nvPr/>
          </p:nvSpPr>
          <p:spPr>
            <a:xfrm>
              <a:off x="48005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57" name="任意多边形 56"/>
            <p:cNvSpPr/>
            <p:nvPr/>
          </p:nvSpPr>
          <p:spPr bwMode="auto">
            <a:xfrm>
              <a:off x="53224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58" name="同侧圆角矩形 57"/>
            <p:cNvSpPr/>
            <p:nvPr/>
          </p:nvSpPr>
          <p:spPr>
            <a:xfrm rot="5400000">
              <a:off x="5143019" y="981101"/>
              <a:ext cx="451494" cy="1143534"/>
            </a:xfrm>
            <a:prstGeom prst="round2SameRect">
              <a:avLst>
                <a:gd name="adj1" fmla="val 19083"/>
                <a:gd name="adj2" fmla="val 0"/>
              </a:avLst>
            </a:prstGeom>
            <a:solidFill>
              <a:schemeClr val="accent2"/>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59" name="文本框 9"/>
            <p:cNvSpPr txBox="1"/>
            <p:nvPr/>
          </p:nvSpPr>
          <p:spPr>
            <a:xfrm>
              <a:off x="48889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51432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62" name="矩形 61"/>
          <p:cNvSpPr/>
          <p:nvPr/>
        </p:nvSpPr>
        <p:spPr>
          <a:xfrm>
            <a:off x="6159984"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grpSp>
        <p:nvGrpSpPr>
          <p:cNvPr id="63" name="组合 62"/>
          <p:cNvGrpSpPr/>
          <p:nvPr/>
        </p:nvGrpSpPr>
        <p:grpSpPr>
          <a:xfrm>
            <a:off x="8508571" y="1803353"/>
            <a:ext cx="1714634" cy="2849921"/>
            <a:chOff x="6486099" y="1154523"/>
            <a:chExt cx="1286366" cy="2138101"/>
          </a:xfrm>
        </p:grpSpPr>
        <p:sp>
          <p:nvSpPr>
            <p:cNvPr id="64" name="椭圆 63"/>
            <p:cNvSpPr/>
            <p:nvPr/>
          </p:nvSpPr>
          <p:spPr>
            <a:xfrm>
              <a:off x="6866527" y="2763468"/>
              <a:ext cx="529084" cy="529156"/>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66" name="任意多边形 65"/>
            <p:cNvSpPr/>
            <p:nvPr/>
          </p:nvSpPr>
          <p:spPr>
            <a:xfrm>
              <a:off x="6489670" y="1154523"/>
              <a:ext cx="1282795" cy="203780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rgbClr val="FFB850"/>
                </a:solidFill>
              </a:endParaRPr>
            </a:p>
          </p:txBody>
        </p:sp>
        <p:sp>
          <p:nvSpPr>
            <p:cNvPr id="67" name="任意多边形 66"/>
            <p:cNvSpPr/>
            <p:nvPr/>
          </p:nvSpPr>
          <p:spPr bwMode="auto">
            <a:xfrm>
              <a:off x="7011574" y="2956911"/>
              <a:ext cx="238988" cy="14226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p:spPr>
          <p:txBody>
            <a:bodyPr vert="horz" wrap="square" lIns="68589" tIns="34295" rIns="68589" bIns="34295" numCol="1" anchor="t" anchorCtr="0" compatLnSpc="1">
              <a:noAutofit/>
            </a:bodyPr>
            <a:lstStyle/>
            <a:p>
              <a:pPr>
                <a:defRPr/>
              </a:pPr>
              <a:endParaRPr lang="zh-CN" altLang="en-US" kern="0">
                <a:solidFill>
                  <a:prstClr val="black"/>
                </a:solidFill>
              </a:endParaRPr>
            </a:p>
          </p:txBody>
        </p:sp>
        <p:sp>
          <p:nvSpPr>
            <p:cNvPr id="68" name="同侧圆角矩形 67"/>
            <p:cNvSpPr/>
            <p:nvPr/>
          </p:nvSpPr>
          <p:spPr>
            <a:xfrm rot="5400000">
              <a:off x="6832119" y="981101"/>
              <a:ext cx="451494" cy="1143534"/>
            </a:xfrm>
            <a:prstGeom prst="round2SameRect">
              <a:avLst>
                <a:gd name="adj1" fmla="val 19083"/>
                <a:gd name="adj2" fmla="val 0"/>
              </a:avLst>
            </a:prstGeom>
            <a:solidFill>
              <a:schemeClr val="accent3"/>
            </a:solidFill>
            <a:ln w="28575" cap="flat">
              <a:noFill/>
              <a:prstDash val="solid"/>
              <a:miter lim="800000"/>
            </a:ln>
            <a:effectLst>
              <a:innerShdw blurRad="63500" dist="50800" dir="13500000">
                <a:prstClr val="black">
                  <a:alpha val="50000"/>
                </a:prstClr>
              </a:innerShdw>
            </a:effectLst>
          </p:spPr>
          <p:txBody>
            <a:bodyPr vert="horz" wrap="square" lIns="68589" tIns="34295" rIns="68589" bIns="34295" numCol="1" anchor="t" anchorCtr="0" compatLnSpc="1"/>
            <a:lstStyle/>
            <a:p>
              <a:pPr defTabSz="1218565"/>
              <a:endParaRPr lang="zh-CN" altLang="en-US" sz="2400" kern="0">
                <a:solidFill>
                  <a:prstClr val="black"/>
                </a:solidFill>
              </a:endParaRPr>
            </a:p>
          </p:txBody>
        </p:sp>
        <p:sp>
          <p:nvSpPr>
            <p:cNvPr id="69" name="文本框 9"/>
            <p:cNvSpPr txBox="1"/>
            <p:nvPr/>
          </p:nvSpPr>
          <p:spPr>
            <a:xfrm>
              <a:off x="6578044" y="1437688"/>
              <a:ext cx="949563" cy="246779"/>
            </a:xfrm>
            <a:prstGeom prst="rect">
              <a:avLst/>
            </a:prstGeom>
            <a:noFill/>
          </p:spPr>
          <p:txBody>
            <a:bodyPr wrap="square" lIns="51435" tIns="25718" rIns="51435" bIns="25718" rtlCol="0">
              <a:spAutoFit/>
            </a:bodyPr>
            <a:lstStyle/>
            <a:p>
              <a:pPr marL="0" lvl="1" algn="ctr"/>
              <a:r>
                <a:rPr lang="zh-CN" altLang="en-US" b="1" kern="0" dirty="0">
                  <a:solidFill>
                    <a:schemeClr val="bg1"/>
                  </a:solidFill>
                  <a:latin typeface="微软雅黑" panose="020B0503020204020204" pitchFamily="34" charset="-122"/>
                  <a:ea typeface="微软雅黑" panose="020B0503020204020204" pitchFamily="34" charset="-122"/>
                </a:rPr>
                <a:t>标题名称</a:t>
              </a:r>
              <a:endParaRPr lang="en-US" altLang="ko-KR" b="1" kern="0" dirty="0">
                <a:solidFill>
                  <a:schemeClr val="bg1"/>
                </a:solidFill>
                <a:latin typeface="微软雅黑" panose="020B0503020204020204" pitchFamily="34" charset="-122"/>
                <a:ea typeface="微软雅黑" panose="020B0503020204020204" pitchFamily="34" charset="-122"/>
              </a:endParaRPr>
            </a:p>
          </p:txBody>
        </p:sp>
        <p:sp>
          <p:nvSpPr>
            <p:cNvPr id="70" name="矩形 69"/>
            <p:cNvSpPr/>
            <p:nvPr/>
          </p:nvSpPr>
          <p:spPr>
            <a:xfrm>
              <a:off x="6832340" y="1849991"/>
              <a:ext cx="487301" cy="277085"/>
            </a:xfrm>
            <a:prstGeom prst="rect">
              <a:avLst/>
            </a:prstGeom>
          </p:spPr>
          <p:txBody>
            <a:bodyPr wrap="none">
              <a:spAutoFit/>
            </a:bodyPr>
            <a:lstStyle/>
            <a:p>
              <a:pPr algn="ctr">
                <a:spcBef>
                  <a:spcPct val="0"/>
                </a:spcBef>
                <a:buFont typeface="Arial" panose="020B0604020202020204" pitchFamily="34" charset="0"/>
                <a:buNone/>
              </a:pPr>
              <a:r>
                <a:rPr lang="zh-CN" altLang="en-US" b="1" dirty="0">
                  <a:solidFill>
                    <a:schemeClr val="tx1">
                      <a:lumMod val="75000"/>
                      <a:lumOff val="25000"/>
                    </a:schemeClr>
                  </a:solidFill>
                  <a:latin typeface="方正兰亭黑简体" panose="02000000000000000000" pitchFamily="2" charset="-122"/>
                  <a:ea typeface="方正兰亭黑简体" panose="02000000000000000000" pitchFamily="2" charset="-122"/>
                  <a:cs typeface="Arial" panose="020B0604020202020204" pitchFamily="34" charset="0"/>
                </a:rPr>
                <a:t>文字</a:t>
              </a:r>
            </a:p>
          </p:txBody>
        </p:sp>
      </p:grpSp>
      <p:sp>
        <p:nvSpPr>
          <p:cNvPr id="71" name="矩形 70"/>
          <p:cNvSpPr/>
          <p:nvPr/>
        </p:nvSpPr>
        <p:spPr>
          <a:xfrm>
            <a:off x="8405790" y="4792148"/>
            <a:ext cx="1893960" cy="570920"/>
          </a:xfrm>
          <a:prstGeom prst="rect">
            <a:avLst/>
          </a:prstGeom>
        </p:spPr>
        <p:txBody>
          <a:bodyPr wrap="none" lIns="91410" tIns="45705" rIns="91410" bIns="45705">
            <a:spAutoFit/>
          </a:bodyPr>
          <a:lstStyle/>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a:p>
            <a:pPr algn="ctr">
              <a:spcBef>
                <a:spcPts val="500"/>
              </a:spcBef>
              <a:defRPr/>
            </a:pPr>
            <a:r>
              <a:rPr lang="zh-CN" altLang="en-US" sz="1300" kern="100" dirty="0">
                <a:solidFill>
                  <a:srgbClr val="414455"/>
                </a:solidFill>
                <a:latin typeface="微软雅黑" panose="020B0503020204020204" pitchFamily="34" charset="-122"/>
                <a:ea typeface="微软雅黑" panose="020B0503020204020204" pitchFamily="34" charset="-122"/>
                <a:cs typeface="Times New Roman" panose="02020603050405020304" pitchFamily="18" charset="0"/>
              </a:rPr>
              <a:t>点击添加相关文字标题</a:t>
            </a:r>
          </a:p>
        </p:txBody>
      </p:sp>
      <p:sp>
        <p:nvSpPr>
          <p:cNvPr id="72" name="椭圆 71"/>
          <p:cNvSpPr/>
          <p:nvPr/>
        </p:nvSpPr>
        <p:spPr>
          <a:xfrm>
            <a:off x="10375024" y="4109536"/>
            <a:ext cx="387877" cy="387927"/>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14:presetBounceEnd="36000">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14:bounceEnd="36000">
                                          <p:cBhvr additive="base">
                                            <p:cTn id="17" dur="500" fill="hold"/>
                                            <p:tgtEl>
                                              <p:spTgt spid="23"/>
                                            </p:tgtEl>
                                            <p:attrNameLst>
                                              <p:attrName>ppt_x</p:attrName>
                                            </p:attrNameLst>
                                          </p:cBhvr>
                                          <p:tavLst>
                                            <p:tav tm="0">
                                              <p:val>
                                                <p:strVal val="0-#ppt_w/2"/>
                                              </p:val>
                                            </p:tav>
                                            <p:tav tm="100000">
                                              <p:val>
                                                <p:strVal val="#ppt_x"/>
                                              </p:val>
                                            </p:tav>
                                          </p:tavLst>
                                        </p:anim>
                                        <p:anim calcmode="lin" valueType="num" p14:bounceEnd="36000">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14:presetBounceEnd="36000">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14:bounceEnd="36000">
                                          <p:cBhvr additive="base">
                                            <p:cTn id="26" dur="500" fill="hold"/>
                                            <p:tgtEl>
                                              <p:spTgt spid="42"/>
                                            </p:tgtEl>
                                            <p:attrNameLst>
                                              <p:attrName>ppt_x</p:attrName>
                                            </p:attrNameLst>
                                          </p:cBhvr>
                                          <p:tavLst>
                                            <p:tav tm="0">
                                              <p:val>
                                                <p:strVal val="0-#ppt_w/2"/>
                                              </p:val>
                                            </p:tav>
                                            <p:tav tm="100000">
                                              <p:val>
                                                <p:strVal val="#ppt_x"/>
                                              </p:val>
                                            </p:tav>
                                          </p:tavLst>
                                        </p:anim>
                                        <p:anim calcmode="lin" valueType="num" p14:bounceEnd="36000">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14:presetBounceEnd="36000">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36000">
                                          <p:cBhvr additive="base">
                                            <p:cTn id="35" dur="500" fill="hold"/>
                                            <p:tgtEl>
                                              <p:spTgt spid="50"/>
                                            </p:tgtEl>
                                            <p:attrNameLst>
                                              <p:attrName>ppt_x</p:attrName>
                                            </p:attrNameLst>
                                          </p:cBhvr>
                                          <p:tavLst>
                                            <p:tav tm="0">
                                              <p:val>
                                                <p:strVal val="0-#ppt_w/2"/>
                                              </p:val>
                                            </p:tav>
                                            <p:tav tm="100000">
                                              <p:val>
                                                <p:strVal val="#ppt_x"/>
                                              </p:val>
                                            </p:tav>
                                          </p:tavLst>
                                        </p:anim>
                                        <p:anim calcmode="lin" valueType="num" p14:bounceEnd="36000">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14:presetBounceEnd="36000">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14:bounceEnd="36000">
                                          <p:cBhvr additive="base">
                                            <p:cTn id="44" dur="500" fill="hold"/>
                                            <p:tgtEl>
                                              <p:spTgt spid="63"/>
                                            </p:tgtEl>
                                            <p:attrNameLst>
                                              <p:attrName>ppt_x</p:attrName>
                                            </p:attrNameLst>
                                          </p:cBhvr>
                                          <p:tavLst>
                                            <p:tav tm="0">
                                              <p:val>
                                                <p:strVal val="0-#ppt_w/2"/>
                                              </p:val>
                                            </p:tav>
                                            <p:tav tm="100000">
                                              <p:val>
                                                <p:strVal val="#ppt_x"/>
                                              </p:val>
                                            </p:tav>
                                          </p:tavLst>
                                        </p:anim>
                                        <p:anim calcmode="lin" valueType="num" p14:bounceEnd="36000">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up)">
                                          <p:cBhvr>
                                            <p:cTn id="22" dur="500"/>
                                            <p:tgtEl>
                                              <p:spTgt spid="38"/>
                                            </p:tgtEl>
                                          </p:cBhvr>
                                        </p:animEffect>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additive="base">
                                            <p:cTn id="26" dur="500" fill="hold"/>
                                            <p:tgtEl>
                                              <p:spTgt spid="42"/>
                                            </p:tgtEl>
                                            <p:attrNameLst>
                                              <p:attrName>ppt_x</p:attrName>
                                            </p:attrNameLst>
                                          </p:cBhvr>
                                          <p:tavLst>
                                            <p:tav tm="0">
                                              <p:val>
                                                <p:strVal val="0-#ppt_w/2"/>
                                              </p:val>
                                            </p:tav>
                                            <p:tav tm="100000">
                                              <p:val>
                                                <p:strVal val="#ppt_x"/>
                                              </p:val>
                                            </p:tav>
                                          </p:tavLst>
                                        </p:anim>
                                        <p:anim calcmode="lin" valueType="num">
                                          <p:cBhvr additive="base">
                                            <p:cTn id="27" dur="500" fill="hold"/>
                                            <p:tgtEl>
                                              <p:spTgt spid="4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up)">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0-#ppt_w/2"/>
                                              </p:val>
                                            </p:tav>
                                            <p:tav tm="100000">
                                              <p:val>
                                                <p:strVal val="#ppt_x"/>
                                              </p:val>
                                            </p:tav>
                                          </p:tavLst>
                                        </p:anim>
                                        <p:anim calcmode="lin" valueType="num">
                                          <p:cBhvr additive="base">
                                            <p:cTn id="36" dur="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wipe(up)">
                                          <p:cBhvr>
                                            <p:cTn id="40" dur="500"/>
                                            <p:tgtEl>
                                              <p:spTgt spid="62"/>
                                            </p:tgtEl>
                                          </p:cBhvr>
                                        </p:animEffect>
                                      </p:childTnLst>
                                    </p:cTn>
                                  </p:par>
                                </p:childTnLst>
                              </p:cTn>
                            </p:par>
                            <p:par>
                              <p:cTn id="41" fill="hold">
                                <p:stCondLst>
                                  <p:cond delay="4000"/>
                                </p:stCondLst>
                                <p:childTnLst>
                                  <p:par>
                                    <p:cTn id="42" presetID="2" presetClass="entr" presetSubtype="8" fill="hold"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0-#ppt_w/2"/>
                                              </p:val>
                                            </p:tav>
                                            <p:tav tm="100000">
                                              <p:val>
                                                <p:strVal val="#ppt_x"/>
                                              </p:val>
                                            </p:tav>
                                          </p:tavLst>
                                        </p:anim>
                                        <p:anim calcmode="lin" valueType="num">
                                          <p:cBhvr additive="base">
                                            <p:cTn id="45" dur="500" fill="hold"/>
                                            <p:tgtEl>
                                              <p:spTgt spid="63"/>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wipe(up)">
                                          <p:cBhvr>
                                            <p:cTn id="49" dur="500"/>
                                            <p:tgtEl>
                                              <p:spTgt spid="71"/>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fltVal val="0"/>
                                              </p:val>
                                            </p:tav>
                                            <p:tav tm="100000">
                                              <p:val>
                                                <p:strVal val="#ppt_w"/>
                                              </p:val>
                                            </p:tav>
                                          </p:tavLst>
                                        </p:anim>
                                        <p:anim calcmode="lin" valueType="num">
                                          <p:cBhvr>
                                            <p:cTn id="54" dur="500" fill="hold"/>
                                            <p:tgtEl>
                                              <p:spTgt spid="72"/>
                                            </p:tgtEl>
                                            <p:attrNameLst>
                                              <p:attrName>ppt_h</p:attrName>
                                            </p:attrNameLst>
                                          </p:cBhvr>
                                          <p:tavLst>
                                            <p:tav tm="0">
                                              <p:val>
                                                <p:fltVal val="0"/>
                                              </p:val>
                                            </p:tav>
                                            <p:tav tm="100000">
                                              <p:val>
                                                <p:strVal val="#ppt_h"/>
                                              </p:val>
                                            </p:tav>
                                          </p:tavLst>
                                        </p:anim>
                                        <p:animEffect transition="in" filter="fade">
                                          <p:cBhvr>
                                            <p:cTn id="5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38" grpId="0"/>
          <p:bldP spid="49" grpId="0"/>
          <p:bldP spid="62" grpId="0"/>
          <p:bldP spid="71" grpId="0"/>
          <p:bldP spid="72"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798700" y="1795591"/>
            <a:ext cx="900801" cy="900917"/>
            <a:chOff x="819328" y="1120779"/>
            <a:chExt cx="1127886" cy="1127885"/>
          </a:xfrm>
        </p:grpSpPr>
        <p:sp>
          <p:nvSpPr>
            <p:cNvPr id="52"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3"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25" name="Content Placeholder 2"/>
          <p:cNvSpPr txBox="1"/>
          <p:nvPr/>
        </p:nvSpPr>
        <p:spPr bwMode="auto">
          <a:xfrm>
            <a:off x="558584" y="179558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6" name="Content Placeholder 2"/>
          <p:cNvSpPr txBox="1"/>
          <p:nvPr/>
        </p:nvSpPr>
        <p:spPr bwMode="auto">
          <a:xfrm>
            <a:off x="558584" y="299446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528108" y="4335582"/>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8691589" y="186101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8711906" y="302941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711906" y="440101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4925714" y="1340768"/>
            <a:ext cx="2569328" cy="4959944"/>
            <a:chOff x="4924920" y="1340768"/>
            <a:chExt cx="2569328" cy="4959944"/>
          </a:xfrm>
        </p:grpSpPr>
        <p:sp>
          <p:nvSpPr>
            <p:cNvPr id="68" name="圆角矩形 67"/>
            <p:cNvSpPr/>
            <p:nvPr/>
          </p:nvSpPr>
          <p:spPr>
            <a:xfrm>
              <a:off x="4924920" y="1340768"/>
              <a:ext cx="2569328" cy="4959944"/>
            </a:xfrm>
            <a:prstGeom prst="roundRect">
              <a:avLst/>
            </a:prstGeom>
            <a:gradFill>
              <a:gsLst>
                <a:gs pos="0">
                  <a:schemeClr val="bg1">
                    <a:lumMod val="85000"/>
                  </a:schemeClr>
                </a:gs>
                <a:gs pos="1000">
                  <a:schemeClr val="bg1"/>
                </a:gs>
                <a:gs pos="100000">
                  <a:schemeClr val="bg1">
                    <a:lumMod val="75000"/>
                  </a:schemeClr>
                </a:gs>
              </a:gsLst>
              <a:lin ang="21594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1" name="组合 20"/>
            <p:cNvGrpSpPr/>
            <p:nvPr/>
          </p:nvGrpSpPr>
          <p:grpSpPr>
            <a:xfrm>
              <a:off x="5007459" y="1500106"/>
              <a:ext cx="2404250" cy="4641269"/>
              <a:chOff x="2405754" y="3645568"/>
              <a:chExt cx="914400" cy="1515978"/>
            </a:xfrm>
            <a:effectLst/>
          </p:grpSpPr>
          <p:sp>
            <p:nvSpPr>
              <p:cNvPr id="22" name="任意多边形 21"/>
              <p:cNvSpPr/>
              <p:nvPr/>
            </p:nvSpPr>
            <p:spPr>
              <a:xfrm>
                <a:off x="2405754" y="3645568"/>
                <a:ext cx="914400" cy="1515978"/>
              </a:xfrm>
              <a:custGeom>
                <a:avLst/>
                <a:gdLst>
                  <a:gd name="connsiteX0" fmla="*/ 152403 w 914400"/>
                  <a:gd name="connsiteY0" fmla="*/ 0 h 1515978"/>
                  <a:gd name="connsiteX1" fmla="*/ 761997 w 914400"/>
                  <a:gd name="connsiteY1" fmla="*/ 0 h 1515978"/>
                  <a:gd name="connsiteX2" fmla="*/ 914400 w 914400"/>
                  <a:gd name="connsiteY2" fmla="*/ 152403 h 1515978"/>
                  <a:gd name="connsiteX3" fmla="*/ 914400 w 914400"/>
                  <a:gd name="connsiteY3" fmla="*/ 1363575 h 1515978"/>
                  <a:gd name="connsiteX4" fmla="*/ 761997 w 914400"/>
                  <a:gd name="connsiteY4" fmla="*/ 1515978 h 1515978"/>
                  <a:gd name="connsiteX5" fmla="*/ 152403 w 914400"/>
                  <a:gd name="connsiteY5" fmla="*/ 1515978 h 1515978"/>
                  <a:gd name="connsiteX6" fmla="*/ 0 w 914400"/>
                  <a:gd name="connsiteY6" fmla="*/ 1363575 h 1515978"/>
                  <a:gd name="connsiteX7" fmla="*/ 0 w 914400"/>
                  <a:gd name="connsiteY7" fmla="*/ 152403 h 1515978"/>
                  <a:gd name="connsiteX8" fmla="*/ 152403 w 914400"/>
                  <a:gd name="connsiteY8" fmla="*/ 0 h 1515978"/>
                  <a:gd name="connsiteX9" fmla="*/ 96252 w 914400"/>
                  <a:gd name="connsiteY9" fmla="*/ 276727 h 1515978"/>
                  <a:gd name="connsiteX10" fmla="*/ 96252 w 914400"/>
                  <a:gd name="connsiteY10" fmla="*/ 1239251 h 1515978"/>
                  <a:gd name="connsiteX11" fmla="*/ 818148 w 914400"/>
                  <a:gd name="connsiteY11" fmla="*/ 1239251 h 1515978"/>
                  <a:gd name="connsiteX12" fmla="*/ 818148 w 914400"/>
                  <a:gd name="connsiteY12" fmla="*/ 276727 h 1515978"/>
                  <a:gd name="connsiteX13" fmla="*/ 96252 w 914400"/>
                  <a:gd name="connsiteY13" fmla="*/ 276727 h 151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 h="1515978">
                    <a:moveTo>
                      <a:pt x="152403" y="0"/>
                    </a:moveTo>
                    <a:lnTo>
                      <a:pt x="761997" y="0"/>
                    </a:lnTo>
                    <a:cubicBezTo>
                      <a:pt x="846167" y="0"/>
                      <a:pt x="914400" y="68233"/>
                      <a:pt x="914400" y="152403"/>
                    </a:cubicBezTo>
                    <a:lnTo>
                      <a:pt x="914400" y="1363575"/>
                    </a:lnTo>
                    <a:cubicBezTo>
                      <a:pt x="914400" y="1447745"/>
                      <a:pt x="846167" y="1515978"/>
                      <a:pt x="761997" y="1515978"/>
                    </a:cubicBezTo>
                    <a:lnTo>
                      <a:pt x="152403" y="1515978"/>
                    </a:lnTo>
                    <a:cubicBezTo>
                      <a:pt x="68233" y="1515978"/>
                      <a:pt x="0" y="1447745"/>
                      <a:pt x="0" y="1363575"/>
                    </a:cubicBezTo>
                    <a:lnTo>
                      <a:pt x="0" y="152403"/>
                    </a:lnTo>
                    <a:cubicBezTo>
                      <a:pt x="0" y="68233"/>
                      <a:pt x="68233" y="0"/>
                      <a:pt x="152403" y="0"/>
                    </a:cubicBezTo>
                    <a:close/>
                    <a:moveTo>
                      <a:pt x="96252" y="276727"/>
                    </a:moveTo>
                    <a:lnTo>
                      <a:pt x="96252" y="1239251"/>
                    </a:lnTo>
                    <a:lnTo>
                      <a:pt x="818148" y="1239251"/>
                    </a:lnTo>
                    <a:lnTo>
                      <a:pt x="818148" y="276727"/>
                    </a:lnTo>
                    <a:lnTo>
                      <a:pt x="96252" y="276727"/>
                    </a:lnTo>
                    <a:close/>
                  </a:path>
                </a:pathLst>
              </a:custGeom>
              <a:noFill/>
              <a:ln w="12700">
                <a:solidFill>
                  <a:schemeClr val="tx1">
                    <a:lumMod val="50000"/>
                    <a:lumOff val="50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3" name="圆角矩形 22"/>
              <p:cNvSpPr/>
              <p:nvPr/>
            </p:nvSpPr>
            <p:spPr>
              <a:xfrm>
                <a:off x="2590614" y="3753853"/>
                <a:ext cx="544680" cy="60158"/>
              </a:xfrm>
              <a:prstGeom prst="roundRect">
                <a:avLst>
                  <a:gd name="adj" fmla="val 50000"/>
                </a:avLst>
              </a:prstGeom>
              <a:gradFill>
                <a:gsLst>
                  <a:gs pos="0">
                    <a:schemeClr val="bg1">
                      <a:lumMod val="85000"/>
                    </a:schemeClr>
                  </a:gs>
                  <a:gs pos="1000">
                    <a:schemeClr val="bg1"/>
                  </a:gs>
                  <a:gs pos="93333">
                    <a:schemeClr val="bg1">
                      <a:lumMod val="65000"/>
                    </a:schemeClr>
                  </a:gs>
                  <a:gs pos="38000">
                    <a:schemeClr val="bg1">
                      <a:lumMod val="6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4" name="椭圆 23"/>
              <p:cNvSpPr/>
              <p:nvPr/>
            </p:nvSpPr>
            <p:spPr>
              <a:xfrm>
                <a:off x="2784749" y="4969068"/>
                <a:ext cx="156410" cy="132318"/>
              </a:xfrm>
              <a:prstGeom prst="ellipse">
                <a:avLst/>
              </a:prstGeom>
              <a:gradFill>
                <a:gsLst>
                  <a:gs pos="0">
                    <a:schemeClr val="bg1">
                      <a:lumMod val="85000"/>
                    </a:schemeClr>
                  </a:gs>
                  <a:gs pos="1000">
                    <a:schemeClr val="bg1"/>
                  </a:gs>
                  <a:gs pos="100000">
                    <a:schemeClr val="bg1">
                      <a:lumMod val="75000"/>
                    </a:schemeClr>
                  </a:gs>
                </a:gsLst>
                <a:lin ang="162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1" name="矩形 30"/>
            <p:cNvSpPr/>
            <p:nvPr/>
          </p:nvSpPr>
          <p:spPr>
            <a:xfrm>
              <a:off x="5513263" y="3336295"/>
              <a:ext cx="1477136" cy="1107996"/>
            </a:xfrm>
            <a:prstGeom prst="rect">
              <a:avLst/>
            </a:prstGeom>
          </p:spPr>
          <p:txBody>
            <a:bodyPr wrap="none" lIns="121908" tIns="60954" rIns="121908" bIns="60954">
              <a:spAutoFit/>
            </a:bodyPr>
            <a:lstStyle/>
            <a:p>
              <a:r>
                <a:rPr lang="zh-CN" altLang="en-US"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a:t>
              </a:r>
              <a:endParaRPr lang="en-US" altLang="zh-CN"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r>
                <a:rPr lang="zh-CN" altLang="en-US" sz="32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的标题</a:t>
              </a:r>
              <a:endParaRPr lang="zh-CN" altLang="en-US" sz="3200" b="1" dirty="0">
                <a:solidFill>
                  <a:schemeClr val="tx1">
                    <a:lumMod val="65000"/>
                    <a:lumOff val="35000"/>
                  </a:schemeClr>
                </a:solidFill>
              </a:endParaRPr>
            </a:p>
          </p:txBody>
        </p:sp>
      </p:grpSp>
      <p:sp>
        <p:nvSpPr>
          <p:cNvPr id="44" name="矩形 43"/>
          <p:cNvSpPr/>
          <p:nvPr/>
        </p:nvSpPr>
        <p:spPr>
          <a:xfrm>
            <a:off x="3763127" y="1969051"/>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nvGrpSpPr>
          <p:cNvPr id="45" name="组合 44"/>
          <p:cNvGrpSpPr/>
          <p:nvPr/>
        </p:nvGrpSpPr>
        <p:grpSpPr>
          <a:xfrm>
            <a:off x="3798700" y="3090991"/>
            <a:ext cx="900801" cy="900917"/>
            <a:chOff x="819328" y="1120779"/>
            <a:chExt cx="1127886" cy="1127885"/>
          </a:xfrm>
        </p:grpSpPr>
        <p:sp>
          <p:nvSpPr>
            <p:cNvPr id="4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4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grpSp>
        <p:nvGrpSpPr>
          <p:cNvPr id="48" name="组合 47"/>
          <p:cNvGrpSpPr/>
          <p:nvPr/>
        </p:nvGrpSpPr>
        <p:grpSpPr>
          <a:xfrm>
            <a:off x="3798700" y="4386391"/>
            <a:ext cx="900801" cy="900917"/>
            <a:chOff x="819328" y="1120779"/>
            <a:chExt cx="1127886" cy="1127885"/>
          </a:xfrm>
        </p:grpSpPr>
        <p:sp>
          <p:nvSpPr>
            <p:cNvPr id="49"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0"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54" name="矩形 53"/>
          <p:cNvSpPr/>
          <p:nvPr/>
        </p:nvSpPr>
        <p:spPr>
          <a:xfrm>
            <a:off x="3801222" y="3266744"/>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sp>
        <p:nvSpPr>
          <p:cNvPr id="55" name="矩形 54"/>
          <p:cNvSpPr/>
          <p:nvPr/>
        </p:nvSpPr>
        <p:spPr>
          <a:xfrm>
            <a:off x="3775825" y="4536744"/>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nvGrpSpPr>
          <p:cNvPr id="56" name="组合 55"/>
          <p:cNvGrpSpPr/>
          <p:nvPr/>
        </p:nvGrpSpPr>
        <p:grpSpPr>
          <a:xfrm>
            <a:off x="7689436" y="1808291"/>
            <a:ext cx="900801" cy="900917"/>
            <a:chOff x="819328" y="1120779"/>
            <a:chExt cx="1127886" cy="1127885"/>
          </a:xfrm>
        </p:grpSpPr>
        <p:sp>
          <p:nvSpPr>
            <p:cNvPr id="5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5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59" name="矩形 58"/>
          <p:cNvSpPr/>
          <p:nvPr/>
        </p:nvSpPr>
        <p:spPr>
          <a:xfrm>
            <a:off x="7653863" y="1981751"/>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nvGrpSpPr>
          <p:cNvPr id="60" name="组合 59"/>
          <p:cNvGrpSpPr/>
          <p:nvPr/>
        </p:nvGrpSpPr>
        <p:grpSpPr>
          <a:xfrm>
            <a:off x="7689436" y="3103691"/>
            <a:ext cx="900801" cy="900917"/>
            <a:chOff x="819328" y="1120779"/>
            <a:chExt cx="1127886" cy="1127885"/>
          </a:xfrm>
        </p:grpSpPr>
        <p:sp>
          <p:nvSpPr>
            <p:cNvPr id="6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6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grpSp>
        <p:nvGrpSpPr>
          <p:cNvPr id="63" name="组合 62"/>
          <p:cNvGrpSpPr/>
          <p:nvPr/>
        </p:nvGrpSpPr>
        <p:grpSpPr>
          <a:xfrm>
            <a:off x="7689436" y="4399091"/>
            <a:ext cx="900801" cy="900917"/>
            <a:chOff x="819328" y="1120779"/>
            <a:chExt cx="1127886" cy="1127885"/>
          </a:xfrm>
        </p:grpSpPr>
        <p:sp>
          <p:nvSpPr>
            <p:cNvPr id="6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6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66" name="矩形 65"/>
          <p:cNvSpPr/>
          <p:nvPr/>
        </p:nvSpPr>
        <p:spPr>
          <a:xfrm>
            <a:off x="7691958" y="3279444"/>
            <a:ext cx="910364" cy="553997"/>
          </a:xfrm>
          <a:prstGeom prst="rect">
            <a:avLst/>
          </a:prstGeom>
        </p:spPr>
        <p:txBody>
          <a:bodyPr wrap="square" lIns="121908" tIns="60954" rIns="121908" bIns="60954">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sp>
        <p:nvSpPr>
          <p:cNvPr id="67" name="矩形 66"/>
          <p:cNvSpPr/>
          <p:nvPr/>
        </p:nvSpPr>
        <p:spPr>
          <a:xfrm>
            <a:off x="7666561" y="4549444"/>
            <a:ext cx="910364" cy="553997"/>
          </a:xfrm>
          <a:prstGeom prst="rect">
            <a:avLst/>
          </a:prstGeom>
        </p:spPr>
        <p:txBody>
          <a:bodyPr wrap="square" lIns="121908" tIns="60954" rIns="121908" bIns="60954">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500"/>
                            </p:stCondLst>
                            <p:childTnLst>
                              <p:par>
                                <p:cTn id="15" presetID="1" presetClass="entr" presetSubtype="0"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childTnLst>
                          </p:cTn>
                        </p:par>
                        <p:par>
                          <p:cTn id="17" fill="hold">
                            <p:stCondLst>
                              <p:cond delay="1500"/>
                            </p:stCondLst>
                            <p:childTnLst>
                              <p:par>
                                <p:cTn id="18" presetID="1" presetClass="entr" presetSubtype="0" fill="hold" grpId="0" nodeType="after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childTnLst>
                          </p:cTn>
                        </p:par>
                        <p:par>
                          <p:cTn id="20" fill="hold">
                            <p:stCondLst>
                              <p:cond delay="1500"/>
                            </p:stCondLst>
                            <p:childTnLst>
                              <p:par>
                                <p:cTn id="21" presetID="1"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5"/>
                                        </p:tgtEl>
                                        <p:attrNameLst>
                                          <p:attrName>style.visibility</p:attrName>
                                        </p:attrNameLst>
                                      </p:cBhvr>
                                      <p:to>
                                        <p:strVal val="visible"/>
                                      </p:to>
                                    </p:se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par>
                          <p:cTn id="33" fill="hold">
                            <p:stCondLst>
                              <p:cond delay="2000"/>
                            </p:stCondLst>
                            <p:childTnLst>
                              <p:par>
                                <p:cTn id="34" presetID="1" presetClass="entr" presetSubtype="0"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nodeType="afterEffect">
                                  <p:stCondLst>
                                    <p:cond delay="0"/>
                                  </p:stCondLst>
                                  <p:childTnLst>
                                    <p:set>
                                      <p:cBhvr>
                                        <p:cTn id="45" dur="1" fill="hold">
                                          <p:stCondLst>
                                            <p:cond delay="0"/>
                                          </p:stCondLst>
                                        </p:cTn>
                                        <p:tgtEl>
                                          <p:spTgt spid="56"/>
                                        </p:tgtEl>
                                        <p:attrNameLst>
                                          <p:attrName>style.visibility</p:attrName>
                                        </p:attrNameLst>
                                      </p:cBhvr>
                                      <p:to>
                                        <p:strVal val="visible"/>
                                      </p:to>
                                    </p:set>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childTnLst>
                          </p:cTn>
                        </p:par>
                        <p:par>
                          <p:cTn id="50" fill="hold">
                            <p:stCondLst>
                              <p:cond delay="3000"/>
                            </p:stCondLst>
                            <p:childTnLst>
                              <p:par>
                                <p:cTn id="51" presetID="1" presetClass="entr" presetSubtype="0" fill="hold" grpId="0" nodeType="afterEffect">
                                  <p:stCondLst>
                                    <p:cond delay="0"/>
                                  </p:stCondLst>
                                  <p:childTnLst>
                                    <p:set>
                                      <p:cBhvr>
                                        <p:cTn id="52" dur="1" fill="hold">
                                          <p:stCondLst>
                                            <p:cond delay="0"/>
                                          </p:stCondLst>
                                        </p:cTn>
                                        <p:tgtEl>
                                          <p:spTgt spid="66"/>
                                        </p:tgtEl>
                                        <p:attrNameLst>
                                          <p:attrName>style.visibility</p:attrName>
                                        </p:attrNameLst>
                                      </p:cBhvr>
                                      <p:to>
                                        <p:strVal val="visible"/>
                                      </p:to>
                                    </p:set>
                                  </p:childTnLst>
                                </p:cTn>
                              </p:par>
                            </p:childTnLst>
                          </p:cTn>
                        </p:par>
                        <p:par>
                          <p:cTn id="53" fill="hold">
                            <p:stCondLst>
                              <p:cond delay="3000"/>
                            </p:stCondLst>
                            <p:childTnLst>
                              <p:par>
                                <p:cTn id="54" presetID="1" presetClass="entr" presetSubtype="0"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childTnLst>
                                </p:cTn>
                              </p:par>
                            </p:childTnLst>
                          </p:cTn>
                        </p:par>
                        <p:par>
                          <p:cTn id="56" fill="hold">
                            <p:stCondLst>
                              <p:cond delay="30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3500"/>
                            </p:stCondLst>
                            <p:childTnLst>
                              <p:par>
                                <p:cTn id="61" presetID="1" presetClass="entr" presetSubtype="0"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childTnLst>
                                </p:cTn>
                              </p:par>
                            </p:childTnLst>
                          </p:cTn>
                        </p:par>
                        <p:par>
                          <p:cTn id="63" fill="hold">
                            <p:stCondLst>
                              <p:cond delay="3500"/>
                            </p:stCondLst>
                            <p:childTnLst>
                              <p:par>
                                <p:cTn id="64" presetID="1" presetClass="entr" presetSubtype="0" fill="hold" nodeType="afterEffect">
                                  <p:stCondLst>
                                    <p:cond delay="0"/>
                                  </p:stCondLst>
                                  <p:childTnLst>
                                    <p:set>
                                      <p:cBhvr>
                                        <p:cTn id="65" dur="1" fill="hold">
                                          <p:stCondLst>
                                            <p:cond delay="0"/>
                                          </p:stCondLst>
                                        </p:cTn>
                                        <p:tgtEl>
                                          <p:spTgt spid="63"/>
                                        </p:tgtEl>
                                        <p:attrNameLst>
                                          <p:attrName>style.visibility</p:attrName>
                                        </p:attrNameLst>
                                      </p:cBhvr>
                                      <p:to>
                                        <p:strVal val="visible"/>
                                      </p:to>
                                    </p:se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44" grpId="0"/>
      <p:bldP spid="54" grpId="0"/>
      <p:bldP spid="55" grpId="0"/>
      <p:bldP spid="59"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52668" y="4554625"/>
            <a:ext cx="2779696" cy="2303377"/>
            <a:chOff x="8279341" y="4710436"/>
            <a:chExt cx="2592000" cy="2147564"/>
          </a:xfrm>
          <a:solidFill>
            <a:schemeClr val="accent1"/>
          </a:solidFill>
        </p:grpSpPr>
        <p:sp>
          <p:nvSpPr>
            <p:cNvPr id="3" name="矩形 2"/>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2" name="组合 61"/>
          <p:cNvGrpSpPr/>
          <p:nvPr/>
        </p:nvGrpSpPr>
        <p:grpSpPr>
          <a:xfrm>
            <a:off x="8443263" y="3517085"/>
            <a:ext cx="2051288" cy="2051555"/>
            <a:chOff x="6381260" y="4727091"/>
            <a:chExt cx="634295" cy="634295"/>
          </a:xfrm>
        </p:grpSpPr>
        <p:sp>
          <p:nvSpPr>
            <p:cNvPr id="63" name="椭圆 6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64" name="Freeform 30"/>
            <p:cNvSpPr/>
            <p:nvPr/>
          </p:nvSpPr>
          <p:spPr bwMode="auto">
            <a:xfrm>
              <a:off x="6447963" y="4793794"/>
              <a:ext cx="500890" cy="500890"/>
            </a:xfrm>
            <a:prstGeom prst="ellipse">
              <a:avLst/>
            </a:prstGeom>
            <a:solidFill>
              <a:schemeClr val="accent4"/>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8" name="组合 17"/>
          <p:cNvGrpSpPr/>
          <p:nvPr/>
        </p:nvGrpSpPr>
        <p:grpSpPr>
          <a:xfrm>
            <a:off x="10383884" y="3156507"/>
            <a:ext cx="692598" cy="692688"/>
            <a:chOff x="10453144" y="3406896"/>
            <a:chExt cx="645831" cy="645831"/>
          </a:xfrm>
        </p:grpSpPr>
        <p:sp>
          <p:nvSpPr>
            <p:cNvPr id="50"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6" name="文本框 15"/>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05</a:t>
              </a:r>
              <a:endParaRPr lang="zh-CN" altLang="en-US" sz="2400" dirty="0">
                <a:solidFill>
                  <a:schemeClr val="accent1"/>
                </a:solidFill>
                <a:cs typeface="+mn-ea"/>
                <a:sym typeface="+mn-lt"/>
              </a:endParaRPr>
            </a:p>
          </p:txBody>
        </p:sp>
      </p:grpSp>
      <p:grpSp>
        <p:nvGrpSpPr>
          <p:cNvPr id="19" name="组合 18"/>
          <p:cNvGrpSpPr/>
          <p:nvPr/>
        </p:nvGrpSpPr>
        <p:grpSpPr>
          <a:xfrm>
            <a:off x="7447161" y="2560919"/>
            <a:ext cx="1382127" cy="4297080"/>
            <a:chOff x="7463838" y="2851597"/>
            <a:chExt cx="1288800" cy="4006402"/>
          </a:xfrm>
          <a:solidFill>
            <a:schemeClr val="accent1"/>
          </a:solidFill>
        </p:grpSpPr>
        <p:sp>
          <p:nvSpPr>
            <p:cNvPr id="90" name="矩形 89"/>
            <p:cNvSpPr/>
            <p:nvPr/>
          </p:nvSpPr>
          <p:spPr>
            <a:xfrm rot="3000000">
              <a:off x="8054238" y="2261197"/>
              <a:ext cx="108000" cy="128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2" name="组合 91"/>
          <p:cNvGrpSpPr/>
          <p:nvPr/>
        </p:nvGrpSpPr>
        <p:grpSpPr>
          <a:xfrm>
            <a:off x="6603668" y="1972610"/>
            <a:ext cx="2051288" cy="2051555"/>
            <a:chOff x="6381260" y="4727091"/>
            <a:chExt cx="634295" cy="634295"/>
          </a:xfrm>
        </p:grpSpPr>
        <p:sp>
          <p:nvSpPr>
            <p:cNvPr id="93" name="椭圆 9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94" name="Freeform 30"/>
            <p:cNvSpPr/>
            <p:nvPr/>
          </p:nvSpPr>
          <p:spPr bwMode="auto">
            <a:xfrm>
              <a:off x="6447963" y="4793794"/>
              <a:ext cx="500890" cy="500890"/>
            </a:xfrm>
            <a:prstGeom prst="ellipse">
              <a:avLst/>
            </a:prstGeom>
            <a:solidFill>
              <a:schemeClr val="accent3"/>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95" name="组合 94"/>
          <p:cNvGrpSpPr/>
          <p:nvPr/>
        </p:nvGrpSpPr>
        <p:grpSpPr>
          <a:xfrm>
            <a:off x="8575510" y="1600200"/>
            <a:ext cx="692598" cy="692688"/>
            <a:chOff x="10453144" y="3406896"/>
            <a:chExt cx="645831" cy="645831"/>
          </a:xfrm>
        </p:grpSpPr>
        <p:sp>
          <p:nvSpPr>
            <p:cNvPr id="96"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97" name="文本框 96"/>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04</a:t>
              </a:r>
              <a:endParaRPr lang="zh-CN" altLang="en-US" sz="2400" dirty="0">
                <a:solidFill>
                  <a:schemeClr val="accent1"/>
                </a:solidFill>
                <a:cs typeface="+mn-ea"/>
                <a:sym typeface="+mn-lt"/>
              </a:endParaRPr>
            </a:p>
          </p:txBody>
        </p:sp>
      </p:grpSp>
      <p:sp>
        <p:nvSpPr>
          <p:cNvPr id="100" name="矩形 99"/>
          <p:cNvSpPr/>
          <p:nvPr/>
        </p:nvSpPr>
        <p:spPr>
          <a:xfrm>
            <a:off x="6038091" y="3475239"/>
            <a:ext cx="115821" cy="3382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组合 100"/>
          <p:cNvGrpSpPr/>
          <p:nvPr/>
        </p:nvGrpSpPr>
        <p:grpSpPr>
          <a:xfrm>
            <a:off x="5070357" y="3875260"/>
            <a:ext cx="2051288" cy="2051555"/>
            <a:chOff x="6381260" y="4727091"/>
            <a:chExt cx="634295" cy="634295"/>
          </a:xfrm>
        </p:grpSpPr>
        <p:sp>
          <p:nvSpPr>
            <p:cNvPr id="102" name="椭圆 101"/>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03" name="Freeform 30"/>
            <p:cNvSpPr/>
            <p:nvPr/>
          </p:nvSpPr>
          <p:spPr bwMode="auto">
            <a:xfrm>
              <a:off x="6447963" y="4793794"/>
              <a:ext cx="500890" cy="500890"/>
            </a:xfrm>
            <a:prstGeom prst="ellipse">
              <a:avLst/>
            </a:prstGeom>
            <a:solidFill>
              <a:schemeClr val="accent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04" name="组合 103"/>
          <p:cNvGrpSpPr/>
          <p:nvPr/>
        </p:nvGrpSpPr>
        <p:grpSpPr>
          <a:xfrm>
            <a:off x="5749702" y="2893016"/>
            <a:ext cx="692598" cy="692688"/>
            <a:chOff x="10453144" y="3406896"/>
            <a:chExt cx="645831" cy="645831"/>
          </a:xfrm>
        </p:grpSpPr>
        <p:sp>
          <p:nvSpPr>
            <p:cNvPr id="105"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06" name="文本框 105"/>
            <p:cNvSpPr txBox="1"/>
            <p:nvPr/>
          </p:nvSpPr>
          <p:spPr>
            <a:xfrm>
              <a:off x="10536779"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107" name="组合 106"/>
          <p:cNvGrpSpPr/>
          <p:nvPr/>
        </p:nvGrpSpPr>
        <p:grpSpPr>
          <a:xfrm>
            <a:off x="4356943" y="2560919"/>
            <a:ext cx="1382127" cy="4297080"/>
            <a:chOff x="7463824" y="2851597"/>
            <a:chExt cx="1288798" cy="4006402"/>
          </a:xfrm>
          <a:solidFill>
            <a:schemeClr val="accent1"/>
          </a:solidFill>
        </p:grpSpPr>
        <p:sp>
          <p:nvSpPr>
            <p:cNvPr id="108" name="矩形 107"/>
            <p:cNvSpPr/>
            <p:nvPr/>
          </p:nvSpPr>
          <p:spPr>
            <a:xfrm rot="3000000">
              <a:off x="8054223" y="2261198"/>
              <a:ext cx="108000" cy="12887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矩形 108"/>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3513452" y="1972610"/>
            <a:ext cx="2051288" cy="2051555"/>
            <a:chOff x="6381260" y="4727091"/>
            <a:chExt cx="634295" cy="634295"/>
          </a:xfrm>
        </p:grpSpPr>
        <p:sp>
          <p:nvSpPr>
            <p:cNvPr id="111" name="椭圆 110"/>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12" name="Freeform 30"/>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13" name="组合 112"/>
          <p:cNvGrpSpPr/>
          <p:nvPr/>
        </p:nvGrpSpPr>
        <p:grpSpPr>
          <a:xfrm>
            <a:off x="5485293" y="1600200"/>
            <a:ext cx="692598" cy="692688"/>
            <a:chOff x="10453144" y="3406896"/>
            <a:chExt cx="645831" cy="645831"/>
          </a:xfrm>
        </p:grpSpPr>
        <p:sp>
          <p:nvSpPr>
            <p:cNvPr id="114"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15" name="文本框 114"/>
            <p:cNvSpPr txBox="1"/>
            <p:nvPr/>
          </p:nvSpPr>
          <p:spPr>
            <a:xfrm>
              <a:off x="10541263"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116" name="组合 115"/>
          <p:cNvGrpSpPr/>
          <p:nvPr/>
        </p:nvGrpSpPr>
        <p:grpSpPr>
          <a:xfrm flipH="1">
            <a:off x="1359638" y="4554625"/>
            <a:ext cx="2779696" cy="2303377"/>
            <a:chOff x="8279341" y="4710436"/>
            <a:chExt cx="2592000" cy="2147564"/>
          </a:xfrm>
          <a:solidFill>
            <a:schemeClr val="accent1"/>
          </a:solidFill>
        </p:grpSpPr>
        <p:sp>
          <p:nvSpPr>
            <p:cNvPr id="117" name="矩形 116"/>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9" name="组合 118"/>
          <p:cNvGrpSpPr/>
          <p:nvPr/>
        </p:nvGrpSpPr>
        <p:grpSpPr>
          <a:xfrm flipH="1">
            <a:off x="1697452" y="3517085"/>
            <a:ext cx="2051288" cy="2051555"/>
            <a:chOff x="6381260" y="4727091"/>
            <a:chExt cx="634295" cy="634295"/>
          </a:xfrm>
        </p:grpSpPr>
        <p:sp>
          <p:nvSpPr>
            <p:cNvPr id="120" name="椭圆 119"/>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21" name="Freeform 30"/>
            <p:cNvSpPr/>
            <p:nvPr/>
          </p:nvSpPr>
          <p:spPr bwMode="auto">
            <a:xfrm>
              <a:off x="6447963" y="4793794"/>
              <a:ext cx="500890" cy="500890"/>
            </a:xfrm>
            <a:prstGeom prst="ellipse">
              <a:avLst/>
            </a:prstGeom>
            <a:solidFill>
              <a:schemeClr val="tx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22" name="组合 121"/>
          <p:cNvGrpSpPr/>
          <p:nvPr/>
        </p:nvGrpSpPr>
        <p:grpSpPr>
          <a:xfrm flipH="1">
            <a:off x="1115520" y="3156507"/>
            <a:ext cx="692598" cy="692688"/>
            <a:chOff x="10453144" y="3406896"/>
            <a:chExt cx="645831" cy="645831"/>
          </a:xfrm>
        </p:grpSpPr>
        <p:sp>
          <p:nvSpPr>
            <p:cNvPr id="123"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24" name="文本框 123"/>
            <p:cNvSpPr txBox="1"/>
            <p:nvPr/>
          </p:nvSpPr>
          <p:spPr>
            <a:xfrm>
              <a:off x="10501594"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sp>
        <p:nvSpPr>
          <p:cNvPr id="127" name="TextBox 59"/>
          <p:cNvSpPr txBox="1">
            <a:spLocks noChangeArrowheads="1"/>
          </p:cNvSpPr>
          <p:nvPr/>
        </p:nvSpPr>
        <p:spPr bwMode="auto">
          <a:xfrm flipH="1">
            <a:off x="1921674" y="4258928"/>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2013</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2" name="TextBox 59"/>
          <p:cNvSpPr txBox="1">
            <a:spLocks noChangeArrowheads="1"/>
          </p:cNvSpPr>
          <p:nvPr/>
        </p:nvSpPr>
        <p:spPr bwMode="auto">
          <a:xfrm flipH="1">
            <a:off x="1921674" y="4619874"/>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6" name="TextBox 59"/>
          <p:cNvSpPr txBox="1">
            <a:spLocks noChangeArrowheads="1"/>
          </p:cNvSpPr>
          <p:nvPr/>
        </p:nvSpPr>
        <p:spPr bwMode="auto">
          <a:xfrm flipH="1">
            <a:off x="3737675" y="2705241"/>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2014</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7" name="TextBox 59"/>
          <p:cNvSpPr txBox="1">
            <a:spLocks noChangeArrowheads="1"/>
          </p:cNvSpPr>
          <p:nvPr/>
        </p:nvSpPr>
        <p:spPr bwMode="auto">
          <a:xfrm flipH="1">
            <a:off x="3737675" y="3102692"/>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8" name="TextBox 59"/>
          <p:cNvSpPr txBox="1">
            <a:spLocks noChangeArrowheads="1"/>
          </p:cNvSpPr>
          <p:nvPr/>
        </p:nvSpPr>
        <p:spPr bwMode="auto">
          <a:xfrm flipH="1">
            <a:off x="5289297" y="4606550"/>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2015</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9" name="TextBox 59"/>
          <p:cNvSpPr txBox="1">
            <a:spLocks noChangeArrowheads="1"/>
          </p:cNvSpPr>
          <p:nvPr/>
        </p:nvSpPr>
        <p:spPr bwMode="auto">
          <a:xfrm flipH="1">
            <a:off x="5289297" y="496749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0" name="TextBox 59"/>
          <p:cNvSpPr txBox="1">
            <a:spLocks noChangeArrowheads="1"/>
          </p:cNvSpPr>
          <p:nvPr/>
        </p:nvSpPr>
        <p:spPr bwMode="auto">
          <a:xfrm flipH="1">
            <a:off x="6827890" y="2703176"/>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2016</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1" name="TextBox 59"/>
          <p:cNvSpPr txBox="1">
            <a:spLocks noChangeArrowheads="1"/>
          </p:cNvSpPr>
          <p:nvPr/>
        </p:nvSpPr>
        <p:spPr bwMode="auto">
          <a:xfrm flipH="1">
            <a:off x="6827890" y="306651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5" name="TextBox 59"/>
          <p:cNvSpPr txBox="1">
            <a:spLocks noChangeArrowheads="1"/>
          </p:cNvSpPr>
          <p:nvPr/>
        </p:nvSpPr>
        <p:spPr bwMode="auto">
          <a:xfrm flipH="1">
            <a:off x="8667486" y="4235003"/>
            <a:ext cx="1602843" cy="46037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2017</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6" name="TextBox 59"/>
          <p:cNvSpPr txBox="1">
            <a:spLocks noChangeArrowheads="1"/>
          </p:cNvSpPr>
          <p:nvPr/>
        </p:nvSpPr>
        <p:spPr bwMode="auto">
          <a:xfrm flipH="1">
            <a:off x="8667486" y="4595949"/>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7" name="流程图: 联系 20"/>
          <p:cNvSpPr>
            <a:spLocks noChangeAspect="1"/>
          </p:cNvSpPr>
          <p:nvPr/>
        </p:nvSpPr>
        <p:spPr>
          <a:xfrm>
            <a:off x="2562855" y="379405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8" name="流程图: 联系 20"/>
          <p:cNvSpPr>
            <a:spLocks noChangeAspect="1"/>
          </p:cNvSpPr>
          <p:nvPr/>
        </p:nvSpPr>
        <p:spPr>
          <a:xfrm>
            <a:off x="4378856" y="2239646"/>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9" name="流程图: 联系 20"/>
          <p:cNvSpPr>
            <a:spLocks noChangeAspect="1"/>
          </p:cNvSpPr>
          <p:nvPr/>
        </p:nvSpPr>
        <p:spPr>
          <a:xfrm>
            <a:off x="5925522" y="4133020"/>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0" name="流程图: 联系 20"/>
          <p:cNvSpPr>
            <a:spLocks noChangeAspect="1"/>
          </p:cNvSpPr>
          <p:nvPr/>
        </p:nvSpPr>
        <p:spPr>
          <a:xfrm>
            <a:off x="7469071" y="222229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1" name="流程图: 联系 20"/>
          <p:cNvSpPr>
            <a:spLocks noChangeAspect="1"/>
          </p:cNvSpPr>
          <p:nvPr/>
        </p:nvSpPr>
        <p:spPr>
          <a:xfrm>
            <a:off x="9308667" y="378992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4" name="标题 3"/>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14:presetBounceEnd="46000">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14:bounceEnd="46000">
                                          <p:cBhvr additive="base">
                                            <p:cTn id="48" dur="4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46000">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14:bounceEnd="46000">
                                          <p:cBhvr additive="base">
                                            <p:cTn id="52" dur="400" fill="hold"/>
                                            <p:tgtEl>
                                              <p:spTgt spid="67"/>
                                            </p:tgtEl>
                                            <p:attrNameLst>
                                              <p:attrName>ppt_x</p:attrName>
                                            </p:attrNameLst>
                                          </p:cBhvr>
                                          <p:tavLst>
                                            <p:tav tm="0">
                                              <p:val>
                                                <p:strVal val="#ppt_x"/>
                                              </p:val>
                                            </p:tav>
                                            <p:tav tm="100000">
                                              <p:val>
                                                <p:strVal val="#ppt_x"/>
                                              </p:val>
                                            </p:tav>
                                          </p:tavLst>
                                        </p:anim>
                                        <p:anim calcmode="lin" valueType="num" p14:bounceEnd="46000">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46000">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14:bounceEnd="46000">
                                          <p:cBhvr additive="base">
                                            <p:cTn id="56" dur="400" fill="hold"/>
                                            <p:tgtEl>
                                              <p:spTgt spid="127"/>
                                            </p:tgtEl>
                                            <p:attrNameLst>
                                              <p:attrName>ppt_x</p:attrName>
                                            </p:attrNameLst>
                                          </p:cBhvr>
                                          <p:tavLst>
                                            <p:tav tm="0">
                                              <p:val>
                                                <p:strVal val="#ppt_x"/>
                                              </p:val>
                                            </p:tav>
                                            <p:tav tm="100000">
                                              <p:val>
                                                <p:strVal val="#ppt_x"/>
                                              </p:val>
                                            </p:tav>
                                          </p:tavLst>
                                        </p:anim>
                                        <p:anim calcmode="lin" valueType="num" p14:bounceEnd="46000">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46000">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14:bounceEnd="46000">
                                          <p:cBhvr additive="base">
                                            <p:cTn id="60" dur="400" fill="hold"/>
                                            <p:tgtEl>
                                              <p:spTgt spid="52"/>
                                            </p:tgtEl>
                                            <p:attrNameLst>
                                              <p:attrName>ppt_x</p:attrName>
                                            </p:attrNameLst>
                                          </p:cBhvr>
                                          <p:tavLst>
                                            <p:tav tm="0">
                                              <p:val>
                                                <p:strVal val="#ppt_x"/>
                                              </p:val>
                                            </p:tav>
                                            <p:tav tm="100000">
                                              <p:val>
                                                <p:strVal val="#ppt_x"/>
                                              </p:val>
                                            </p:tav>
                                          </p:tavLst>
                                        </p:anim>
                                        <p:anim calcmode="lin" valueType="num" p14:bounceEnd="46000">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14:presetBounceEnd="46000">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14:bounceEnd="46000">
                                          <p:cBhvr additive="base">
                                            <p:cTn id="65" dur="400" fill="hold"/>
                                            <p:tgtEl>
                                              <p:spTgt spid="110"/>
                                            </p:tgtEl>
                                            <p:attrNameLst>
                                              <p:attrName>ppt_x</p:attrName>
                                            </p:attrNameLst>
                                          </p:cBhvr>
                                          <p:tavLst>
                                            <p:tav tm="0">
                                              <p:val>
                                                <p:strVal val="#ppt_x"/>
                                              </p:val>
                                            </p:tav>
                                            <p:tav tm="100000">
                                              <p:val>
                                                <p:strVal val="#ppt_x"/>
                                              </p:val>
                                            </p:tav>
                                          </p:tavLst>
                                        </p:anim>
                                        <p:anim calcmode="lin" valueType="num" p14:bounceEnd="46000">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14:presetBounceEnd="46000">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14:bounceEnd="46000">
                                          <p:cBhvr additive="base">
                                            <p:cTn id="69" dur="4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14:presetBounceEnd="46000">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14:bounceEnd="46000">
                                          <p:cBhvr additive="base">
                                            <p:cTn id="73" dur="400" fill="hold"/>
                                            <p:tgtEl>
                                              <p:spTgt spid="56"/>
                                            </p:tgtEl>
                                            <p:attrNameLst>
                                              <p:attrName>ppt_x</p:attrName>
                                            </p:attrNameLst>
                                          </p:cBhvr>
                                          <p:tavLst>
                                            <p:tav tm="0">
                                              <p:val>
                                                <p:strVal val="#ppt_x"/>
                                              </p:val>
                                            </p:tav>
                                            <p:tav tm="100000">
                                              <p:val>
                                                <p:strVal val="#ppt_x"/>
                                              </p:val>
                                            </p:tav>
                                          </p:tavLst>
                                        </p:anim>
                                        <p:anim calcmode="lin" valueType="num" p14:bounceEnd="46000">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14:presetBounceEnd="46000">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14:bounceEnd="46000">
                                          <p:cBhvr additive="base">
                                            <p:cTn id="77" dur="400" fill="hold"/>
                                            <p:tgtEl>
                                              <p:spTgt spid="57"/>
                                            </p:tgtEl>
                                            <p:attrNameLst>
                                              <p:attrName>ppt_x</p:attrName>
                                            </p:attrNameLst>
                                          </p:cBhvr>
                                          <p:tavLst>
                                            <p:tav tm="0">
                                              <p:val>
                                                <p:strVal val="#ppt_x"/>
                                              </p:val>
                                            </p:tav>
                                            <p:tav tm="100000">
                                              <p:val>
                                                <p:strVal val="#ppt_x"/>
                                              </p:val>
                                            </p:tav>
                                          </p:tavLst>
                                        </p:anim>
                                        <p:anim calcmode="lin" valueType="num" p14:bounceEnd="46000">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14:presetBounceEnd="46000">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14:bounceEnd="46000">
                                          <p:cBhvr additive="base">
                                            <p:cTn id="82" dur="400" fill="hold"/>
                                            <p:tgtEl>
                                              <p:spTgt spid="101"/>
                                            </p:tgtEl>
                                            <p:attrNameLst>
                                              <p:attrName>ppt_x</p:attrName>
                                            </p:attrNameLst>
                                          </p:cBhvr>
                                          <p:tavLst>
                                            <p:tav tm="0">
                                              <p:val>
                                                <p:strVal val="#ppt_x"/>
                                              </p:val>
                                            </p:tav>
                                            <p:tav tm="100000">
                                              <p:val>
                                                <p:strVal val="#ppt_x"/>
                                              </p:val>
                                            </p:tav>
                                          </p:tavLst>
                                        </p:anim>
                                        <p:anim calcmode="lin" valueType="num" p14:bounceEnd="46000">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14:presetBounceEnd="46000">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14:bounceEnd="46000">
                                          <p:cBhvr additive="base">
                                            <p:cTn id="86" dur="4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46000">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14:bounceEnd="46000">
                                          <p:cBhvr additive="base">
                                            <p:cTn id="90" dur="400" fill="hold"/>
                                            <p:tgtEl>
                                              <p:spTgt spid="58"/>
                                            </p:tgtEl>
                                            <p:attrNameLst>
                                              <p:attrName>ppt_x</p:attrName>
                                            </p:attrNameLst>
                                          </p:cBhvr>
                                          <p:tavLst>
                                            <p:tav tm="0">
                                              <p:val>
                                                <p:strVal val="#ppt_x"/>
                                              </p:val>
                                            </p:tav>
                                            <p:tav tm="100000">
                                              <p:val>
                                                <p:strVal val="#ppt_x"/>
                                              </p:val>
                                            </p:tav>
                                          </p:tavLst>
                                        </p:anim>
                                        <p:anim calcmode="lin" valueType="num" p14:bounceEnd="46000">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46000">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14:bounceEnd="46000">
                                          <p:cBhvr additive="base">
                                            <p:cTn id="94" dur="400" fill="hold"/>
                                            <p:tgtEl>
                                              <p:spTgt spid="59"/>
                                            </p:tgtEl>
                                            <p:attrNameLst>
                                              <p:attrName>ppt_x</p:attrName>
                                            </p:attrNameLst>
                                          </p:cBhvr>
                                          <p:tavLst>
                                            <p:tav tm="0">
                                              <p:val>
                                                <p:strVal val="#ppt_x"/>
                                              </p:val>
                                            </p:tav>
                                            <p:tav tm="100000">
                                              <p:val>
                                                <p:strVal val="#ppt_x"/>
                                              </p:val>
                                            </p:tav>
                                          </p:tavLst>
                                        </p:anim>
                                        <p:anim calcmode="lin" valueType="num" p14:bounceEnd="46000">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14:presetBounceEnd="46000">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14:bounceEnd="46000">
                                          <p:cBhvr additive="base">
                                            <p:cTn id="99" dur="400" fill="hold"/>
                                            <p:tgtEl>
                                              <p:spTgt spid="92"/>
                                            </p:tgtEl>
                                            <p:attrNameLst>
                                              <p:attrName>ppt_x</p:attrName>
                                            </p:attrNameLst>
                                          </p:cBhvr>
                                          <p:tavLst>
                                            <p:tav tm="0">
                                              <p:val>
                                                <p:strVal val="#ppt_x"/>
                                              </p:val>
                                            </p:tav>
                                            <p:tav tm="100000">
                                              <p:val>
                                                <p:strVal val="#ppt_x"/>
                                              </p:val>
                                            </p:tav>
                                          </p:tavLst>
                                        </p:anim>
                                        <p:anim calcmode="lin" valueType="num" p14:bounceEnd="46000">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14:presetBounceEnd="46000">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14:bounceEnd="46000">
                                          <p:cBhvr additive="base">
                                            <p:cTn id="103" dur="400" fill="hold"/>
                                            <p:tgtEl>
                                              <p:spTgt spid="70"/>
                                            </p:tgtEl>
                                            <p:attrNameLst>
                                              <p:attrName>ppt_x</p:attrName>
                                            </p:attrNameLst>
                                          </p:cBhvr>
                                          <p:tavLst>
                                            <p:tav tm="0">
                                              <p:val>
                                                <p:strVal val="#ppt_x"/>
                                              </p:val>
                                            </p:tav>
                                            <p:tav tm="100000">
                                              <p:val>
                                                <p:strVal val="#ppt_x"/>
                                              </p:val>
                                            </p:tav>
                                          </p:tavLst>
                                        </p:anim>
                                        <p:anim calcmode="lin" valueType="num" p14:bounceEnd="46000">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14:presetBounceEnd="46000">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14:bounceEnd="46000">
                                          <p:cBhvr additive="base">
                                            <p:cTn id="107" dur="400" fill="hold"/>
                                            <p:tgtEl>
                                              <p:spTgt spid="60"/>
                                            </p:tgtEl>
                                            <p:attrNameLst>
                                              <p:attrName>ppt_x</p:attrName>
                                            </p:attrNameLst>
                                          </p:cBhvr>
                                          <p:tavLst>
                                            <p:tav tm="0">
                                              <p:val>
                                                <p:strVal val="#ppt_x"/>
                                              </p:val>
                                            </p:tav>
                                            <p:tav tm="100000">
                                              <p:val>
                                                <p:strVal val="#ppt_x"/>
                                              </p:val>
                                            </p:tav>
                                          </p:tavLst>
                                        </p:anim>
                                        <p:anim calcmode="lin" valueType="num" p14:bounceEnd="46000">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14:presetBounceEnd="46000">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14:bounceEnd="46000">
                                          <p:cBhvr additive="base">
                                            <p:cTn id="111" dur="400" fill="hold"/>
                                            <p:tgtEl>
                                              <p:spTgt spid="61"/>
                                            </p:tgtEl>
                                            <p:attrNameLst>
                                              <p:attrName>ppt_x</p:attrName>
                                            </p:attrNameLst>
                                          </p:cBhvr>
                                          <p:tavLst>
                                            <p:tav tm="0">
                                              <p:val>
                                                <p:strVal val="#ppt_x"/>
                                              </p:val>
                                            </p:tav>
                                            <p:tav tm="100000">
                                              <p:val>
                                                <p:strVal val="#ppt_x"/>
                                              </p:val>
                                            </p:tav>
                                          </p:tavLst>
                                        </p:anim>
                                        <p:anim calcmode="lin" valueType="num" p14:bounceEnd="46000">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14:presetBounceEnd="46000">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14:bounceEnd="46000">
                                          <p:cBhvr additive="base">
                                            <p:cTn id="116" dur="400" fill="hold"/>
                                            <p:tgtEl>
                                              <p:spTgt spid="62"/>
                                            </p:tgtEl>
                                            <p:attrNameLst>
                                              <p:attrName>ppt_x</p:attrName>
                                            </p:attrNameLst>
                                          </p:cBhvr>
                                          <p:tavLst>
                                            <p:tav tm="0">
                                              <p:val>
                                                <p:strVal val="#ppt_x"/>
                                              </p:val>
                                            </p:tav>
                                            <p:tav tm="100000">
                                              <p:val>
                                                <p:strVal val="#ppt_x"/>
                                              </p:val>
                                            </p:tav>
                                          </p:tavLst>
                                        </p:anim>
                                        <p:anim calcmode="lin" valueType="num" p14:bounceEnd="46000">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14:presetBounceEnd="46000">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14:bounceEnd="46000">
                                          <p:cBhvr additive="base">
                                            <p:cTn id="120" dur="400" fill="hold"/>
                                            <p:tgtEl>
                                              <p:spTgt spid="71"/>
                                            </p:tgtEl>
                                            <p:attrNameLst>
                                              <p:attrName>ppt_x</p:attrName>
                                            </p:attrNameLst>
                                          </p:cBhvr>
                                          <p:tavLst>
                                            <p:tav tm="0">
                                              <p:val>
                                                <p:strVal val="#ppt_x"/>
                                              </p:val>
                                            </p:tav>
                                            <p:tav tm="100000">
                                              <p:val>
                                                <p:strVal val="#ppt_x"/>
                                              </p:val>
                                            </p:tav>
                                          </p:tavLst>
                                        </p:anim>
                                        <p:anim calcmode="lin" valueType="num" p14:bounceEnd="46000">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14:presetBounceEnd="46000">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14:bounceEnd="46000">
                                          <p:cBhvr additive="base">
                                            <p:cTn id="124" dur="400" fill="hold"/>
                                            <p:tgtEl>
                                              <p:spTgt spid="65"/>
                                            </p:tgtEl>
                                            <p:attrNameLst>
                                              <p:attrName>ppt_x</p:attrName>
                                            </p:attrNameLst>
                                          </p:cBhvr>
                                          <p:tavLst>
                                            <p:tav tm="0">
                                              <p:val>
                                                <p:strVal val="#ppt_x"/>
                                              </p:val>
                                            </p:tav>
                                            <p:tav tm="100000">
                                              <p:val>
                                                <p:strVal val="#ppt_x"/>
                                              </p:val>
                                            </p:tav>
                                          </p:tavLst>
                                        </p:anim>
                                        <p:anim calcmode="lin" valueType="num" p14:bounceEnd="46000">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14:presetBounceEnd="46000">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14:bounceEnd="46000">
                                          <p:cBhvr additive="base">
                                            <p:cTn id="128" dur="4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cBhvr additive="base">
                                            <p:cTn id="48" dur="400" fill="hold"/>
                                            <p:tgtEl>
                                              <p:spTgt spid="119"/>
                                            </p:tgtEl>
                                            <p:attrNameLst>
                                              <p:attrName>ppt_x</p:attrName>
                                            </p:attrNameLst>
                                          </p:cBhvr>
                                          <p:tavLst>
                                            <p:tav tm="0">
                                              <p:val>
                                                <p:strVal val="#ppt_x"/>
                                              </p:val>
                                            </p:tav>
                                            <p:tav tm="100000">
                                              <p:val>
                                                <p:strVal val="#ppt_x"/>
                                              </p:val>
                                            </p:tav>
                                          </p:tavLst>
                                        </p:anim>
                                        <p:anim calcmode="lin" valueType="num">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400" fill="hold"/>
                                            <p:tgtEl>
                                              <p:spTgt spid="67"/>
                                            </p:tgtEl>
                                            <p:attrNameLst>
                                              <p:attrName>ppt_x</p:attrName>
                                            </p:attrNameLst>
                                          </p:cBhvr>
                                          <p:tavLst>
                                            <p:tav tm="0">
                                              <p:val>
                                                <p:strVal val="#ppt_x"/>
                                              </p:val>
                                            </p:tav>
                                            <p:tav tm="100000">
                                              <p:val>
                                                <p:strVal val="#ppt_x"/>
                                              </p:val>
                                            </p:tav>
                                          </p:tavLst>
                                        </p:anim>
                                        <p:anim calcmode="lin" valueType="num">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cBhvr additive="base">
                                            <p:cTn id="56" dur="400" fill="hold"/>
                                            <p:tgtEl>
                                              <p:spTgt spid="127"/>
                                            </p:tgtEl>
                                            <p:attrNameLst>
                                              <p:attrName>ppt_x</p:attrName>
                                            </p:attrNameLst>
                                          </p:cBhvr>
                                          <p:tavLst>
                                            <p:tav tm="0">
                                              <p:val>
                                                <p:strVal val="#ppt_x"/>
                                              </p:val>
                                            </p:tav>
                                            <p:tav tm="100000">
                                              <p:val>
                                                <p:strVal val="#ppt_x"/>
                                              </p:val>
                                            </p:tav>
                                          </p:tavLst>
                                        </p:anim>
                                        <p:anim calcmode="lin" valueType="num">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400" fill="hold"/>
                                            <p:tgtEl>
                                              <p:spTgt spid="52"/>
                                            </p:tgtEl>
                                            <p:attrNameLst>
                                              <p:attrName>ppt_x</p:attrName>
                                            </p:attrNameLst>
                                          </p:cBhvr>
                                          <p:tavLst>
                                            <p:tav tm="0">
                                              <p:val>
                                                <p:strVal val="#ppt_x"/>
                                              </p:val>
                                            </p:tav>
                                            <p:tav tm="100000">
                                              <p:val>
                                                <p:strVal val="#ppt_x"/>
                                              </p:val>
                                            </p:tav>
                                          </p:tavLst>
                                        </p:anim>
                                        <p:anim calcmode="lin" valueType="num">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400" fill="hold"/>
                                            <p:tgtEl>
                                              <p:spTgt spid="110"/>
                                            </p:tgtEl>
                                            <p:attrNameLst>
                                              <p:attrName>ppt_x</p:attrName>
                                            </p:attrNameLst>
                                          </p:cBhvr>
                                          <p:tavLst>
                                            <p:tav tm="0">
                                              <p:val>
                                                <p:strVal val="#ppt_x"/>
                                              </p:val>
                                            </p:tav>
                                            <p:tav tm="100000">
                                              <p:val>
                                                <p:strVal val="#ppt_x"/>
                                              </p:val>
                                            </p:tav>
                                          </p:tavLst>
                                        </p:anim>
                                        <p:anim calcmode="lin" valueType="num">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cBhvr additive="base">
                                            <p:cTn id="69" dur="400" fill="hold"/>
                                            <p:tgtEl>
                                              <p:spTgt spid="68"/>
                                            </p:tgtEl>
                                            <p:attrNameLst>
                                              <p:attrName>ppt_x</p:attrName>
                                            </p:attrNameLst>
                                          </p:cBhvr>
                                          <p:tavLst>
                                            <p:tav tm="0">
                                              <p:val>
                                                <p:strVal val="#ppt_x"/>
                                              </p:val>
                                            </p:tav>
                                            <p:tav tm="100000">
                                              <p:val>
                                                <p:strVal val="#ppt_x"/>
                                              </p:val>
                                            </p:tav>
                                          </p:tavLst>
                                        </p:anim>
                                        <p:anim calcmode="lin" valueType="num">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400" fill="hold"/>
                                            <p:tgtEl>
                                              <p:spTgt spid="56"/>
                                            </p:tgtEl>
                                            <p:attrNameLst>
                                              <p:attrName>ppt_x</p:attrName>
                                            </p:attrNameLst>
                                          </p:cBhvr>
                                          <p:tavLst>
                                            <p:tav tm="0">
                                              <p:val>
                                                <p:strVal val="#ppt_x"/>
                                              </p:val>
                                            </p:tav>
                                            <p:tav tm="100000">
                                              <p:val>
                                                <p:strVal val="#ppt_x"/>
                                              </p:val>
                                            </p:tav>
                                          </p:tavLst>
                                        </p:anim>
                                        <p:anim calcmode="lin" valueType="num">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400" fill="hold"/>
                                            <p:tgtEl>
                                              <p:spTgt spid="57"/>
                                            </p:tgtEl>
                                            <p:attrNameLst>
                                              <p:attrName>ppt_x</p:attrName>
                                            </p:attrNameLst>
                                          </p:cBhvr>
                                          <p:tavLst>
                                            <p:tav tm="0">
                                              <p:val>
                                                <p:strVal val="#ppt_x"/>
                                              </p:val>
                                            </p:tav>
                                            <p:tav tm="100000">
                                              <p:val>
                                                <p:strVal val="#ppt_x"/>
                                              </p:val>
                                            </p:tav>
                                          </p:tavLst>
                                        </p:anim>
                                        <p:anim calcmode="lin" valueType="num">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400" fill="hold"/>
                                            <p:tgtEl>
                                              <p:spTgt spid="101"/>
                                            </p:tgtEl>
                                            <p:attrNameLst>
                                              <p:attrName>ppt_x</p:attrName>
                                            </p:attrNameLst>
                                          </p:cBhvr>
                                          <p:tavLst>
                                            <p:tav tm="0">
                                              <p:val>
                                                <p:strVal val="#ppt_x"/>
                                              </p:val>
                                            </p:tav>
                                            <p:tav tm="100000">
                                              <p:val>
                                                <p:strVal val="#ppt_x"/>
                                              </p:val>
                                            </p:tav>
                                          </p:tavLst>
                                        </p:anim>
                                        <p:anim calcmode="lin" valueType="num">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400" fill="hold"/>
                                            <p:tgtEl>
                                              <p:spTgt spid="69"/>
                                            </p:tgtEl>
                                            <p:attrNameLst>
                                              <p:attrName>ppt_x</p:attrName>
                                            </p:attrNameLst>
                                          </p:cBhvr>
                                          <p:tavLst>
                                            <p:tav tm="0">
                                              <p:val>
                                                <p:strVal val="#ppt_x"/>
                                              </p:val>
                                            </p:tav>
                                            <p:tav tm="100000">
                                              <p:val>
                                                <p:strVal val="#ppt_x"/>
                                              </p:val>
                                            </p:tav>
                                          </p:tavLst>
                                        </p:anim>
                                        <p:anim calcmode="lin" valueType="num">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400" fill="hold"/>
                                            <p:tgtEl>
                                              <p:spTgt spid="58"/>
                                            </p:tgtEl>
                                            <p:attrNameLst>
                                              <p:attrName>ppt_x</p:attrName>
                                            </p:attrNameLst>
                                          </p:cBhvr>
                                          <p:tavLst>
                                            <p:tav tm="0">
                                              <p:val>
                                                <p:strVal val="#ppt_x"/>
                                              </p:val>
                                            </p:tav>
                                            <p:tav tm="100000">
                                              <p:val>
                                                <p:strVal val="#ppt_x"/>
                                              </p:val>
                                            </p:tav>
                                          </p:tavLst>
                                        </p:anim>
                                        <p:anim calcmode="lin" valueType="num">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400" fill="hold"/>
                                            <p:tgtEl>
                                              <p:spTgt spid="59"/>
                                            </p:tgtEl>
                                            <p:attrNameLst>
                                              <p:attrName>ppt_x</p:attrName>
                                            </p:attrNameLst>
                                          </p:cBhvr>
                                          <p:tavLst>
                                            <p:tav tm="0">
                                              <p:val>
                                                <p:strVal val="#ppt_x"/>
                                              </p:val>
                                            </p:tav>
                                            <p:tav tm="100000">
                                              <p:val>
                                                <p:strVal val="#ppt_x"/>
                                              </p:val>
                                            </p:tav>
                                          </p:tavLst>
                                        </p:anim>
                                        <p:anim calcmode="lin" valueType="num">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400" fill="hold"/>
                                            <p:tgtEl>
                                              <p:spTgt spid="92"/>
                                            </p:tgtEl>
                                            <p:attrNameLst>
                                              <p:attrName>ppt_x</p:attrName>
                                            </p:attrNameLst>
                                          </p:cBhvr>
                                          <p:tavLst>
                                            <p:tav tm="0">
                                              <p:val>
                                                <p:strVal val="#ppt_x"/>
                                              </p:val>
                                            </p:tav>
                                            <p:tav tm="100000">
                                              <p:val>
                                                <p:strVal val="#ppt_x"/>
                                              </p:val>
                                            </p:tav>
                                          </p:tavLst>
                                        </p:anim>
                                        <p:anim calcmode="lin" valueType="num">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400" fill="hold"/>
                                            <p:tgtEl>
                                              <p:spTgt spid="70"/>
                                            </p:tgtEl>
                                            <p:attrNameLst>
                                              <p:attrName>ppt_x</p:attrName>
                                            </p:attrNameLst>
                                          </p:cBhvr>
                                          <p:tavLst>
                                            <p:tav tm="0">
                                              <p:val>
                                                <p:strVal val="#ppt_x"/>
                                              </p:val>
                                            </p:tav>
                                            <p:tav tm="100000">
                                              <p:val>
                                                <p:strVal val="#ppt_x"/>
                                              </p:val>
                                            </p:tav>
                                          </p:tavLst>
                                        </p:anim>
                                        <p:anim calcmode="lin" valueType="num">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cBhvr additive="base">
                                            <p:cTn id="107" dur="400" fill="hold"/>
                                            <p:tgtEl>
                                              <p:spTgt spid="60"/>
                                            </p:tgtEl>
                                            <p:attrNameLst>
                                              <p:attrName>ppt_x</p:attrName>
                                            </p:attrNameLst>
                                          </p:cBhvr>
                                          <p:tavLst>
                                            <p:tav tm="0">
                                              <p:val>
                                                <p:strVal val="#ppt_x"/>
                                              </p:val>
                                            </p:tav>
                                            <p:tav tm="100000">
                                              <p:val>
                                                <p:strVal val="#ppt_x"/>
                                              </p:val>
                                            </p:tav>
                                          </p:tavLst>
                                        </p:anim>
                                        <p:anim calcmode="lin" valueType="num">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400" fill="hold"/>
                                            <p:tgtEl>
                                              <p:spTgt spid="61"/>
                                            </p:tgtEl>
                                            <p:attrNameLst>
                                              <p:attrName>ppt_x</p:attrName>
                                            </p:attrNameLst>
                                          </p:cBhvr>
                                          <p:tavLst>
                                            <p:tav tm="0">
                                              <p:val>
                                                <p:strVal val="#ppt_x"/>
                                              </p:val>
                                            </p:tav>
                                            <p:tav tm="100000">
                                              <p:val>
                                                <p:strVal val="#ppt_x"/>
                                              </p:val>
                                            </p:tav>
                                          </p:tavLst>
                                        </p:anim>
                                        <p:anim calcmode="lin" valueType="num">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cBhvr additive="base">
                                            <p:cTn id="116" dur="400" fill="hold"/>
                                            <p:tgtEl>
                                              <p:spTgt spid="62"/>
                                            </p:tgtEl>
                                            <p:attrNameLst>
                                              <p:attrName>ppt_x</p:attrName>
                                            </p:attrNameLst>
                                          </p:cBhvr>
                                          <p:tavLst>
                                            <p:tav tm="0">
                                              <p:val>
                                                <p:strVal val="#ppt_x"/>
                                              </p:val>
                                            </p:tav>
                                            <p:tav tm="100000">
                                              <p:val>
                                                <p:strVal val="#ppt_x"/>
                                              </p:val>
                                            </p:tav>
                                          </p:tavLst>
                                        </p:anim>
                                        <p:anim calcmode="lin" valueType="num">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cBhvr additive="base">
                                            <p:cTn id="120" dur="400" fill="hold"/>
                                            <p:tgtEl>
                                              <p:spTgt spid="71"/>
                                            </p:tgtEl>
                                            <p:attrNameLst>
                                              <p:attrName>ppt_x</p:attrName>
                                            </p:attrNameLst>
                                          </p:cBhvr>
                                          <p:tavLst>
                                            <p:tav tm="0">
                                              <p:val>
                                                <p:strVal val="#ppt_x"/>
                                              </p:val>
                                            </p:tav>
                                            <p:tav tm="100000">
                                              <p:val>
                                                <p:strVal val="#ppt_x"/>
                                              </p:val>
                                            </p:tav>
                                          </p:tavLst>
                                        </p:anim>
                                        <p:anim calcmode="lin" valueType="num">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cBhvr additive="base">
                                            <p:cTn id="124" dur="400" fill="hold"/>
                                            <p:tgtEl>
                                              <p:spTgt spid="65"/>
                                            </p:tgtEl>
                                            <p:attrNameLst>
                                              <p:attrName>ppt_x</p:attrName>
                                            </p:attrNameLst>
                                          </p:cBhvr>
                                          <p:tavLst>
                                            <p:tav tm="0">
                                              <p:val>
                                                <p:strVal val="#ppt_x"/>
                                              </p:val>
                                            </p:tav>
                                            <p:tav tm="100000">
                                              <p:val>
                                                <p:strVal val="#ppt_x"/>
                                              </p:val>
                                            </p:tav>
                                          </p:tavLst>
                                        </p:anim>
                                        <p:anim calcmode="lin" valueType="num">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cBhvr additive="base">
                                            <p:cTn id="128" dur="400" fill="hold"/>
                                            <p:tgtEl>
                                              <p:spTgt spid="66"/>
                                            </p:tgtEl>
                                            <p:attrNameLst>
                                              <p:attrName>ppt_x</p:attrName>
                                            </p:attrNameLst>
                                          </p:cBhvr>
                                          <p:tavLst>
                                            <p:tav tm="0">
                                              <p:val>
                                                <p:strVal val="#ppt_x"/>
                                              </p:val>
                                            </p:tav>
                                            <p:tav tm="100000">
                                              <p:val>
                                                <p:strVal val="#ppt_x"/>
                                              </p:val>
                                            </p:tav>
                                          </p:tavLst>
                                        </p:anim>
                                        <p:anim calcmode="lin" valueType="num">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单击输入标题内容</a:t>
            </a:r>
          </a:p>
        </p:txBody>
      </p:sp>
      <p:grpSp>
        <p:nvGrpSpPr>
          <p:cNvPr id="3" name="组合 2"/>
          <p:cNvGrpSpPr/>
          <p:nvPr/>
        </p:nvGrpSpPr>
        <p:grpSpPr>
          <a:xfrm>
            <a:off x="1481335" y="1894838"/>
            <a:ext cx="2742543" cy="3673084"/>
            <a:chOff x="486495" y="1440651"/>
            <a:chExt cx="2057175" cy="2754813"/>
          </a:xfrm>
        </p:grpSpPr>
        <p:sp>
          <p:nvSpPr>
            <p:cNvPr id="15" name="圆角矩形 14"/>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flipH="1" flipV="1">
            <a:off x="2228583" y="225084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19" name="Content Placeholder 2"/>
          <p:cNvSpPr txBox="1"/>
          <p:nvPr/>
        </p:nvSpPr>
        <p:spPr bwMode="auto">
          <a:xfrm>
            <a:off x="1623343" y="3712688"/>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0" name="组合 19"/>
          <p:cNvGrpSpPr/>
          <p:nvPr/>
        </p:nvGrpSpPr>
        <p:grpSpPr>
          <a:xfrm>
            <a:off x="4484769" y="1894838"/>
            <a:ext cx="2742543" cy="3673084"/>
            <a:chOff x="486495" y="1440651"/>
            <a:chExt cx="2057175" cy="2754813"/>
          </a:xfrm>
        </p:grpSpPr>
        <p:sp>
          <p:nvSpPr>
            <p:cNvPr id="21" name="圆角矩形 20"/>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21"/>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flipH="1" flipV="1">
            <a:off x="5232017" y="225084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24" name="Content Placeholder 2"/>
          <p:cNvSpPr txBox="1"/>
          <p:nvPr/>
        </p:nvSpPr>
        <p:spPr bwMode="auto">
          <a:xfrm>
            <a:off x="4626777" y="3712688"/>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5" name="组合 24"/>
          <p:cNvGrpSpPr/>
          <p:nvPr/>
        </p:nvGrpSpPr>
        <p:grpSpPr>
          <a:xfrm>
            <a:off x="7451852" y="1912509"/>
            <a:ext cx="2742543" cy="3673084"/>
            <a:chOff x="486495" y="1440651"/>
            <a:chExt cx="2057175" cy="2754813"/>
          </a:xfrm>
        </p:grpSpPr>
        <p:sp>
          <p:nvSpPr>
            <p:cNvPr id="26" name="圆角矩形 25"/>
            <p:cNvSpPr/>
            <p:nvPr/>
          </p:nvSpPr>
          <p:spPr>
            <a:xfrm>
              <a:off x="486495" y="1440651"/>
              <a:ext cx="2057175" cy="2754813"/>
            </a:xfrm>
            <a:prstGeom prst="roundRect">
              <a:avLst/>
            </a:prstGeom>
            <a:gradFill>
              <a:gsLst>
                <a:gs pos="0">
                  <a:schemeClr val="bg1">
                    <a:lumMod val="85000"/>
                  </a:schemeClr>
                </a:gs>
                <a:gs pos="1000">
                  <a:schemeClr val="bg1"/>
                </a:gs>
                <a:gs pos="70000">
                  <a:schemeClr val="bg1">
                    <a:lumMod val="85000"/>
                  </a:schemeClr>
                </a:gs>
              </a:gsLst>
              <a:lin ang="8400000" scaled="0"/>
            </a:gradFill>
            <a:ln w="19050">
              <a:noFill/>
            </a:ln>
            <a:effectLst>
              <a:outerShdw blurRad="254000" dist="127000" dir="8160000" algn="ctr" rotWithShape="0">
                <a:srgbClr val="000000">
                  <a:alpha val="3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539552" y="1511701"/>
              <a:ext cx="1951062" cy="2612715"/>
            </a:xfrm>
            <a:prstGeom prst="roundRect">
              <a:avLst/>
            </a:prstGeom>
            <a:gradFill flip="none" rotWithShape="1">
              <a:gsLst>
                <a:gs pos="100000">
                  <a:srgbClr val="FCFCFC"/>
                </a:gs>
                <a:gs pos="0">
                  <a:srgbClr val="CCCCCC"/>
                </a:gs>
              </a:gsLst>
              <a:lin ang="7200000" scaled="0"/>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椭圆 29"/>
          <p:cNvSpPr/>
          <p:nvPr/>
        </p:nvSpPr>
        <p:spPr>
          <a:xfrm flipH="1" flipV="1">
            <a:off x="8199100" y="2268513"/>
            <a:ext cx="1248042" cy="1248205"/>
          </a:xfrm>
          <a:prstGeom prst="ellipse">
            <a:avLst/>
          </a:prstGeom>
          <a:gradFill flip="none" rotWithShape="1">
            <a:gsLst>
              <a:gs pos="100000">
                <a:srgbClr val="FCFCFC"/>
              </a:gs>
              <a:gs pos="0">
                <a:schemeClr val="bg1">
                  <a:lumMod val="65000"/>
                </a:schemeClr>
              </a:gs>
            </a:gsLst>
            <a:lin ang="7200000" scaled="0"/>
            <a:tileRect/>
          </a:gradFill>
          <a:ln w="12700">
            <a:gradFill>
              <a:gsLst>
                <a:gs pos="89000">
                  <a:schemeClr val="bg1">
                    <a:lumMod val="50000"/>
                  </a:schemeClr>
                </a:gs>
                <a:gs pos="0">
                  <a:schemeClr val="bg1"/>
                </a:gs>
              </a:gsLst>
              <a:lin ang="186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0806" tIns="85402" rIns="170806" bIns="85402" rtlCol="0" anchor="ctr"/>
          <a:lstStyle/>
          <a:p>
            <a:pPr algn="ctr"/>
            <a:endParaRPr lang="zh-CN" altLang="en-US"/>
          </a:p>
        </p:txBody>
      </p:sp>
      <p:sp>
        <p:nvSpPr>
          <p:cNvPr id="32" name="Content Placeholder 2"/>
          <p:cNvSpPr txBox="1"/>
          <p:nvPr/>
        </p:nvSpPr>
        <p:spPr bwMode="auto">
          <a:xfrm>
            <a:off x="7593860" y="3730359"/>
            <a:ext cx="2424676"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4" name="Freeform 97"/>
          <p:cNvSpPr>
            <a:spLocks noChangeArrowheads="1"/>
          </p:cNvSpPr>
          <p:nvPr/>
        </p:nvSpPr>
        <p:spPr bwMode="auto">
          <a:xfrm>
            <a:off x="2583753" y="2651902"/>
            <a:ext cx="503857" cy="431439"/>
          </a:xfrm>
          <a:custGeom>
            <a:avLst/>
            <a:gdLst>
              <a:gd name="T0" fmla="*/ 275829 w 497"/>
              <a:gd name="T1" fmla="*/ 277437 h 426"/>
              <a:gd name="T2" fmla="*/ 275829 w 497"/>
              <a:gd name="T3" fmla="*/ 277437 h 426"/>
              <a:gd name="T4" fmla="*/ 328597 w 497"/>
              <a:gd name="T5" fmla="*/ 277437 h 426"/>
              <a:gd name="T6" fmla="*/ 328597 w 497"/>
              <a:gd name="T7" fmla="*/ 330282 h 426"/>
              <a:gd name="T8" fmla="*/ 594832 w 497"/>
              <a:gd name="T9" fmla="*/ 330282 h 426"/>
              <a:gd name="T10" fmla="*/ 584038 w 497"/>
              <a:gd name="T11" fmla="*/ 159736 h 426"/>
              <a:gd name="T12" fmla="*/ 531271 w 497"/>
              <a:gd name="T13" fmla="*/ 96082 h 426"/>
              <a:gd name="T14" fmla="*/ 435330 w 497"/>
              <a:gd name="T15" fmla="*/ 96082 h 426"/>
              <a:gd name="T16" fmla="*/ 404150 w 497"/>
              <a:gd name="T17" fmla="*/ 32428 h 426"/>
              <a:gd name="T18" fmla="*/ 359777 w 497"/>
              <a:gd name="T19" fmla="*/ 0 h 426"/>
              <a:gd name="T20" fmla="*/ 232656 w 497"/>
              <a:gd name="T21" fmla="*/ 0 h 426"/>
              <a:gd name="T22" fmla="*/ 201475 w 497"/>
              <a:gd name="T23" fmla="*/ 32428 h 426"/>
              <a:gd name="T24" fmla="*/ 159501 w 497"/>
              <a:gd name="T25" fmla="*/ 96082 h 426"/>
              <a:gd name="T26" fmla="*/ 63561 w 497"/>
              <a:gd name="T27" fmla="*/ 96082 h 426"/>
              <a:gd name="T28" fmla="*/ 10793 w 497"/>
              <a:gd name="T29" fmla="*/ 159736 h 426"/>
              <a:gd name="T30" fmla="*/ 0 w 497"/>
              <a:gd name="T31" fmla="*/ 330282 h 426"/>
              <a:gd name="T32" fmla="*/ 275829 w 497"/>
              <a:gd name="T33" fmla="*/ 330282 h 426"/>
              <a:gd name="T34" fmla="*/ 275829 w 497"/>
              <a:gd name="T35" fmla="*/ 277437 h 426"/>
              <a:gd name="T36" fmla="*/ 223062 w 497"/>
              <a:gd name="T37" fmla="*/ 63654 h 426"/>
              <a:gd name="T38" fmla="*/ 223062 w 497"/>
              <a:gd name="T39" fmla="*/ 63654 h 426"/>
              <a:gd name="T40" fmla="*/ 254243 w 497"/>
              <a:gd name="T41" fmla="*/ 43237 h 426"/>
              <a:gd name="T42" fmla="*/ 340589 w 497"/>
              <a:gd name="T43" fmla="*/ 43237 h 426"/>
              <a:gd name="T44" fmla="*/ 370571 w 497"/>
              <a:gd name="T45" fmla="*/ 63654 h 426"/>
              <a:gd name="T46" fmla="*/ 382563 w 497"/>
              <a:gd name="T47" fmla="*/ 96082 h 426"/>
              <a:gd name="T48" fmla="*/ 212269 w 497"/>
              <a:gd name="T49" fmla="*/ 96082 h 426"/>
              <a:gd name="T50" fmla="*/ 223062 w 497"/>
              <a:gd name="T51" fmla="*/ 63654 h 426"/>
              <a:gd name="T52" fmla="*/ 328597 w 497"/>
              <a:gd name="T53" fmla="*/ 426364 h 426"/>
              <a:gd name="T54" fmla="*/ 328597 w 497"/>
              <a:gd name="T55" fmla="*/ 426364 h 426"/>
              <a:gd name="T56" fmla="*/ 275829 w 497"/>
              <a:gd name="T57" fmla="*/ 426364 h 426"/>
              <a:gd name="T58" fmla="*/ 275829 w 497"/>
              <a:gd name="T59" fmla="*/ 362710 h 426"/>
              <a:gd name="T60" fmla="*/ 10793 w 497"/>
              <a:gd name="T61" fmla="*/ 362710 h 426"/>
              <a:gd name="T62" fmla="*/ 20387 w 497"/>
              <a:gd name="T63" fmla="*/ 457591 h 426"/>
              <a:gd name="T64" fmla="*/ 74354 w 497"/>
              <a:gd name="T65" fmla="*/ 510436 h 426"/>
              <a:gd name="T66" fmla="*/ 520478 w 497"/>
              <a:gd name="T67" fmla="*/ 510436 h 426"/>
              <a:gd name="T68" fmla="*/ 573245 w 497"/>
              <a:gd name="T69" fmla="*/ 457591 h 426"/>
              <a:gd name="T70" fmla="*/ 584038 w 497"/>
              <a:gd name="T71" fmla="*/ 362710 h 426"/>
              <a:gd name="T72" fmla="*/ 328597 w 497"/>
              <a:gd name="T73" fmla="*/ 362710 h 426"/>
              <a:gd name="T74" fmla="*/ 328597 w 497"/>
              <a:gd name="T75" fmla="*/ 426364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accent1"/>
          </a:solidFill>
          <a:ln>
            <a:noFill/>
          </a:ln>
          <a:effectLst>
            <a:innerShdw blurRad="114300">
              <a:prstClr val="black"/>
            </a:innerShdw>
          </a:effectLst>
        </p:spPr>
        <p:txBody>
          <a:bodyPr wrap="none" lIns="45715" tIns="22858" rIns="45715" bIns="22858" anchor="ctr"/>
          <a:lstStyle/>
          <a:p>
            <a:pPr>
              <a:defRPr/>
            </a:pPr>
            <a:endParaRPr lang="zh-CN" altLang="en-US"/>
          </a:p>
        </p:txBody>
      </p:sp>
      <p:sp>
        <p:nvSpPr>
          <p:cNvPr id="45" name="AutoShape 69"/>
          <p:cNvSpPr/>
          <p:nvPr/>
        </p:nvSpPr>
        <p:spPr bwMode="auto">
          <a:xfrm>
            <a:off x="5631678" y="2607758"/>
            <a:ext cx="536162" cy="5343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09" y="6866"/>
                </a:moveTo>
                <a:cubicBezTo>
                  <a:pt x="18209" y="7363"/>
                  <a:pt x="18439" y="7917"/>
                  <a:pt x="18600" y="8529"/>
                </a:cubicBezTo>
                <a:cubicBezTo>
                  <a:pt x="19045" y="8620"/>
                  <a:pt x="19512" y="8679"/>
                  <a:pt x="20005" y="8705"/>
                </a:cubicBezTo>
                <a:cubicBezTo>
                  <a:pt x="20498" y="8733"/>
                  <a:pt x="20957" y="8820"/>
                  <a:pt x="21381" y="8976"/>
                </a:cubicBezTo>
                <a:cubicBezTo>
                  <a:pt x="21526" y="9012"/>
                  <a:pt x="21599" y="9091"/>
                  <a:pt x="21599" y="9218"/>
                </a:cubicBezTo>
                <a:lnTo>
                  <a:pt x="21599" y="12409"/>
                </a:lnTo>
                <a:cubicBezTo>
                  <a:pt x="21599" y="12516"/>
                  <a:pt x="21464" y="12612"/>
                  <a:pt x="21197" y="12697"/>
                </a:cubicBezTo>
                <a:cubicBezTo>
                  <a:pt x="20931" y="12787"/>
                  <a:pt x="20622" y="12852"/>
                  <a:pt x="20268" y="12909"/>
                </a:cubicBezTo>
                <a:cubicBezTo>
                  <a:pt x="19917" y="12962"/>
                  <a:pt x="19574" y="13002"/>
                  <a:pt x="19240" y="13030"/>
                </a:cubicBezTo>
                <a:cubicBezTo>
                  <a:pt x="18903" y="13056"/>
                  <a:pt x="18682" y="13078"/>
                  <a:pt x="18574" y="13098"/>
                </a:cubicBezTo>
                <a:cubicBezTo>
                  <a:pt x="18447" y="13612"/>
                  <a:pt x="18237" y="14137"/>
                  <a:pt x="17937" y="14679"/>
                </a:cubicBezTo>
                <a:cubicBezTo>
                  <a:pt x="18433" y="15416"/>
                  <a:pt x="18982" y="16125"/>
                  <a:pt x="19577" y="16802"/>
                </a:cubicBezTo>
                <a:lnTo>
                  <a:pt x="19659" y="17006"/>
                </a:lnTo>
                <a:cubicBezTo>
                  <a:pt x="19659" y="17076"/>
                  <a:pt x="19535" y="17251"/>
                  <a:pt x="19285" y="17522"/>
                </a:cubicBezTo>
                <a:cubicBezTo>
                  <a:pt x="19036" y="17799"/>
                  <a:pt x="18756" y="18096"/>
                  <a:pt x="18439" y="18412"/>
                </a:cubicBezTo>
                <a:cubicBezTo>
                  <a:pt x="18121" y="18725"/>
                  <a:pt x="17821" y="19008"/>
                  <a:pt x="17538" y="19256"/>
                </a:cubicBezTo>
                <a:cubicBezTo>
                  <a:pt x="17252" y="19505"/>
                  <a:pt x="17068" y="19626"/>
                  <a:pt x="16988" y="19626"/>
                </a:cubicBezTo>
                <a:cubicBezTo>
                  <a:pt x="16969" y="19626"/>
                  <a:pt x="16850" y="19541"/>
                  <a:pt x="16629" y="19377"/>
                </a:cubicBezTo>
                <a:cubicBezTo>
                  <a:pt x="16408" y="19211"/>
                  <a:pt x="16164" y="19025"/>
                  <a:pt x="15895" y="18821"/>
                </a:cubicBezTo>
                <a:cubicBezTo>
                  <a:pt x="15629" y="18621"/>
                  <a:pt x="15377" y="18426"/>
                  <a:pt x="15136" y="18240"/>
                </a:cubicBezTo>
                <a:cubicBezTo>
                  <a:pt x="14898" y="18056"/>
                  <a:pt x="14745" y="17946"/>
                  <a:pt x="14683" y="17909"/>
                </a:cubicBezTo>
                <a:cubicBezTo>
                  <a:pt x="14419" y="18053"/>
                  <a:pt x="14156" y="18177"/>
                  <a:pt x="13890" y="18282"/>
                </a:cubicBezTo>
                <a:cubicBezTo>
                  <a:pt x="13623" y="18384"/>
                  <a:pt x="13354" y="18471"/>
                  <a:pt x="13082" y="18545"/>
                </a:cubicBezTo>
                <a:cubicBezTo>
                  <a:pt x="13065" y="18655"/>
                  <a:pt x="13040" y="18875"/>
                  <a:pt x="13009" y="19214"/>
                </a:cubicBezTo>
                <a:cubicBezTo>
                  <a:pt x="12978" y="19553"/>
                  <a:pt x="12932" y="19894"/>
                  <a:pt x="12878" y="20242"/>
                </a:cubicBezTo>
                <a:cubicBezTo>
                  <a:pt x="12825" y="20589"/>
                  <a:pt x="12762" y="20902"/>
                  <a:pt x="12692" y="21179"/>
                </a:cubicBezTo>
                <a:cubicBezTo>
                  <a:pt x="12618" y="21461"/>
                  <a:pt x="12522" y="21599"/>
                  <a:pt x="12405" y="21599"/>
                </a:cubicBezTo>
                <a:lnTo>
                  <a:pt x="9191" y="21599"/>
                </a:lnTo>
                <a:cubicBezTo>
                  <a:pt x="9063" y="21599"/>
                  <a:pt x="8978" y="21520"/>
                  <a:pt x="8933" y="21371"/>
                </a:cubicBezTo>
                <a:cubicBezTo>
                  <a:pt x="8805" y="20928"/>
                  <a:pt x="8721" y="20462"/>
                  <a:pt x="8678" y="19979"/>
                </a:cubicBezTo>
                <a:cubicBezTo>
                  <a:pt x="8630" y="19493"/>
                  <a:pt x="8582" y="19030"/>
                  <a:pt x="8528" y="18584"/>
                </a:cubicBezTo>
                <a:cubicBezTo>
                  <a:pt x="7976" y="18423"/>
                  <a:pt x="7446" y="18197"/>
                  <a:pt x="6942" y="17909"/>
                </a:cubicBezTo>
                <a:cubicBezTo>
                  <a:pt x="6568" y="18191"/>
                  <a:pt x="6202" y="18460"/>
                  <a:pt x="5843" y="18725"/>
                </a:cubicBezTo>
                <a:cubicBezTo>
                  <a:pt x="5480" y="18993"/>
                  <a:pt x="5123" y="19276"/>
                  <a:pt x="4772" y="19572"/>
                </a:cubicBezTo>
                <a:lnTo>
                  <a:pt x="4608" y="19626"/>
                </a:lnTo>
                <a:cubicBezTo>
                  <a:pt x="4554" y="19626"/>
                  <a:pt x="4387" y="19504"/>
                  <a:pt x="4107" y="19256"/>
                </a:cubicBezTo>
                <a:cubicBezTo>
                  <a:pt x="3826" y="19007"/>
                  <a:pt x="3534" y="18725"/>
                  <a:pt x="3231" y="18412"/>
                </a:cubicBezTo>
                <a:cubicBezTo>
                  <a:pt x="2928" y="18095"/>
                  <a:pt x="2653" y="17799"/>
                  <a:pt x="2404" y="17522"/>
                </a:cubicBezTo>
                <a:cubicBezTo>
                  <a:pt x="2155" y="17251"/>
                  <a:pt x="2030" y="17076"/>
                  <a:pt x="2030" y="17006"/>
                </a:cubicBezTo>
                <a:cubicBezTo>
                  <a:pt x="2030" y="16986"/>
                  <a:pt x="2104" y="16867"/>
                  <a:pt x="2248" y="16647"/>
                </a:cubicBezTo>
                <a:cubicBezTo>
                  <a:pt x="2393" y="16427"/>
                  <a:pt x="2563" y="16184"/>
                  <a:pt x="2758" y="15924"/>
                </a:cubicBezTo>
                <a:cubicBezTo>
                  <a:pt x="2951" y="15662"/>
                  <a:pt x="3141" y="15410"/>
                  <a:pt x="3328" y="15173"/>
                </a:cubicBezTo>
                <a:cubicBezTo>
                  <a:pt x="3512" y="14933"/>
                  <a:pt x="3631" y="14778"/>
                  <a:pt x="3687" y="14704"/>
                </a:cubicBezTo>
                <a:cubicBezTo>
                  <a:pt x="3387" y="14210"/>
                  <a:pt x="3158" y="13657"/>
                  <a:pt x="2996" y="13044"/>
                </a:cubicBezTo>
                <a:cubicBezTo>
                  <a:pt x="2535" y="12951"/>
                  <a:pt x="2062" y="12897"/>
                  <a:pt x="1577" y="12869"/>
                </a:cubicBezTo>
                <a:cubicBezTo>
                  <a:pt x="1093" y="12841"/>
                  <a:pt x="640" y="12751"/>
                  <a:pt x="215" y="12598"/>
                </a:cubicBezTo>
                <a:cubicBezTo>
                  <a:pt x="70" y="12561"/>
                  <a:pt x="0" y="12479"/>
                  <a:pt x="0" y="12352"/>
                </a:cubicBezTo>
                <a:lnTo>
                  <a:pt x="0" y="9162"/>
                </a:lnTo>
                <a:cubicBezTo>
                  <a:pt x="0" y="9055"/>
                  <a:pt x="135" y="8959"/>
                  <a:pt x="413" y="8874"/>
                </a:cubicBezTo>
                <a:cubicBezTo>
                  <a:pt x="688" y="8789"/>
                  <a:pt x="997" y="8716"/>
                  <a:pt x="1339" y="8665"/>
                </a:cubicBezTo>
                <a:cubicBezTo>
                  <a:pt x="1685" y="8611"/>
                  <a:pt x="2019" y="8569"/>
                  <a:pt x="2345" y="8544"/>
                </a:cubicBezTo>
                <a:cubicBezTo>
                  <a:pt x="2668" y="8515"/>
                  <a:pt x="2886" y="8493"/>
                  <a:pt x="2996" y="8473"/>
                </a:cubicBezTo>
                <a:cubicBezTo>
                  <a:pt x="3158" y="7925"/>
                  <a:pt x="3379" y="7397"/>
                  <a:pt x="3659" y="6895"/>
                </a:cubicBezTo>
                <a:cubicBezTo>
                  <a:pt x="3160" y="6155"/>
                  <a:pt x="2619" y="5446"/>
                  <a:pt x="2030" y="4771"/>
                </a:cubicBezTo>
                <a:lnTo>
                  <a:pt x="1937" y="4571"/>
                </a:lnTo>
                <a:cubicBezTo>
                  <a:pt x="1937" y="4497"/>
                  <a:pt x="2064" y="4322"/>
                  <a:pt x="2316" y="4048"/>
                </a:cubicBezTo>
                <a:cubicBezTo>
                  <a:pt x="2568" y="3775"/>
                  <a:pt x="2852" y="3478"/>
                  <a:pt x="3163" y="3162"/>
                </a:cubicBezTo>
                <a:cubicBezTo>
                  <a:pt x="3478" y="2848"/>
                  <a:pt x="3778" y="2569"/>
                  <a:pt x="4067" y="2320"/>
                </a:cubicBezTo>
                <a:cubicBezTo>
                  <a:pt x="4356" y="2072"/>
                  <a:pt x="4537" y="1945"/>
                  <a:pt x="4608" y="1945"/>
                </a:cubicBezTo>
                <a:cubicBezTo>
                  <a:pt x="4625" y="1945"/>
                  <a:pt x="4747" y="2030"/>
                  <a:pt x="4968" y="2196"/>
                </a:cubicBezTo>
                <a:cubicBezTo>
                  <a:pt x="5188" y="2363"/>
                  <a:pt x="5435" y="2549"/>
                  <a:pt x="5707" y="2750"/>
                </a:cubicBezTo>
                <a:cubicBezTo>
                  <a:pt x="5976" y="2953"/>
                  <a:pt x="6234" y="3148"/>
                  <a:pt x="6472" y="3331"/>
                </a:cubicBezTo>
                <a:cubicBezTo>
                  <a:pt x="6712" y="3515"/>
                  <a:pt x="6860" y="3628"/>
                  <a:pt x="6913" y="3662"/>
                </a:cubicBezTo>
                <a:cubicBezTo>
                  <a:pt x="7174" y="3518"/>
                  <a:pt x="7440" y="3399"/>
                  <a:pt x="7707" y="3303"/>
                </a:cubicBezTo>
                <a:cubicBezTo>
                  <a:pt x="7973" y="3210"/>
                  <a:pt x="8247" y="3119"/>
                  <a:pt x="8528" y="3029"/>
                </a:cubicBezTo>
                <a:cubicBezTo>
                  <a:pt x="8528" y="2922"/>
                  <a:pt x="8539" y="2699"/>
                  <a:pt x="8568" y="2363"/>
                </a:cubicBezTo>
                <a:cubicBezTo>
                  <a:pt x="8596" y="2032"/>
                  <a:pt x="8636" y="1694"/>
                  <a:pt x="8689" y="1352"/>
                </a:cubicBezTo>
                <a:cubicBezTo>
                  <a:pt x="8743" y="1010"/>
                  <a:pt x="8814" y="697"/>
                  <a:pt x="8899" y="417"/>
                </a:cubicBezTo>
                <a:cubicBezTo>
                  <a:pt x="8984" y="141"/>
                  <a:pt x="9083" y="0"/>
                  <a:pt x="9191" y="0"/>
                </a:cubicBezTo>
                <a:lnTo>
                  <a:pt x="12405" y="0"/>
                </a:lnTo>
                <a:cubicBezTo>
                  <a:pt x="12530" y="0"/>
                  <a:pt x="12618" y="67"/>
                  <a:pt x="12663" y="203"/>
                </a:cubicBezTo>
                <a:cubicBezTo>
                  <a:pt x="12771" y="643"/>
                  <a:pt x="12847" y="1106"/>
                  <a:pt x="12893" y="1595"/>
                </a:cubicBezTo>
                <a:cubicBezTo>
                  <a:pt x="12938" y="2083"/>
                  <a:pt x="13000" y="2560"/>
                  <a:pt x="13082" y="3029"/>
                </a:cubicBezTo>
                <a:cubicBezTo>
                  <a:pt x="13363" y="3100"/>
                  <a:pt x="13632" y="3184"/>
                  <a:pt x="13890" y="3283"/>
                </a:cubicBezTo>
                <a:cubicBezTo>
                  <a:pt x="14147" y="3385"/>
                  <a:pt x="14402" y="3512"/>
                  <a:pt x="14654" y="3662"/>
                </a:cubicBezTo>
                <a:cubicBezTo>
                  <a:pt x="14728" y="3611"/>
                  <a:pt x="14881" y="3489"/>
                  <a:pt x="15116" y="3303"/>
                </a:cubicBezTo>
                <a:cubicBezTo>
                  <a:pt x="15351" y="3119"/>
                  <a:pt x="15603" y="2925"/>
                  <a:pt x="15870" y="2721"/>
                </a:cubicBezTo>
                <a:cubicBezTo>
                  <a:pt x="16136" y="2521"/>
                  <a:pt x="16377" y="2340"/>
                  <a:pt x="16589" y="2182"/>
                </a:cubicBezTo>
                <a:cubicBezTo>
                  <a:pt x="16801" y="2024"/>
                  <a:pt x="16935" y="1945"/>
                  <a:pt x="16988" y="1945"/>
                </a:cubicBezTo>
                <a:cubicBezTo>
                  <a:pt x="17042" y="1945"/>
                  <a:pt x="17209" y="2072"/>
                  <a:pt x="17490" y="2320"/>
                </a:cubicBezTo>
                <a:cubicBezTo>
                  <a:pt x="17770" y="2569"/>
                  <a:pt x="18065" y="2849"/>
                  <a:pt x="18371" y="3162"/>
                </a:cubicBezTo>
                <a:cubicBezTo>
                  <a:pt x="18679" y="3478"/>
                  <a:pt x="18957" y="3774"/>
                  <a:pt x="19206" y="4048"/>
                </a:cubicBezTo>
                <a:cubicBezTo>
                  <a:pt x="19453" y="4322"/>
                  <a:pt x="19577" y="4497"/>
                  <a:pt x="19577" y="4571"/>
                </a:cubicBezTo>
                <a:cubicBezTo>
                  <a:pt x="19577" y="4605"/>
                  <a:pt x="19498" y="4735"/>
                  <a:pt x="19342" y="4955"/>
                </a:cubicBezTo>
                <a:cubicBezTo>
                  <a:pt x="19183" y="5175"/>
                  <a:pt x="19008" y="5415"/>
                  <a:pt x="18812" y="5678"/>
                </a:cubicBezTo>
                <a:cubicBezTo>
                  <a:pt x="18617" y="5937"/>
                  <a:pt x="18427" y="6189"/>
                  <a:pt x="18240" y="6429"/>
                </a:cubicBezTo>
                <a:cubicBezTo>
                  <a:pt x="18056" y="6666"/>
                  <a:pt x="17946" y="6813"/>
                  <a:pt x="17909" y="6866"/>
                </a:cubicBezTo>
                <a:moveTo>
                  <a:pt x="10805" y="14044"/>
                </a:moveTo>
                <a:cubicBezTo>
                  <a:pt x="11247" y="14044"/>
                  <a:pt x="11669" y="13956"/>
                  <a:pt x="12066" y="13779"/>
                </a:cubicBezTo>
                <a:cubicBezTo>
                  <a:pt x="12462" y="13606"/>
                  <a:pt x="12805" y="13369"/>
                  <a:pt x="13091" y="13070"/>
                </a:cubicBezTo>
                <a:cubicBezTo>
                  <a:pt x="13374" y="12773"/>
                  <a:pt x="13604" y="12429"/>
                  <a:pt x="13782" y="12031"/>
                </a:cubicBezTo>
                <a:cubicBezTo>
                  <a:pt x="13958" y="11633"/>
                  <a:pt x="14045" y="11215"/>
                  <a:pt x="14045" y="10774"/>
                </a:cubicBezTo>
                <a:cubicBezTo>
                  <a:pt x="14045" y="10334"/>
                  <a:pt x="13958" y="9919"/>
                  <a:pt x="13782" y="9529"/>
                </a:cubicBezTo>
                <a:cubicBezTo>
                  <a:pt x="13604" y="9142"/>
                  <a:pt x="13374" y="8801"/>
                  <a:pt x="13091" y="8502"/>
                </a:cubicBezTo>
                <a:cubicBezTo>
                  <a:pt x="12805" y="8205"/>
                  <a:pt x="12462" y="7974"/>
                  <a:pt x="12066" y="7807"/>
                </a:cubicBezTo>
                <a:cubicBezTo>
                  <a:pt x="11669" y="7640"/>
                  <a:pt x="11247" y="7556"/>
                  <a:pt x="10805" y="7556"/>
                </a:cubicBezTo>
                <a:cubicBezTo>
                  <a:pt x="10360" y="7556"/>
                  <a:pt x="9938" y="7641"/>
                  <a:pt x="9536" y="7807"/>
                </a:cubicBezTo>
                <a:cubicBezTo>
                  <a:pt x="9134" y="7974"/>
                  <a:pt x="8786" y="8205"/>
                  <a:pt x="8494" y="8502"/>
                </a:cubicBezTo>
                <a:cubicBezTo>
                  <a:pt x="8199" y="8801"/>
                  <a:pt x="7970" y="9142"/>
                  <a:pt x="7800" y="9529"/>
                </a:cubicBezTo>
                <a:cubicBezTo>
                  <a:pt x="7633" y="9919"/>
                  <a:pt x="7551" y="10334"/>
                  <a:pt x="7551" y="10774"/>
                </a:cubicBezTo>
                <a:cubicBezTo>
                  <a:pt x="7551" y="11215"/>
                  <a:pt x="7633" y="11633"/>
                  <a:pt x="7800" y="12031"/>
                </a:cubicBezTo>
                <a:cubicBezTo>
                  <a:pt x="7970" y="12429"/>
                  <a:pt x="8199" y="12773"/>
                  <a:pt x="8494" y="13070"/>
                </a:cubicBezTo>
                <a:cubicBezTo>
                  <a:pt x="8786" y="13369"/>
                  <a:pt x="9134" y="13606"/>
                  <a:pt x="9536" y="13779"/>
                </a:cubicBezTo>
                <a:cubicBezTo>
                  <a:pt x="9938" y="13956"/>
                  <a:pt x="10360" y="14044"/>
                  <a:pt x="10805" y="14044"/>
                </a:cubicBezTo>
              </a:path>
            </a:pathLst>
          </a:custGeom>
          <a:solidFill>
            <a:schemeClr val="accent2"/>
          </a:solidFill>
          <a:ln>
            <a:noFill/>
          </a:ln>
          <a:effectLst>
            <a:innerShdw blurRad="114300">
              <a:prstClr val="black"/>
            </a:innerShdw>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48" name="AutoShape 73"/>
          <p:cNvSpPr/>
          <p:nvPr/>
        </p:nvSpPr>
        <p:spPr bwMode="auto">
          <a:xfrm>
            <a:off x="8656192" y="2620202"/>
            <a:ext cx="554616" cy="5563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chemeClr val="accent3"/>
          </a:solidFill>
          <a:ln>
            <a:noFill/>
          </a:ln>
          <a:effectLst>
            <a:innerShdw blurRad="114300">
              <a:prstClr val="black"/>
            </a:innerShdw>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par>
                          <p:cTn id="22" fill="hold">
                            <p:stCondLst>
                              <p:cond delay="2000"/>
                            </p:stCondLst>
                            <p:childTnLst>
                              <p:par>
                                <p:cTn id="23" presetID="16" presetClass="entr" presetSubtype="2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fade">
                                      <p:cBhvr>
                                        <p:cTn id="35" dur="500"/>
                                        <p:tgtEl>
                                          <p:spTgt spid="45"/>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par>
                          <p:cTn id="40" fill="hold">
                            <p:stCondLst>
                              <p:cond delay="4000"/>
                            </p:stCondLst>
                            <p:childTnLst>
                              <p:par>
                                <p:cTn id="41" presetID="16" presetClass="entr" presetSubtype="21"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inVertical)">
                                      <p:cBhvr>
                                        <p:cTn id="43" dur="500"/>
                                        <p:tgtEl>
                                          <p:spTgt spid="25"/>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arn(inVertical)">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9" grpId="0"/>
      <p:bldP spid="23" grpId="0" animBg="1"/>
      <p:bldP spid="24" grpId="0"/>
      <p:bldP spid="30" grpId="0" animBg="1"/>
      <p:bldP spid="32" grpId="0"/>
      <p:bldP spid="44" grpId="0" animBg="1"/>
      <p:bldP spid="45"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7972639" y="2570731"/>
            <a:ext cx="2390555" cy="2147025"/>
            <a:chOff x="5979661" y="1813636"/>
            <a:chExt cx="1793150" cy="1610269"/>
          </a:xfrm>
          <a:effectLst>
            <a:outerShdw blurRad="254000" dist="50800" dir="7800000" sx="104000" sy="104000" algn="ctr" rotWithShape="0">
              <a:srgbClr val="000000">
                <a:alpha val="50000"/>
              </a:srgbClr>
            </a:outerShdw>
          </a:effectLst>
        </p:grpSpPr>
        <p:sp>
          <p:nvSpPr>
            <p:cNvPr id="39" name="Freeform 46"/>
            <p:cNvSpPr/>
            <p:nvPr/>
          </p:nvSpPr>
          <p:spPr bwMode="auto">
            <a:xfrm>
              <a:off x="5979661" y="1813636"/>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40" name="Freeform 47"/>
            <p:cNvSpPr>
              <a:spLocks noEditPoints="1"/>
            </p:cNvSpPr>
            <p:nvPr/>
          </p:nvSpPr>
          <p:spPr bwMode="auto">
            <a:xfrm>
              <a:off x="5979661" y="1813636"/>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42" name="文本框 34"/>
          <p:cNvSpPr txBox="1"/>
          <p:nvPr/>
        </p:nvSpPr>
        <p:spPr>
          <a:xfrm>
            <a:off x="8589852" y="3583915"/>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3"/>
                </a:solidFill>
              </a:rPr>
              <a:t>Step 4</a:t>
            </a:r>
            <a:endParaRPr lang="zh-CN" altLang="en-US" sz="2400" kern="0" dirty="0">
              <a:solidFill>
                <a:schemeClr val="accent3"/>
              </a:solidFill>
            </a:endParaRPr>
          </a:p>
        </p:txBody>
      </p:sp>
      <p:sp>
        <p:nvSpPr>
          <p:cNvPr id="3" name="标题 2"/>
          <p:cNvSpPr>
            <a:spLocks noGrp="1"/>
          </p:cNvSpPr>
          <p:nvPr>
            <p:ph type="title"/>
          </p:nvPr>
        </p:nvSpPr>
        <p:spPr/>
        <p:txBody>
          <a:bodyPr/>
          <a:lstStyle/>
          <a:p>
            <a:r>
              <a:rPr lang="zh-CN" altLang="en-US" dirty="0"/>
              <a:t>单击输入标题内容</a:t>
            </a:r>
          </a:p>
        </p:txBody>
      </p:sp>
      <p:sp>
        <p:nvSpPr>
          <p:cNvPr id="13" name="文本框 8"/>
          <p:cNvSpPr txBox="1"/>
          <p:nvPr/>
        </p:nvSpPr>
        <p:spPr>
          <a:xfrm>
            <a:off x="1094688" y="4899606"/>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5848551" y="2589203"/>
            <a:ext cx="2390555" cy="2147025"/>
            <a:chOff x="4386388" y="1827490"/>
            <a:chExt cx="1793150" cy="1610269"/>
          </a:xfrm>
          <a:effectLst>
            <a:outerShdw blurRad="254000" dist="50800" dir="7800000" sx="104000" sy="104000" algn="ctr" rotWithShape="0">
              <a:srgbClr val="000000">
                <a:alpha val="50000"/>
              </a:srgbClr>
            </a:outerShdw>
          </a:effectLst>
        </p:grpSpPr>
        <p:sp>
          <p:nvSpPr>
            <p:cNvPr id="34" name="Freeform 46"/>
            <p:cNvSpPr/>
            <p:nvPr/>
          </p:nvSpPr>
          <p:spPr bwMode="auto">
            <a:xfrm>
              <a:off x="4386388"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35" name="Freeform 47"/>
            <p:cNvSpPr>
              <a:spLocks noEditPoints="1"/>
            </p:cNvSpPr>
            <p:nvPr/>
          </p:nvSpPr>
          <p:spPr bwMode="auto">
            <a:xfrm>
              <a:off x="4386388"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37" name="文本框 34"/>
          <p:cNvSpPr txBox="1"/>
          <p:nvPr/>
        </p:nvSpPr>
        <p:spPr>
          <a:xfrm>
            <a:off x="6384032" y="3602387"/>
            <a:ext cx="971080"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2"/>
                </a:solidFill>
              </a:rPr>
              <a:t>Step 3</a:t>
            </a:r>
            <a:endParaRPr lang="zh-CN" altLang="en-US" sz="2400" kern="0" dirty="0">
              <a:solidFill>
                <a:schemeClr val="accent2"/>
              </a:solidFill>
            </a:endParaRPr>
          </a:p>
        </p:txBody>
      </p:sp>
      <p:grpSp>
        <p:nvGrpSpPr>
          <p:cNvPr id="53" name="组合 52"/>
          <p:cNvGrpSpPr/>
          <p:nvPr/>
        </p:nvGrpSpPr>
        <p:grpSpPr>
          <a:xfrm>
            <a:off x="3659819" y="2589203"/>
            <a:ext cx="2390555" cy="2147025"/>
            <a:chOff x="2744625" y="1827490"/>
            <a:chExt cx="1793150" cy="1610269"/>
          </a:xfrm>
          <a:effectLst>
            <a:outerShdw blurRad="254000" dist="50800" dir="7800000" sx="104000" sy="104000" algn="ctr" rotWithShape="0">
              <a:srgbClr val="000000">
                <a:alpha val="50000"/>
              </a:srgbClr>
            </a:outerShdw>
          </a:effectLst>
        </p:grpSpPr>
        <p:sp>
          <p:nvSpPr>
            <p:cNvPr id="29" name="Freeform 46"/>
            <p:cNvSpPr/>
            <p:nvPr/>
          </p:nvSpPr>
          <p:spPr bwMode="auto">
            <a:xfrm>
              <a:off x="2744625" y="1827490"/>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30" name="Freeform 47"/>
            <p:cNvSpPr>
              <a:spLocks noEditPoints="1"/>
            </p:cNvSpPr>
            <p:nvPr/>
          </p:nvSpPr>
          <p:spPr bwMode="auto">
            <a:xfrm>
              <a:off x="2744625" y="1827490"/>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32" name="文本框 34"/>
          <p:cNvSpPr txBox="1"/>
          <p:nvPr/>
        </p:nvSpPr>
        <p:spPr>
          <a:xfrm>
            <a:off x="4194079" y="3721492"/>
            <a:ext cx="962532" cy="46166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accent1"/>
                </a:solidFill>
              </a:rPr>
              <a:t>Step 2</a:t>
            </a:r>
            <a:endParaRPr lang="zh-CN" altLang="en-US" sz="2400" kern="0" dirty="0">
              <a:solidFill>
                <a:schemeClr val="accent1"/>
              </a:solidFill>
            </a:endParaRPr>
          </a:p>
        </p:txBody>
      </p:sp>
      <p:grpSp>
        <p:nvGrpSpPr>
          <p:cNvPr id="52" name="组合 51"/>
          <p:cNvGrpSpPr/>
          <p:nvPr/>
        </p:nvGrpSpPr>
        <p:grpSpPr>
          <a:xfrm>
            <a:off x="1443381" y="2626149"/>
            <a:ext cx="2390555" cy="2147025"/>
            <a:chOff x="1082080" y="1855199"/>
            <a:chExt cx="1793150" cy="1610269"/>
          </a:xfrm>
          <a:effectLst>
            <a:outerShdw blurRad="254000" dist="50800" dir="7800000" sx="104000" sy="104000" algn="ctr" rotWithShape="0">
              <a:srgbClr val="000000">
                <a:alpha val="50000"/>
              </a:srgbClr>
            </a:outerShdw>
          </a:effectLst>
        </p:grpSpPr>
        <p:sp>
          <p:nvSpPr>
            <p:cNvPr id="23" name="Freeform 46"/>
            <p:cNvSpPr/>
            <p:nvPr/>
          </p:nvSpPr>
          <p:spPr bwMode="auto">
            <a:xfrm>
              <a:off x="1082080" y="1855199"/>
              <a:ext cx="1793150" cy="1610269"/>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a:gsLst>
                <a:gs pos="100000">
                  <a:srgbClr val="FFFFFF"/>
                </a:gs>
                <a:gs pos="0">
                  <a:srgbClr val="D9D9DA"/>
                </a:gs>
              </a:gsLst>
              <a:lin ang="13500000" scaled="1"/>
            </a:gradFill>
            <a:ln w="19050" cap="flat" cmpd="sng" algn="ctr">
              <a:gradFill flip="none" rotWithShape="1">
                <a:gsLst>
                  <a:gs pos="100000">
                    <a:srgbClr val="FFFFFF"/>
                  </a:gs>
                  <a:gs pos="0">
                    <a:srgbClr val="D9D9DA"/>
                  </a:gs>
                </a:gsLst>
                <a:lin ang="13500000" scaled="1"/>
                <a:tileRect/>
              </a:gradFill>
              <a:prstDash val="solid"/>
              <a:miter lim="800000"/>
            </a:ln>
            <a:effectLst/>
          </p:spPr>
          <p:txBody>
            <a:bodyPr lIns="68580" tIns="34290" rIns="68580" bIns="34290" rtlCol="0" anchor="ctr"/>
            <a:lstStyle/>
            <a:p>
              <a:pPr algn="ctr">
                <a:defRPr/>
              </a:pPr>
              <a:endParaRPr lang="zh-CN" altLang="en-US" sz="1300" kern="0">
                <a:solidFill>
                  <a:sysClr val="window" lastClr="FFFFFF"/>
                </a:solidFill>
                <a:latin typeface="Calibri" panose="020F0502020204030204"/>
                <a:ea typeface="微软雅黑" panose="020B0503020204020204" pitchFamily="34" charset="-122"/>
              </a:endParaRPr>
            </a:p>
          </p:txBody>
        </p:sp>
        <p:sp>
          <p:nvSpPr>
            <p:cNvPr id="24" name="Freeform 47"/>
            <p:cNvSpPr>
              <a:spLocks noEditPoints="1"/>
            </p:cNvSpPr>
            <p:nvPr/>
          </p:nvSpPr>
          <p:spPr bwMode="auto">
            <a:xfrm>
              <a:off x="1082080" y="1855199"/>
              <a:ext cx="1793150" cy="1610269"/>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gradFill>
              <a:gsLst>
                <a:gs pos="0">
                  <a:schemeClr val="bg1">
                    <a:lumMod val="85000"/>
                  </a:schemeClr>
                </a:gs>
                <a:gs pos="1000">
                  <a:schemeClr val="bg1"/>
                </a:gs>
                <a:gs pos="92000">
                  <a:schemeClr val="bg1">
                    <a:lumMod val="85000"/>
                  </a:schemeClr>
                </a:gs>
              </a:gsLst>
              <a:lin ang="16200000" scaled="0"/>
            </a:gradFill>
            <a:ln>
              <a:noFill/>
            </a:ln>
            <a:effectLst>
              <a:outerShdw blurRad="50800" dist="38100" algn="l" rotWithShape="0">
                <a:prstClr val="black">
                  <a:alpha val="40000"/>
                </a:prstClr>
              </a:outerShdw>
            </a:effectLst>
          </p:spPr>
          <p:txBody>
            <a:bodyPr vert="horz" wrap="square" lIns="68580" tIns="34290" rIns="68580" bIns="34290" numCol="1" anchor="t" anchorCtr="0" compatLnSpc="1"/>
            <a:lstStyle/>
            <a:p>
              <a:pPr>
                <a:defRPr/>
              </a:pPr>
              <a:endParaRPr lang="zh-CN" altLang="en-US" sz="1300" kern="0">
                <a:solidFill>
                  <a:sysClr val="windowText" lastClr="000000"/>
                </a:solidFill>
              </a:endParaRPr>
            </a:p>
          </p:txBody>
        </p:sp>
      </p:grpSp>
      <p:sp>
        <p:nvSpPr>
          <p:cNvPr id="26" name="文本框 34"/>
          <p:cNvSpPr txBox="1"/>
          <p:nvPr/>
        </p:nvSpPr>
        <p:spPr>
          <a:xfrm>
            <a:off x="2040091" y="3721492"/>
            <a:ext cx="926839" cy="461655"/>
          </a:xfrm>
          <a:prstGeom prst="rect">
            <a:avLst/>
          </a:prstGeom>
          <a:noFill/>
        </p:spPr>
        <p:txBody>
          <a:bodyPr wrap="none" lIns="91431" tIns="45715" rIns="91431" bIns="45715"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pPr>
              <a:defRPr/>
            </a:pPr>
            <a:r>
              <a:rPr lang="en-US" altLang="zh-CN" sz="2400" kern="0" dirty="0">
                <a:solidFill>
                  <a:schemeClr val="tx2"/>
                </a:solidFill>
              </a:rPr>
              <a:t>Step 1</a:t>
            </a:r>
            <a:endParaRPr lang="zh-CN" altLang="en-US" sz="2400" kern="0" dirty="0">
              <a:solidFill>
                <a:schemeClr val="tx2"/>
              </a:solidFill>
            </a:endParaRPr>
          </a:p>
        </p:txBody>
      </p:sp>
      <p:sp>
        <p:nvSpPr>
          <p:cNvPr id="43" name="文本框 8"/>
          <p:cNvSpPr txBox="1"/>
          <p:nvPr/>
        </p:nvSpPr>
        <p:spPr>
          <a:xfrm>
            <a:off x="3468125" y="179618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8"/>
          <p:cNvSpPr txBox="1"/>
          <p:nvPr/>
        </p:nvSpPr>
        <p:spPr>
          <a:xfrm>
            <a:off x="5472154" y="4908842"/>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8"/>
          <p:cNvSpPr txBox="1"/>
          <p:nvPr/>
        </p:nvSpPr>
        <p:spPr>
          <a:xfrm>
            <a:off x="7614712" y="1814659"/>
            <a:ext cx="2779922" cy="728404"/>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请在此输入你的标题</a:t>
            </a:r>
            <a:endParaRPr lang="en-US" altLang="zh-CN" sz="15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Freeform 113"/>
          <p:cNvSpPr>
            <a:spLocks noEditPoints="1"/>
          </p:cNvSpPr>
          <p:nvPr/>
        </p:nvSpPr>
        <p:spPr bwMode="auto">
          <a:xfrm>
            <a:off x="8845234" y="3108157"/>
            <a:ext cx="557747" cy="437427"/>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sp>
        <p:nvSpPr>
          <p:cNvPr id="47" name="Freeform 100"/>
          <p:cNvSpPr>
            <a:spLocks noEditPoints="1"/>
          </p:cNvSpPr>
          <p:nvPr/>
        </p:nvSpPr>
        <p:spPr bwMode="auto">
          <a:xfrm>
            <a:off x="2192554" y="3052050"/>
            <a:ext cx="508567" cy="487587"/>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tx2"/>
          </a:solidFill>
          <a:ln w="9525">
            <a:noFill/>
            <a:round/>
          </a:ln>
        </p:spPr>
        <p:txBody>
          <a:bodyPr vert="horz" wrap="square" lIns="91431" tIns="45715" rIns="91431" bIns="45715" numCol="1" anchor="t" anchorCtr="0" compatLnSpc="1"/>
          <a:lstStyle/>
          <a:p>
            <a:endParaRPr lang="en-US"/>
          </a:p>
        </p:txBody>
      </p:sp>
      <p:sp>
        <p:nvSpPr>
          <p:cNvPr id="48" name="AutoShape 117"/>
          <p:cNvSpPr/>
          <p:nvPr/>
        </p:nvSpPr>
        <p:spPr bwMode="auto">
          <a:xfrm>
            <a:off x="6573290" y="3093461"/>
            <a:ext cx="577651" cy="433541"/>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nvGrpSpPr>
          <p:cNvPr id="49" name="组合 48"/>
          <p:cNvGrpSpPr/>
          <p:nvPr/>
        </p:nvGrpSpPr>
        <p:grpSpPr>
          <a:xfrm>
            <a:off x="4410893" y="3108157"/>
            <a:ext cx="528907" cy="513604"/>
            <a:chOff x="16432213" y="8899525"/>
            <a:chExt cx="928687" cy="901700"/>
          </a:xfrm>
          <a:solidFill>
            <a:schemeClr val="accent1"/>
          </a:solidFill>
        </p:grpSpPr>
        <p:sp>
          <p:nvSpPr>
            <p:cNvPr id="50" name="AutoShape 16"/>
            <p:cNvSpPr/>
            <p:nvPr/>
          </p:nvSpPr>
          <p:spPr bwMode="auto">
            <a:xfrm>
              <a:off x="16897350" y="9393238"/>
              <a:ext cx="115888"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100">
                <a:solidFill>
                  <a:srgbClr val="FFFFFF"/>
                </a:solidFill>
                <a:effectLst>
                  <a:outerShdw blurRad="38100" dist="38100" dir="2700000" algn="tl">
                    <a:srgbClr val="000000"/>
                  </a:outerShdw>
                </a:effectLst>
              </a:endParaRPr>
            </a:p>
          </p:txBody>
        </p:sp>
        <p:sp>
          <p:nvSpPr>
            <p:cNvPr id="51" name="AutoShape 17"/>
            <p:cNvSpPr/>
            <p:nvPr/>
          </p:nvSpPr>
          <p:spPr bwMode="auto">
            <a:xfrm>
              <a:off x="16432213" y="8899525"/>
              <a:ext cx="928687" cy="90170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100">
                <a:solidFill>
                  <a:srgbClr val="FFFFFF"/>
                </a:solidFill>
                <a:effectLst>
                  <a:outerShdw blurRad="38100" dist="38100" dir="2700000" algn="tl">
                    <a:srgbClr val="000000"/>
                  </a:outerShdw>
                </a:effectLst>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p:cTn id="12" dur="500" fill="hold"/>
                                        <p:tgtEl>
                                          <p:spTgt spid="47"/>
                                        </p:tgtEl>
                                        <p:attrNameLst>
                                          <p:attrName>ppt_w</p:attrName>
                                        </p:attrNameLst>
                                      </p:cBhvr>
                                      <p:tavLst>
                                        <p:tav tm="0">
                                          <p:val>
                                            <p:fltVal val="0"/>
                                          </p:val>
                                        </p:tav>
                                        <p:tav tm="100000">
                                          <p:val>
                                            <p:strVal val="#ppt_w"/>
                                          </p:val>
                                        </p:tav>
                                      </p:tavLst>
                                    </p:anim>
                                    <p:anim calcmode="lin" valueType="num">
                                      <p:cBhvr>
                                        <p:cTn id="13" dur="500" fill="hold"/>
                                        <p:tgtEl>
                                          <p:spTgt spid="47"/>
                                        </p:tgtEl>
                                        <p:attrNameLst>
                                          <p:attrName>ppt_h</p:attrName>
                                        </p:attrNameLst>
                                      </p:cBhvr>
                                      <p:tavLst>
                                        <p:tav tm="0">
                                          <p:val>
                                            <p:fltVal val="0"/>
                                          </p:val>
                                        </p:tav>
                                        <p:tav tm="100000">
                                          <p:val>
                                            <p:strVal val="#ppt_h"/>
                                          </p:val>
                                        </p:tav>
                                      </p:tavLst>
                                    </p:anim>
                                    <p:animEffect transition="in" filter="fade">
                                      <p:cBhvr>
                                        <p:cTn id="14" dur="500"/>
                                        <p:tgtEl>
                                          <p:spTgt spid="4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0-#ppt_w/2"/>
                                          </p:val>
                                        </p:tav>
                                        <p:tav tm="100000">
                                          <p:val>
                                            <p:strVal val="#ppt_x"/>
                                          </p:val>
                                        </p:tav>
                                      </p:tavLst>
                                    </p:anim>
                                    <p:anim calcmode="lin" valueType="num">
                                      <p:cBhvr additive="base">
                                        <p:cTn id="26" dur="500" fill="hold"/>
                                        <p:tgtEl>
                                          <p:spTgt spid="53"/>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500" fill="hold"/>
                                        <p:tgtEl>
                                          <p:spTgt spid="49"/>
                                        </p:tgtEl>
                                        <p:attrNameLst>
                                          <p:attrName>ppt_w</p:attrName>
                                        </p:attrNameLst>
                                      </p:cBhvr>
                                      <p:tavLst>
                                        <p:tav tm="0">
                                          <p:val>
                                            <p:fltVal val="0"/>
                                          </p:val>
                                        </p:tav>
                                        <p:tav tm="100000">
                                          <p:val>
                                            <p:strVal val="#ppt_w"/>
                                          </p:val>
                                        </p:tav>
                                      </p:tavLst>
                                    </p:anim>
                                    <p:anim calcmode="lin" valueType="num">
                                      <p:cBhvr>
                                        <p:cTn id="31" dur="500" fill="hold"/>
                                        <p:tgtEl>
                                          <p:spTgt spid="49"/>
                                        </p:tgtEl>
                                        <p:attrNameLst>
                                          <p:attrName>ppt_h</p:attrName>
                                        </p:attrNameLst>
                                      </p:cBhvr>
                                      <p:tavLst>
                                        <p:tav tm="0">
                                          <p:val>
                                            <p:fltVal val="0"/>
                                          </p:val>
                                        </p:tav>
                                        <p:tav tm="100000">
                                          <p:val>
                                            <p:strVal val="#ppt_h"/>
                                          </p:val>
                                        </p:tav>
                                      </p:tavLst>
                                    </p:anim>
                                    <p:animEffect transition="in" filter="fade">
                                      <p:cBhvr>
                                        <p:cTn id="32" dur="500"/>
                                        <p:tgtEl>
                                          <p:spTgt spid="49"/>
                                        </p:tgtEl>
                                      </p:cBhvr>
                                    </p:animEffect>
                                  </p:childTnLst>
                                </p:cTn>
                              </p:par>
                            </p:childTnLst>
                          </p:cTn>
                        </p:par>
                        <p:par>
                          <p:cTn id="33" fill="hold">
                            <p:stCondLst>
                              <p:cond delay="2500"/>
                            </p:stCondLst>
                            <p:childTnLst>
                              <p:par>
                                <p:cTn id="34" presetID="1"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0-#ppt_w/2"/>
                                          </p:val>
                                        </p:tav>
                                        <p:tav tm="100000">
                                          <p:val>
                                            <p:strVal val="#ppt_x"/>
                                          </p:val>
                                        </p:tav>
                                      </p:tavLst>
                                    </p:anim>
                                    <p:anim calcmode="lin" valueType="num">
                                      <p:cBhvr additive="base">
                                        <p:cTn id="44" dur="500" fill="hold"/>
                                        <p:tgtEl>
                                          <p:spTgt spid="54"/>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childTnLst>
                          </p:cTn>
                        </p:par>
                        <p:par>
                          <p:cTn id="51" fill="hold">
                            <p:stCondLst>
                              <p:cond delay="4000"/>
                            </p:stCondLst>
                            <p:childTnLst>
                              <p:par>
                                <p:cTn id="52" presetID="1" presetClass="entr" presetSubtype="0"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par>
                          <p:cTn id="58" fill="hold">
                            <p:stCondLst>
                              <p:cond delay="4500"/>
                            </p:stCondLst>
                            <p:childTnLst>
                              <p:par>
                                <p:cTn id="59" presetID="2" presetClass="entr" presetSubtype="8"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0-#ppt_w/2"/>
                                          </p:val>
                                        </p:tav>
                                        <p:tav tm="100000">
                                          <p:val>
                                            <p:strVal val="#ppt_x"/>
                                          </p:val>
                                        </p:tav>
                                      </p:tavLst>
                                    </p:anim>
                                    <p:anim calcmode="lin" valueType="num">
                                      <p:cBhvr additive="base">
                                        <p:cTn id="62" dur="500" fill="hold"/>
                                        <p:tgtEl>
                                          <p:spTgt spid="55"/>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53" presetClass="entr" presetSubtype="16"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p:cTn id="66" dur="500" fill="hold"/>
                                        <p:tgtEl>
                                          <p:spTgt spid="46"/>
                                        </p:tgtEl>
                                        <p:attrNameLst>
                                          <p:attrName>ppt_w</p:attrName>
                                        </p:attrNameLst>
                                      </p:cBhvr>
                                      <p:tavLst>
                                        <p:tav tm="0">
                                          <p:val>
                                            <p:fltVal val="0"/>
                                          </p:val>
                                        </p:tav>
                                        <p:tav tm="100000">
                                          <p:val>
                                            <p:strVal val="#ppt_w"/>
                                          </p:val>
                                        </p:tav>
                                      </p:tavLst>
                                    </p:anim>
                                    <p:anim calcmode="lin" valueType="num">
                                      <p:cBhvr>
                                        <p:cTn id="67" dur="500" fill="hold"/>
                                        <p:tgtEl>
                                          <p:spTgt spid="46"/>
                                        </p:tgtEl>
                                        <p:attrNameLst>
                                          <p:attrName>ppt_h</p:attrName>
                                        </p:attrNameLst>
                                      </p:cBhvr>
                                      <p:tavLst>
                                        <p:tav tm="0">
                                          <p:val>
                                            <p:fltVal val="0"/>
                                          </p:val>
                                        </p:tav>
                                        <p:tav tm="100000">
                                          <p:val>
                                            <p:strVal val="#ppt_h"/>
                                          </p:val>
                                        </p:tav>
                                      </p:tavLst>
                                    </p:anim>
                                    <p:animEffect transition="in" filter="fade">
                                      <p:cBhvr>
                                        <p:cTn id="68" dur="500"/>
                                        <p:tgtEl>
                                          <p:spTgt spid="46"/>
                                        </p:tgtEl>
                                      </p:cBhvr>
                                    </p:animEffect>
                                  </p:childTnLst>
                                </p:cTn>
                              </p:par>
                            </p:childTnLst>
                          </p:cTn>
                        </p:par>
                        <p:par>
                          <p:cTn id="69" fill="hold">
                            <p:stCondLst>
                              <p:cond delay="5500"/>
                            </p:stCondLst>
                            <p:childTnLst>
                              <p:par>
                                <p:cTn id="70" presetID="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13" grpId="0"/>
      <p:bldP spid="37" grpId="0"/>
      <p:bldP spid="32" grpId="0"/>
      <p:bldP spid="26" grpId="0"/>
      <p:bldP spid="43" grpId="0"/>
      <p:bldP spid="44" grpId="0"/>
      <p:bldP spid="45" grpId="0"/>
      <p:bldP spid="46" grpId="0" animBg="1"/>
      <p:bldP spid="47" grpId="0" animBg="1"/>
      <p:bldP spid="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accent1"/>
                </a:solidFill>
                <a:latin typeface="Impact MT Std" panose="020B0806030902050204" pitchFamily="34" charset="0"/>
                <a:ea typeface="微软雅黑" panose="020B0503020204020204" pitchFamily="34" charset="-122"/>
              </a:rPr>
              <a:t>03</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 name="圆角矩形 3"/>
          <p:cNvSpPr/>
          <p:nvPr/>
        </p:nvSpPr>
        <p:spPr>
          <a:xfrm>
            <a:off x="7695898" y="2128523"/>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8" name="圆角矩形 7"/>
          <p:cNvSpPr/>
          <p:nvPr/>
        </p:nvSpPr>
        <p:spPr>
          <a:xfrm>
            <a:off x="7732515" y="4026077"/>
            <a:ext cx="3492744"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2" name="圆角矩形 11"/>
          <p:cNvSpPr/>
          <p:nvPr/>
        </p:nvSpPr>
        <p:spPr>
          <a:xfrm>
            <a:off x="935567" y="1984478"/>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16" name="圆角矩形 15"/>
          <p:cNvSpPr/>
          <p:nvPr/>
        </p:nvSpPr>
        <p:spPr>
          <a:xfrm>
            <a:off x="935567" y="3925239"/>
            <a:ext cx="3492745" cy="1172732"/>
          </a:xfrm>
          <a:prstGeom prst="roundRect">
            <a:avLst/>
          </a:prstGeom>
          <a:noFill/>
          <a:ln w="19050">
            <a:solidFill>
              <a:schemeClr val="tx1">
                <a:lumMod val="50000"/>
                <a:lumOff val="50000"/>
              </a:schemeClr>
            </a:solidFill>
            <a:prstDash val="sysDot"/>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grpSp>
        <p:nvGrpSpPr>
          <p:cNvPr id="19" name="Group 11"/>
          <p:cNvGrpSpPr/>
          <p:nvPr/>
        </p:nvGrpSpPr>
        <p:grpSpPr bwMode="auto">
          <a:xfrm>
            <a:off x="4251858" y="1872612"/>
            <a:ext cx="3389003" cy="3393648"/>
            <a:chOff x="0" y="0"/>
            <a:chExt cx="6957" cy="6957"/>
          </a:xfrm>
        </p:grpSpPr>
        <p:grpSp>
          <p:nvGrpSpPr>
            <p:cNvPr id="20" name="Group 12"/>
            <p:cNvGrpSpPr/>
            <p:nvPr/>
          </p:nvGrpSpPr>
          <p:grpSpPr bwMode="auto">
            <a:xfrm>
              <a:off x="0" y="0"/>
              <a:ext cx="6957" cy="6957"/>
              <a:chOff x="0" y="0"/>
              <a:chExt cx="6957" cy="6957"/>
            </a:xfrm>
          </p:grpSpPr>
          <p:sp>
            <p:nvSpPr>
              <p:cNvPr id="2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3" name="椭圆 23"/>
              <p:cNvSpPr>
                <a:spLocks noChangeArrowheads="1"/>
              </p:cNvSpPr>
              <p:nvPr/>
            </p:nvSpPr>
            <p:spPr bwMode="auto">
              <a:xfrm flipH="1">
                <a:off x="639" y="639"/>
                <a:ext cx="5679" cy="5679"/>
              </a:xfrm>
              <a:prstGeom prst="ellipse">
                <a:avLst/>
              </a:prstGeom>
              <a:solidFill>
                <a:schemeClr val="tx1">
                  <a:lumMod val="50000"/>
                  <a:lumOff val="50000"/>
                </a:schemeClr>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21" name="矩形 24"/>
            <p:cNvSpPr>
              <a:spLocks noChangeArrowheads="1"/>
            </p:cNvSpPr>
            <p:nvPr/>
          </p:nvSpPr>
          <p:spPr bwMode="auto">
            <a:xfrm>
              <a:off x="1192" y="2774"/>
              <a:ext cx="4961" cy="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lnSpc>
                  <a:spcPct val="90000"/>
                </a:lnSpc>
              </a:pPr>
              <a:r>
                <a:rPr lang="zh-CN" alt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sz="41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12"/>
          <p:cNvGrpSpPr/>
          <p:nvPr/>
        </p:nvGrpSpPr>
        <p:grpSpPr bwMode="auto">
          <a:xfrm>
            <a:off x="3740240" y="1899959"/>
            <a:ext cx="1358294" cy="1360156"/>
            <a:chOff x="0" y="0"/>
            <a:chExt cx="6957" cy="6957"/>
          </a:xfrm>
        </p:grpSpPr>
        <p:sp>
          <p:nvSpPr>
            <p:cNvPr id="46"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47"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48" name="Group 12"/>
          <p:cNvGrpSpPr/>
          <p:nvPr/>
        </p:nvGrpSpPr>
        <p:grpSpPr bwMode="auto">
          <a:xfrm>
            <a:off x="3713829" y="3838653"/>
            <a:ext cx="1358294" cy="1360156"/>
            <a:chOff x="0" y="0"/>
            <a:chExt cx="6957" cy="6957"/>
          </a:xfrm>
        </p:grpSpPr>
        <p:sp>
          <p:nvSpPr>
            <p:cNvPr id="49"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0"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1" name="Group 12"/>
          <p:cNvGrpSpPr/>
          <p:nvPr/>
        </p:nvGrpSpPr>
        <p:grpSpPr bwMode="auto">
          <a:xfrm>
            <a:off x="6929270" y="1899959"/>
            <a:ext cx="1358294" cy="1360156"/>
            <a:chOff x="0" y="0"/>
            <a:chExt cx="6957" cy="6957"/>
          </a:xfrm>
        </p:grpSpPr>
        <p:sp>
          <p:nvSpPr>
            <p:cNvPr id="52"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3"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grpSp>
        <p:nvGrpSpPr>
          <p:cNvPr id="54" name="Group 12"/>
          <p:cNvGrpSpPr/>
          <p:nvPr/>
        </p:nvGrpSpPr>
        <p:grpSpPr bwMode="auto">
          <a:xfrm>
            <a:off x="6929270" y="3838653"/>
            <a:ext cx="1358294" cy="1360156"/>
            <a:chOff x="0" y="0"/>
            <a:chExt cx="6957" cy="6957"/>
          </a:xfrm>
        </p:grpSpPr>
        <p:sp>
          <p:nvSpPr>
            <p:cNvPr id="55" name="椭圆 22"/>
            <p:cNvSpPr>
              <a:spLocks noChangeArrowheads="1"/>
            </p:cNvSpPr>
            <p:nvPr/>
          </p:nvSpPr>
          <p:spPr bwMode="auto">
            <a:xfrm flipH="1">
              <a:off x="0" y="0"/>
              <a:ext cx="6957" cy="6957"/>
            </a:xfrm>
            <a:prstGeom prst="ellipse">
              <a:avLst/>
            </a:prstGeom>
            <a:gradFill>
              <a:gsLst>
                <a:gs pos="0">
                  <a:schemeClr val="bg1">
                    <a:lumMod val="85000"/>
                  </a:schemeClr>
                </a:gs>
                <a:gs pos="0">
                  <a:schemeClr val="bg1"/>
                </a:gs>
                <a:gs pos="100000">
                  <a:schemeClr val="bg1">
                    <a:lumMod val="75000"/>
                  </a:schemeClr>
                </a:gs>
              </a:gsLst>
              <a:lin ang="16200000" scaled="1"/>
            </a:gradFill>
          </p:spPr>
          <p:style>
            <a:lnRef idx="3">
              <a:schemeClr val="lt1"/>
            </a:lnRef>
            <a:fillRef idx="1">
              <a:schemeClr val="accent1"/>
            </a:fillRef>
            <a:effectRef idx="1">
              <a:schemeClr val="accent1"/>
            </a:effectRef>
            <a:fontRef idx="minor">
              <a:schemeClr val="lt1"/>
            </a:fontRef>
          </p:style>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6" name="椭圆 23"/>
            <p:cNvSpPr>
              <a:spLocks noChangeArrowheads="1"/>
            </p:cNvSpPr>
            <p:nvPr/>
          </p:nvSpPr>
          <p:spPr bwMode="auto">
            <a:xfrm flipH="1">
              <a:off x="639" y="795"/>
              <a:ext cx="5679" cy="5679"/>
            </a:xfrm>
            <a:prstGeom prst="ellipse">
              <a:avLst/>
            </a:prstGeom>
            <a:solidFill>
              <a:schemeClr val="bg1">
                <a:lumMod val="95000"/>
              </a:schemeClr>
            </a:solid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8" name="Freeform 76"/>
          <p:cNvSpPr>
            <a:spLocks noEditPoints="1"/>
          </p:cNvSpPr>
          <p:nvPr/>
        </p:nvSpPr>
        <p:spPr bwMode="auto">
          <a:xfrm flipH="1">
            <a:off x="3974750" y="2515657"/>
            <a:ext cx="836448" cy="296333"/>
          </a:xfrm>
          <a:custGeom>
            <a:avLst/>
            <a:gdLst>
              <a:gd name="T0" fmla="*/ 2147483647 w 413"/>
              <a:gd name="T1" fmla="*/ 0 h 146"/>
              <a:gd name="T2" fmla="*/ 2147483647 w 413"/>
              <a:gd name="T3" fmla="*/ 0 h 146"/>
              <a:gd name="T4" fmla="*/ 0 w 413"/>
              <a:gd name="T5" fmla="*/ 2147483647 h 146"/>
              <a:gd name="T6" fmla="*/ 0 w 413"/>
              <a:gd name="T7" fmla="*/ 2147483647 h 146"/>
              <a:gd name="T8" fmla="*/ 2147483647 w 413"/>
              <a:gd name="T9" fmla="*/ 2147483647 h 146"/>
              <a:gd name="T10" fmla="*/ 2147483647 w 413"/>
              <a:gd name="T11" fmla="*/ 2147483647 h 146"/>
              <a:gd name="T12" fmla="*/ 2147483647 w 413"/>
              <a:gd name="T13" fmla="*/ 2147483647 h 146"/>
              <a:gd name="T14" fmla="*/ 2147483647 w 413"/>
              <a:gd name="T15" fmla="*/ 2147483647 h 146"/>
              <a:gd name="T16" fmla="*/ 2147483647 w 413"/>
              <a:gd name="T17" fmla="*/ 2147483647 h 146"/>
              <a:gd name="T18" fmla="*/ 2147483647 w 413"/>
              <a:gd name="T19" fmla="*/ 2147483647 h 146"/>
              <a:gd name="T20" fmla="*/ 2147483647 w 413"/>
              <a:gd name="T21" fmla="*/ 2147483647 h 146"/>
              <a:gd name="T22" fmla="*/ 2147483647 w 413"/>
              <a:gd name="T23" fmla="*/ 2147483647 h 146"/>
              <a:gd name="T24" fmla="*/ 2147483647 w 413"/>
              <a:gd name="T25" fmla="*/ 2147483647 h 146"/>
              <a:gd name="T26" fmla="*/ 2147483647 w 413"/>
              <a:gd name="T27" fmla="*/ 2147483647 h 146"/>
              <a:gd name="T28" fmla="*/ 2147483647 w 413"/>
              <a:gd name="T29" fmla="*/ 2147483647 h 146"/>
              <a:gd name="T30" fmla="*/ 2147483647 w 413"/>
              <a:gd name="T31" fmla="*/ 2147483647 h 146"/>
              <a:gd name="T32" fmla="*/ 2147483647 w 413"/>
              <a:gd name="T33" fmla="*/ 0 h 146"/>
              <a:gd name="T34" fmla="*/ 2147483647 w 413"/>
              <a:gd name="T35" fmla="*/ 2147483647 h 146"/>
              <a:gd name="T36" fmla="*/ 2147483647 w 413"/>
              <a:gd name="T37" fmla="*/ 2147483647 h 146"/>
              <a:gd name="T38" fmla="*/ 2147483647 w 413"/>
              <a:gd name="T39" fmla="*/ 2147483647 h 146"/>
              <a:gd name="T40" fmla="*/ 2147483647 w 413"/>
              <a:gd name="T41" fmla="*/ 2147483647 h 146"/>
              <a:gd name="T42" fmla="*/ 2147483647 w 413"/>
              <a:gd name="T43" fmla="*/ 2147483647 h 146"/>
              <a:gd name="T44" fmla="*/ 2147483647 w 413"/>
              <a:gd name="T45" fmla="*/ 2147483647 h 146"/>
              <a:gd name="T46" fmla="*/ 2147483647 w 413"/>
              <a:gd name="T47" fmla="*/ 2147483647 h 146"/>
              <a:gd name="T48" fmla="*/ 2147483647 w 413"/>
              <a:gd name="T49" fmla="*/ 2147483647 h 146"/>
              <a:gd name="T50" fmla="*/ 2147483647 w 413"/>
              <a:gd name="T51" fmla="*/ 2147483647 h 146"/>
              <a:gd name="T52" fmla="*/ 2147483647 w 413"/>
              <a:gd name="T53" fmla="*/ 2147483647 h 146"/>
              <a:gd name="T54" fmla="*/ 2147483647 w 413"/>
              <a:gd name="T55" fmla="*/ 2147483647 h 146"/>
              <a:gd name="T56" fmla="*/ 2147483647 w 413"/>
              <a:gd name="T57" fmla="*/ 2147483647 h 146"/>
              <a:gd name="T58" fmla="*/ 2147483647 w 413"/>
              <a:gd name="T59" fmla="*/ 2147483647 h 146"/>
              <a:gd name="T60" fmla="*/ 2147483647 w 413"/>
              <a:gd name="T61" fmla="*/ 2147483647 h 146"/>
              <a:gd name="T62" fmla="*/ 2147483647 w 413"/>
              <a:gd name="T63" fmla="*/ 2147483647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3" h="146">
                <a:moveTo>
                  <a:pt x="406" y="0"/>
                </a:moveTo>
                <a:cubicBezTo>
                  <a:pt x="7" y="0"/>
                  <a:pt x="7" y="0"/>
                  <a:pt x="7" y="0"/>
                </a:cubicBezTo>
                <a:cubicBezTo>
                  <a:pt x="3" y="0"/>
                  <a:pt x="0" y="3"/>
                  <a:pt x="0" y="7"/>
                </a:cubicBezTo>
                <a:cubicBezTo>
                  <a:pt x="0" y="74"/>
                  <a:pt x="0" y="74"/>
                  <a:pt x="0" y="74"/>
                </a:cubicBezTo>
                <a:cubicBezTo>
                  <a:pt x="0" y="78"/>
                  <a:pt x="3" y="81"/>
                  <a:pt x="7" y="81"/>
                </a:cubicBezTo>
                <a:cubicBezTo>
                  <a:pt x="188" y="81"/>
                  <a:pt x="188" y="81"/>
                  <a:pt x="188" y="81"/>
                </a:cubicBezTo>
                <a:cubicBezTo>
                  <a:pt x="134" y="133"/>
                  <a:pt x="134" y="133"/>
                  <a:pt x="134" y="133"/>
                </a:cubicBezTo>
                <a:cubicBezTo>
                  <a:pt x="132" y="135"/>
                  <a:pt x="131" y="138"/>
                  <a:pt x="132" y="141"/>
                </a:cubicBezTo>
                <a:cubicBezTo>
                  <a:pt x="134" y="144"/>
                  <a:pt x="136" y="146"/>
                  <a:pt x="139" y="146"/>
                </a:cubicBezTo>
                <a:cubicBezTo>
                  <a:pt x="273" y="146"/>
                  <a:pt x="273" y="146"/>
                  <a:pt x="273" y="146"/>
                </a:cubicBezTo>
                <a:cubicBezTo>
                  <a:pt x="276" y="146"/>
                  <a:pt x="279" y="144"/>
                  <a:pt x="280" y="141"/>
                </a:cubicBezTo>
                <a:cubicBezTo>
                  <a:pt x="281" y="139"/>
                  <a:pt x="280" y="135"/>
                  <a:pt x="278" y="133"/>
                </a:cubicBezTo>
                <a:cubicBezTo>
                  <a:pt x="224" y="81"/>
                  <a:pt x="224" y="81"/>
                  <a:pt x="224" y="81"/>
                </a:cubicBezTo>
                <a:cubicBezTo>
                  <a:pt x="406" y="81"/>
                  <a:pt x="406" y="81"/>
                  <a:pt x="406" y="81"/>
                </a:cubicBezTo>
                <a:cubicBezTo>
                  <a:pt x="410" y="81"/>
                  <a:pt x="413" y="78"/>
                  <a:pt x="413" y="74"/>
                </a:cubicBezTo>
                <a:cubicBezTo>
                  <a:pt x="413" y="7"/>
                  <a:pt x="413" y="7"/>
                  <a:pt x="413" y="7"/>
                </a:cubicBezTo>
                <a:cubicBezTo>
                  <a:pt x="413" y="3"/>
                  <a:pt x="410" y="0"/>
                  <a:pt x="406" y="0"/>
                </a:cubicBezTo>
                <a:close/>
                <a:moveTo>
                  <a:pt x="110" y="60"/>
                </a:moveTo>
                <a:cubicBezTo>
                  <a:pt x="99" y="60"/>
                  <a:pt x="90" y="51"/>
                  <a:pt x="90" y="40"/>
                </a:cubicBezTo>
                <a:cubicBezTo>
                  <a:pt x="90" y="29"/>
                  <a:pt x="99" y="20"/>
                  <a:pt x="110" y="20"/>
                </a:cubicBezTo>
                <a:cubicBezTo>
                  <a:pt x="121" y="20"/>
                  <a:pt x="131" y="29"/>
                  <a:pt x="131" y="40"/>
                </a:cubicBezTo>
                <a:cubicBezTo>
                  <a:pt x="131" y="51"/>
                  <a:pt x="121" y="60"/>
                  <a:pt x="110" y="60"/>
                </a:cubicBezTo>
                <a:close/>
                <a:moveTo>
                  <a:pt x="239" y="61"/>
                </a:moveTo>
                <a:cubicBezTo>
                  <a:pt x="228" y="61"/>
                  <a:pt x="219" y="52"/>
                  <a:pt x="219" y="40"/>
                </a:cubicBezTo>
                <a:cubicBezTo>
                  <a:pt x="219" y="29"/>
                  <a:pt x="228" y="20"/>
                  <a:pt x="239" y="20"/>
                </a:cubicBezTo>
                <a:cubicBezTo>
                  <a:pt x="250" y="20"/>
                  <a:pt x="259" y="29"/>
                  <a:pt x="259" y="40"/>
                </a:cubicBezTo>
                <a:cubicBezTo>
                  <a:pt x="259" y="52"/>
                  <a:pt x="250" y="61"/>
                  <a:pt x="239" y="61"/>
                </a:cubicBezTo>
                <a:close/>
                <a:moveTo>
                  <a:pt x="306" y="62"/>
                </a:moveTo>
                <a:cubicBezTo>
                  <a:pt x="294" y="62"/>
                  <a:pt x="285" y="53"/>
                  <a:pt x="285" y="42"/>
                </a:cubicBezTo>
                <a:cubicBezTo>
                  <a:pt x="285" y="31"/>
                  <a:pt x="294" y="22"/>
                  <a:pt x="306" y="22"/>
                </a:cubicBezTo>
                <a:cubicBezTo>
                  <a:pt x="317" y="22"/>
                  <a:pt x="326" y="31"/>
                  <a:pt x="326" y="42"/>
                </a:cubicBezTo>
                <a:cubicBezTo>
                  <a:pt x="326" y="53"/>
                  <a:pt x="317" y="62"/>
                  <a:pt x="306" y="62"/>
                </a:cubicBezTo>
                <a:close/>
              </a:path>
            </a:pathLst>
          </a:custGeom>
          <a:solidFill>
            <a:schemeClr val="tx2"/>
          </a:solidFill>
          <a:ln>
            <a:noFill/>
          </a:ln>
        </p:spPr>
        <p:txBody>
          <a:bodyPr lIns="91419" tIns="45710" rIns="91419" bIns="45710"/>
          <a:lstStyle/>
          <a:p>
            <a:endParaRPr lang="zh-CN" altLang="en-US"/>
          </a:p>
        </p:txBody>
      </p:sp>
      <p:grpSp>
        <p:nvGrpSpPr>
          <p:cNvPr id="61" name="Group 12"/>
          <p:cNvGrpSpPr/>
          <p:nvPr/>
        </p:nvGrpSpPr>
        <p:grpSpPr bwMode="auto">
          <a:xfrm>
            <a:off x="7354729" y="4262101"/>
            <a:ext cx="572260" cy="574256"/>
            <a:chOff x="4906963" y="2173288"/>
            <a:chExt cx="473075" cy="474663"/>
          </a:xfrm>
          <a:solidFill>
            <a:schemeClr val="accent3"/>
          </a:solidFill>
        </p:grpSpPr>
        <p:sp>
          <p:nvSpPr>
            <p:cNvPr id="62" name="Freeform 16"/>
            <p:cNvSpPr/>
            <p:nvPr/>
          </p:nvSpPr>
          <p:spPr bwMode="auto">
            <a:xfrm>
              <a:off x="4938713" y="2473325"/>
              <a:ext cx="142875" cy="141288"/>
            </a:xfrm>
            <a:custGeom>
              <a:avLst/>
              <a:gdLst>
                <a:gd name="T0" fmla="*/ 40 w 67"/>
                <a:gd name="T1" fmla="*/ 4 h 66"/>
                <a:gd name="T2" fmla="*/ 35 w 67"/>
                <a:gd name="T3" fmla="*/ 3 h 66"/>
                <a:gd name="T4" fmla="*/ 9 w 67"/>
                <a:gd name="T5" fmla="*/ 61 h 66"/>
                <a:gd name="T6" fmla="*/ 64 w 67"/>
                <a:gd name="T7" fmla="*/ 32 h 66"/>
                <a:gd name="T8" fmla="*/ 63 w 67"/>
                <a:gd name="T9" fmla="*/ 27 h 66"/>
                <a:gd name="T10" fmla="*/ 40 w 67"/>
                <a:gd name="T11" fmla="*/ 4 h 66"/>
              </a:gdLst>
              <a:ahLst/>
              <a:cxnLst>
                <a:cxn ang="0">
                  <a:pos x="T0" y="T1"/>
                </a:cxn>
                <a:cxn ang="0">
                  <a:pos x="T2" y="T3"/>
                </a:cxn>
                <a:cxn ang="0">
                  <a:pos x="T4" y="T5"/>
                </a:cxn>
                <a:cxn ang="0">
                  <a:pos x="T6" y="T7"/>
                </a:cxn>
                <a:cxn ang="0">
                  <a:pos x="T8" y="T9"/>
                </a:cxn>
                <a:cxn ang="0">
                  <a:pos x="T10" y="T11"/>
                </a:cxn>
              </a:cxnLst>
              <a:rect l="0" t="0" r="r" b="b"/>
              <a:pathLst>
                <a:path w="67" h="66">
                  <a:moveTo>
                    <a:pt x="40" y="4"/>
                  </a:moveTo>
                  <a:cubicBezTo>
                    <a:pt x="37" y="0"/>
                    <a:pt x="36" y="2"/>
                    <a:pt x="35" y="3"/>
                  </a:cubicBezTo>
                  <a:cubicBezTo>
                    <a:pt x="17" y="21"/>
                    <a:pt x="0" y="66"/>
                    <a:pt x="9" y="61"/>
                  </a:cubicBezTo>
                  <a:cubicBezTo>
                    <a:pt x="41" y="46"/>
                    <a:pt x="46" y="50"/>
                    <a:pt x="64" y="32"/>
                  </a:cubicBezTo>
                  <a:cubicBezTo>
                    <a:pt x="65" y="31"/>
                    <a:pt x="67" y="30"/>
                    <a:pt x="63" y="27"/>
                  </a:cubicBezTo>
                  <a:lnTo>
                    <a:pt x="4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3" name="Freeform 17"/>
            <p:cNvSpPr>
              <a:spLocks noEditPoints="1"/>
            </p:cNvSpPr>
            <p:nvPr/>
          </p:nvSpPr>
          <p:spPr bwMode="auto">
            <a:xfrm>
              <a:off x="4906963" y="2173288"/>
              <a:ext cx="473075" cy="474663"/>
            </a:xfrm>
            <a:custGeom>
              <a:avLst/>
              <a:gdLst>
                <a:gd name="T0" fmla="*/ 155 w 223"/>
                <a:gd name="T1" fmla="*/ 145 h 224"/>
                <a:gd name="T2" fmla="*/ 156 w 223"/>
                <a:gd name="T3" fmla="*/ 141 h 224"/>
                <a:gd name="T4" fmla="*/ 204 w 223"/>
                <a:gd name="T5" fmla="*/ 19 h 224"/>
                <a:gd name="T6" fmla="*/ 84 w 223"/>
                <a:gd name="T7" fmla="*/ 67 h 224"/>
                <a:gd name="T8" fmla="*/ 78 w 223"/>
                <a:gd name="T9" fmla="*/ 69 h 224"/>
                <a:gd name="T10" fmla="*/ 65 w 223"/>
                <a:gd name="T11" fmla="*/ 65 h 224"/>
                <a:gd name="T12" fmla="*/ 53 w 223"/>
                <a:gd name="T13" fmla="*/ 69 h 224"/>
                <a:gd name="T14" fmla="*/ 3 w 223"/>
                <a:gd name="T15" fmla="*/ 119 h 224"/>
                <a:gd name="T16" fmla="*/ 5 w 223"/>
                <a:gd name="T17" fmla="*/ 125 h 224"/>
                <a:gd name="T18" fmla="*/ 41 w 223"/>
                <a:gd name="T19" fmla="*/ 131 h 224"/>
                <a:gd name="T20" fmla="*/ 53 w 223"/>
                <a:gd name="T21" fmla="*/ 127 h 224"/>
                <a:gd name="T22" fmla="*/ 57 w 223"/>
                <a:gd name="T23" fmla="*/ 127 h 224"/>
                <a:gd name="T24" fmla="*/ 96 w 223"/>
                <a:gd name="T25" fmla="*/ 167 h 224"/>
                <a:gd name="T26" fmla="*/ 96 w 223"/>
                <a:gd name="T27" fmla="*/ 170 h 224"/>
                <a:gd name="T28" fmla="*/ 92 w 223"/>
                <a:gd name="T29" fmla="*/ 182 h 224"/>
                <a:gd name="T30" fmla="*/ 98 w 223"/>
                <a:gd name="T31" fmla="*/ 219 h 224"/>
                <a:gd name="T32" fmla="*/ 104 w 223"/>
                <a:gd name="T33" fmla="*/ 221 h 224"/>
                <a:gd name="T34" fmla="*/ 155 w 223"/>
                <a:gd name="T35" fmla="*/ 170 h 224"/>
                <a:gd name="T36" fmla="*/ 158 w 223"/>
                <a:gd name="T37" fmla="*/ 159 h 224"/>
                <a:gd name="T38" fmla="*/ 155 w 223"/>
                <a:gd name="T39" fmla="*/ 145 h 224"/>
                <a:gd name="T40" fmla="*/ 144 w 223"/>
                <a:gd name="T41" fmla="*/ 80 h 224"/>
                <a:gd name="T42" fmla="*/ 144 w 223"/>
                <a:gd name="T43" fmla="*/ 50 h 224"/>
                <a:gd name="T44" fmla="*/ 174 w 223"/>
                <a:gd name="T45" fmla="*/ 50 h 224"/>
                <a:gd name="T46" fmla="*/ 174 w 223"/>
                <a:gd name="T47" fmla="*/ 80 h 224"/>
                <a:gd name="T48" fmla="*/ 144 w 223"/>
                <a:gd name="T49" fmla="*/ 8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224">
                  <a:moveTo>
                    <a:pt x="155" y="145"/>
                  </a:moveTo>
                  <a:cubicBezTo>
                    <a:pt x="154" y="143"/>
                    <a:pt x="156" y="141"/>
                    <a:pt x="156" y="141"/>
                  </a:cubicBezTo>
                  <a:cubicBezTo>
                    <a:pt x="197" y="97"/>
                    <a:pt x="223" y="38"/>
                    <a:pt x="204" y="19"/>
                  </a:cubicBezTo>
                  <a:cubicBezTo>
                    <a:pt x="185" y="0"/>
                    <a:pt x="128" y="26"/>
                    <a:pt x="84" y="67"/>
                  </a:cubicBezTo>
                  <a:cubicBezTo>
                    <a:pt x="83" y="68"/>
                    <a:pt x="81" y="69"/>
                    <a:pt x="78" y="69"/>
                  </a:cubicBezTo>
                  <a:cubicBezTo>
                    <a:pt x="65" y="65"/>
                    <a:pt x="65" y="65"/>
                    <a:pt x="65" y="65"/>
                  </a:cubicBezTo>
                  <a:cubicBezTo>
                    <a:pt x="61" y="64"/>
                    <a:pt x="56" y="66"/>
                    <a:pt x="53" y="69"/>
                  </a:cubicBezTo>
                  <a:cubicBezTo>
                    <a:pt x="3" y="119"/>
                    <a:pt x="3" y="119"/>
                    <a:pt x="3" y="119"/>
                  </a:cubicBezTo>
                  <a:cubicBezTo>
                    <a:pt x="0" y="122"/>
                    <a:pt x="1" y="124"/>
                    <a:pt x="5" y="125"/>
                  </a:cubicBezTo>
                  <a:cubicBezTo>
                    <a:pt x="41" y="131"/>
                    <a:pt x="41" y="131"/>
                    <a:pt x="41" y="131"/>
                  </a:cubicBezTo>
                  <a:cubicBezTo>
                    <a:pt x="45" y="131"/>
                    <a:pt x="50" y="130"/>
                    <a:pt x="53" y="127"/>
                  </a:cubicBezTo>
                  <a:cubicBezTo>
                    <a:pt x="53" y="127"/>
                    <a:pt x="55" y="125"/>
                    <a:pt x="57" y="127"/>
                  </a:cubicBezTo>
                  <a:cubicBezTo>
                    <a:pt x="67" y="137"/>
                    <a:pt x="86" y="157"/>
                    <a:pt x="96" y="167"/>
                  </a:cubicBezTo>
                  <a:cubicBezTo>
                    <a:pt x="98" y="168"/>
                    <a:pt x="96" y="170"/>
                    <a:pt x="96" y="170"/>
                  </a:cubicBezTo>
                  <a:cubicBezTo>
                    <a:pt x="94" y="173"/>
                    <a:pt x="92" y="179"/>
                    <a:pt x="92" y="182"/>
                  </a:cubicBezTo>
                  <a:cubicBezTo>
                    <a:pt x="98" y="219"/>
                    <a:pt x="98" y="219"/>
                    <a:pt x="98" y="219"/>
                  </a:cubicBezTo>
                  <a:cubicBezTo>
                    <a:pt x="99" y="223"/>
                    <a:pt x="102" y="224"/>
                    <a:pt x="104" y="221"/>
                  </a:cubicBezTo>
                  <a:cubicBezTo>
                    <a:pt x="155" y="170"/>
                    <a:pt x="155" y="170"/>
                    <a:pt x="155" y="170"/>
                  </a:cubicBezTo>
                  <a:cubicBezTo>
                    <a:pt x="157" y="168"/>
                    <a:pt x="159" y="162"/>
                    <a:pt x="158" y="159"/>
                  </a:cubicBezTo>
                  <a:lnTo>
                    <a:pt x="155" y="145"/>
                  </a:lnTo>
                  <a:close/>
                  <a:moveTo>
                    <a:pt x="144" y="80"/>
                  </a:moveTo>
                  <a:cubicBezTo>
                    <a:pt x="135" y="72"/>
                    <a:pt x="135" y="58"/>
                    <a:pt x="144" y="50"/>
                  </a:cubicBezTo>
                  <a:cubicBezTo>
                    <a:pt x="152" y="41"/>
                    <a:pt x="166" y="41"/>
                    <a:pt x="174" y="50"/>
                  </a:cubicBezTo>
                  <a:cubicBezTo>
                    <a:pt x="183" y="58"/>
                    <a:pt x="183" y="72"/>
                    <a:pt x="174" y="80"/>
                  </a:cubicBezTo>
                  <a:cubicBezTo>
                    <a:pt x="166" y="89"/>
                    <a:pt x="152" y="89"/>
                    <a:pt x="144"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4" name="Group 15"/>
          <p:cNvGrpSpPr/>
          <p:nvPr/>
        </p:nvGrpSpPr>
        <p:grpSpPr bwMode="auto">
          <a:xfrm>
            <a:off x="7335352" y="2343692"/>
            <a:ext cx="554897" cy="642464"/>
            <a:chOff x="1285876" y="2968625"/>
            <a:chExt cx="352425" cy="407988"/>
          </a:xfrm>
          <a:solidFill>
            <a:schemeClr val="accent2"/>
          </a:solidFill>
        </p:grpSpPr>
        <p:sp>
          <p:nvSpPr>
            <p:cNvPr id="65" name="Freeform 18"/>
            <p:cNvSpPr>
              <a:spLocks noEditPoints="1"/>
            </p:cNvSpPr>
            <p:nvPr/>
          </p:nvSpPr>
          <p:spPr bwMode="auto">
            <a:xfrm>
              <a:off x="1285876" y="2968625"/>
              <a:ext cx="352425" cy="407988"/>
            </a:xfrm>
            <a:custGeom>
              <a:avLst/>
              <a:gdLst>
                <a:gd name="T0" fmla="*/ 164 w 166"/>
                <a:gd name="T1" fmla="*/ 163 h 193"/>
                <a:gd name="T2" fmla="*/ 139 w 166"/>
                <a:gd name="T3" fmla="*/ 120 h 193"/>
                <a:gd name="T4" fmla="*/ 150 w 166"/>
                <a:gd name="T5" fmla="*/ 114 h 193"/>
                <a:gd name="T6" fmla="*/ 149 w 166"/>
                <a:gd name="T7" fmla="*/ 94 h 193"/>
                <a:gd name="T8" fmla="*/ 160 w 166"/>
                <a:gd name="T9" fmla="*/ 76 h 193"/>
                <a:gd name="T10" fmla="*/ 149 w 166"/>
                <a:gd name="T11" fmla="*/ 57 h 193"/>
                <a:gd name="T12" fmla="*/ 150 w 166"/>
                <a:gd name="T13" fmla="*/ 36 h 193"/>
                <a:gd name="T14" fmla="*/ 131 w 166"/>
                <a:gd name="T15" fmla="*/ 27 h 193"/>
                <a:gd name="T16" fmla="*/ 121 w 166"/>
                <a:gd name="T17" fmla="*/ 9 h 193"/>
                <a:gd name="T18" fmla="*/ 101 w 166"/>
                <a:gd name="T19" fmla="*/ 11 h 193"/>
                <a:gd name="T20" fmla="*/ 83 w 166"/>
                <a:gd name="T21" fmla="*/ 0 h 193"/>
                <a:gd name="T22" fmla="*/ 65 w 166"/>
                <a:gd name="T23" fmla="*/ 11 h 193"/>
                <a:gd name="T24" fmla="*/ 45 w 166"/>
                <a:gd name="T25" fmla="*/ 9 h 193"/>
                <a:gd name="T26" fmla="*/ 35 w 166"/>
                <a:gd name="T27" fmla="*/ 27 h 193"/>
                <a:gd name="T28" fmla="*/ 16 w 166"/>
                <a:gd name="T29" fmla="*/ 37 h 193"/>
                <a:gd name="T30" fmla="*/ 17 w 166"/>
                <a:gd name="T31" fmla="*/ 57 h 193"/>
                <a:gd name="T32" fmla="*/ 6 w 166"/>
                <a:gd name="T33" fmla="*/ 76 h 193"/>
                <a:gd name="T34" fmla="*/ 17 w 166"/>
                <a:gd name="T35" fmla="*/ 93 h 193"/>
                <a:gd name="T36" fmla="*/ 16 w 166"/>
                <a:gd name="T37" fmla="*/ 114 h 193"/>
                <a:gd name="T38" fmla="*/ 26 w 166"/>
                <a:gd name="T39" fmla="*/ 119 h 193"/>
                <a:gd name="T40" fmla="*/ 27 w 166"/>
                <a:gd name="T41" fmla="*/ 121 h 193"/>
                <a:gd name="T42" fmla="*/ 2 w 166"/>
                <a:gd name="T43" fmla="*/ 163 h 193"/>
                <a:gd name="T44" fmla="*/ 5 w 166"/>
                <a:gd name="T45" fmla="*/ 169 h 193"/>
                <a:gd name="T46" fmla="*/ 22 w 166"/>
                <a:gd name="T47" fmla="*/ 170 h 193"/>
                <a:gd name="T48" fmla="*/ 32 w 166"/>
                <a:gd name="T49" fmla="*/ 175 h 193"/>
                <a:gd name="T50" fmla="*/ 41 w 166"/>
                <a:gd name="T51" fmla="*/ 190 h 193"/>
                <a:gd name="T52" fmla="*/ 47 w 166"/>
                <a:gd name="T53" fmla="*/ 190 h 193"/>
                <a:gd name="T54" fmla="*/ 73 w 166"/>
                <a:gd name="T55" fmla="*/ 146 h 193"/>
                <a:gd name="T56" fmla="*/ 74 w 166"/>
                <a:gd name="T57" fmla="*/ 146 h 193"/>
                <a:gd name="T58" fmla="*/ 84 w 166"/>
                <a:gd name="T59" fmla="*/ 150 h 193"/>
                <a:gd name="T60" fmla="*/ 93 w 166"/>
                <a:gd name="T61" fmla="*/ 146 h 193"/>
                <a:gd name="T62" fmla="*/ 94 w 166"/>
                <a:gd name="T63" fmla="*/ 146 h 193"/>
                <a:gd name="T64" fmla="*/ 119 w 166"/>
                <a:gd name="T65" fmla="*/ 189 h 193"/>
                <a:gd name="T66" fmla="*/ 126 w 166"/>
                <a:gd name="T67" fmla="*/ 189 h 193"/>
                <a:gd name="T68" fmla="*/ 135 w 166"/>
                <a:gd name="T69" fmla="*/ 175 h 193"/>
                <a:gd name="T70" fmla="*/ 144 w 166"/>
                <a:gd name="T71" fmla="*/ 169 h 193"/>
                <a:gd name="T72" fmla="*/ 161 w 166"/>
                <a:gd name="T73" fmla="*/ 169 h 193"/>
                <a:gd name="T74" fmla="*/ 164 w 166"/>
                <a:gd name="T75" fmla="*/ 163 h 193"/>
                <a:gd name="T76" fmla="*/ 111 w 166"/>
                <a:gd name="T77" fmla="*/ 124 h 193"/>
                <a:gd name="T78" fmla="*/ 53 w 166"/>
                <a:gd name="T79" fmla="*/ 123 h 193"/>
                <a:gd name="T80" fmla="*/ 35 w 166"/>
                <a:gd name="T81" fmla="*/ 47 h 193"/>
                <a:gd name="T82" fmla="*/ 110 w 166"/>
                <a:gd name="T83" fmla="*/ 26 h 193"/>
                <a:gd name="T84" fmla="*/ 111 w 166"/>
                <a:gd name="T85" fmla="*/ 26 h 193"/>
                <a:gd name="T86" fmla="*/ 111 w 166"/>
                <a:gd name="T87" fmla="*/ 26 h 193"/>
                <a:gd name="T88" fmla="*/ 132 w 166"/>
                <a:gd name="T89" fmla="*/ 47 h 193"/>
                <a:gd name="T90" fmla="*/ 111 w 166"/>
                <a:gd name="T91" fmla="*/ 12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93">
                  <a:moveTo>
                    <a:pt x="164" y="163"/>
                  </a:moveTo>
                  <a:cubicBezTo>
                    <a:pt x="164" y="163"/>
                    <a:pt x="143" y="126"/>
                    <a:pt x="139" y="120"/>
                  </a:cubicBezTo>
                  <a:cubicBezTo>
                    <a:pt x="144" y="119"/>
                    <a:pt x="148" y="117"/>
                    <a:pt x="150" y="114"/>
                  </a:cubicBezTo>
                  <a:cubicBezTo>
                    <a:pt x="153" y="109"/>
                    <a:pt x="148" y="99"/>
                    <a:pt x="149" y="94"/>
                  </a:cubicBezTo>
                  <a:cubicBezTo>
                    <a:pt x="151" y="87"/>
                    <a:pt x="160" y="82"/>
                    <a:pt x="160" y="76"/>
                  </a:cubicBezTo>
                  <a:cubicBezTo>
                    <a:pt x="160" y="70"/>
                    <a:pt x="150" y="63"/>
                    <a:pt x="149" y="57"/>
                  </a:cubicBezTo>
                  <a:cubicBezTo>
                    <a:pt x="147" y="51"/>
                    <a:pt x="153" y="42"/>
                    <a:pt x="150" y="36"/>
                  </a:cubicBezTo>
                  <a:cubicBezTo>
                    <a:pt x="147" y="31"/>
                    <a:pt x="136" y="31"/>
                    <a:pt x="131" y="27"/>
                  </a:cubicBezTo>
                  <a:cubicBezTo>
                    <a:pt x="127" y="23"/>
                    <a:pt x="127" y="12"/>
                    <a:pt x="121" y="9"/>
                  </a:cubicBezTo>
                  <a:cubicBezTo>
                    <a:pt x="116" y="6"/>
                    <a:pt x="107" y="12"/>
                    <a:pt x="101" y="11"/>
                  </a:cubicBezTo>
                  <a:cubicBezTo>
                    <a:pt x="95" y="9"/>
                    <a:pt x="90" y="0"/>
                    <a:pt x="83" y="0"/>
                  </a:cubicBezTo>
                  <a:cubicBezTo>
                    <a:pt x="77" y="0"/>
                    <a:pt x="67" y="10"/>
                    <a:pt x="65" y="11"/>
                  </a:cubicBezTo>
                  <a:cubicBezTo>
                    <a:pt x="59" y="12"/>
                    <a:pt x="50" y="6"/>
                    <a:pt x="45" y="9"/>
                  </a:cubicBezTo>
                  <a:cubicBezTo>
                    <a:pt x="39" y="12"/>
                    <a:pt x="39" y="23"/>
                    <a:pt x="35" y="27"/>
                  </a:cubicBezTo>
                  <a:cubicBezTo>
                    <a:pt x="30" y="31"/>
                    <a:pt x="20" y="31"/>
                    <a:pt x="16" y="37"/>
                  </a:cubicBezTo>
                  <a:cubicBezTo>
                    <a:pt x="13" y="42"/>
                    <a:pt x="19" y="51"/>
                    <a:pt x="17" y="57"/>
                  </a:cubicBezTo>
                  <a:cubicBezTo>
                    <a:pt x="16" y="63"/>
                    <a:pt x="6" y="69"/>
                    <a:pt x="6" y="76"/>
                  </a:cubicBezTo>
                  <a:cubicBezTo>
                    <a:pt x="6" y="82"/>
                    <a:pt x="16" y="87"/>
                    <a:pt x="17" y="93"/>
                  </a:cubicBezTo>
                  <a:cubicBezTo>
                    <a:pt x="19" y="99"/>
                    <a:pt x="13" y="108"/>
                    <a:pt x="16" y="114"/>
                  </a:cubicBezTo>
                  <a:cubicBezTo>
                    <a:pt x="18" y="117"/>
                    <a:pt x="22" y="118"/>
                    <a:pt x="26" y="119"/>
                  </a:cubicBezTo>
                  <a:cubicBezTo>
                    <a:pt x="26" y="120"/>
                    <a:pt x="27" y="120"/>
                    <a:pt x="27" y="121"/>
                  </a:cubicBezTo>
                  <a:cubicBezTo>
                    <a:pt x="24" y="126"/>
                    <a:pt x="2" y="163"/>
                    <a:pt x="2" y="163"/>
                  </a:cubicBezTo>
                  <a:cubicBezTo>
                    <a:pt x="0" y="166"/>
                    <a:pt x="2" y="169"/>
                    <a:pt x="5" y="169"/>
                  </a:cubicBezTo>
                  <a:cubicBezTo>
                    <a:pt x="22" y="170"/>
                    <a:pt x="22" y="170"/>
                    <a:pt x="22" y="170"/>
                  </a:cubicBezTo>
                  <a:cubicBezTo>
                    <a:pt x="26" y="170"/>
                    <a:pt x="30" y="172"/>
                    <a:pt x="32" y="175"/>
                  </a:cubicBezTo>
                  <a:cubicBezTo>
                    <a:pt x="41" y="190"/>
                    <a:pt x="41" y="190"/>
                    <a:pt x="41" y="190"/>
                  </a:cubicBezTo>
                  <a:cubicBezTo>
                    <a:pt x="43" y="193"/>
                    <a:pt x="46" y="193"/>
                    <a:pt x="47" y="190"/>
                  </a:cubicBezTo>
                  <a:cubicBezTo>
                    <a:pt x="47" y="190"/>
                    <a:pt x="73" y="146"/>
                    <a:pt x="73" y="146"/>
                  </a:cubicBezTo>
                  <a:cubicBezTo>
                    <a:pt x="73" y="145"/>
                    <a:pt x="74" y="145"/>
                    <a:pt x="74" y="146"/>
                  </a:cubicBezTo>
                  <a:cubicBezTo>
                    <a:pt x="77" y="148"/>
                    <a:pt x="80" y="150"/>
                    <a:pt x="84" y="150"/>
                  </a:cubicBezTo>
                  <a:cubicBezTo>
                    <a:pt x="87" y="150"/>
                    <a:pt x="90" y="148"/>
                    <a:pt x="93" y="146"/>
                  </a:cubicBezTo>
                  <a:cubicBezTo>
                    <a:pt x="93" y="145"/>
                    <a:pt x="93" y="145"/>
                    <a:pt x="94" y="146"/>
                  </a:cubicBezTo>
                  <a:cubicBezTo>
                    <a:pt x="94" y="146"/>
                    <a:pt x="119" y="189"/>
                    <a:pt x="119" y="189"/>
                  </a:cubicBezTo>
                  <a:cubicBezTo>
                    <a:pt x="121" y="192"/>
                    <a:pt x="124" y="192"/>
                    <a:pt x="126" y="189"/>
                  </a:cubicBezTo>
                  <a:cubicBezTo>
                    <a:pt x="135" y="175"/>
                    <a:pt x="135" y="175"/>
                    <a:pt x="135" y="175"/>
                  </a:cubicBezTo>
                  <a:cubicBezTo>
                    <a:pt x="137" y="172"/>
                    <a:pt x="141" y="170"/>
                    <a:pt x="144" y="169"/>
                  </a:cubicBezTo>
                  <a:cubicBezTo>
                    <a:pt x="161" y="169"/>
                    <a:pt x="161" y="169"/>
                    <a:pt x="161" y="169"/>
                  </a:cubicBezTo>
                  <a:cubicBezTo>
                    <a:pt x="165" y="169"/>
                    <a:pt x="166" y="166"/>
                    <a:pt x="164" y="163"/>
                  </a:cubicBezTo>
                  <a:close/>
                  <a:moveTo>
                    <a:pt x="111" y="124"/>
                  </a:moveTo>
                  <a:cubicBezTo>
                    <a:pt x="93" y="135"/>
                    <a:pt x="70" y="133"/>
                    <a:pt x="53" y="123"/>
                  </a:cubicBezTo>
                  <a:cubicBezTo>
                    <a:pt x="28" y="107"/>
                    <a:pt x="19" y="73"/>
                    <a:pt x="35" y="47"/>
                  </a:cubicBezTo>
                  <a:cubicBezTo>
                    <a:pt x="50" y="21"/>
                    <a:pt x="83" y="11"/>
                    <a:pt x="110" y="26"/>
                  </a:cubicBezTo>
                  <a:cubicBezTo>
                    <a:pt x="110" y="26"/>
                    <a:pt x="110" y="26"/>
                    <a:pt x="111" y="26"/>
                  </a:cubicBezTo>
                  <a:cubicBezTo>
                    <a:pt x="111" y="26"/>
                    <a:pt x="111" y="26"/>
                    <a:pt x="111" y="26"/>
                  </a:cubicBezTo>
                  <a:cubicBezTo>
                    <a:pt x="119" y="31"/>
                    <a:pt x="126" y="38"/>
                    <a:pt x="132" y="47"/>
                  </a:cubicBezTo>
                  <a:cubicBezTo>
                    <a:pt x="147" y="74"/>
                    <a:pt x="138" y="108"/>
                    <a:pt x="111" y="1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6" name="Freeform 19"/>
            <p:cNvSpPr>
              <a:spLocks noEditPoints="1"/>
            </p:cNvSpPr>
            <p:nvPr/>
          </p:nvSpPr>
          <p:spPr bwMode="auto">
            <a:xfrm>
              <a:off x="1347788" y="3021013"/>
              <a:ext cx="228600" cy="220663"/>
            </a:xfrm>
            <a:custGeom>
              <a:avLst/>
              <a:gdLst>
                <a:gd name="T0" fmla="*/ 78 w 108"/>
                <a:gd name="T1" fmla="*/ 9 h 104"/>
                <a:gd name="T2" fmla="*/ 78 w 108"/>
                <a:gd name="T3" fmla="*/ 9 h 104"/>
                <a:gd name="T4" fmla="*/ 30 w 108"/>
                <a:gd name="T5" fmla="*/ 9 h 104"/>
                <a:gd name="T6" fmla="*/ 13 w 108"/>
                <a:gd name="T7" fmla="*/ 74 h 104"/>
                <a:gd name="T8" fmla="*/ 29 w 108"/>
                <a:gd name="T9" fmla="*/ 90 h 104"/>
                <a:gd name="T10" fmla="*/ 31 w 108"/>
                <a:gd name="T11" fmla="*/ 91 h 104"/>
                <a:gd name="T12" fmla="*/ 95 w 108"/>
                <a:gd name="T13" fmla="*/ 74 h 104"/>
                <a:gd name="T14" fmla="*/ 78 w 108"/>
                <a:gd name="T15" fmla="*/ 9 h 104"/>
                <a:gd name="T16" fmla="*/ 84 w 108"/>
                <a:gd name="T17" fmla="*/ 46 h 104"/>
                <a:gd name="T18" fmla="*/ 76 w 108"/>
                <a:gd name="T19" fmla="*/ 54 h 104"/>
                <a:gd name="T20" fmla="*/ 72 w 108"/>
                <a:gd name="T21" fmla="*/ 64 h 104"/>
                <a:gd name="T22" fmla="*/ 74 w 108"/>
                <a:gd name="T23" fmla="*/ 75 h 104"/>
                <a:gd name="T24" fmla="*/ 70 w 108"/>
                <a:gd name="T25" fmla="*/ 79 h 104"/>
                <a:gd name="T26" fmla="*/ 60 w 108"/>
                <a:gd name="T27" fmla="*/ 73 h 104"/>
                <a:gd name="T28" fmla="*/ 49 w 108"/>
                <a:gd name="T29" fmla="*/ 73 h 104"/>
                <a:gd name="T30" fmla="*/ 39 w 108"/>
                <a:gd name="T31" fmla="*/ 79 h 104"/>
                <a:gd name="T32" fmla="*/ 35 w 108"/>
                <a:gd name="T33" fmla="*/ 75 h 104"/>
                <a:gd name="T34" fmla="*/ 37 w 108"/>
                <a:gd name="T35" fmla="*/ 64 h 104"/>
                <a:gd name="T36" fmla="*/ 33 w 108"/>
                <a:gd name="T37" fmla="*/ 54 h 104"/>
                <a:gd name="T38" fmla="*/ 25 w 108"/>
                <a:gd name="T39" fmla="*/ 46 h 104"/>
                <a:gd name="T40" fmla="*/ 27 w 108"/>
                <a:gd name="T41" fmla="*/ 41 h 104"/>
                <a:gd name="T42" fmla="*/ 38 w 108"/>
                <a:gd name="T43" fmla="*/ 39 h 104"/>
                <a:gd name="T44" fmla="*/ 47 w 108"/>
                <a:gd name="T45" fmla="*/ 33 h 104"/>
                <a:gd name="T46" fmla="*/ 52 w 108"/>
                <a:gd name="T47" fmla="*/ 23 h 104"/>
                <a:gd name="T48" fmla="*/ 57 w 108"/>
                <a:gd name="T49" fmla="*/ 23 h 104"/>
                <a:gd name="T50" fmla="*/ 62 w 108"/>
                <a:gd name="T51" fmla="*/ 33 h 104"/>
                <a:gd name="T52" fmla="*/ 71 w 108"/>
                <a:gd name="T53" fmla="*/ 39 h 104"/>
                <a:gd name="T54" fmla="*/ 82 w 108"/>
                <a:gd name="T55" fmla="*/ 41 h 104"/>
                <a:gd name="T56" fmla="*/ 84 w 108"/>
                <a:gd name="T57" fmla="*/ 4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78" y="9"/>
                  </a:moveTo>
                  <a:cubicBezTo>
                    <a:pt x="78" y="9"/>
                    <a:pt x="78" y="9"/>
                    <a:pt x="78" y="9"/>
                  </a:cubicBezTo>
                  <a:cubicBezTo>
                    <a:pt x="64" y="1"/>
                    <a:pt x="45" y="0"/>
                    <a:pt x="30" y="9"/>
                  </a:cubicBezTo>
                  <a:cubicBezTo>
                    <a:pt x="8" y="22"/>
                    <a:pt x="0" y="51"/>
                    <a:pt x="13" y="74"/>
                  </a:cubicBezTo>
                  <a:cubicBezTo>
                    <a:pt x="17" y="81"/>
                    <a:pt x="23" y="86"/>
                    <a:pt x="29" y="90"/>
                  </a:cubicBezTo>
                  <a:cubicBezTo>
                    <a:pt x="29" y="91"/>
                    <a:pt x="30" y="91"/>
                    <a:pt x="31" y="91"/>
                  </a:cubicBezTo>
                  <a:cubicBezTo>
                    <a:pt x="53" y="104"/>
                    <a:pt x="82" y="97"/>
                    <a:pt x="95" y="74"/>
                  </a:cubicBezTo>
                  <a:cubicBezTo>
                    <a:pt x="108" y="51"/>
                    <a:pt x="101" y="22"/>
                    <a:pt x="78" y="9"/>
                  </a:cubicBezTo>
                  <a:close/>
                  <a:moveTo>
                    <a:pt x="84" y="46"/>
                  </a:moveTo>
                  <a:cubicBezTo>
                    <a:pt x="76" y="54"/>
                    <a:pt x="76" y="54"/>
                    <a:pt x="76" y="54"/>
                  </a:cubicBezTo>
                  <a:cubicBezTo>
                    <a:pt x="73" y="56"/>
                    <a:pt x="72" y="61"/>
                    <a:pt x="72" y="64"/>
                  </a:cubicBezTo>
                  <a:cubicBezTo>
                    <a:pt x="74" y="75"/>
                    <a:pt x="74" y="75"/>
                    <a:pt x="74" y="75"/>
                  </a:cubicBezTo>
                  <a:cubicBezTo>
                    <a:pt x="75" y="79"/>
                    <a:pt x="73" y="80"/>
                    <a:pt x="70" y="79"/>
                  </a:cubicBezTo>
                  <a:cubicBezTo>
                    <a:pt x="60" y="73"/>
                    <a:pt x="60" y="73"/>
                    <a:pt x="60" y="73"/>
                  </a:cubicBezTo>
                  <a:cubicBezTo>
                    <a:pt x="57" y="72"/>
                    <a:pt x="52" y="72"/>
                    <a:pt x="49" y="73"/>
                  </a:cubicBezTo>
                  <a:cubicBezTo>
                    <a:pt x="39" y="79"/>
                    <a:pt x="39" y="79"/>
                    <a:pt x="39" y="79"/>
                  </a:cubicBezTo>
                  <a:cubicBezTo>
                    <a:pt x="36" y="80"/>
                    <a:pt x="34" y="79"/>
                    <a:pt x="35" y="75"/>
                  </a:cubicBezTo>
                  <a:cubicBezTo>
                    <a:pt x="37" y="64"/>
                    <a:pt x="37" y="64"/>
                    <a:pt x="37" y="64"/>
                  </a:cubicBezTo>
                  <a:cubicBezTo>
                    <a:pt x="37" y="61"/>
                    <a:pt x="36" y="56"/>
                    <a:pt x="33" y="54"/>
                  </a:cubicBezTo>
                  <a:cubicBezTo>
                    <a:pt x="25" y="46"/>
                    <a:pt x="25" y="46"/>
                    <a:pt x="25" y="46"/>
                  </a:cubicBezTo>
                  <a:cubicBezTo>
                    <a:pt x="23" y="44"/>
                    <a:pt x="24" y="41"/>
                    <a:pt x="27" y="41"/>
                  </a:cubicBezTo>
                  <a:cubicBezTo>
                    <a:pt x="38" y="39"/>
                    <a:pt x="38" y="39"/>
                    <a:pt x="38" y="39"/>
                  </a:cubicBezTo>
                  <a:cubicBezTo>
                    <a:pt x="41" y="39"/>
                    <a:pt x="45" y="36"/>
                    <a:pt x="47" y="33"/>
                  </a:cubicBezTo>
                  <a:cubicBezTo>
                    <a:pt x="52" y="23"/>
                    <a:pt x="52" y="23"/>
                    <a:pt x="52" y="23"/>
                  </a:cubicBezTo>
                  <a:cubicBezTo>
                    <a:pt x="53" y="20"/>
                    <a:pt x="56" y="20"/>
                    <a:pt x="57" y="23"/>
                  </a:cubicBezTo>
                  <a:cubicBezTo>
                    <a:pt x="62" y="33"/>
                    <a:pt x="62" y="33"/>
                    <a:pt x="62" y="33"/>
                  </a:cubicBezTo>
                  <a:cubicBezTo>
                    <a:pt x="64" y="36"/>
                    <a:pt x="68" y="39"/>
                    <a:pt x="71" y="39"/>
                  </a:cubicBezTo>
                  <a:cubicBezTo>
                    <a:pt x="82" y="41"/>
                    <a:pt x="82" y="41"/>
                    <a:pt x="82" y="41"/>
                  </a:cubicBezTo>
                  <a:cubicBezTo>
                    <a:pt x="85" y="41"/>
                    <a:pt x="86" y="44"/>
                    <a:pt x="8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grpSp>
        <p:nvGrpSpPr>
          <p:cNvPr id="67" name="Group 21"/>
          <p:cNvGrpSpPr/>
          <p:nvPr/>
        </p:nvGrpSpPr>
        <p:grpSpPr bwMode="auto">
          <a:xfrm>
            <a:off x="4135476" y="4154685"/>
            <a:ext cx="515000" cy="562209"/>
            <a:chOff x="1985963" y="2894013"/>
            <a:chExt cx="468313" cy="511175"/>
          </a:xfrm>
          <a:solidFill>
            <a:schemeClr val="accent1"/>
          </a:solidFill>
        </p:grpSpPr>
        <p:sp>
          <p:nvSpPr>
            <p:cNvPr id="68" name="Freeform 91"/>
            <p:cNvSpPr>
              <a:spLocks noEditPoints="1"/>
            </p:cNvSpPr>
            <p:nvPr/>
          </p:nvSpPr>
          <p:spPr bwMode="auto">
            <a:xfrm>
              <a:off x="1985963" y="3041650"/>
              <a:ext cx="468313" cy="295275"/>
            </a:xfrm>
            <a:custGeom>
              <a:avLst/>
              <a:gdLst>
                <a:gd name="T0" fmla="*/ 188 w 221"/>
                <a:gd name="T1" fmla="*/ 11 h 139"/>
                <a:gd name="T2" fmla="*/ 182 w 221"/>
                <a:gd name="T3" fmla="*/ 11 h 139"/>
                <a:gd name="T4" fmla="*/ 180 w 221"/>
                <a:gd name="T5" fmla="*/ 10 h 139"/>
                <a:gd name="T6" fmla="*/ 180 w 221"/>
                <a:gd name="T7" fmla="*/ 5 h 139"/>
                <a:gd name="T8" fmla="*/ 175 w 221"/>
                <a:gd name="T9" fmla="*/ 0 h 139"/>
                <a:gd name="T10" fmla="*/ 2 w 221"/>
                <a:gd name="T11" fmla="*/ 0 h 139"/>
                <a:gd name="T12" fmla="*/ 0 w 221"/>
                <a:gd name="T13" fmla="*/ 3 h 139"/>
                <a:gd name="T14" fmla="*/ 0 w 221"/>
                <a:gd name="T15" fmla="*/ 64 h 139"/>
                <a:gd name="T16" fmla="*/ 74 w 221"/>
                <a:gd name="T17" fmla="*/ 139 h 139"/>
                <a:gd name="T18" fmla="*/ 105 w 221"/>
                <a:gd name="T19" fmla="*/ 139 h 139"/>
                <a:gd name="T20" fmla="*/ 175 w 221"/>
                <a:gd name="T21" fmla="*/ 91 h 139"/>
                <a:gd name="T22" fmla="*/ 178 w 221"/>
                <a:gd name="T23" fmla="*/ 90 h 139"/>
                <a:gd name="T24" fmla="*/ 188 w 221"/>
                <a:gd name="T25" fmla="*/ 91 h 139"/>
                <a:gd name="T26" fmla="*/ 221 w 221"/>
                <a:gd name="T27" fmla="*/ 58 h 139"/>
                <a:gd name="T28" fmla="*/ 221 w 221"/>
                <a:gd name="T29" fmla="*/ 44 h 139"/>
                <a:gd name="T30" fmla="*/ 188 w 221"/>
                <a:gd name="T31" fmla="*/ 11 h 139"/>
                <a:gd name="T32" fmla="*/ 207 w 221"/>
                <a:gd name="T33" fmla="*/ 58 h 139"/>
                <a:gd name="T34" fmla="*/ 188 w 221"/>
                <a:gd name="T35" fmla="*/ 77 h 139"/>
                <a:gd name="T36" fmla="*/ 182 w 221"/>
                <a:gd name="T37" fmla="*/ 76 h 139"/>
                <a:gd name="T38" fmla="*/ 179 w 221"/>
                <a:gd name="T39" fmla="*/ 73 h 139"/>
                <a:gd name="T40" fmla="*/ 180 w 221"/>
                <a:gd name="T41" fmla="*/ 64 h 139"/>
                <a:gd name="T42" fmla="*/ 180 w 221"/>
                <a:gd name="T43" fmla="*/ 28 h 139"/>
                <a:gd name="T44" fmla="*/ 182 w 221"/>
                <a:gd name="T45" fmla="*/ 26 h 139"/>
                <a:gd name="T46" fmla="*/ 188 w 221"/>
                <a:gd name="T47" fmla="*/ 25 h 139"/>
                <a:gd name="T48" fmla="*/ 207 w 221"/>
                <a:gd name="T49" fmla="*/ 44 h 139"/>
                <a:gd name="T50" fmla="*/ 207 w 221"/>
                <a:gd name="T51" fmla="*/ 58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1" h="139">
                  <a:moveTo>
                    <a:pt x="188" y="11"/>
                  </a:moveTo>
                  <a:cubicBezTo>
                    <a:pt x="186" y="11"/>
                    <a:pt x="184" y="11"/>
                    <a:pt x="182" y="11"/>
                  </a:cubicBezTo>
                  <a:cubicBezTo>
                    <a:pt x="182" y="11"/>
                    <a:pt x="180" y="12"/>
                    <a:pt x="180" y="10"/>
                  </a:cubicBezTo>
                  <a:cubicBezTo>
                    <a:pt x="180" y="5"/>
                    <a:pt x="180" y="5"/>
                    <a:pt x="180" y="5"/>
                  </a:cubicBezTo>
                  <a:cubicBezTo>
                    <a:pt x="180" y="5"/>
                    <a:pt x="180" y="0"/>
                    <a:pt x="175" y="0"/>
                  </a:cubicBezTo>
                  <a:cubicBezTo>
                    <a:pt x="132" y="0"/>
                    <a:pt x="47" y="0"/>
                    <a:pt x="2" y="0"/>
                  </a:cubicBezTo>
                  <a:cubicBezTo>
                    <a:pt x="0" y="0"/>
                    <a:pt x="0" y="3"/>
                    <a:pt x="0" y="3"/>
                  </a:cubicBezTo>
                  <a:cubicBezTo>
                    <a:pt x="0" y="64"/>
                    <a:pt x="0" y="64"/>
                    <a:pt x="0" y="64"/>
                  </a:cubicBezTo>
                  <a:cubicBezTo>
                    <a:pt x="0" y="105"/>
                    <a:pt x="33" y="139"/>
                    <a:pt x="74" y="139"/>
                  </a:cubicBezTo>
                  <a:cubicBezTo>
                    <a:pt x="105" y="139"/>
                    <a:pt x="105" y="139"/>
                    <a:pt x="105" y="139"/>
                  </a:cubicBezTo>
                  <a:cubicBezTo>
                    <a:pt x="138" y="139"/>
                    <a:pt x="165" y="120"/>
                    <a:pt x="175" y="91"/>
                  </a:cubicBezTo>
                  <a:cubicBezTo>
                    <a:pt x="176" y="89"/>
                    <a:pt x="178" y="90"/>
                    <a:pt x="178" y="90"/>
                  </a:cubicBezTo>
                  <a:cubicBezTo>
                    <a:pt x="181" y="91"/>
                    <a:pt x="185" y="91"/>
                    <a:pt x="188" y="91"/>
                  </a:cubicBezTo>
                  <a:cubicBezTo>
                    <a:pt x="206" y="91"/>
                    <a:pt x="221" y="76"/>
                    <a:pt x="221" y="58"/>
                  </a:cubicBezTo>
                  <a:cubicBezTo>
                    <a:pt x="221" y="44"/>
                    <a:pt x="221" y="44"/>
                    <a:pt x="221" y="44"/>
                  </a:cubicBezTo>
                  <a:cubicBezTo>
                    <a:pt x="221" y="26"/>
                    <a:pt x="206" y="11"/>
                    <a:pt x="188" y="11"/>
                  </a:cubicBezTo>
                  <a:close/>
                  <a:moveTo>
                    <a:pt x="207" y="58"/>
                  </a:moveTo>
                  <a:cubicBezTo>
                    <a:pt x="207" y="69"/>
                    <a:pt x="198" y="77"/>
                    <a:pt x="188" y="77"/>
                  </a:cubicBezTo>
                  <a:cubicBezTo>
                    <a:pt x="186" y="77"/>
                    <a:pt x="184" y="77"/>
                    <a:pt x="182" y="76"/>
                  </a:cubicBezTo>
                  <a:cubicBezTo>
                    <a:pt x="181" y="76"/>
                    <a:pt x="179" y="76"/>
                    <a:pt x="179" y="73"/>
                  </a:cubicBezTo>
                  <a:cubicBezTo>
                    <a:pt x="180" y="70"/>
                    <a:pt x="180" y="68"/>
                    <a:pt x="180" y="64"/>
                  </a:cubicBezTo>
                  <a:cubicBezTo>
                    <a:pt x="180" y="28"/>
                    <a:pt x="180" y="28"/>
                    <a:pt x="180" y="28"/>
                  </a:cubicBezTo>
                  <a:cubicBezTo>
                    <a:pt x="180" y="26"/>
                    <a:pt x="181" y="26"/>
                    <a:pt x="182" y="26"/>
                  </a:cubicBezTo>
                  <a:cubicBezTo>
                    <a:pt x="184" y="25"/>
                    <a:pt x="186" y="25"/>
                    <a:pt x="188" y="25"/>
                  </a:cubicBezTo>
                  <a:cubicBezTo>
                    <a:pt x="198" y="25"/>
                    <a:pt x="207" y="33"/>
                    <a:pt x="207" y="44"/>
                  </a:cubicBezTo>
                  <a:lnTo>
                    <a:pt x="207"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69" name="Freeform 92"/>
            <p:cNvSpPr/>
            <p:nvPr/>
          </p:nvSpPr>
          <p:spPr bwMode="auto">
            <a:xfrm>
              <a:off x="2005013" y="3357563"/>
              <a:ext cx="354013" cy="47625"/>
            </a:xfrm>
            <a:custGeom>
              <a:avLst/>
              <a:gdLst>
                <a:gd name="T0" fmla="*/ 167 w 167"/>
                <a:gd name="T1" fmla="*/ 17 h 22"/>
                <a:gd name="T2" fmla="*/ 162 w 167"/>
                <a:gd name="T3" fmla="*/ 22 h 22"/>
                <a:gd name="T4" fmla="*/ 5 w 167"/>
                <a:gd name="T5" fmla="*/ 22 h 22"/>
                <a:gd name="T6" fmla="*/ 0 w 167"/>
                <a:gd name="T7" fmla="*/ 17 h 22"/>
                <a:gd name="T8" fmla="*/ 0 w 167"/>
                <a:gd name="T9" fmla="*/ 5 h 22"/>
                <a:gd name="T10" fmla="*/ 5 w 167"/>
                <a:gd name="T11" fmla="*/ 0 h 22"/>
                <a:gd name="T12" fmla="*/ 162 w 167"/>
                <a:gd name="T13" fmla="*/ 0 h 22"/>
                <a:gd name="T14" fmla="*/ 167 w 167"/>
                <a:gd name="T15" fmla="*/ 5 h 22"/>
                <a:gd name="T16" fmla="*/ 167 w 167"/>
                <a:gd name="T1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2">
                  <a:moveTo>
                    <a:pt x="167" y="17"/>
                  </a:moveTo>
                  <a:cubicBezTo>
                    <a:pt x="167" y="19"/>
                    <a:pt x="165" y="22"/>
                    <a:pt x="162" y="22"/>
                  </a:cubicBezTo>
                  <a:cubicBezTo>
                    <a:pt x="5" y="22"/>
                    <a:pt x="5" y="22"/>
                    <a:pt x="5" y="22"/>
                  </a:cubicBezTo>
                  <a:cubicBezTo>
                    <a:pt x="2" y="22"/>
                    <a:pt x="0" y="19"/>
                    <a:pt x="0" y="17"/>
                  </a:cubicBezTo>
                  <a:cubicBezTo>
                    <a:pt x="0" y="5"/>
                    <a:pt x="0" y="5"/>
                    <a:pt x="0" y="5"/>
                  </a:cubicBezTo>
                  <a:cubicBezTo>
                    <a:pt x="0" y="2"/>
                    <a:pt x="2" y="0"/>
                    <a:pt x="5" y="0"/>
                  </a:cubicBezTo>
                  <a:cubicBezTo>
                    <a:pt x="162" y="0"/>
                    <a:pt x="162" y="0"/>
                    <a:pt x="162" y="0"/>
                  </a:cubicBezTo>
                  <a:cubicBezTo>
                    <a:pt x="165" y="0"/>
                    <a:pt x="167" y="2"/>
                    <a:pt x="167" y="5"/>
                  </a:cubicBezTo>
                  <a:cubicBezTo>
                    <a:pt x="167" y="17"/>
                    <a:pt x="167" y="17"/>
                    <a:pt x="167"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0" name="Freeform 93"/>
            <p:cNvSpPr/>
            <p:nvPr/>
          </p:nvSpPr>
          <p:spPr bwMode="auto">
            <a:xfrm>
              <a:off x="2103438" y="2906713"/>
              <a:ext cx="57150" cy="109538"/>
            </a:xfrm>
            <a:custGeom>
              <a:avLst/>
              <a:gdLst>
                <a:gd name="T0" fmla="*/ 9 w 27"/>
                <a:gd name="T1" fmla="*/ 52 h 52"/>
                <a:gd name="T2" fmla="*/ 6 w 27"/>
                <a:gd name="T3" fmla="*/ 52 h 52"/>
                <a:gd name="T4" fmla="*/ 1 w 27"/>
                <a:gd name="T5" fmla="*/ 44 h 52"/>
                <a:gd name="T6" fmla="*/ 10 w 27"/>
                <a:gd name="T7" fmla="*/ 34 h 52"/>
                <a:gd name="T8" fmla="*/ 16 w 27"/>
                <a:gd name="T9" fmla="*/ 29 h 52"/>
                <a:gd name="T10" fmla="*/ 16 w 27"/>
                <a:gd name="T11" fmla="*/ 29 h 52"/>
                <a:gd name="T12" fmla="*/ 9 w 27"/>
                <a:gd name="T13" fmla="*/ 20 h 52"/>
                <a:gd name="T14" fmla="*/ 0 w 27"/>
                <a:gd name="T15" fmla="*/ 9 h 52"/>
                <a:gd name="T16" fmla="*/ 5 w 27"/>
                <a:gd name="T17" fmla="*/ 1 h 52"/>
                <a:gd name="T18" fmla="*/ 12 w 27"/>
                <a:gd name="T19" fmla="*/ 2 h 52"/>
                <a:gd name="T20" fmla="*/ 11 w 27"/>
                <a:gd name="T21" fmla="*/ 7 h 52"/>
                <a:gd name="T22" fmla="*/ 9 w 27"/>
                <a:gd name="T23" fmla="*/ 9 h 52"/>
                <a:gd name="T24" fmla="*/ 15 w 27"/>
                <a:gd name="T25" fmla="*/ 15 h 52"/>
                <a:gd name="T26" fmla="*/ 25 w 27"/>
                <a:gd name="T27" fmla="*/ 31 h 52"/>
                <a:gd name="T28" fmla="*/ 16 w 27"/>
                <a:gd name="T29" fmla="*/ 40 h 52"/>
                <a:gd name="T30" fmla="*/ 10 w 27"/>
                <a:gd name="T31" fmla="*/ 44 h 52"/>
                <a:gd name="T32" fmla="*/ 12 w 27"/>
                <a:gd name="T33" fmla="*/ 46 h 52"/>
                <a:gd name="T34" fmla="*/ 13 w 27"/>
                <a:gd name="T35" fmla="*/ 51 h 52"/>
                <a:gd name="T36" fmla="*/ 9 w 27"/>
                <a:gd name="T3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52">
                  <a:moveTo>
                    <a:pt x="9" y="52"/>
                  </a:moveTo>
                  <a:cubicBezTo>
                    <a:pt x="8" y="52"/>
                    <a:pt x="7" y="52"/>
                    <a:pt x="6" y="52"/>
                  </a:cubicBezTo>
                  <a:cubicBezTo>
                    <a:pt x="3" y="49"/>
                    <a:pt x="1" y="47"/>
                    <a:pt x="1" y="44"/>
                  </a:cubicBezTo>
                  <a:cubicBezTo>
                    <a:pt x="1" y="40"/>
                    <a:pt x="6" y="37"/>
                    <a:pt x="10" y="34"/>
                  </a:cubicBezTo>
                  <a:cubicBezTo>
                    <a:pt x="12" y="33"/>
                    <a:pt x="15" y="31"/>
                    <a:pt x="16" y="29"/>
                  </a:cubicBezTo>
                  <a:cubicBezTo>
                    <a:pt x="16" y="29"/>
                    <a:pt x="16" y="29"/>
                    <a:pt x="16" y="29"/>
                  </a:cubicBezTo>
                  <a:cubicBezTo>
                    <a:pt x="17" y="26"/>
                    <a:pt x="14" y="24"/>
                    <a:pt x="9" y="20"/>
                  </a:cubicBezTo>
                  <a:cubicBezTo>
                    <a:pt x="4" y="17"/>
                    <a:pt x="0" y="13"/>
                    <a:pt x="0" y="9"/>
                  </a:cubicBezTo>
                  <a:cubicBezTo>
                    <a:pt x="0" y="6"/>
                    <a:pt x="2" y="3"/>
                    <a:pt x="5" y="1"/>
                  </a:cubicBezTo>
                  <a:cubicBezTo>
                    <a:pt x="7" y="0"/>
                    <a:pt x="10" y="0"/>
                    <a:pt x="12" y="2"/>
                  </a:cubicBezTo>
                  <a:cubicBezTo>
                    <a:pt x="14" y="3"/>
                    <a:pt x="14" y="6"/>
                    <a:pt x="11" y="7"/>
                  </a:cubicBezTo>
                  <a:cubicBezTo>
                    <a:pt x="10" y="8"/>
                    <a:pt x="9" y="8"/>
                    <a:pt x="9" y="9"/>
                  </a:cubicBezTo>
                  <a:cubicBezTo>
                    <a:pt x="9" y="10"/>
                    <a:pt x="13" y="13"/>
                    <a:pt x="15" y="15"/>
                  </a:cubicBezTo>
                  <a:cubicBezTo>
                    <a:pt x="21" y="19"/>
                    <a:pt x="27" y="24"/>
                    <a:pt x="25" y="31"/>
                  </a:cubicBezTo>
                  <a:cubicBezTo>
                    <a:pt x="24" y="35"/>
                    <a:pt x="20" y="37"/>
                    <a:pt x="16" y="40"/>
                  </a:cubicBezTo>
                  <a:cubicBezTo>
                    <a:pt x="14" y="41"/>
                    <a:pt x="10" y="43"/>
                    <a:pt x="10" y="44"/>
                  </a:cubicBezTo>
                  <a:cubicBezTo>
                    <a:pt x="10" y="44"/>
                    <a:pt x="11" y="45"/>
                    <a:pt x="12" y="46"/>
                  </a:cubicBezTo>
                  <a:cubicBezTo>
                    <a:pt x="14" y="47"/>
                    <a:pt x="15" y="50"/>
                    <a:pt x="13" y="51"/>
                  </a:cubicBezTo>
                  <a:cubicBezTo>
                    <a:pt x="12" y="52"/>
                    <a:pt x="10" y="52"/>
                    <a:pt x="9"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sp>
          <p:nvSpPr>
            <p:cNvPr id="71" name="Freeform 94"/>
            <p:cNvSpPr/>
            <p:nvPr/>
          </p:nvSpPr>
          <p:spPr bwMode="auto">
            <a:xfrm>
              <a:off x="2195513" y="2894013"/>
              <a:ext cx="60325" cy="112713"/>
            </a:xfrm>
            <a:custGeom>
              <a:avLst/>
              <a:gdLst>
                <a:gd name="T0" fmla="*/ 10 w 28"/>
                <a:gd name="T1" fmla="*/ 53 h 53"/>
                <a:gd name="T2" fmla="*/ 6 w 28"/>
                <a:gd name="T3" fmla="*/ 52 h 53"/>
                <a:gd name="T4" fmla="*/ 1 w 28"/>
                <a:gd name="T5" fmla="*/ 44 h 53"/>
                <a:gd name="T6" fmla="*/ 10 w 28"/>
                <a:gd name="T7" fmla="*/ 34 h 53"/>
                <a:gd name="T8" fmla="*/ 16 w 28"/>
                <a:gd name="T9" fmla="*/ 29 h 53"/>
                <a:gd name="T10" fmla="*/ 16 w 28"/>
                <a:gd name="T11" fmla="*/ 29 h 53"/>
                <a:gd name="T12" fmla="*/ 9 w 28"/>
                <a:gd name="T13" fmla="*/ 20 h 53"/>
                <a:gd name="T14" fmla="*/ 0 w 28"/>
                <a:gd name="T15" fmla="*/ 9 h 53"/>
                <a:gd name="T16" fmla="*/ 6 w 28"/>
                <a:gd name="T17" fmla="*/ 1 h 53"/>
                <a:gd name="T18" fmla="*/ 13 w 28"/>
                <a:gd name="T19" fmla="*/ 2 h 53"/>
                <a:gd name="T20" fmla="*/ 12 w 28"/>
                <a:gd name="T21" fmla="*/ 7 h 53"/>
                <a:gd name="T22" fmla="*/ 10 w 28"/>
                <a:gd name="T23" fmla="*/ 9 h 53"/>
                <a:gd name="T24" fmla="*/ 16 w 28"/>
                <a:gd name="T25" fmla="*/ 15 h 53"/>
                <a:gd name="T26" fmla="*/ 26 w 28"/>
                <a:gd name="T27" fmla="*/ 31 h 53"/>
                <a:gd name="T28" fmla="*/ 16 w 28"/>
                <a:gd name="T29" fmla="*/ 40 h 53"/>
                <a:gd name="T30" fmla="*/ 11 w 28"/>
                <a:gd name="T31" fmla="*/ 44 h 53"/>
                <a:gd name="T32" fmla="*/ 13 w 28"/>
                <a:gd name="T33" fmla="*/ 46 h 53"/>
                <a:gd name="T34" fmla="*/ 13 w 28"/>
                <a:gd name="T35" fmla="*/ 51 h 53"/>
                <a:gd name="T36" fmla="*/ 10 w 28"/>
                <a:gd name="T3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53">
                  <a:moveTo>
                    <a:pt x="10" y="53"/>
                  </a:moveTo>
                  <a:cubicBezTo>
                    <a:pt x="8" y="53"/>
                    <a:pt x="7" y="52"/>
                    <a:pt x="6" y="52"/>
                  </a:cubicBezTo>
                  <a:cubicBezTo>
                    <a:pt x="3" y="49"/>
                    <a:pt x="1" y="47"/>
                    <a:pt x="1" y="44"/>
                  </a:cubicBezTo>
                  <a:cubicBezTo>
                    <a:pt x="1" y="40"/>
                    <a:pt x="6" y="37"/>
                    <a:pt x="10" y="34"/>
                  </a:cubicBezTo>
                  <a:cubicBezTo>
                    <a:pt x="13" y="33"/>
                    <a:pt x="16" y="31"/>
                    <a:pt x="16" y="29"/>
                  </a:cubicBezTo>
                  <a:cubicBezTo>
                    <a:pt x="16" y="29"/>
                    <a:pt x="16" y="29"/>
                    <a:pt x="16" y="29"/>
                  </a:cubicBezTo>
                  <a:cubicBezTo>
                    <a:pt x="17" y="27"/>
                    <a:pt x="14" y="24"/>
                    <a:pt x="9" y="20"/>
                  </a:cubicBezTo>
                  <a:cubicBezTo>
                    <a:pt x="5" y="17"/>
                    <a:pt x="0" y="13"/>
                    <a:pt x="0" y="9"/>
                  </a:cubicBezTo>
                  <a:cubicBezTo>
                    <a:pt x="0" y="6"/>
                    <a:pt x="2" y="4"/>
                    <a:pt x="6" y="1"/>
                  </a:cubicBezTo>
                  <a:cubicBezTo>
                    <a:pt x="8" y="0"/>
                    <a:pt x="11" y="0"/>
                    <a:pt x="13" y="2"/>
                  </a:cubicBezTo>
                  <a:cubicBezTo>
                    <a:pt x="14" y="3"/>
                    <a:pt x="14" y="6"/>
                    <a:pt x="12" y="7"/>
                  </a:cubicBezTo>
                  <a:cubicBezTo>
                    <a:pt x="11" y="8"/>
                    <a:pt x="10" y="9"/>
                    <a:pt x="10" y="9"/>
                  </a:cubicBezTo>
                  <a:cubicBezTo>
                    <a:pt x="10" y="10"/>
                    <a:pt x="13" y="13"/>
                    <a:pt x="16" y="15"/>
                  </a:cubicBezTo>
                  <a:cubicBezTo>
                    <a:pt x="21" y="19"/>
                    <a:pt x="28" y="24"/>
                    <a:pt x="26" y="31"/>
                  </a:cubicBezTo>
                  <a:cubicBezTo>
                    <a:pt x="25" y="35"/>
                    <a:pt x="20" y="38"/>
                    <a:pt x="16" y="40"/>
                  </a:cubicBezTo>
                  <a:cubicBezTo>
                    <a:pt x="15" y="41"/>
                    <a:pt x="11" y="44"/>
                    <a:pt x="11" y="44"/>
                  </a:cubicBezTo>
                  <a:cubicBezTo>
                    <a:pt x="11" y="44"/>
                    <a:pt x="11" y="45"/>
                    <a:pt x="13" y="46"/>
                  </a:cubicBezTo>
                  <a:cubicBezTo>
                    <a:pt x="15" y="47"/>
                    <a:pt x="15" y="50"/>
                    <a:pt x="13" y="51"/>
                  </a:cubicBezTo>
                  <a:cubicBezTo>
                    <a:pt x="12" y="52"/>
                    <a:pt x="11" y="53"/>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950595">
                <a:defRPr/>
              </a:pPr>
              <a:endParaRPr lang="en-AU" sz="1400" kern="0">
                <a:solidFill>
                  <a:sysClr val="windowText" lastClr="000000"/>
                </a:solidFill>
                <a:latin typeface="Open Sans" panose="020B0606030504020204"/>
              </a:endParaRPr>
            </a:p>
          </p:txBody>
        </p:sp>
      </p:grpSp>
      <p:sp>
        <p:nvSpPr>
          <p:cNvPr id="72" name="Content Placeholder 2"/>
          <p:cNvSpPr txBox="1"/>
          <p:nvPr/>
        </p:nvSpPr>
        <p:spPr bwMode="auto">
          <a:xfrm>
            <a:off x="978922" y="2100072"/>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3" name="Content Placeholder 2"/>
          <p:cNvSpPr txBox="1"/>
          <p:nvPr/>
        </p:nvSpPr>
        <p:spPr bwMode="auto">
          <a:xfrm>
            <a:off x="996589" y="4061393"/>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4" name="Content Placeholder 2"/>
          <p:cNvSpPr txBox="1"/>
          <p:nvPr/>
        </p:nvSpPr>
        <p:spPr bwMode="auto">
          <a:xfrm>
            <a:off x="8372671" y="2188419"/>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5" name="Content Placeholder 2"/>
          <p:cNvSpPr txBox="1"/>
          <p:nvPr/>
        </p:nvSpPr>
        <p:spPr bwMode="auto">
          <a:xfrm>
            <a:off x="8363837" y="4105567"/>
            <a:ext cx="2664482" cy="959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p:cTn id="13" dur="500" fill="hold"/>
                                        <p:tgtEl>
                                          <p:spTgt spid="44"/>
                                        </p:tgtEl>
                                        <p:attrNameLst>
                                          <p:attrName>ppt_w</p:attrName>
                                        </p:attrNameLst>
                                      </p:cBhvr>
                                      <p:tavLst>
                                        <p:tav tm="0">
                                          <p:val>
                                            <p:fltVal val="0"/>
                                          </p:val>
                                        </p:tav>
                                        <p:tav tm="100000">
                                          <p:val>
                                            <p:strVal val="#ppt_w"/>
                                          </p:val>
                                        </p:tav>
                                      </p:tavLst>
                                    </p:anim>
                                    <p:anim calcmode="lin" valueType="num">
                                      <p:cBhvr>
                                        <p:cTn id="14" dur="500" fill="hold"/>
                                        <p:tgtEl>
                                          <p:spTgt spid="44"/>
                                        </p:tgtEl>
                                        <p:attrNameLst>
                                          <p:attrName>ppt_h</p:attrName>
                                        </p:attrNameLst>
                                      </p:cBhvr>
                                      <p:tavLst>
                                        <p:tav tm="0">
                                          <p:val>
                                            <p:fltVal val="0"/>
                                          </p:val>
                                        </p:tav>
                                        <p:tav tm="100000">
                                          <p:val>
                                            <p:strVal val="#ppt_h"/>
                                          </p:val>
                                        </p:tav>
                                      </p:tavLst>
                                    </p:anim>
                                    <p:animEffect transition="in" filter="fade">
                                      <p:cBhvr>
                                        <p:cTn id="15" dur="500"/>
                                        <p:tgtEl>
                                          <p:spTgt spid="44"/>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500"/>
                                        <p:tgtEl>
                                          <p:spTgt spid="7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p:cTn id="27" dur="500" fill="hold"/>
                                        <p:tgtEl>
                                          <p:spTgt spid="51"/>
                                        </p:tgtEl>
                                        <p:attrNameLst>
                                          <p:attrName>ppt_w</p:attrName>
                                        </p:attrNameLst>
                                      </p:cBhvr>
                                      <p:tavLst>
                                        <p:tav tm="0">
                                          <p:val>
                                            <p:fltVal val="0"/>
                                          </p:val>
                                        </p:tav>
                                        <p:tav tm="100000">
                                          <p:val>
                                            <p:strVal val="#ppt_w"/>
                                          </p:val>
                                        </p:tav>
                                      </p:tavLst>
                                    </p:anim>
                                    <p:anim calcmode="lin" valueType="num">
                                      <p:cBhvr>
                                        <p:cTn id="28" dur="500" fill="hold"/>
                                        <p:tgtEl>
                                          <p:spTgt spid="51"/>
                                        </p:tgtEl>
                                        <p:attrNameLst>
                                          <p:attrName>ppt_h</p:attrName>
                                        </p:attrNameLst>
                                      </p:cBhvr>
                                      <p:tavLst>
                                        <p:tav tm="0">
                                          <p:val>
                                            <p:fltVal val="0"/>
                                          </p:val>
                                        </p:tav>
                                        <p:tav tm="100000">
                                          <p:val>
                                            <p:strVal val="#ppt_h"/>
                                          </p:val>
                                        </p:tav>
                                      </p:tavLst>
                                    </p:anim>
                                    <p:animEffect transition="in" filter="fade">
                                      <p:cBhvr>
                                        <p:cTn id="29" dur="500"/>
                                        <p:tgtEl>
                                          <p:spTgt spid="51"/>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1000"/>
                                        <p:tgtEl>
                                          <p:spTgt spid="64"/>
                                        </p:tgtEl>
                                      </p:cBhvr>
                                    </p:animEffect>
                                    <p:anim calcmode="lin" valueType="num">
                                      <p:cBhvr>
                                        <p:cTn id="34" dur="1000" fill="hold"/>
                                        <p:tgtEl>
                                          <p:spTgt spid="64"/>
                                        </p:tgtEl>
                                        <p:attrNameLst>
                                          <p:attrName>ppt_x</p:attrName>
                                        </p:attrNameLst>
                                      </p:cBhvr>
                                      <p:tavLst>
                                        <p:tav tm="0">
                                          <p:val>
                                            <p:strVal val="#ppt_x"/>
                                          </p:val>
                                        </p:tav>
                                        <p:tav tm="100000">
                                          <p:val>
                                            <p:strVal val="#ppt_x"/>
                                          </p:val>
                                        </p:tav>
                                      </p:tavLst>
                                    </p:anim>
                                    <p:anim calcmode="lin" valueType="num">
                                      <p:cBhvr>
                                        <p:cTn id="35" dur="1000" fill="hold"/>
                                        <p:tgtEl>
                                          <p:spTgt spid="64"/>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childTnLst>
                          </p:cTn>
                        </p:par>
                        <p:par>
                          <p:cTn id="50" fill="hold">
                            <p:stCondLst>
                              <p:cond delay="5000"/>
                            </p:stCondLst>
                            <p:childTnLst>
                              <p:par>
                                <p:cTn id="51" presetID="42" presetClass="entr" presetSubtype="0" fill="hold" nodeType="afterEffect">
                                  <p:stCondLst>
                                    <p:cond delay="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1000"/>
                                        <p:tgtEl>
                                          <p:spTgt spid="67"/>
                                        </p:tgtEl>
                                      </p:cBhvr>
                                    </p:animEffect>
                                    <p:anim calcmode="lin" valueType="num">
                                      <p:cBhvr>
                                        <p:cTn id="54" dur="1000" fill="hold"/>
                                        <p:tgtEl>
                                          <p:spTgt spid="67"/>
                                        </p:tgtEl>
                                        <p:attrNameLst>
                                          <p:attrName>ppt_x</p:attrName>
                                        </p:attrNameLst>
                                      </p:cBhvr>
                                      <p:tavLst>
                                        <p:tav tm="0">
                                          <p:val>
                                            <p:strVal val="#ppt_x"/>
                                          </p:val>
                                        </p:tav>
                                        <p:tav tm="100000">
                                          <p:val>
                                            <p:strVal val="#ppt_x"/>
                                          </p:val>
                                        </p:tav>
                                      </p:tavLst>
                                    </p:anim>
                                    <p:anim calcmode="lin" valueType="num">
                                      <p:cBhvr>
                                        <p:cTn id="55" dur="1000" fill="hold"/>
                                        <p:tgtEl>
                                          <p:spTgt spid="67"/>
                                        </p:tgtEl>
                                        <p:attrNameLst>
                                          <p:attrName>ppt_y</p:attrName>
                                        </p:attrNameLst>
                                      </p:cBhvr>
                                      <p:tavLst>
                                        <p:tav tm="0">
                                          <p:val>
                                            <p:strVal val="#ppt_y+.1"/>
                                          </p:val>
                                        </p:tav>
                                        <p:tav tm="100000">
                                          <p:val>
                                            <p:strVal val="#ppt_y"/>
                                          </p:val>
                                        </p:tav>
                                      </p:tavLst>
                                    </p:anim>
                                  </p:childTnLst>
                                </p:cTn>
                              </p:par>
                            </p:childTnLst>
                          </p:cTn>
                        </p:par>
                        <p:par>
                          <p:cTn id="56" fill="hold">
                            <p:stCondLst>
                              <p:cond delay="6000"/>
                            </p:stCondLst>
                            <p:childTnLst>
                              <p:par>
                                <p:cTn id="57" presetID="22" presetClass="entr" presetSubtype="2"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right)">
                                      <p:cBhvr>
                                        <p:cTn id="59" dur="500"/>
                                        <p:tgtEl>
                                          <p:spTgt spid="16"/>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500"/>
                                        <p:tgtEl>
                                          <p:spTgt spid="7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childTnLst>
                          </p:cTn>
                        </p:par>
                        <p:par>
                          <p:cTn id="70" fill="hold">
                            <p:stCondLst>
                              <p:cond delay="7500"/>
                            </p:stCondLst>
                            <p:childTnLst>
                              <p:par>
                                <p:cTn id="71" presetID="42" presetClass="entr" presetSubtype="0"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childTnLst>
                          </p:cTn>
                        </p:par>
                        <p:par>
                          <p:cTn id="76" fill="hold">
                            <p:stCondLst>
                              <p:cond delay="85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75"/>
                                        </p:tgtEl>
                                        <p:attrNameLst>
                                          <p:attrName>style.visibility</p:attrName>
                                        </p:attrNameLst>
                                      </p:cBhvr>
                                      <p:to>
                                        <p:strVal val="visible"/>
                                      </p:to>
                                    </p:set>
                                    <p:animEffect transition="in" filter="fade">
                                      <p:cBhvr>
                                        <p:cTn id="83" dur="500"/>
                                        <p:tgtEl>
                                          <p:spTgt spid="75"/>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1000"/>
                                        <p:tgtEl>
                                          <p:spTgt spid="58"/>
                                        </p:tgtEl>
                                      </p:cBhvr>
                                    </p:animEffect>
                                    <p:anim calcmode="lin" valueType="num">
                                      <p:cBhvr>
                                        <p:cTn id="88" dur="1000" fill="hold"/>
                                        <p:tgtEl>
                                          <p:spTgt spid="58"/>
                                        </p:tgtEl>
                                        <p:attrNameLst>
                                          <p:attrName>ppt_x</p:attrName>
                                        </p:attrNameLst>
                                      </p:cBhvr>
                                      <p:tavLst>
                                        <p:tav tm="0">
                                          <p:val>
                                            <p:strVal val="#ppt_x"/>
                                          </p:val>
                                        </p:tav>
                                        <p:tav tm="100000">
                                          <p:val>
                                            <p:strVal val="#ppt_x"/>
                                          </p:val>
                                        </p:tav>
                                      </p:tavLst>
                                    </p:anim>
                                    <p:anim calcmode="lin" valueType="num">
                                      <p:cBhvr>
                                        <p:cTn id="8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animBg="1"/>
      <p:bldP spid="58" grpId="0" animBg="1"/>
      <p:bldP spid="72" grpId="0"/>
      <p:bldP spid="73" grpId="0"/>
      <p:bldP spid="74" grpId="0"/>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5" name="组合 124"/>
          <p:cNvGrpSpPr/>
          <p:nvPr/>
        </p:nvGrpSpPr>
        <p:grpSpPr>
          <a:xfrm>
            <a:off x="8023215" y="2079308"/>
            <a:ext cx="1636251" cy="1884335"/>
            <a:chOff x="2301202" y="523979"/>
            <a:chExt cx="985697" cy="1134998"/>
          </a:xfrm>
        </p:grpSpPr>
        <p:sp>
          <p:nvSpPr>
            <p:cNvPr id="126" name="任意多边形 12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7" name="任意多边形 12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5" name="组合 94"/>
          <p:cNvGrpSpPr/>
          <p:nvPr/>
        </p:nvGrpSpPr>
        <p:grpSpPr>
          <a:xfrm>
            <a:off x="2495576" y="2079308"/>
            <a:ext cx="1636251" cy="1884335"/>
            <a:chOff x="2301202" y="523979"/>
            <a:chExt cx="985697" cy="1134998"/>
          </a:xfrm>
        </p:grpSpPr>
        <p:sp>
          <p:nvSpPr>
            <p:cNvPr id="96" name="任意多边形 95"/>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97" name="任意多边形 96"/>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98" name="组合 97"/>
          <p:cNvGrpSpPr/>
          <p:nvPr/>
        </p:nvGrpSpPr>
        <p:grpSpPr>
          <a:xfrm>
            <a:off x="4338123" y="2079308"/>
            <a:ext cx="1636251" cy="1884335"/>
            <a:chOff x="2301202" y="523979"/>
            <a:chExt cx="985697" cy="1134998"/>
          </a:xfrm>
        </p:grpSpPr>
        <p:sp>
          <p:nvSpPr>
            <p:cNvPr id="99" name="任意多边形 9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0" name="任意多边形 9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01" name="组合 100"/>
          <p:cNvGrpSpPr/>
          <p:nvPr/>
        </p:nvGrpSpPr>
        <p:grpSpPr>
          <a:xfrm>
            <a:off x="6180669" y="2079308"/>
            <a:ext cx="1636251" cy="1884335"/>
            <a:chOff x="2301202" y="523979"/>
            <a:chExt cx="985697" cy="1134998"/>
          </a:xfrm>
        </p:grpSpPr>
        <p:sp>
          <p:nvSpPr>
            <p:cNvPr id="102" name="任意多边形 10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03" name="任意多边形 10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0" name="组合 109"/>
          <p:cNvGrpSpPr/>
          <p:nvPr/>
        </p:nvGrpSpPr>
        <p:grpSpPr>
          <a:xfrm>
            <a:off x="7084640" y="3704906"/>
            <a:ext cx="1636251" cy="1884335"/>
            <a:chOff x="2301202" y="523979"/>
            <a:chExt cx="985697" cy="1134998"/>
          </a:xfrm>
        </p:grpSpPr>
        <p:sp>
          <p:nvSpPr>
            <p:cNvPr id="111" name="任意多边形 11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2" name="任意多边形 11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3" name="组合 112"/>
          <p:cNvGrpSpPr/>
          <p:nvPr/>
        </p:nvGrpSpPr>
        <p:grpSpPr>
          <a:xfrm>
            <a:off x="5245037" y="3704906"/>
            <a:ext cx="1636251" cy="1884335"/>
            <a:chOff x="2301202" y="523979"/>
            <a:chExt cx="985697" cy="1134998"/>
          </a:xfrm>
        </p:grpSpPr>
        <p:sp>
          <p:nvSpPr>
            <p:cNvPr id="114" name="任意多边形 11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5" name="任意多边形 11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6" name="组合 115"/>
          <p:cNvGrpSpPr/>
          <p:nvPr/>
        </p:nvGrpSpPr>
        <p:grpSpPr>
          <a:xfrm>
            <a:off x="3405433" y="3704906"/>
            <a:ext cx="1636251" cy="1884335"/>
            <a:chOff x="2301202" y="523979"/>
            <a:chExt cx="985697" cy="1134998"/>
          </a:xfrm>
        </p:grpSpPr>
        <p:sp>
          <p:nvSpPr>
            <p:cNvPr id="117" name="任意多边形 116"/>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18" name="任意多边形 117"/>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grpSp>
        <p:nvGrpSpPr>
          <p:cNvPr id="119" name="组合 118"/>
          <p:cNvGrpSpPr/>
          <p:nvPr/>
        </p:nvGrpSpPr>
        <p:grpSpPr>
          <a:xfrm>
            <a:off x="1565830" y="3704906"/>
            <a:ext cx="1636251" cy="1884335"/>
            <a:chOff x="2301202" y="523979"/>
            <a:chExt cx="985697" cy="1134998"/>
          </a:xfrm>
        </p:grpSpPr>
        <p:sp>
          <p:nvSpPr>
            <p:cNvPr id="120" name="任意多边形 119"/>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1" name="任意多边形 120"/>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4" name="标题 3"/>
          <p:cNvSpPr>
            <a:spLocks noGrp="1"/>
          </p:cNvSpPr>
          <p:nvPr>
            <p:ph type="title"/>
          </p:nvPr>
        </p:nvSpPr>
        <p:spPr/>
        <p:txBody>
          <a:bodyPr/>
          <a:lstStyle/>
          <a:p>
            <a:r>
              <a:rPr lang="zh-CN" altLang="en-US" dirty="0"/>
              <a:t>单击输入标题内容</a:t>
            </a:r>
          </a:p>
        </p:txBody>
      </p:sp>
      <p:sp>
        <p:nvSpPr>
          <p:cNvPr id="86" name="Freeform 65"/>
          <p:cNvSpPr>
            <a:spLocks noChangeArrowheads="1"/>
          </p:cNvSpPr>
          <p:nvPr/>
        </p:nvSpPr>
        <p:spPr bwMode="auto">
          <a:xfrm>
            <a:off x="3029374" y="2586723"/>
            <a:ext cx="468862" cy="468800"/>
          </a:xfrm>
          <a:custGeom>
            <a:avLst/>
            <a:gdLst>
              <a:gd name="T0" fmla="*/ 457825 w 417"/>
              <a:gd name="T1" fmla="*/ 243933 h 417"/>
              <a:gd name="T2" fmla="*/ 457825 w 417"/>
              <a:gd name="T3" fmla="*/ 243933 h 417"/>
              <a:gd name="T4" fmla="*/ 499882 w 417"/>
              <a:gd name="T5" fmla="*/ 169431 h 417"/>
              <a:gd name="T6" fmla="*/ 490269 w 417"/>
              <a:gd name="T7" fmla="*/ 127374 h 417"/>
              <a:gd name="T8" fmla="*/ 404953 w 417"/>
              <a:gd name="T9" fmla="*/ 94930 h 417"/>
              <a:gd name="T10" fmla="*/ 383323 w 417"/>
              <a:gd name="T11" fmla="*/ 20428 h 417"/>
              <a:gd name="T12" fmla="*/ 330451 w 417"/>
              <a:gd name="T13" fmla="*/ 0 h 417"/>
              <a:gd name="T14" fmla="*/ 255949 w 417"/>
              <a:gd name="T15" fmla="*/ 42057 h 417"/>
              <a:gd name="T16" fmla="*/ 181448 w 417"/>
              <a:gd name="T17" fmla="*/ 0 h 417"/>
              <a:gd name="T18" fmla="*/ 128576 w 417"/>
              <a:gd name="T19" fmla="*/ 20428 h 417"/>
              <a:gd name="T20" fmla="*/ 106946 w 417"/>
              <a:gd name="T21" fmla="*/ 94930 h 417"/>
              <a:gd name="T22" fmla="*/ 21630 w 417"/>
              <a:gd name="T23" fmla="*/ 127374 h 417"/>
              <a:gd name="T24" fmla="*/ 0 w 417"/>
              <a:gd name="T25" fmla="*/ 169431 h 417"/>
              <a:gd name="T26" fmla="*/ 52872 w 417"/>
              <a:gd name="T27" fmla="*/ 243933 h 417"/>
              <a:gd name="T28" fmla="*/ 0 w 417"/>
              <a:gd name="T29" fmla="*/ 330451 h 417"/>
              <a:gd name="T30" fmla="*/ 21630 w 417"/>
              <a:gd name="T31" fmla="*/ 372508 h 417"/>
              <a:gd name="T32" fmla="*/ 106946 w 417"/>
              <a:gd name="T33" fmla="*/ 394138 h 417"/>
              <a:gd name="T34" fmla="*/ 128576 w 417"/>
              <a:gd name="T35" fmla="*/ 478253 h 417"/>
              <a:gd name="T36" fmla="*/ 181448 w 417"/>
              <a:gd name="T37" fmla="*/ 499882 h 417"/>
              <a:gd name="T38" fmla="*/ 255949 w 417"/>
              <a:gd name="T39" fmla="*/ 447010 h 417"/>
              <a:gd name="T40" fmla="*/ 330451 w 417"/>
              <a:gd name="T41" fmla="*/ 499882 h 417"/>
              <a:gd name="T42" fmla="*/ 383323 w 417"/>
              <a:gd name="T43" fmla="*/ 478253 h 417"/>
              <a:gd name="T44" fmla="*/ 404953 w 417"/>
              <a:gd name="T45" fmla="*/ 394138 h 417"/>
              <a:gd name="T46" fmla="*/ 490269 w 417"/>
              <a:gd name="T47" fmla="*/ 372508 h 417"/>
              <a:gd name="T48" fmla="*/ 499882 w 417"/>
              <a:gd name="T49" fmla="*/ 318435 h 417"/>
              <a:gd name="T50" fmla="*/ 457825 w 417"/>
              <a:gd name="T51" fmla="*/ 243933 h 417"/>
              <a:gd name="T52" fmla="*/ 255949 w 417"/>
              <a:gd name="T53" fmla="*/ 350879 h 417"/>
              <a:gd name="T54" fmla="*/ 255949 w 417"/>
              <a:gd name="T55" fmla="*/ 350879 h 417"/>
              <a:gd name="T56" fmla="*/ 150205 w 417"/>
              <a:gd name="T57" fmla="*/ 243933 h 417"/>
              <a:gd name="T58" fmla="*/ 255949 w 417"/>
              <a:gd name="T59" fmla="*/ 138189 h 417"/>
              <a:gd name="T60" fmla="*/ 361694 w 417"/>
              <a:gd name="T61" fmla="*/ 243933 h 417"/>
              <a:gd name="T62" fmla="*/ 255949 w 417"/>
              <a:gd name="T63" fmla="*/ 350879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tx2"/>
          </a:solidFill>
          <a:ln>
            <a:noFill/>
          </a:ln>
          <a:effectLst/>
        </p:spPr>
        <p:txBody>
          <a:bodyPr wrap="none" lIns="45715" tIns="22858" rIns="45715" bIns="22858" anchor="ctr"/>
          <a:lstStyle/>
          <a:p>
            <a:pPr>
              <a:defRPr/>
            </a:pPr>
            <a:endParaRPr lang="zh-CN" altLang="en-US"/>
          </a:p>
        </p:txBody>
      </p:sp>
      <p:sp>
        <p:nvSpPr>
          <p:cNvPr id="87" name="KSO_Shape"/>
          <p:cNvSpPr/>
          <p:nvPr/>
        </p:nvSpPr>
        <p:spPr bwMode="auto">
          <a:xfrm>
            <a:off x="4849875" y="2704774"/>
            <a:ext cx="509139" cy="274123"/>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accent1"/>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8" name="Freeform 21"/>
          <p:cNvSpPr>
            <a:spLocks noChangeArrowheads="1"/>
          </p:cNvSpPr>
          <p:nvPr/>
        </p:nvSpPr>
        <p:spPr bwMode="auto">
          <a:xfrm>
            <a:off x="8618747" y="2739192"/>
            <a:ext cx="430147" cy="239705"/>
          </a:xfrm>
          <a:custGeom>
            <a:avLst/>
            <a:gdLst>
              <a:gd name="T0" fmla="*/ 298615 w 497"/>
              <a:gd name="T1" fmla="*/ 0 h 276"/>
              <a:gd name="T2" fmla="*/ 298615 w 497"/>
              <a:gd name="T3" fmla="*/ 0 h 276"/>
              <a:gd name="T4" fmla="*/ 0 w 497"/>
              <a:gd name="T5" fmla="*/ 160131 h 276"/>
              <a:gd name="T6" fmla="*/ 298615 w 497"/>
              <a:gd name="T7" fmla="*/ 331098 h 276"/>
              <a:gd name="T8" fmla="*/ 594832 w 497"/>
              <a:gd name="T9" fmla="*/ 160131 h 276"/>
              <a:gd name="T10" fmla="*/ 298615 w 497"/>
              <a:gd name="T11" fmla="*/ 0 h 276"/>
              <a:gd name="T12" fmla="*/ 298615 w 497"/>
              <a:gd name="T13" fmla="*/ 287754 h 276"/>
              <a:gd name="T14" fmla="*/ 298615 w 497"/>
              <a:gd name="T15" fmla="*/ 287754 h 276"/>
              <a:gd name="T16" fmla="*/ 170295 w 497"/>
              <a:gd name="T17" fmla="*/ 160131 h 276"/>
              <a:gd name="T18" fmla="*/ 298615 w 497"/>
              <a:gd name="T19" fmla="*/ 31304 h 276"/>
              <a:gd name="T20" fmla="*/ 425736 w 497"/>
              <a:gd name="T21" fmla="*/ 160131 h 276"/>
              <a:gd name="T22" fmla="*/ 298615 w 497"/>
              <a:gd name="T23" fmla="*/ 287754 h 276"/>
              <a:gd name="T24" fmla="*/ 298615 w 497"/>
              <a:gd name="T25" fmla="*/ 160131 h 276"/>
              <a:gd name="T26" fmla="*/ 298615 w 497"/>
              <a:gd name="T27" fmla="*/ 160131 h 276"/>
              <a:gd name="T28" fmla="*/ 298615 w 497"/>
              <a:gd name="T29" fmla="*/ 95115 h 276"/>
              <a:gd name="T30" fmla="*/ 233855 w 497"/>
              <a:gd name="T31" fmla="*/ 160131 h 276"/>
              <a:gd name="T32" fmla="*/ 298615 w 497"/>
              <a:gd name="T33" fmla="*/ 223943 h 276"/>
              <a:gd name="T34" fmla="*/ 362176 w 497"/>
              <a:gd name="T35" fmla="*/ 160131 h 276"/>
              <a:gd name="T36" fmla="*/ 298615 w 497"/>
              <a:gd name="T37" fmla="*/ 160131 h 27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accent3"/>
          </a:solidFill>
          <a:ln>
            <a:noFill/>
          </a:ln>
          <a:effectLst/>
        </p:spPr>
        <p:txBody>
          <a:bodyPr wrap="none" lIns="45715" tIns="22858" rIns="45715" bIns="22858" anchor="ctr"/>
          <a:lstStyle/>
          <a:p>
            <a:pPr>
              <a:defRPr/>
            </a:pPr>
            <a:endParaRPr lang="zh-CN" altLang="en-US"/>
          </a:p>
        </p:txBody>
      </p:sp>
      <p:sp>
        <p:nvSpPr>
          <p:cNvPr id="89" name="Freeform 133"/>
          <p:cNvSpPr>
            <a:spLocks noChangeArrowheads="1"/>
          </p:cNvSpPr>
          <p:nvPr/>
        </p:nvSpPr>
        <p:spPr bwMode="auto">
          <a:xfrm>
            <a:off x="6775413" y="2610576"/>
            <a:ext cx="359161" cy="346665"/>
          </a:xfrm>
          <a:custGeom>
            <a:avLst/>
            <a:gdLst>
              <a:gd name="T0" fmla="*/ 509681 w 497"/>
              <a:gd name="T1" fmla="*/ 191643 h 480"/>
              <a:gd name="T2" fmla="*/ 509681 w 497"/>
              <a:gd name="T3" fmla="*/ 191643 h 480"/>
              <a:gd name="T4" fmla="*/ 446121 w 497"/>
              <a:gd name="T5" fmla="*/ 21560 h 480"/>
              <a:gd name="T6" fmla="*/ 414940 w 497"/>
              <a:gd name="T7" fmla="*/ 10780 h 480"/>
              <a:gd name="T8" fmla="*/ 10793 w 497"/>
              <a:gd name="T9" fmla="*/ 160501 h 480"/>
              <a:gd name="T10" fmla="*/ 0 w 497"/>
              <a:gd name="T11" fmla="*/ 191643 h 480"/>
              <a:gd name="T12" fmla="*/ 63560 w 497"/>
              <a:gd name="T13" fmla="*/ 361727 h 480"/>
              <a:gd name="T14" fmla="*/ 63560 w 497"/>
              <a:gd name="T15" fmla="*/ 265905 h 480"/>
              <a:gd name="T16" fmla="*/ 137914 w 497"/>
              <a:gd name="T17" fmla="*/ 191643 h 480"/>
              <a:gd name="T18" fmla="*/ 243448 w 497"/>
              <a:gd name="T19" fmla="*/ 191643 h 480"/>
              <a:gd name="T20" fmla="*/ 370568 w 497"/>
              <a:gd name="T21" fmla="*/ 106602 h 480"/>
              <a:gd name="T22" fmla="*/ 446121 w 497"/>
              <a:gd name="T23" fmla="*/ 191643 h 480"/>
              <a:gd name="T24" fmla="*/ 509681 w 497"/>
              <a:gd name="T25" fmla="*/ 191643 h 480"/>
              <a:gd name="T26" fmla="*/ 573241 w 497"/>
              <a:gd name="T27" fmla="*/ 244345 h 480"/>
              <a:gd name="T28" fmla="*/ 573241 w 497"/>
              <a:gd name="T29" fmla="*/ 244345 h 480"/>
              <a:gd name="T30" fmla="*/ 137914 w 497"/>
              <a:gd name="T31" fmla="*/ 244345 h 480"/>
              <a:gd name="T32" fmla="*/ 116327 w 497"/>
              <a:gd name="T33" fmla="*/ 265905 h 480"/>
              <a:gd name="T34" fmla="*/ 116327 w 497"/>
              <a:gd name="T35" fmla="*/ 553370 h 480"/>
              <a:gd name="T36" fmla="*/ 137914 w 497"/>
              <a:gd name="T37" fmla="*/ 573732 h 480"/>
              <a:gd name="T38" fmla="*/ 573241 w 497"/>
              <a:gd name="T39" fmla="*/ 573732 h 480"/>
              <a:gd name="T40" fmla="*/ 594828 w 497"/>
              <a:gd name="T41" fmla="*/ 553370 h 480"/>
              <a:gd name="T42" fmla="*/ 594828 w 497"/>
              <a:gd name="T43" fmla="*/ 265905 h 480"/>
              <a:gd name="T44" fmla="*/ 573241 w 497"/>
              <a:gd name="T45" fmla="*/ 244345 h 480"/>
              <a:gd name="T46" fmla="*/ 542061 w 497"/>
              <a:gd name="T47" fmla="*/ 510250 h 480"/>
              <a:gd name="T48" fmla="*/ 542061 w 497"/>
              <a:gd name="T49" fmla="*/ 510250 h 480"/>
              <a:gd name="T50" fmla="*/ 179887 w 497"/>
              <a:gd name="T51" fmla="*/ 510250 h 480"/>
              <a:gd name="T52" fmla="*/ 179887 w 497"/>
              <a:gd name="T53" fmla="*/ 468328 h 480"/>
              <a:gd name="T54" fmla="*/ 233854 w 497"/>
              <a:gd name="T55" fmla="*/ 329387 h 480"/>
              <a:gd name="T56" fmla="*/ 317801 w 497"/>
              <a:gd name="T57" fmla="*/ 435989 h 480"/>
              <a:gd name="T58" fmla="*/ 393354 w 497"/>
              <a:gd name="T59" fmla="*/ 361727 h 480"/>
              <a:gd name="T60" fmla="*/ 498888 w 497"/>
              <a:gd name="T61" fmla="*/ 318607 h 480"/>
              <a:gd name="T62" fmla="*/ 542061 w 497"/>
              <a:gd name="T63" fmla="*/ 415626 h 480"/>
              <a:gd name="T64" fmla="*/ 542061 w 497"/>
              <a:gd name="T65" fmla="*/ 510250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accent2"/>
          </a:solidFill>
          <a:ln>
            <a:noFill/>
          </a:ln>
          <a:effectLst/>
        </p:spPr>
        <p:txBody>
          <a:bodyPr wrap="none" lIns="45715" tIns="22858" rIns="45715" bIns="22858" anchor="ctr"/>
          <a:lstStyle/>
          <a:p>
            <a:pPr>
              <a:defRPr/>
            </a:pPr>
            <a:endParaRPr lang="zh-CN" altLang="en-US"/>
          </a:p>
        </p:txBody>
      </p:sp>
      <p:sp>
        <p:nvSpPr>
          <p:cNvPr id="90" name="KSO_Shape"/>
          <p:cNvSpPr/>
          <p:nvPr/>
        </p:nvSpPr>
        <p:spPr bwMode="auto">
          <a:xfrm>
            <a:off x="2194301" y="4116051"/>
            <a:ext cx="323439" cy="436155"/>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accent4"/>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1" name="KSO_Shape"/>
          <p:cNvSpPr/>
          <p:nvPr/>
        </p:nvSpPr>
        <p:spPr bwMode="auto">
          <a:xfrm>
            <a:off x="4002927" y="4096169"/>
            <a:ext cx="421806" cy="421861"/>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accent5"/>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92" name="KSO_Shape"/>
          <p:cNvSpPr/>
          <p:nvPr/>
        </p:nvSpPr>
        <p:spPr>
          <a:xfrm>
            <a:off x="5833144" y="4111751"/>
            <a:ext cx="448307" cy="382605"/>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solidFill>
                <a:srgbClr val="FFFFFF"/>
              </a:solidFill>
            </a:endParaRPr>
          </a:p>
        </p:txBody>
      </p:sp>
      <p:sp>
        <p:nvSpPr>
          <p:cNvPr id="93" name="Freeform 111"/>
          <p:cNvSpPr>
            <a:spLocks noChangeArrowheads="1"/>
          </p:cNvSpPr>
          <p:nvPr/>
        </p:nvSpPr>
        <p:spPr bwMode="auto">
          <a:xfrm>
            <a:off x="7782450" y="4117035"/>
            <a:ext cx="279656" cy="34198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tx2"/>
          </a:solidFill>
          <a:ln>
            <a:noFill/>
          </a:ln>
          <a:effectLst/>
        </p:spPr>
        <p:txBody>
          <a:bodyPr wrap="none" lIns="45715" tIns="22858" rIns="45715" bIns="22858" anchor="ctr"/>
          <a:lstStyle/>
          <a:p>
            <a:endParaRPr lang="zh-CN" altLang="en-US"/>
          </a:p>
        </p:txBody>
      </p:sp>
      <p:grpSp>
        <p:nvGrpSpPr>
          <p:cNvPr id="122" name="组合 121"/>
          <p:cNvGrpSpPr/>
          <p:nvPr/>
        </p:nvGrpSpPr>
        <p:grpSpPr>
          <a:xfrm>
            <a:off x="8924246" y="3704906"/>
            <a:ext cx="1636251" cy="1884335"/>
            <a:chOff x="2301202" y="523979"/>
            <a:chExt cx="985697" cy="1134998"/>
          </a:xfrm>
        </p:grpSpPr>
        <p:sp>
          <p:nvSpPr>
            <p:cNvPr id="123" name="任意多边形 122"/>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sp>
          <p:nvSpPr>
            <p:cNvPr id="124" name="任意多边形 123"/>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lstStyle/>
            <a:p>
              <a:endParaRPr lang="zh-CN" altLang="en-US">
                <a:solidFill>
                  <a:schemeClr val="tx1">
                    <a:lumMod val="50000"/>
                    <a:lumOff val="50000"/>
                  </a:schemeClr>
                </a:solidFill>
              </a:endParaRPr>
            </a:p>
          </p:txBody>
        </p:sp>
      </p:grpSp>
      <p:sp>
        <p:nvSpPr>
          <p:cNvPr id="128" name="KSO_Shape"/>
          <p:cNvSpPr/>
          <p:nvPr/>
        </p:nvSpPr>
        <p:spPr bwMode="auto">
          <a:xfrm>
            <a:off x="9444988" y="4096168"/>
            <a:ext cx="428955" cy="458019"/>
          </a:xfrm>
          <a:custGeom>
            <a:avLst/>
            <a:gdLst>
              <a:gd name="T0" fmla="*/ 2147483646 w 6314"/>
              <a:gd name="T1" fmla="*/ 2147483646 h 6735"/>
              <a:gd name="T2" fmla="*/ 2147483646 w 6314"/>
              <a:gd name="T3" fmla="*/ 2147483646 h 6735"/>
              <a:gd name="T4" fmla="*/ 2147483646 w 6314"/>
              <a:gd name="T5" fmla="*/ 2147483646 h 6735"/>
              <a:gd name="T6" fmla="*/ 2147483646 w 6314"/>
              <a:gd name="T7" fmla="*/ 2147483646 h 6735"/>
              <a:gd name="T8" fmla="*/ 2147483646 w 6314"/>
              <a:gd name="T9" fmla="*/ 2147483646 h 6735"/>
              <a:gd name="T10" fmla="*/ 2147483646 w 6314"/>
              <a:gd name="T11" fmla="*/ 2147483646 h 6735"/>
              <a:gd name="T12" fmla="*/ 2147483646 w 6314"/>
              <a:gd name="T13" fmla="*/ 1154065688 h 6735"/>
              <a:gd name="T14" fmla="*/ 2147483646 w 6314"/>
              <a:gd name="T15" fmla="*/ 905171710 h 6735"/>
              <a:gd name="T16" fmla="*/ 2147483646 w 6314"/>
              <a:gd name="T17" fmla="*/ 792045258 h 6735"/>
              <a:gd name="T18" fmla="*/ 2147483646 w 6314"/>
              <a:gd name="T19" fmla="*/ 0 h 6735"/>
              <a:gd name="T20" fmla="*/ 2147483646 w 6314"/>
              <a:gd name="T21" fmla="*/ 90485096 h 6735"/>
              <a:gd name="T22" fmla="*/ 2147483646 w 6314"/>
              <a:gd name="T23" fmla="*/ 294176690 h 6735"/>
              <a:gd name="T24" fmla="*/ 2147483646 w 6314"/>
              <a:gd name="T25" fmla="*/ 656277450 h 6735"/>
              <a:gd name="T26" fmla="*/ 2147483646 w 6314"/>
              <a:gd name="T27" fmla="*/ 1131504661 h 6735"/>
              <a:gd name="T28" fmla="*/ 2147483646 w 6314"/>
              <a:gd name="T29" fmla="*/ 1719858042 h 6735"/>
              <a:gd name="T30" fmla="*/ 2147483646 w 6314"/>
              <a:gd name="T31" fmla="*/ 2147483646 h 6735"/>
              <a:gd name="T32" fmla="*/ 2147483646 w 6314"/>
              <a:gd name="T33" fmla="*/ 2147483646 h 6735"/>
              <a:gd name="T34" fmla="*/ 2147483646 w 6314"/>
              <a:gd name="T35" fmla="*/ 2147483646 h 6735"/>
              <a:gd name="T36" fmla="*/ 2147483646 w 6314"/>
              <a:gd name="T37" fmla="*/ 2147483646 h 6735"/>
              <a:gd name="T38" fmla="*/ 2147483646 w 6314"/>
              <a:gd name="T39" fmla="*/ 2147483646 h 6735"/>
              <a:gd name="T40" fmla="*/ 2147483646 w 6314"/>
              <a:gd name="T41" fmla="*/ 2147483646 h 6735"/>
              <a:gd name="T42" fmla="*/ 2147483646 w 6314"/>
              <a:gd name="T43" fmla="*/ 2147483646 h 6735"/>
              <a:gd name="T44" fmla="*/ 2147483646 w 6314"/>
              <a:gd name="T45" fmla="*/ 2147483646 h 6735"/>
              <a:gd name="T46" fmla="*/ 1354493190 w 6314"/>
              <a:gd name="T47" fmla="*/ 2147483646 h 6735"/>
              <a:gd name="T48" fmla="*/ 632123368 w 6314"/>
              <a:gd name="T49" fmla="*/ 2147483646 h 6735"/>
              <a:gd name="T50" fmla="*/ 270898751 w 6314"/>
              <a:gd name="T51" fmla="*/ 2147483646 h 6735"/>
              <a:gd name="T52" fmla="*/ 203173993 w 6314"/>
              <a:gd name="T53" fmla="*/ 2147483646 h 6735"/>
              <a:gd name="T54" fmla="*/ 1173920587 w 6314"/>
              <a:gd name="T55" fmla="*/ 2147483646 h 6735"/>
              <a:gd name="T56" fmla="*/ 2147483646 w 6314"/>
              <a:gd name="T57" fmla="*/ 2147483646 h 6735"/>
              <a:gd name="T58" fmla="*/ 2147483646 w 6314"/>
              <a:gd name="T59" fmla="*/ 2147483646 h 6735"/>
              <a:gd name="T60" fmla="*/ 2147483646 w 6314"/>
              <a:gd name="T61" fmla="*/ 2147483646 h 6735"/>
              <a:gd name="T62" fmla="*/ 2147483646 w 6314"/>
              <a:gd name="T63" fmla="*/ 2147483646 h 6735"/>
              <a:gd name="T64" fmla="*/ 2147483646 w 6314"/>
              <a:gd name="T65" fmla="*/ 2147483646 h 6735"/>
              <a:gd name="T66" fmla="*/ 2147483646 w 6314"/>
              <a:gd name="T67" fmla="*/ 2147483646 h 6735"/>
              <a:gd name="T68" fmla="*/ 2147483646 w 6314"/>
              <a:gd name="T69" fmla="*/ 2147483646 h 6735"/>
              <a:gd name="T70" fmla="*/ 2147483646 w 6314"/>
              <a:gd name="T71" fmla="*/ 2147483646 h 6735"/>
              <a:gd name="T72" fmla="*/ 2147483646 w 6314"/>
              <a:gd name="T73" fmla="*/ 2147483646 h 6735"/>
              <a:gd name="T74" fmla="*/ 2147483646 w 6314"/>
              <a:gd name="T75" fmla="*/ 2147483646 h 6735"/>
              <a:gd name="T76" fmla="*/ 2147483646 w 6314"/>
              <a:gd name="T77" fmla="*/ 2147483646 h 6735"/>
              <a:gd name="T78" fmla="*/ 2147483646 w 6314"/>
              <a:gd name="T79" fmla="*/ 2147483646 h 6735"/>
              <a:gd name="T80" fmla="*/ 2147483646 w 6314"/>
              <a:gd name="T81" fmla="*/ 2147483646 h 6735"/>
              <a:gd name="T82" fmla="*/ 2147483646 w 6314"/>
              <a:gd name="T83" fmla="*/ 2147483646 h 6735"/>
              <a:gd name="T84" fmla="*/ 2147483646 w 6314"/>
              <a:gd name="T85" fmla="*/ 2147483646 h 6735"/>
              <a:gd name="T86" fmla="*/ 2147483646 w 6314"/>
              <a:gd name="T87" fmla="*/ 2147483646 h 6735"/>
              <a:gd name="T88" fmla="*/ 2147483646 w 6314"/>
              <a:gd name="T89" fmla="*/ 2147483646 h 6735"/>
              <a:gd name="T90" fmla="*/ 2147483646 w 6314"/>
              <a:gd name="T91" fmla="*/ 2147483646 h 6735"/>
              <a:gd name="T92" fmla="*/ 2147483646 w 6314"/>
              <a:gd name="T93" fmla="*/ 2147483646 h 6735"/>
              <a:gd name="T94" fmla="*/ 2147483646 w 6314"/>
              <a:gd name="T95" fmla="*/ 2147483646 h 67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14" h="6735">
                <a:moveTo>
                  <a:pt x="6308" y="2353"/>
                </a:moveTo>
                <a:lnTo>
                  <a:pt x="6308" y="2353"/>
                </a:lnTo>
                <a:lnTo>
                  <a:pt x="6308" y="2341"/>
                </a:lnTo>
                <a:lnTo>
                  <a:pt x="6307" y="2329"/>
                </a:lnTo>
                <a:lnTo>
                  <a:pt x="6305" y="2317"/>
                </a:lnTo>
                <a:lnTo>
                  <a:pt x="6301" y="2305"/>
                </a:lnTo>
                <a:lnTo>
                  <a:pt x="6296" y="2295"/>
                </a:lnTo>
                <a:lnTo>
                  <a:pt x="6290" y="2285"/>
                </a:lnTo>
                <a:lnTo>
                  <a:pt x="6283" y="2274"/>
                </a:lnTo>
                <a:lnTo>
                  <a:pt x="6276" y="2265"/>
                </a:lnTo>
                <a:lnTo>
                  <a:pt x="6268" y="2247"/>
                </a:lnTo>
                <a:lnTo>
                  <a:pt x="6264" y="2240"/>
                </a:lnTo>
                <a:lnTo>
                  <a:pt x="6260" y="2231"/>
                </a:lnTo>
                <a:lnTo>
                  <a:pt x="6254" y="2224"/>
                </a:lnTo>
                <a:lnTo>
                  <a:pt x="6249" y="2217"/>
                </a:lnTo>
                <a:lnTo>
                  <a:pt x="6241" y="2211"/>
                </a:lnTo>
                <a:lnTo>
                  <a:pt x="6234" y="2205"/>
                </a:lnTo>
                <a:lnTo>
                  <a:pt x="3205" y="57"/>
                </a:lnTo>
                <a:lnTo>
                  <a:pt x="3197" y="51"/>
                </a:lnTo>
                <a:lnTo>
                  <a:pt x="3188" y="47"/>
                </a:lnTo>
                <a:lnTo>
                  <a:pt x="3180" y="43"/>
                </a:lnTo>
                <a:lnTo>
                  <a:pt x="3172" y="40"/>
                </a:lnTo>
                <a:lnTo>
                  <a:pt x="3162" y="38"/>
                </a:lnTo>
                <a:lnTo>
                  <a:pt x="3154" y="36"/>
                </a:lnTo>
                <a:lnTo>
                  <a:pt x="3145" y="35"/>
                </a:lnTo>
                <a:lnTo>
                  <a:pt x="3135" y="34"/>
                </a:lnTo>
                <a:lnTo>
                  <a:pt x="1414" y="0"/>
                </a:lnTo>
                <a:lnTo>
                  <a:pt x="1405" y="0"/>
                </a:lnTo>
                <a:lnTo>
                  <a:pt x="1394" y="1"/>
                </a:lnTo>
                <a:lnTo>
                  <a:pt x="1385" y="4"/>
                </a:lnTo>
                <a:lnTo>
                  <a:pt x="1375" y="6"/>
                </a:lnTo>
                <a:lnTo>
                  <a:pt x="1366" y="9"/>
                </a:lnTo>
                <a:lnTo>
                  <a:pt x="1357" y="13"/>
                </a:lnTo>
                <a:lnTo>
                  <a:pt x="1348" y="17"/>
                </a:lnTo>
                <a:lnTo>
                  <a:pt x="1340" y="22"/>
                </a:lnTo>
                <a:lnTo>
                  <a:pt x="1333" y="29"/>
                </a:lnTo>
                <a:lnTo>
                  <a:pt x="1326" y="35"/>
                </a:lnTo>
                <a:lnTo>
                  <a:pt x="1318" y="42"/>
                </a:lnTo>
                <a:lnTo>
                  <a:pt x="1312" y="50"/>
                </a:lnTo>
                <a:lnTo>
                  <a:pt x="1307" y="58"/>
                </a:lnTo>
                <a:lnTo>
                  <a:pt x="1302" y="67"/>
                </a:lnTo>
                <a:lnTo>
                  <a:pt x="1297" y="76"/>
                </a:lnTo>
                <a:lnTo>
                  <a:pt x="1294" y="86"/>
                </a:lnTo>
                <a:lnTo>
                  <a:pt x="1291" y="95"/>
                </a:lnTo>
                <a:lnTo>
                  <a:pt x="1289" y="104"/>
                </a:lnTo>
                <a:lnTo>
                  <a:pt x="1288" y="115"/>
                </a:lnTo>
                <a:lnTo>
                  <a:pt x="1288" y="124"/>
                </a:lnTo>
                <a:lnTo>
                  <a:pt x="1288" y="135"/>
                </a:lnTo>
                <a:lnTo>
                  <a:pt x="1289" y="144"/>
                </a:lnTo>
                <a:lnTo>
                  <a:pt x="1291" y="153"/>
                </a:lnTo>
                <a:lnTo>
                  <a:pt x="1294" y="163"/>
                </a:lnTo>
                <a:lnTo>
                  <a:pt x="1297" y="172"/>
                </a:lnTo>
                <a:lnTo>
                  <a:pt x="1302" y="180"/>
                </a:lnTo>
                <a:lnTo>
                  <a:pt x="1306" y="189"/>
                </a:lnTo>
                <a:lnTo>
                  <a:pt x="1312" y="197"/>
                </a:lnTo>
                <a:lnTo>
                  <a:pt x="1318" y="204"/>
                </a:lnTo>
                <a:lnTo>
                  <a:pt x="1324" y="212"/>
                </a:lnTo>
                <a:lnTo>
                  <a:pt x="1332" y="219"/>
                </a:lnTo>
                <a:lnTo>
                  <a:pt x="1340" y="225"/>
                </a:lnTo>
                <a:lnTo>
                  <a:pt x="2126" y="783"/>
                </a:lnTo>
                <a:lnTo>
                  <a:pt x="1751" y="1053"/>
                </a:lnTo>
                <a:lnTo>
                  <a:pt x="1741" y="1057"/>
                </a:lnTo>
                <a:lnTo>
                  <a:pt x="1731" y="1061"/>
                </a:lnTo>
                <a:lnTo>
                  <a:pt x="1721" y="1066"/>
                </a:lnTo>
                <a:lnTo>
                  <a:pt x="1711" y="1072"/>
                </a:lnTo>
                <a:lnTo>
                  <a:pt x="60" y="2263"/>
                </a:lnTo>
                <a:lnTo>
                  <a:pt x="48" y="2272"/>
                </a:lnTo>
                <a:lnTo>
                  <a:pt x="38" y="2282"/>
                </a:lnTo>
                <a:lnTo>
                  <a:pt x="28" y="2295"/>
                </a:lnTo>
                <a:lnTo>
                  <a:pt x="21" y="2307"/>
                </a:lnTo>
                <a:lnTo>
                  <a:pt x="16" y="2321"/>
                </a:lnTo>
                <a:lnTo>
                  <a:pt x="12" y="2334"/>
                </a:lnTo>
                <a:lnTo>
                  <a:pt x="10" y="2349"/>
                </a:lnTo>
                <a:lnTo>
                  <a:pt x="9" y="2365"/>
                </a:lnTo>
                <a:lnTo>
                  <a:pt x="9" y="2366"/>
                </a:lnTo>
                <a:lnTo>
                  <a:pt x="0" y="2370"/>
                </a:lnTo>
                <a:lnTo>
                  <a:pt x="0" y="4463"/>
                </a:lnTo>
                <a:lnTo>
                  <a:pt x="52" y="4563"/>
                </a:lnTo>
                <a:lnTo>
                  <a:pt x="3082" y="6712"/>
                </a:lnTo>
                <a:lnTo>
                  <a:pt x="3088" y="6709"/>
                </a:lnTo>
                <a:lnTo>
                  <a:pt x="3095" y="6715"/>
                </a:lnTo>
                <a:lnTo>
                  <a:pt x="3104" y="6722"/>
                </a:lnTo>
                <a:lnTo>
                  <a:pt x="3118" y="6727"/>
                </a:lnTo>
                <a:lnTo>
                  <a:pt x="3131" y="6732"/>
                </a:lnTo>
                <a:lnTo>
                  <a:pt x="3146" y="6734"/>
                </a:lnTo>
                <a:lnTo>
                  <a:pt x="3161" y="6735"/>
                </a:lnTo>
                <a:lnTo>
                  <a:pt x="3171" y="6734"/>
                </a:lnTo>
                <a:lnTo>
                  <a:pt x="3180" y="6733"/>
                </a:lnTo>
                <a:lnTo>
                  <a:pt x="3189" y="6732"/>
                </a:lnTo>
                <a:lnTo>
                  <a:pt x="3198" y="6729"/>
                </a:lnTo>
                <a:lnTo>
                  <a:pt x="3207" y="6726"/>
                </a:lnTo>
                <a:lnTo>
                  <a:pt x="3215" y="6722"/>
                </a:lnTo>
                <a:lnTo>
                  <a:pt x="3224" y="6717"/>
                </a:lnTo>
                <a:lnTo>
                  <a:pt x="3232" y="6712"/>
                </a:lnTo>
                <a:lnTo>
                  <a:pt x="6261" y="4564"/>
                </a:lnTo>
                <a:lnTo>
                  <a:pt x="6273" y="4555"/>
                </a:lnTo>
                <a:lnTo>
                  <a:pt x="6284" y="4545"/>
                </a:lnTo>
                <a:lnTo>
                  <a:pt x="6292" y="4532"/>
                </a:lnTo>
                <a:lnTo>
                  <a:pt x="6301" y="4520"/>
                </a:lnTo>
                <a:lnTo>
                  <a:pt x="6306" y="4506"/>
                </a:lnTo>
                <a:lnTo>
                  <a:pt x="6311" y="4493"/>
                </a:lnTo>
                <a:lnTo>
                  <a:pt x="6313" y="4478"/>
                </a:lnTo>
                <a:lnTo>
                  <a:pt x="6314" y="4463"/>
                </a:lnTo>
                <a:lnTo>
                  <a:pt x="6314" y="2370"/>
                </a:lnTo>
                <a:lnTo>
                  <a:pt x="6313" y="2366"/>
                </a:lnTo>
                <a:lnTo>
                  <a:pt x="6311" y="2361"/>
                </a:lnTo>
                <a:lnTo>
                  <a:pt x="6309" y="2357"/>
                </a:lnTo>
                <a:lnTo>
                  <a:pt x="6308" y="2353"/>
                </a:lnTo>
                <a:close/>
                <a:moveTo>
                  <a:pt x="1811" y="255"/>
                </a:moveTo>
                <a:lnTo>
                  <a:pt x="3092" y="281"/>
                </a:lnTo>
                <a:lnTo>
                  <a:pt x="5762" y="2174"/>
                </a:lnTo>
                <a:lnTo>
                  <a:pt x="4482" y="2149"/>
                </a:lnTo>
                <a:lnTo>
                  <a:pt x="1811" y="255"/>
                </a:lnTo>
                <a:close/>
                <a:moveTo>
                  <a:pt x="3029" y="6371"/>
                </a:moveTo>
                <a:lnTo>
                  <a:pt x="248" y="4399"/>
                </a:lnTo>
                <a:lnTo>
                  <a:pt x="248" y="2610"/>
                </a:lnTo>
                <a:lnTo>
                  <a:pt x="3029" y="4582"/>
                </a:lnTo>
                <a:lnTo>
                  <a:pt x="3029" y="6371"/>
                </a:lnTo>
                <a:close/>
                <a:moveTo>
                  <a:pt x="3161" y="4360"/>
                </a:moveTo>
                <a:lnTo>
                  <a:pt x="345" y="2363"/>
                </a:lnTo>
                <a:lnTo>
                  <a:pt x="1697" y="1388"/>
                </a:lnTo>
                <a:lnTo>
                  <a:pt x="4513" y="3385"/>
                </a:lnTo>
                <a:lnTo>
                  <a:pt x="3161" y="4360"/>
                </a:lnTo>
                <a:close/>
                <a:moveTo>
                  <a:pt x="6065" y="4399"/>
                </a:moveTo>
                <a:lnTo>
                  <a:pt x="3285" y="6370"/>
                </a:lnTo>
                <a:lnTo>
                  <a:pt x="3285" y="4582"/>
                </a:lnTo>
                <a:lnTo>
                  <a:pt x="6065" y="2610"/>
                </a:lnTo>
                <a:lnTo>
                  <a:pt x="6065" y="4399"/>
                </a:lnTo>
                <a:close/>
                <a:moveTo>
                  <a:pt x="2637" y="4716"/>
                </a:moveTo>
                <a:lnTo>
                  <a:pt x="517" y="3213"/>
                </a:lnTo>
                <a:lnTo>
                  <a:pt x="517" y="4183"/>
                </a:lnTo>
                <a:lnTo>
                  <a:pt x="2637" y="5686"/>
                </a:lnTo>
                <a:lnTo>
                  <a:pt x="2637" y="4716"/>
                </a:lnTo>
                <a:close/>
              </a:path>
            </a:pathLst>
          </a:custGeom>
          <a:solidFill>
            <a:schemeClr val="accent1"/>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3" name="矩形 2"/>
          <p:cNvSpPr/>
          <p:nvPr/>
        </p:nvSpPr>
        <p:spPr>
          <a:xfrm>
            <a:off x="1685719" y="4613761"/>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29" name="矩形 128"/>
          <p:cNvSpPr/>
          <p:nvPr/>
        </p:nvSpPr>
        <p:spPr>
          <a:xfrm>
            <a:off x="3576117" y="4693274"/>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0" name="矩形 129"/>
          <p:cNvSpPr/>
          <p:nvPr/>
        </p:nvSpPr>
        <p:spPr>
          <a:xfrm>
            <a:off x="5351677" y="47286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1" name="矩形 130"/>
          <p:cNvSpPr/>
          <p:nvPr/>
        </p:nvSpPr>
        <p:spPr>
          <a:xfrm>
            <a:off x="7171405" y="4719778"/>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2" name="矩形 131"/>
          <p:cNvSpPr/>
          <p:nvPr/>
        </p:nvSpPr>
        <p:spPr>
          <a:xfrm>
            <a:off x="9061803" y="47286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3" name="矩形 132"/>
          <p:cNvSpPr/>
          <p:nvPr/>
        </p:nvSpPr>
        <p:spPr>
          <a:xfrm>
            <a:off x="8196108" y="308534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4" name="矩形 133"/>
          <p:cNvSpPr/>
          <p:nvPr/>
        </p:nvSpPr>
        <p:spPr>
          <a:xfrm>
            <a:off x="6349879" y="3014665"/>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5" name="矩形 134"/>
          <p:cNvSpPr/>
          <p:nvPr/>
        </p:nvSpPr>
        <p:spPr>
          <a:xfrm>
            <a:off x="4459481" y="3094178"/>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136" name="矩形 135"/>
          <p:cNvSpPr/>
          <p:nvPr/>
        </p:nvSpPr>
        <p:spPr>
          <a:xfrm>
            <a:off x="2666254" y="3103013"/>
            <a:ext cx="1400359" cy="353931"/>
          </a:xfrm>
          <a:prstGeom prst="rect">
            <a:avLst/>
          </a:prstGeom>
        </p:spPr>
        <p:txBody>
          <a:bodyPr wrap="none" lIns="121908" tIns="60954" rIns="121908" bIns="60954">
            <a:spAutoFit/>
          </a:body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150" fill="hold"/>
                                        <p:tgtEl>
                                          <p:spTgt spid="95"/>
                                        </p:tgtEl>
                                        <p:attrNameLst>
                                          <p:attrName>ppt_w</p:attrName>
                                        </p:attrNameLst>
                                      </p:cBhvr>
                                      <p:tavLst>
                                        <p:tav tm="0">
                                          <p:val>
                                            <p:strVal val="(6*min(max(#ppt_w*#ppt_h,.3),1)-7.4)/-.7*#ppt_w"/>
                                          </p:val>
                                        </p:tav>
                                        <p:tav tm="100000">
                                          <p:val>
                                            <p:strVal val="#ppt_w"/>
                                          </p:val>
                                        </p:tav>
                                      </p:tavLst>
                                    </p:anim>
                                    <p:anim calcmode="lin" valueType="num">
                                      <p:cBhvr>
                                        <p:cTn id="8" dur="150" fill="hold"/>
                                        <p:tgtEl>
                                          <p:spTgt spid="95"/>
                                        </p:tgtEl>
                                        <p:attrNameLst>
                                          <p:attrName>ppt_h</p:attrName>
                                        </p:attrNameLst>
                                      </p:cBhvr>
                                      <p:tavLst>
                                        <p:tav tm="0">
                                          <p:val>
                                            <p:strVal val="(6*min(max(#ppt_w*#ppt_h,.3),1)-7.4)/-.7*#ppt_h"/>
                                          </p:val>
                                        </p:tav>
                                        <p:tav tm="100000">
                                          <p:val>
                                            <p:strVal val="#ppt_h"/>
                                          </p:val>
                                        </p:tav>
                                      </p:tavLst>
                                    </p:anim>
                                    <p:anim calcmode="lin" valueType="num">
                                      <p:cBhvr>
                                        <p:cTn id="9" dur="150" fill="hold"/>
                                        <p:tgtEl>
                                          <p:spTgt spid="95"/>
                                        </p:tgtEl>
                                        <p:attrNameLst>
                                          <p:attrName>ppt_x</p:attrName>
                                        </p:attrNameLst>
                                      </p:cBhvr>
                                      <p:tavLst>
                                        <p:tav tm="0">
                                          <p:val>
                                            <p:fltVal val="0.5"/>
                                          </p:val>
                                        </p:tav>
                                        <p:tav tm="100000">
                                          <p:val>
                                            <p:strVal val="#ppt_x"/>
                                          </p:val>
                                        </p:tav>
                                      </p:tavLst>
                                    </p:anim>
                                    <p:anim calcmode="lin" valueType="num">
                                      <p:cBhvr>
                                        <p:cTn id="10" dur="150" fill="hold"/>
                                        <p:tgtEl>
                                          <p:spTgt spid="9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86"/>
                                        </p:tgtEl>
                                        <p:attrNameLst>
                                          <p:attrName>style.visibility</p:attrName>
                                        </p:attrNameLst>
                                      </p:cBhvr>
                                      <p:to>
                                        <p:strVal val="visible"/>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fade">
                                      <p:cBhvr>
                                        <p:cTn id="17" dur="500"/>
                                        <p:tgtEl>
                                          <p:spTgt spid="136"/>
                                        </p:tgtEl>
                                      </p:cBhvr>
                                    </p:animEffect>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p:cTn id="21" dur="150" fill="hold"/>
                                        <p:tgtEl>
                                          <p:spTgt spid="98"/>
                                        </p:tgtEl>
                                        <p:attrNameLst>
                                          <p:attrName>ppt_w</p:attrName>
                                        </p:attrNameLst>
                                      </p:cBhvr>
                                      <p:tavLst>
                                        <p:tav tm="0">
                                          <p:val>
                                            <p:strVal val="(6*min(max(#ppt_w*#ppt_h,.3),1)-7.4)/-.7*#ppt_w"/>
                                          </p:val>
                                        </p:tav>
                                        <p:tav tm="100000">
                                          <p:val>
                                            <p:strVal val="#ppt_w"/>
                                          </p:val>
                                        </p:tav>
                                      </p:tavLst>
                                    </p:anim>
                                    <p:anim calcmode="lin" valueType="num">
                                      <p:cBhvr>
                                        <p:cTn id="22" dur="150" fill="hold"/>
                                        <p:tgtEl>
                                          <p:spTgt spid="98"/>
                                        </p:tgtEl>
                                        <p:attrNameLst>
                                          <p:attrName>ppt_h</p:attrName>
                                        </p:attrNameLst>
                                      </p:cBhvr>
                                      <p:tavLst>
                                        <p:tav tm="0">
                                          <p:val>
                                            <p:strVal val="(6*min(max(#ppt_w*#ppt_h,.3),1)-7.4)/-.7*#ppt_h"/>
                                          </p:val>
                                        </p:tav>
                                        <p:tav tm="100000">
                                          <p:val>
                                            <p:strVal val="#ppt_h"/>
                                          </p:val>
                                        </p:tav>
                                      </p:tavLst>
                                    </p:anim>
                                    <p:anim calcmode="lin" valueType="num">
                                      <p:cBhvr>
                                        <p:cTn id="23" dur="150" fill="hold"/>
                                        <p:tgtEl>
                                          <p:spTgt spid="98"/>
                                        </p:tgtEl>
                                        <p:attrNameLst>
                                          <p:attrName>ppt_x</p:attrName>
                                        </p:attrNameLst>
                                      </p:cBhvr>
                                      <p:tavLst>
                                        <p:tav tm="0">
                                          <p:val>
                                            <p:fltVal val="0.5"/>
                                          </p:val>
                                        </p:tav>
                                        <p:tav tm="100000">
                                          <p:val>
                                            <p:strVal val="#ppt_x"/>
                                          </p:val>
                                        </p:tav>
                                      </p:tavLst>
                                    </p:anim>
                                    <p:anim calcmode="lin" valueType="num">
                                      <p:cBhvr>
                                        <p:cTn id="24" dur="150" fill="hold"/>
                                        <p:tgtEl>
                                          <p:spTgt spid="9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87"/>
                                        </p:tgtEl>
                                        <p:attrNameLst>
                                          <p:attrName>style.visibility</p:attrName>
                                        </p:attrNameLst>
                                      </p:cBhvr>
                                      <p:to>
                                        <p:strVal val="visible"/>
                                      </p:to>
                                    </p:se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35"/>
                                        </p:tgtEl>
                                        <p:attrNameLst>
                                          <p:attrName>style.visibility</p:attrName>
                                        </p:attrNameLst>
                                      </p:cBhvr>
                                      <p:to>
                                        <p:strVal val="visible"/>
                                      </p:to>
                                    </p:set>
                                    <p:animEffect transition="in" filter="fade">
                                      <p:cBhvr>
                                        <p:cTn id="31" dur="500"/>
                                        <p:tgtEl>
                                          <p:spTgt spid="135"/>
                                        </p:tgtEl>
                                      </p:cBhvr>
                                    </p:animEffect>
                                  </p:childTnLst>
                                </p:cTn>
                              </p:par>
                            </p:childTnLst>
                          </p:cTn>
                        </p:par>
                        <p:par>
                          <p:cTn id="32" fill="hold">
                            <p:stCondLst>
                              <p:cond delay="2000"/>
                            </p:stCondLst>
                            <p:childTnLst>
                              <p:par>
                                <p:cTn id="33" presetID="23" presetClass="entr" presetSubtype="3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150" fill="hold"/>
                                        <p:tgtEl>
                                          <p:spTgt spid="101"/>
                                        </p:tgtEl>
                                        <p:attrNameLst>
                                          <p:attrName>ppt_w</p:attrName>
                                        </p:attrNameLst>
                                      </p:cBhvr>
                                      <p:tavLst>
                                        <p:tav tm="0">
                                          <p:val>
                                            <p:strVal val="(6*min(max(#ppt_w*#ppt_h,.3),1)-7.4)/-.7*#ppt_w"/>
                                          </p:val>
                                        </p:tav>
                                        <p:tav tm="100000">
                                          <p:val>
                                            <p:strVal val="#ppt_w"/>
                                          </p:val>
                                        </p:tav>
                                      </p:tavLst>
                                    </p:anim>
                                    <p:anim calcmode="lin" valueType="num">
                                      <p:cBhvr>
                                        <p:cTn id="36" dur="150" fill="hold"/>
                                        <p:tgtEl>
                                          <p:spTgt spid="101"/>
                                        </p:tgtEl>
                                        <p:attrNameLst>
                                          <p:attrName>ppt_h</p:attrName>
                                        </p:attrNameLst>
                                      </p:cBhvr>
                                      <p:tavLst>
                                        <p:tav tm="0">
                                          <p:val>
                                            <p:strVal val="(6*min(max(#ppt_w*#ppt_h,.3),1)-7.4)/-.7*#ppt_h"/>
                                          </p:val>
                                        </p:tav>
                                        <p:tav tm="100000">
                                          <p:val>
                                            <p:strVal val="#ppt_h"/>
                                          </p:val>
                                        </p:tav>
                                      </p:tavLst>
                                    </p:anim>
                                    <p:anim calcmode="lin" valueType="num">
                                      <p:cBhvr>
                                        <p:cTn id="37" dur="150" fill="hold"/>
                                        <p:tgtEl>
                                          <p:spTgt spid="101"/>
                                        </p:tgtEl>
                                        <p:attrNameLst>
                                          <p:attrName>ppt_x</p:attrName>
                                        </p:attrNameLst>
                                      </p:cBhvr>
                                      <p:tavLst>
                                        <p:tav tm="0">
                                          <p:val>
                                            <p:fltVal val="0.5"/>
                                          </p:val>
                                        </p:tav>
                                        <p:tav tm="100000">
                                          <p:val>
                                            <p:strVal val="#ppt_x"/>
                                          </p:val>
                                        </p:tav>
                                      </p:tavLst>
                                    </p:anim>
                                    <p:anim calcmode="lin" valueType="num">
                                      <p:cBhvr>
                                        <p:cTn id="38" dur="150" fill="hold"/>
                                        <p:tgtEl>
                                          <p:spTgt spid="101"/>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500"/>
                            </p:stCondLst>
                            <p:childTnLst>
                              <p:par>
                                <p:cTn id="40" presetID="1" presetClass="entr" presetSubtype="0" fill="hold" grpId="0" nodeType="afterEffect">
                                  <p:stCondLst>
                                    <p:cond delay="0"/>
                                  </p:stCondLst>
                                  <p:childTnLst>
                                    <p:set>
                                      <p:cBhvr>
                                        <p:cTn id="41" dur="1" fill="hold">
                                          <p:stCondLst>
                                            <p:cond delay="0"/>
                                          </p:stCondLst>
                                        </p:cTn>
                                        <p:tgtEl>
                                          <p:spTgt spid="89"/>
                                        </p:tgtEl>
                                        <p:attrNameLst>
                                          <p:attrName>style.visibility</p:attrName>
                                        </p:attrNameLst>
                                      </p:cBhvr>
                                      <p:to>
                                        <p:strVal val="visible"/>
                                      </p:to>
                                    </p:se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4"/>
                                        </p:tgtEl>
                                        <p:attrNameLst>
                                          <p:attrName>style.visibility</p:attrName>
                                        </p:attrNameLst>
                                      </p:cBhvr>
                                      <p:to>
                                        <p:strVal val="visible"/>
                                      </p:to>
                                    </p:set>
                                    <p:animEffect transition="in" filter="fade">
                                      <p:cBhvr>
                                        <p:cTn id="45" dur="500"/>
                                        <p:tgtEl>
                                          <p:spTgt spid="134"/>
                                        </p:tgtEl>
                                      </p:cBhvr>
                                    </p:animEffect>
                                  </p:childTnLst>
                                </p:cTn>
                              </p:par>
                            </p:childTnLst>
                          </p:cTn>
                        </p:par>
                        <p:par>
                          <p:cTn id="46" fill="hold">
                            <p:stCondLst>
                              <p:cond delay="3000"/>
                            </p:stCondLst>
                            <p:childTnLst>
                              <p:par>
                                <p:cTn id="47" presetID="23" presetClass="entr" presetSubtype="36"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p:cTn id="49" dur="150" fill="hold"/>
                                        <p:tgtEl>
                                          <p:spTgt spid="125"/>
                                        </p:tgtEl>
                                        <p:attrNameLst>
                                          <p:attrName>ppt_w</p:attrName>
                                        </p:attrNameLst>
                                      </p:cBhvr>
                                      <p:tavLst>
                                        <p:tav tm="0">
                                          <p:val>
                                            <p:strVal val="(6*min(max(#ppt_w*#ppt_h,.3),1)-7.4)/-.7*#ppt_w"/>
                                          </p:val>
                                        </p:tav>
                                        <p:tav tm="100000">
                                          <p:val>
                                            <p:strVal val="#ppt_w"/>
                                          </p:val>
                                        </p:tav>
                                      </p:tavLst>
                                    </p:anim>
                                    <p:anim calcmode="lin" valueType="num">
                                      <p:cBhvr>
                                        <p:cTn id="50" dur="150" fill="hold"/>
                                        <p:tgtEl>
                                          <p:spTgt spid="125"/>
                                        </p:tgtEl>
                                        <p:attrNameLst>
                                          <p:attrName>ppt_h</p:attrName>
                                        </p:attrNameLst>
                                      </p:cBhvr>
                                      <p:tavLst>
                                        <p:tav tm="0">
                                          <p:val>
                                            <p:strVal val="(6*min(max(#ppt_w*#ppt_h,.3),1)-7.4)/-.7*#ppt_h"/>
                                          </p:val>
                                        </p:tav>
                                        <p:tav tm="100000">
                                          <p:val>
                                            <p:strVal val="#ppt_h"/>
                                          </p:val>
                                        </p:tav>
                                      </p:tavLst>
                                    </p:anim>
                                    <p:anim calcmode="lin" valueType="num">
                                      <p:cBhvr>
                                        <p:cTn id="51" dur="150" fill="hold"/>
                                        <p:tgtEl>
                                          <p:spTgt spid="125"/>
                                        </p:tgtEl>
                                        <p:attrNameLst>
                                          <p:attrName>ppt_x</p:attrName>
                                        </p:attrNameLst>
                                      </p:cBhvr>
                                      <p:tavLst>
                                        <p:tav tm="0">
                                          <p:val>
                                            <p:fltVal val="0.5"/>
                                          </p:val>
                                        </p:tav>
                                        <p:tav tm="100000">
                                          <p:val>
                                            <p:strVal val="#ppt_x"/>
                                          </p:val>
                                        </p:tav>
                                      </p:tavLst>
                                    </p:anim>
                                    <p:anim calcmode="lin" valueType="num">
                                      <p:cBhvr>
                                        <p:cTn id="52" dur="150" fill="hold"/>
                                        <p:tgtEl>
                                          <p:spTgt spid="125"/>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3500"/>
                            </p:stCondLst>
                            <p:childTnLst>
                              <p:par>
                                <p:cTn id="54" presetID="1" presetClass="entr" presetSubtype="0" fill="hold" grpId="0" nodeType="afterEffect">
                                  <p:stCondLst>
                                    <p:cond delay="0"/>
                                  </p:stCondLst>
                                  <p:childTnLst>
                                    <p:set>
                                      <p:cBhvr>
                                        <p:cTn id="55" dur="1" fill="hold">
                                          <p:stCondLst>
                                            <p:cond delay="0"/>
                                          </p:stCondLst>
                                        </p:cTn>
                                        <p:tgtEl>
                                          <p:spTgt spid="88"/>
                                        </p:tgtEl>
                                        <p:attrNameLst>
                                          <p:attrName>style.visibility</p:attrName>
                                        </p:attrNameLst>
                                      </p:cBhvr>
                                      <p:to>
                                        <p:strVal val="visible"/>
                                      </p:to>
                                    </p:se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133"/>
                                        </p:tgtEl>
                                        <p:attrNameLst>
                                          <p:attrName>style.visibility</p:attrName>
                                        </p:attrNameLst>
                                      </p:cBhvr>
                                      <p:to>
                                        <p:strVal val="visible"/>
                                      </p:to>
                                    </p:set>
                                    <p:animEffect transition="in" filter="fade">
                                      <p:cBhvr>
                                        <p:cTn id="59" dur="500"/>
                                        <p:tgtEl>
                                          <p:spTgt spid="133"/>
                                        </p:tgtEl>
                                      </p:cBhvr>
                                    </p:animEffect>
                                  </p:childTnLst>
                                </p:cTn>
                              </p:par>
                            </p:childTnLst>
                          </p:cTn>
                        </p:par>
                        <p:par>
                          <p:cTn id="60" fill="hold">
                            <p:stCondLst>
                              <p:cond delay="4000"/>
                            </p:stCondLst>
                            <p:childTnLst>
                              <p:par>
                                <p:cTn id="61" presetID="23" presetClass="entr" presetSubtype="36" fill="hold"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p:cTn id="63" dur="150" fill="hold"/>
                                        <p:tgtEl>
                                          <p:spTgt spid="119"/>
                                        </p:tgtEl>
                                        <p:attrNameLst>
                                          <p:attrName>ppt_w</p:attrName>
                                        </p:attrNameLst>
                                      </p:cBhvr>
                                      <p:tavLst>
                                        <p:tav tm="0">
                                          <p:val>
                                            <p:strVal val="(6*min(max(#ppt_w*#ppt_h,.3),1)-7.4)/-.7*#ppt_w"/>
                                          </p:val>
                                        </p:tav>
                                        <p:tav tm="100000">
                                          <p:val>
                                            <p:strVal val="#ppt_w"/>
                                          </p:val>
                                        </p:tav>
                                      </p:tavLst>
                                    </p:anim>
                                    <p:anim calcmode="lin" valueType="num">
                                      <p:cBhvr>
                                        <p:cTn id="64" dur="150" fill="hold"/>
                                        <p:tgtEl>
                                          <p:spTgt spid="119"/>
                                        </p:tgtEl>
                                        <p:attrNameLst>
                                          <p:attrName>ppt_h</p:attrName>
                                        </p:attrNameLst>
                                      </p:cBhvr>
                                      <p:tavLst>
                                        <p:tav tm="0">
                                          <p:val>
                                            <p:strVal val="(6*min(max(#ppt_w*#ppt_h,.3),1)-7.4)/-.7*#ppt_h"/>
                                          </p:val>
                                        </p:tav>
                                        <p:tav tm="100000">
                                          <p:val>
                                            <p:strVal val="#ppt_h"/>
                                          </p:val>
                                        </p:tav>
                                      </p:tavLst>
                                    </p:anim>
                                    <p:anim calcmode="lin" valueType="num">
                                      <p:cBhvr>
                                        <p:cTn id="65" dur="150" fill="hold"/>
                                        <p:tgtEl>
                                          <p:spTgt spid="119"/>
                                        </p:tgtEl>
                                        <p:attrNameLst>
                                          <p:attrName>ppt_x</p:attrName>
                                        </p:attrNameLst>
                                      </p:cBhvr>
                                      <p:tavLst>
                                        <p:tav tm="0">
                                          <p:val>
                                            <p:fltVal val="0.5"/>
                                          </p:val>
                                        </p:tav>
                                        <p:tav tm="100000">
                                          <p:val>
                                            <p:strVal val="#ppt_x"/>
                                          </p:val>
                                        </p:tav>
                                      </p:tavLst>
                                    </p:anim>
                                    <p:anim calcmode="lin" valueType="num">
                                      <p:cBhvr>
                                        <p:cTn id="66" dur="150" fill="hold"/>
                                        <p:tgtEl>
                                          <p:spTgt spid="11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500"/>
                            </p:stCondLst>
                            <p:childTnLst>
                              <p:par>
                                <p:cTn id="68" presetID="1"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fade">
                                      <p:cBhvr>
                                        <p:cTn id="73" dur="500"/>
                                        <p:tgtEl>
                                          <p:spTgt spid="3"/>
                                        </p:tgtEl>
                                      </p:cBhvr>
                                    </p:animEffect>
                                  </p:childTnLst>
                                </p:cTn>
                              </p:par>
                            </p:childTnLst>
                          </p:cTn>
                        </p:par>
                        <p:par>
                          <p:cTn id="74" fill="hold">
                            <p:stCondLst>
                              <p:cond delay="5000"/>
                            </p:stCondLst>
                            <p:childTnLst>
                              <p:par>
                                <p:cTn id="75" presetID="23" presetClass="entr" presetSubtype="36" fill="hold" nodeType="after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150" fill="hold"/>
                                        <p:tgtEl>
                                          <p:spTgt spid="116"/>
                                        </p:tgtEl>
                                        <p:attrNameLst>
                                          <p:attrName>ppt_w</p:attrName>
                                        </p:attrNameLst>
                                      </p:cBhvr>
                                      <p:tavLst>
                                        <p:tav tm="0">
                                          <p:val>
                                            <p:strVal val="(6*min(max(#ppt_w*#ppt_h,.3),1)-7.4)/-.7*#ppt_w"/>
                                          </p:val>
                                        </p:tav>
                                        <p:tav tm="100000">
                                          <p:val>
                                            <p:strVal val="#ppt_w"/>
                                          </p:val>
                                        </p:tav>
                                      </p:tavLst>
                                    </p:anim>
                                    <p:anim calcmode="lin" valueType="num">
                                      <p:cBhvr>
                                        <p:cTn id="78" dur="150" fill="hold"/>
                                        <p:tgtEl>
                                          <p:spTgt spid="116"/>
                                        </p:tgtEl>
                                        <p:attrNameLst>
                                          <p:attrName>ppt_h</p:attrName>
                                        </p:attrNameLst>
                                      </p:cBhvr>
                                      <p:tavLst>
                                        <p:tav tm="0">
                                          <p:val>
                                            <p:strVal val="(6*min(max(#ppt_w*#ppt_h,.3),1)-7.4)/-.7*#ppt_h"/>
                                          </p:val>
                                        </p:tav>
                                        <p:tav tm="100000">
                                          <p:val>
                                            <p:strVal val="#ppt_h"/>
                                          </p:val>
                                        </p:tav>
                                      </p:tavLst>
                                    </p:anim>
                                    <p:anim calcmode="lin" valueType="num">
                                      <p:cBhvr>
                                        <p:cTn id="79" dur="150" fill="hold"/>
                                        <p:tgtEl>
                                          <p:spTgt spid="116"/>
                                        </p:tgtEl>
                                        <p:attrNameLst>
                                          <p:attrName>ppt_x</p:attrName>
                                        </p:attrNameLst>
                                      </p:cBhvr>
                                      <p:tavLst>
                                        <p:tav tm="0">
                                          <p:val>
                                            <p:fltVal val="0.5"/>
                                          </p:val>
                                        </p:tav>
                                        <p:tav tm="100000">
                                          <p:val>
                                            <p:strVal val="#ppt_x"/>
                                          </p:val>
                                        </p:tav>
                                      </p:tavLst>
                                    </p:anim>
                                    <p:anim calcmode="lin" valueType="num">
                                      <p:cBhvr>
                                        <p:cTn id="80" dur="150" fill="hold"/>
                                        <p:tgtEl>
                                          <p:spTgt spid="116"/>
                                        </p:tgtEl>
                                        <p:attrNameLst>
                                          <p:attrName>ppt_y</p:attrName>
                                        </p:attrNameLst>
                                      </p:cBhvr>
                                      <p:tavLst>
                                        <p:tav tm="0">
                                          <p:val>
                                            <p:strVal val="1+(6*min(max(#ppt_w*#ppt_h,.3),1)-7.4)/-.7*#ppt_h/2"/>
                                          </p:val>
                                        </p:tav>
                                        <p:tav tm="100000">
                                          <p:val>
                                            <p:strVal val="#ppt_y"/>
                                          </p:val>
                                        </p:tav>
                                      </p:tavLst>
                                    </p:anim>
                                  </p:childTnLst>
                                </p:cTn>
                              </p:par>
                            </p:childTnLst>
                          </p:cTn>
                        </p:par>
                        <p:par>
                          <p:cTn id="81" fill="hold">
                            <p:stCondLst>
                              <p:cond delay="5500"/>
                            </p:stCondLst>
                            <p:childTnLst>
                              <p:par>
                                <p:cTn id="82" presetID="1" presetClass="entr" presetSubtype="0" fill="hold" grpId="0" nodeType="afterEffect">
                                  <p:stCondLst>
                                    <p:cond delay="0"/>
                                  </p:stCondLst>
                                  <p:childTnLst>
                                    <p:set>
                                      <p:cBhvr>
                                        <p:cTn id="83" dur="1" fill="hold">
                                          <p:stCondLst>
                                            <p:cond delay="0"/>
                                          </p:stCondLst>
                                        </p:cTn>
                                        <p:tgtEl>
                                          <p:spTgt spid="91"/>
                                        </p:tgtEl>
                                        <p:attrNameLst>
                                          <p:attrName>style.visibility</p:attrName>
                                        </p:attrNameLst>
                                      </p:cBhvr>
                                      <p:to>
                                        <p:strVal val="visible"/>
                                      </p:to>
                                    </p:set>
                                  </p:childTnLst>
                                </p:cTn>
                              </p:par>
                            </p:childTnLst>
                          </p:cTn>
                        </p:par>
                        <p:par>
                          <p:cTn id="84" fill="hold">
                            <p:stCondLst>
                              <p:cond delay="5500"/>
                            </p:stCondLst>
                            <p:childTnLst>
                              <p:par>
                                <p:cTn id="85" presetID="10" presetClass="entr" presetSubtype="0"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Effect transition="in" filter="fade">
                                      <p:cBhvr>
                                        <p:cTn id="87" dur="500"/>
                                        <p:tgtEl>
                                          <p:spTgt spid="129"/>
                                        </p:tgtEl>
                                      </p:cBhvr>
                                    </p:animEffect>
                                  </p:childTnLst>
                                </p:cTn>
                              </p:par>
                            </p:childTnLst>
                          </p:cTn>
                        </p:par>
                        <p:par>
                          <p:cTn id="88" fill="hold">
                            <p:stCondLst>
                              <p:cond delay="6000"/>
                            </p:stCondLst>
                            <p:childTnLst>
                              <p:par>
                                <p:cTn id="89" presetID="23" presetClass="entr" presetSubtype="36" fill="hold" nodeType="afterEffect">
                                  <p:stCondLst>
                                    <p:cond delay="0"/>
                                  </p:stCondLst>
                                  <p:childTnLst>
                                    <p:set>
                                      <p:cBhvr>
                                        <p:cTn id="90" dur="1" fill="hold">
                                          <p:stCondLst>
                                            <p:cond delay="0"/>
                                          </p:stCondLst>
                                        </p:cTn>
                                        <p:tgtEl>
                                          <p:spTgt spid="113"/>
                                        </p:tgtEl>
                                        <p:attrNameLst>
                                          <p:attrName>style.visibility</p:attrName>
                                        </p:attrNameLst>
                                      </p:cBhvr>
                                      <p:to>
                                        <p:strVal val="visible"/>
                                      </p:to>
                                    </p:set>
                                    <p:anim calcmode="lin" valueType="num">
                                      <p:cBhvr>
                                        <p:cTn id="91" dur="150" fill="hold"/>
                                        <p:tgtEl>
                                          <p:spTgt spid="113"/>
                                        </p:tgtEl>
                                        <p:attrNameLst>
                                          <p:attrName>ppt_w</p:attrName>
                                        </p:attrNameLst>
                                      </p:cBhvr>
                                      <p:tavLst>
                                        <p:tav tm="0">
                                          <p:val>
                                            <p:strVal val="(6*min(max(#ppt_w*#ppt_h,.3),1)-7.4)/-.7*#ppt_w"/>
                                          </p:val>
                                        </p:tav>
                                        <p:tav tm="100000">
                                          <p:val>
                                            <p:strVal val="#ppt_w"/>
                                          </p:val>
                                        </p:tav>
                                      </p:tavLst>
                                    </p:anim>
                                    <p:anim calcmode="lin" valueType="num">
                                      <p:cBhvr>
                                        <p:cTn id="92" dur="150" fill="hold"/>
                                        <p:tgtEl>
                                          <p:spTgt spid="113"/>
                                        </p:tgtEl>
                                        <p:attrNameLst>
                                          <p:attrName>ppt_h</p:attrName>
                                        </p:attrNameLst>
                                      </p:cBhvr>
                                      <p:tavLst>
                                        <p:tav tm="0">
                                          <p:val>
                                            <p:strVal val="(6*min(max(#ppt_w*#ppt_h,.3),1)-7.4)/-.7*#ppt_h"/>
                                          </p:val>
                                        </p:tav>
                                        <p:tav tm="100000">
                                          <p:val>
                                            <p:strVal val="#ppt_h"/>
                                          </p:val>
                                        </p:tav>
                                      </p:tavLst>
                                    </p:anim>
                                    <p:anim calcmode="lin" valueType="num">
                                      <p:cBhvr>
                                        <p:cTn id="93" dur="150" fill="hold"/>
                                        <p:tgtEl>
                                          <p:spTgt spid="113"/>
                                        </p:tgtEl>
                                        <p:attrNameLst>
                                          <p:attrName>ppt_x</p:attrName>
                                        </p:attrNameLst>
                                      </p:cBhvr>
                                      <p:tavLst>
                                        <p:tav tm="0">
                                          <p:val>
                                            <p:fltVal val="0.5"/>
                                          </p:val>
                                        </p:tav>
                                        <p:tav tm="100000">
                                          <p:val>
                                            <p:strVal val="#ppt_x"/>
                                          </p:val>
                                        </p:tav>
                                      </p:tavLst>
                                    </p:anim>
                                    <p:anim calcmode="lin" valueType="num">
                                      <p:cBhvr>
                                        <p:cTn id="94" dur="150" fill="hold"/>
                                        <p:tgtEl>
                                          <p:spTgt spid="113"/>
                                        </p:tgtEl>
                                        <p:attrNameLst>
                                          <p:attrName>ppt_y</p:attrName>
                                        </p:attrNameLst>
                                      </p:cBhvr>
                                      <p:tavLst>
                                        <p:tav tm="0">
                                          <p:val>
                                            <p:strVal val="1+(6*min(max(#ppt_w*#ppt_h,.3),1)-7.4)/-.7*#ppt_h/2"/>
                                          </p:val>
                                        </p:tav>
                                        <p:tav tm="100000">
                                          <p:val>
                                            <p:strVal val="#ppt_y"/>
                                          </p:val>
                                        </p:tav>
                                      </p:tavLst>
                                    </p:anim>
                                  </p:childTnLst>
                                </p:cTn>
                              </p:par>
                            </p:childTnLst>
                          </p:cTn>
                        </p:par>
                        <p:par>
                          <p:cTn id="95" fill="hold">
                            <p:stCondLst>
                              <p:cond delay="6500"/>
                            </p:stCondLst>
                            <p:childTnLst>
                              <p:par>
                                <p:cTn id="96" presetID="1" presetClass="entr" presetSubtype="0" fill="hold" grpId="0" nodeType="afterEffect">
                                  <p:stCondLst>
                                    <p:cond delay="0"/>
                                  </p:stCondLst>
                                  <p:childTnLst>
                                    <p:set>
                                      <p:cBhvr>
                                        <p:cTn id="97" dur="1" fill="hold">
                                          <p:stCondLst>
                                            <p:cond delay="0"/>
                                          </p:stCondLst>
                                        </p:cTn>
                                        <p:tgtEl>
                                          <p:spTgt spid="92"/>
                                        </p:tgtEl>
                                        <p:attrNameLst>
                                          <p:attrName>style.visibility</p:attrName>
                                        </p:attrNameLst>
                                      </p:cBhvr>
                                      <p:to>
                                        <p:strVal val="visible"/>
                                      </p:to>
                                    </p:se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130"/>
                                        </p:tgtEl>
                                        <p:attrNameLst>
                                          <p:attrName>style.visibility</p:attrName>
                                        </p:attrNameLst>
                                      </p:cBhvr>
                                      <p:to>
                                        <p:strVal val="visible"/>
                                      </p:to>
                                    </p:set>
                                    <p:animEffect transition="in" filter="fade">
                                      <p:cBhvr>
                                        <p:cTn id="101" dur="500"/>
                                        <p:tgtEl>
                                          <p:spTgt spid="130"/>
                                        </p:tgtEl>
                                      </p:cBhvr>
                                    </p:animEffect>
                                  </p:childTnLst>
                                </p:cTn>
                              </p:par>
                            </p:childTnLst>
                          </p:cTn>
                        </p:par>
                        <p:par>
                          <p:cTn id="102" fill="hold">
                            <p:stCondLst>
                              <p:cond delay="7000"/>
                            </p:stCondLst>
                            <p:childTnLst>
                              <p:par>
                                <p:cTn id="103" presetID="23" presetClass="entr" presetSubtype="36" fill="hold" nodeType="afterEffect">
                                  <p:stCondLst>
                                    <p:cond delay="0"/>
                                  </p:stCondLst>
                                  <p:childTnLst>
                                    <p:set>
                                      <p:cBhvr>
                                        <p:cTn id="104" dur="1" fill="hold">
                                          <p:stCondLst>
                                            <p:cond delay="0"/>
                                          </p:stCondLst>
                                        </p:cTn>
                                        <p:tgtEl>
                                          <p:spTgt spid="110"/>
                                        </p:tgtEl>
                                        <p:attrNameLst>
                                          <p:attrName>style.visibility</p:attrName>
                                        </p:attrNameLst>
                                      </p:cBhvr>
                                      <p:to>
                                        <p:strVal val="visible"/>
                                      </p:to>
                                    </p:set>
                                    <p:anim calcmode="lin" valueType="num">
                                      <p:cBhvr>
                                        <p:cTn id="105" dur="150" fill="hold"/>
                                        <p:tgtEl>
                                          <p:spTgt spid="110"/>
                                        </p:tgtEl>
                                        <p:attrNameLst>
                                          <p:attrName>ppt_w</p:attrName>
                                        </p:attrNameLst>
                                      </p:cBhvr>
                                      <p:tavLst>
                                        <p:tav tm="0">
                                          <p:val>
                                            <p:strVal val="(6*min(max(#ppt_w*#ppt_h,.3),1)-7.4)/-.7*#ppt_w"/>
                                          </p:val>
                                        </p:tav>
                                        <p:tav tm="100000">
                                          <p:val>
                                            <p:strVal val="#ppt_w"/>
                                          </p:val>
                                        </p:tav>
                                      </p:tavLst>
                                    </p:anim>
                                    <p:anim calcmode="lin" valueType="num">
                                      <p:cBhvr>
                                        <p:cTn id="106" dur="150" fill="hold"/>
                                        <p:tgtEl>
                                          <p:spTgt spid="110"/>
                                        </p:tgtEl>
                                        <p:attrNameLst>
                                          <p:attrName>ppt_h</p:attrName>
                                        </p:attrNameLst>
                                      </p:cBhvr>
                                      <p:tavLst>
                                        <p:tav tm="0">
                                          <p:val>
                                            <p:strVal val="(6*min(max(#ppt_w*#ppt_h,.3),1)-7.4)/-.7*#ppt_h"/>
                                          </p:val>
                                        </p:tav>
                                        <p:tav tm="100000">
                                          <p:val>
                                            <p:strVal val="#ppt_h"/>
                                          </p:val>
                                        </p:tav>
                                      </p:tavLst>
                                    </p:anim>
                                    <p:anim calcmode="lin" valueType="num">
                                      <p:cBhvr>
                                        <p:cTn id="107" dur="150" fill="hold"/>
                                        <p:tgtEl>
                                          <p:spTgt spid="110"/>
                                        </p:tgtEl>
                                        <p:attrNameLst>
                                          <p:attrName>ppt_x</p:attrName>
                                        </p:attrNameLst>
                                      </p:cBhvr>
                                      <p:tavLst>
                                        <p:tav tm="0">
                                          <p:val>
                                            <p:fltVal val="0.5"/>
                                          </p:val>
                                        </p:tav>
                                        <p:tav tm="100000">
                                          <p:val>
                                            <p:strVal val="#ppt_x"/>
                                          </p:val>
                                        </p:tav>
                                      </p:tavLst>
                                    </p:anim>
                                    <p:anim calcmode="lin" valueType="num">
                                      <p:cBhvr>
                                        <p:cTn id="108" dur="150" fill="hold"/>
                                        <p:tgtEl>
                                          <p:spTgt spid="110"/>
                                        </p:tgtEl>
                                        <p:attrNameLst>
                                          <p:attrName>ppt_y</p:attrName>
                                        </p:attrNameLst>
                                      </p:cBhvr>
                                      <p:tavLst>
                                        <p:tav tm="0">
                                          <p:val>
                                            <p:strVal val="1+(6*min(max(#ppt_w*#ppt_h,.3),1)-7.4)/-.7*#ppt_h/2"/>
                                          </p:val>
                                        </p:tav>
                                        <p:tav tm="100000">
                                          <p:val>
                                            <p:strVal val="#ppt_y"/>
                                          </p:val>
                                        </p:tav>
                                      </p:tavLst>
                                    </p:anim>
                                  </p:childTnLst>
                                </p:cTn>
                              </p:par>
                            </p:childTnLst>
                          </p:cTn>
                        </p:par>
                        <p:par>
                          <p:cTn id="109" fill="hold">
                            <p:stCondLst>
                              <p:cond delay="7500"/>
                            </p:stCondLst>
                            <p:childTnLst>
                              <p:par>
                                <p:cTn id="110" presetID="1" presetClass="entr" presetSubtype="0" fill="hold" grpId="0" nodeType="afterEffect">
                                  <p:stCondLst>
                                    <p:cond delay="0"/>
                                  </p:stCondLst>
                                  <p:childTnLst>
                                    <p:set>
                                      <p:cBhvr>
                                        <p:cTn id="111" dur="1" fill="hold">
                                          <p:stCondLst>
                                            <p:cond delay="0"/>
                                          </p:stCondLst>
                                        </p:cTn>
                                        <p:tgtEl>
                                          <p:spTgt spid="93"/>
                                        </p:tgtEl>
                                        <p:attrNameLst>
                                          <p:attrName>style.visibility</p:attrName>
                                        </p:attrNameLst>
                                      </p:cBhvr>
                                      <p:to>
                                        <p:strVal val="visible"/>
                                      </p:to>
                                    </p:set>
                                  </p:childTnLst>
                                </p:cTn>
                              </p:par>
                            </p:childTnLst>
                          </p:cTn>
                        </p:par>
                        <p:par>
                          <p:cTn id="112" fill="hold">
                            <p:stCondLst>
                              <p:cond delay="7500"/>
                            </p:stCondLst>
                            <p:childTnLst>
                              <p:par>
                                <p:cTn id="113" presetID="10" presetClass="entr" presetSubtype="0"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Effect transition="in" filter="fade">
                                      <p:cBhvr>
                                        <p:cTn id="115" dur="500"/>
                                        <p:tgtEl>
                                          <p:spTgt spid="131"/>
                                        </p:tgtEl>
                                      </p:cBhvr>
                                    </p:animEffect>
                                  </p:childTnLst>
                                </p:cTn>
                              </p:par>
                            </p:childTnLst>
                          </p:cTn>
                        </p:par>
                        <p:par>
                          <p:cTn id="116" fill="hold">
                            <p:stCondLst>
                              <p:cond delay="8000"/>
                            </p:stCondLst>
                            <p:childTnLst>
                              <p:par>
                                <p:cTn id="117" presetID="23" presetClass="entr" presetSubtype="36" fill="hold" nodeType="afterEffect">
                                  <p:stCondLst>
                                    <p:cond delay="0"/>
                                  </p:stCondLst>
                                  <p:childTnLst>
                                    <p:set>
                                      <p:cBhvr>
                                        <p:cTn id="118" dur="1" fill="hold">
                                          <p:stCondLst>
                                            <p:cond delay="0"/>
                                          </p:stCondLst>
                                        </p:cTn>
                                        <p:tgtEl>
                                          <p:spTgt spid="122"/>
                                        </p:tgtEl>
                                        <p:attrNameLst>
                                          <p:attrName>style.visibility</p:attrName>
                                        </p:attrNameLst>
                                      </p:cBhvr>
                                      <p:to>
                                        <p:strVal val="visible"/>
                                      </p:to>
                                    </p:set>
                                    <p:anim calcmode="lin" valueType="num">
                                      <p:cBhvr>
                                        <p:cTn id="119" dur="150" fill="hold"/>
                                        <p:tgtEl>
                                          <p:spTgt spid="122"/>
                                        </p:tgtEl>
                                        <p:attrNameLst>
                                          <p:attrName>ppt_w</p:attrName>
                                        </p:attrNameLst>
                                      </p:cBhvr>
                                      <p:tavLst>
                                        <p:tav tm="0">
                                          <p:val>
                                            <p:strVal val="(6*min(max(#ppt_w*#ppt_h,.3),1)-7.4)/-.7*#ppt_w"/>
                                          </p:val>
                                        </p:tav>
                                        <p:tav tm="100000">
                                          <p:val>
                                            <p:strVal val="#ppt_w"/>
                                          </p:val>
                                        </p:tav>
                                      </p:tavLst>
                                    </p:anim>
                                    <p:anim calcmode="lin" valueType="num">
                                      <p:cBhvr>
                                        <p:cTn id="120" dur="150" fill="hold"/>
                                        <p:tgtEl>
                                          <p:spTgt spid="122"/>
                                        </p:tgtEl>
                                        <p:attrNameLst>
                                          <p:attrName>ppt_h</p:attrName>
                                        </p:attrNameLst>
                                      </p:cBhvr>
                                      <p:tavLst>
                                        <p:tav tm="0">
                                          <p:val>
                                            <p:strVal val="(6*min(max(#ppt_w*#ppt_h,.3),1)-7.4)/-.7*#ppt_h"/>
                                          </p:val>
                                        </p:tav>
                                        <p:tav tm="100000">
                                          <p:val>
                                            <p:strVal val="#ppt_h"/>
                                          </p:val>
                                        </p:tav>
                                      </p:tavLst>
                                    </p:anim>
                                    <p:anim calcmode="lin" valueType="num">
                                      <p:cBhvr>
                                        <p:cTn id="121" dur="150" fill="hold"/>
                                        <p:tgtEl>
                                          <p:spTgt spid="122"/>
                                        </p:tgtEl>
                                        <p:attrNameLst>
                                          <p:attrName>ppt_x</p:attrName>
                                        </p:attrNameLst>
                                      </p:cBhvr>
                                      <p:tavLst>
                                        <p:tav tm="0">
                                          <p:val>
                                            <p:fltVal val="0.5"/>
                                          </p:val>
                                        </p:tav>
                                        <p:tav tm="100000">
                                          <p:val>
                                            <p:strVal val="#ppt_x"/>
                                          </p:val>
                                        </p:tav>
                                      </p:tavLst>
                                    </p:anim>
                                    <p:anim calcmode="lin" valueType="num">
                                      <p:cBhvr>
                                        <p:cTn id="122" dur="150" fill="hold"/>
                                        <p:tgtEl>
                                          <p:spTgt spid="122"/>
                                        </p:tgtEl>
                                        <p:attrNameLst>
                                          <p:attrName>ppt_y</p:attrName>
                                        </p:attrNameLst>
                                      </p:cBhvr>
                                      <p:tavLst>
                                        <p:tav tm="0">
                                          <p:val>
                                            <p:strVal val="1+(6*min(max(#ppt_w*#ppt_h,.3),1)-7.4)/-.7*#ppt_h/2"/>
                                          </p:val>
                                        </p:tav>
                                        <p:tav tm="100000">
                                          <p:val>
                                            <p:strVal val="#ppt_y"/>
                                          </p:val>
                                        </p:tav>
                                      </p:tavLst>
                                    </p:anim>
                                  </p:childTnLst>
                                </p:cTn>
                              </p:par>
                            </p:childTnLst>
                          </p:cTn>
                        </p:par>
                        <p:par>
                          <p:cTn id="123" fill="hold">
                            <p:stCondLst>
                              <p:cond delay="8500"/>
                            </p:stCondLst>
                            <p:childTnLst>
                              <p:par>
                                <p:cTn id="124" presetID="19" presetClass="entr" presetSubtype="10" fill="hold" grpId="0" nodeType="afterEffect">
                                  <p:stCondLst>
                                    <p:cond delay="0"/>
                                  </p:stCondLst>
                                  <p:childTnLst>
                                    <p:set>
                                      <p:cBhvr>
                                        <p:cTn id="125" dur="1" fill="hold">
                                          <p:stCondLst>
                                            <p:cond delay="0"/>
                                          </p:stCondLst>
                                        </p:cTn>
                                        <p:tgtEl>
                                          <p:spTgt spid="128"/>
                                        </p:tgtEl>
                                        <p:attrNameLst>
                                          <p:attrName>style.visibility</p:attrName>
                                        </p:attrNameLst>
                                      </p:cBhvr>
                                      <p:to>
                                        <p:strVal val="visible"/>
                                      </p:to>
                                    </p:set>
                                    <p:anim calcmode="lin" valueType="num">
                                      <p:cBhvr>
                                        <p:cTn id="126" dur="150" fill="hold"/>
                                        <p:tgtEl>
                                          <p:spTgt spid="128"/>
                                        </p:tgtEl>
                                        <p:attrNameLst>
                                          <p:attrName>ppt_w</p:attrName>
                                        </p:attrNameLst>
                                      </p:cBhvr>
                                      <p:tavLst>
                                        <p:tav tm="0" fmla="#ppt_w*sin(2.5*pi*$)">
                                          <p:val>
                                            <p:fltVal val="0"/>
                                          </p:val>
                                        </p:tav>
                                        <p:tav tm="100000">
                                          <p:val>
                                            <p:fltVal val="1"/>
                                          </p:val>
                                        </p:tav>
                                      </p:tavLst>
                                    </p:anim>
                                    <p:anim calcmode="lin" valueType="num">
                                      <p:cBhvr>
                                        <p:cTn id="127" dur="150" fill="hold"/>
                                        <p:tgtEl>
                                          <p:spTgt spid="128"/>
                                        </p:tgtEl>
                                        <p:attrNameLst>
                                          <p:attrName>ppt_h</p:attrName>
                                        </p:attrNameLst>
                                      </p:cBhvr>
                                      <p:tavLst>
                                        <p:tav tm="0">
                                          <p:val>
                                            <p:strVal val="#ppt_h"/>
                                          </p:val>
                                        </p:tav>
                                        <p:tav tm="100000">
                                          <p:val>
                                            <p:strVal val="#ppt_h"/>
                                          </p:val>
                                        </p:tav>
                                      </p:tavLst>
                                    </p:anim>
                                  </p:childTnLst>
                                </p:cTn>
                              </p:par>
                            </p:childTnLst>
                          </p:cTn>
                        </p:par>
                        <p:par>
                          <p:cTn id="128" fill="hold">
                            <p:stCondLst>
                              <p:cond delay="9000"/>
                            </p:stCondLst>
                            <p:childTnLst>
                              <p:par>
                                <p:cTn id="129" presetID="10" presetClass="entr" presetSubtype="0" fill="hold" grpId="0" nodeType="afterEffect">
                                  <p:stCondLst>
                                    <p:cond delay="0"/>
                                  </p:stCondLst>
                                  <p:childTnLst>
                                    <p:set>
                                      <p:cBhvr>
                                        <p:cTn id="130" dur="1" fill="hold">
                                          <p:stCondLst>
                                            <p:cond delay="0"/>
                                          </p:stCondLst>
                                        </p:cTn>
                                        <p:tgtEl>
                                          <p:spTgt spid="132"/>
                                        </p:tgtEl>
                                        <p:attrNameLst>
                                          <p:attrName>style.visibility</p:attrName>
                                        </p:attrNameLst>
                                      </p:cBhvr>
                                      <p:to>
                                        <p:strVal val="visible"/>
                                      </p:to>
                                    </p:set>
                                    <p:animEffect transition="in" filter="fade">
                                      <p:cBhvr>
                                        <p:cTn id="13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88" grpId="0" animBg="1"/>
      <p:bldP spid="89" grpId="0" animBg="1"/>
      <p:bldP spid="90" grpId="0" animBg="1"/>
      <p:bldP spid="91" grpId="0" animBg="1"/>
      <p:bldP spid="92" grpId="0" animBg="1"/>
      <p:bldP spid="93" grpId="0" animBg="1"/>
      <p:bldP spid="128" grpId="0" animBg="1"/>
      <p:bldP spid="3" grpId="0"/>
      <p:bldP spid="129" grpId="0"/>
      <p:bldP spid="130" grpId="0"/>
      <p:bldP spid="131" grpId="0"/>
      <p:bldP spid="132" grpId="0"/>
      <p:bldP spid="133" grpId="0"/>
      <p:bldP spid="134" grpId="0"/>
      <p:bldP spid="135" grpId="0"/>
      <p:bldP spid="1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8" name="圆角矩形 47"/>
          <p:cNvSpPr/>
          <p:nvPr/>
        </p:nvSpPr>
        <p:spPr>
          <a:xfrm>
            <a:off x="838775" y="3045720"/>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49" name="组合 48"/>
          <p:cNvGrpSpPr/>
          <p:nvPr/>
        </p:nvGrpSpPr>
        <p:grpSpPr>
          <a:xfrm>
            <a:off x="1478382" y="1536544"/>
            <a:ext cx="1929671" cy="192992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2" name="椭圆 51"/>
          <p:cNvSpPr/>
          <p:nvPr/>
        </p:nvSpPr>
        <p:spPr>
          <a:xfrm>
            <a:off x="2950305" y="2796846"/>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53" name="矩形 52"/>
          <p:cNvSpPr/>
          <p:nvPr/>
        </p:nvSpPr>
        <p:spPr>
          <a:xfrm>
            <a:off x="1722011"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54" name="圆角矩形 53"/>
          <p:cNvSpPr/>
          <p:nvPr/>
        </p:nvSpPr>
        <p:spPr>
          <a:xfrm>
            <a:off x="4462064" y="3045719"/>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sp>
        <p:nvSpPr>
          <p:cNvPr id="55" name="圆角矩形 54"/>
          <p:cNvSpPr/>
          <p:nvPr/>
        </p:nvSpPr>
        <p:spPr>
          <a:xfrm>
            <a:off x="8107108" y="3045718"/>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56" name="组合 55"/>
          <p:cNvGrpSpPr/>
          <p:nvPr/>
        </p:nvGrpSpPr>
        <p:grpSpPr>
          <a:xfrm>
            <a:off x="5129198" y="1595089"/>
            <a:ext cx="1929671" cy="19299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9" name="组合 58"/>
          <p:cNvGrpSpPr/>
          <p:nvPr/>
        </p:nvGrpSpPr>
        <p:grpSpPr>
          <a:xfrm>
            <a:off x="8774242" y="1536544"/>
            <a:ext cx="1929671" cy="19299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2" name="椭圆 61"/>
          <p:cNvSpPr/>
          <p:nvPr/>
        </p:nvSpPr>
        <p:spPr>
          <a:xfrm>
            <a:off x="6671989" y="279684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63" name="椭圆 62"/>
          <p:cNvSpPr/>
          <p:nvPr/>
        </p:nvSpPr>
        <p:spPr>
          <a:xfrm>
            <a:off x="10319920" y="2796846"/>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64" name="矩形 63"/>
          <p:cNvSpPr/>
          <p:nvPr/>
        </p:nvSpPr>
        <p:spPr>
          <a:xfrm>
            <a:off x="5355466"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5" name="矩形 64"/>
          <p:cNvSpPr/>
          <p:nvPr/>
        </p:nvSpPr>
        <p:spPr>
          <a:xfrm>
            <a:off x="9000510"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6" name="TextBox 20"/>
          <p:cNvSpPr txBox="1"/>
          <p:nvPr/>
        </p:nvSpPr>
        <p:spPr>
          <a:xfrm>
            <a:off x="1190929" y="3773028"/>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7" name="TextBox 21"/>
          <p:cNvSpPr txBox="1"/>
          <p:nvPr/>
        </p:nvSpPr>
        <p:spPr>
          <a:xfrm>
            <a:off x="4798058" y="3765503"/>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
        <p:nvSpPr>
          <p:cNvPr id="68" name="TextBox 22"/>
          <p:cNvSpPr txBox="1"/>
          <p:nvPr/>
        </p:nvSpPr>
        <p:spPr>
          <a:xfrm>
            <a:off x="8443102" y="3774671"/>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mj-ea"/>
              <a:ea typeface="+mj-ea"/>
            </a:endParaRPr>
          </a:p>
          <a:p>
            <a:pPr>
              <a:lnSpc>
                <a:spcPct val="130000"/>
              </a:lnSpc>
            </a:pPr>
            <a:r>
              <a:rPr lang="zh-CN" altLang="en-US" sz="1300" dirty="0">
                <a:solidFill>
                  <a:schemeClr val="tx1">
                    <a:lumMod val="50000"/>
                    <a:lumOff val="50000"/>
                  </a:schemeClr>
                </a:solidFill>
                <a:latin typeface="+mj-ea"/>
                <a:ea typeface="+mj-ea"/>
              </a:rPr>
              <a:t>       点击输入简要文字内容，文字内容需概括精炼，不用多余的文字修饰。</a:t>
            </a:r>
            <a:endParaRPr lang="zh-CN" altLang="en-US" sz="2100" b="1" dirty="0">
              <a:solidFill>
                <a:schemeClr val="tx1">
                  <a:lumMod val="50000"/>
                  <a:lumOff val="50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14:bounceEnd="40000">
                                          <p:cBhvr additive="base">
                                            <p:cTn id="12" dur="5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14:bounceEnd="40000">
                                          <p:cBhvr additive="base">
                                            <p:cTn id="17"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1+#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1+#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5055" y="2242093"/>
            <a:ext cx="1890398" cy="1890644"/>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818146" y="2206754"/>
            <a:ext cx="1890398" cy="1890644"/>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503569" y="2286267"/>
            <a:ext cx="1890398" cy="1890644"/>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9215495" y="2215589"/>
            <a:ext cx="1890398" cy="1890644"/>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标题 53"/>
          <p:cNvSpPr>
            <a:spLocks noGrp="1"/>
          </p:cNvSpPr>
          <p:nvPr>
            <p:ph type="title"/>
          </p:nvPr>
        </p:nvSpPr>
        <p:spPr/>
        <p:txBody>
          <a:bodyPr/>
          <a:lstStyle/>
          <a:p>
            <a:r>
              <a:rPr lang="zh-CN" altLang="en-US" dirty="0"/>
              <a:t>单击输入标题内容</a:t>
            </a:r>
          </a:p>
        </p:txBody>
      </p:sp>
      <p:grpSp>
        <p:nvGrpSpPr>
          <p:cNvPr id="4" name="组合 3"/>
          <p:cNvGrpSpPr/>
          <p:nvPr/>
        </p:nvGrpSpPr>
        <p:grpSpPr>
          <a:xfrm rot="2700000">
            <a:off x="1393897" y="2536125"/>
            <a:ext cx="1367245" cy="1367067"/>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825370" y="3111119"/>
            <a:ext cx="455051" cy="437679"/>
            <a:chOff x="9791183" y="5224427"/>
            <a:chExt cx="645684" cy="620952"/>
          </a:xfrm>
          <a:solidFill>
            <a:schemeClr val="accent1"/>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6" name="矩形 5"/>
          <p:cNvSpPr/>
          <p:nvPr/>
        </p:nvSpPr>
        <p:spPr>
          <a:xfrm>
            <a:off x="1834248" y="2636951"/>
            <a:ext cx="434678"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01</a:t>
            </a:r>
            <a:endParaRPr lang="zh-CN" altLang="en-US" sz="2800" b="1" dirty="0">
              <a:solidFill>
                <a:schemeClr val="accent1"/>
              </a:solidFill>
            </a:endParaRPr>
          </a:p>
        </p:txBody>
      </p:sp>
      <p:grpSp>
        <p:nvGrpSpPr>
          <p:cNvPr id="14" name="组合 13"/>
          <p:cNvGrpSpPr/>
          <p:nvPr/>
        </p:nvGrpSpPr>
        <p:grpSpPr>
          <a:xfrm rot="2700000">
            <a:off x="4087030" y="2536125"/>
            <a:ext cx="1367245" cy="1367067"/>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4592983" y="3179057"/>
            <a:ext cx="365390" cy="541496"/>
            <a:chOff x="1788812" y="2276750"/>
            <a:chExt cx="392114" cy="581025"/>
          </a:xfrm>
          <a:solidFill>
            <a:schemeClr val="accent2"/>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4545975" y="2651642"/>
            <a:ext cx="509475" cy="523220"/>
          </a:xfrm>
          <a:prstGeom prst="rect">
            <a:avLst/>
          </a:prstGeom>
          <a:noFill/>
        </p:spPr>
        <p:txBody>
          <a:bodyPr wrap="none" lIns="91431" tIns="45715" rIns="91431" bIns="45715">
            <a:spAutoFit/>
          </a:bodyPr>
          <a:lstStyle/>
          <a:p>
            <a:r>
              <a:rPr lang="en-US" altLang="zh-CN" sz="2800" b="1" dirty="0">
                <a:solidFill>
                  <a:schemeClr val="accent2"/>
                </a:solidFill>
                <a:latin typeface="Agency FB" panose="020B0503020202020204" pitchFamily="34" charset="0"/>
                <a:ea typeface="微软雅黑" panose="020B0503020204020204" pitchFamily="34" charset="-122"/>
              </a:rPr>
              <a:t>02</a:t>
            </a:r>
            <a:endParaRPr lang="zh-CN" altLang="en-US" sz="2800" b="1" dirty="0">
              <a:solidFill>
                <a:schemeClr val="accent2"/>
              </a:solidFill>
            </a:endParaRPr>
          </a:p>
        </p:txBody>
      </p:sp>
      <p:grpSp>
        <p:nvGrpSpPr>
          <p:cNvPr id="25" name="组合 24"/>
          <p:cNvGrpSpPr/>
          <p:nvPr/>
        </p:nvGrpSpPr>
        <p:grpSpPr>
          <a:xfrm rot="2700000">
            <a:off x="6780164" y="2536125"/>
            <a:ext cx="1367245" cy="1367067"/>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p:nvPr/>
        </p:nvSpPr>
        <p:spPr bwMode="auto">
          <a:xfrm>
            <a:off x="7282417" y="3351656"/>
            <a:ext cx="444160" cy="3602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27" name="矩形 26"/>
          <p:cNvSpPr/>
          <p:nvPr/>
        </p:nvSpPr>
        <p:spPr>
          <a:xfrm>
            <a:off x="7258307" y="2635129"/>
            <a:ext cx="515886" cy="523220"/>
          </a:xfrm>
          <a:prstGeom prst="rect">
            <a:avLst/>
          </a:prstGeom>
          <a:noFill/>
        </p:spPr>
        <p:txBody>
          <a:bodyPr wrap="none" lIns="91431" tIns="45715" rIns="91431" bIns="45715">
            <a:spAutoFit/>
          </a:bodyPr>
          <a:lstStyle/>
          <a:p>
            <a:r>
              <a:rPr lang="en-US" altLang="zh-CN" sz="2800" b="1" dirty="0">
                <a:solidFill>
                  <a:schemeClr val="tx2"/>
                </a:solidFill>
                <a:latin typeface="Agency FB" panose="020B0503020202020204" pitchFamily="34" charset="0"/>
                <a:ea typeface="微软雅黑" panose="020B0503020204020204" pitchFamily="34" charset="-122"/>
              </a:rPr>
              <a:t>03</a:t>
            </a:r>
            <a:endParaRPr lang="zh-CN" altLang="en-US" sz="2800" b="1" dirty="0">
              <a:solidFill>
                <a:schemeClr val="tx2"/>
              </a:solidFill>
            </a:endParaRPr>
          </a:p>
        </p:txBody>
      </p:sp>
      <p:grpSp>
        <p:nvGrpSpPr>
          <p:cNvPr id="33" name="组合 32"/>
          <p:cNvGrpSpPr/>
          <p:nvPr/>
        </p:nvGrpSpPr>
        <p:grpSpPr>
          <a:xfrm rot="2700000">
            <a:off x="9473298" y="2536125"/>
            <a:ext cx="1367245" cy="1367067"/>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9962016" y="3111119"/>
            <a:ext cx="567391" cy="594885"/>
            <a:chOff x="7002627" y="828237"/>
            <a:chExt cx="444697" cy="466185"/>
          </a:xfrm>
          <a:solidFill>
            <a:schemeClr val="accent3"/>
          </a:solidFill>
        </p:grpSpPr>
        <p:sp>
          <p:nvSpPr>
            <p:cNvPr id="36"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1"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2"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3"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35" name="矩形 34"/>
          <p:cNvSpPr/>
          <p:nvPr/>
        </p:nvSpPr>
        <p:spPr>
          <a:xfrm>
            <a:off x="9913715" y="2626046"/>
            <a:ext cx="513749" cy="523220"/>
          </a:xfrm>
          <a:prstGeom prst="rect">
            <a:avLst/>
          </a:prstGeom>
          <a:noFill/>
        </p:spPr>
        <p:txBody>
          <a:bodyPr wrap="none" lIns="91431" tIns="45715" rIns="91431" bIns="45715">
            <a:spAutoFit/>
          </a:bodyPr>
          <a:lstStyle/>
          <a:p>
            <a:r>
              <a:rPr lang="en-US" altLang="zh-CN" sz="2800" b="1" dirty="0">
                <a:solidFill>
                  <a:schemeClr val="accent3"/>
                </a:solidFill>
                <a:latin typeface="Agency FB" panose="020B0503020202020204" pitchFamily="34" charset="0"/>
                <a:ea typeface="微软雅黑" panose="020B0503020204020204" pitchFamily="34" charset="-122"/>
              </a:rPr>
              <a:t>04</a:t>
            </a:r>
            <a:endParaRPr lang="zh-CN" altLang="en-US" sz="2800" b="1" dirty="0">
              <a:solidFill>
                <a:schemeClr val="accent3"/>
              </a:solidFill>
            </a:endParaRPr>
          </a:p>
        </p:txBody>
      </p:sp>
      <p:sp>
        <p:nvSpPr>
          <p:cNvPr id="48" name="Content Placeholder 2"/>
          <p:cNvSpPr txBox="1"/>
          <p:nvPr/>
        </p:nvSpPr>
        <p:spPr bwMode="auto">
          <a:xfrm>
            <a:off x="59480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49" name="Content Placeholder 2"/>
          <p:cNvSpPr txBox="1"/>
          <p:nvPr/>
        </p:nvSpPr>
        <p:spPr bwMode="auto">
          <a:xfrm>
            <a:off x="3383822"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0" name="Content Placeholder 2"/>
          <p:cNvSpPr txBox="1"/>
          <p:nvPr/>
        </p:nvSpPr>
        <p:spPr bwMode="auto">
          <a:xfrm>
            <a:off x="6172841"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51" name="Content Placeholder 2"/>
          <p:cNvSpPr txBox="1"/>
          <p:nvPr/>
        </p:nvSpPr>
        <p:spPr bwMode="auto">
          <a:xfrm>
            <a:off x="897109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9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单击输入标题内容</a:t>
            </a:r>
          </a:p>
        </p:txBody>
      </p:sp>
      <p:sp>
        <p:nvSpPr>
          <p:cNvPr id="27" name="任意多边形 26"/>
          <p:cNvSpPr/>
          <p:nvPr/>
        </p:nvSpPr>
        <p:spPr>
          <a:xfrm rot="18900000">
            <a:off x="2073428" y="911197"/>
            <a:ext cx="7690320" cy="5373084"/>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46" name="Content Placeholder 2"/>
          <p:cNvSpPr txBox="1"/>
          <p:nvPr/>
        </p:nvSpPr>
        <p:spPr bwMode="auto">
          <a:xfrm>
            <a:off x="336111" y="4773152"/>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3" name="组合 2"/>
          <p:cNvGrpSpPr/>
          <p:nvPr/>
        </p:nvGrpSpPr>
        <p:grpSpPr>
          <a:xfrm>
            <a:off x="3100719" y="2564904"/>
            <a:ext cx="642224" cy="557096"/>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64" name="矩形 63"/>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02</a:t>
              </a:r>
            </a:p>
          </p:txBody>
        </p:sp>
      </p:grpSp>
      <p:grpSp>
        <p:nvGrpSpPr>
          <p:cNvPr id="65" name="组合 64"/>
          <p:cNvGrpSpPr/>
          <p:nvPr/>
        </p:nvGrpSpPr>
        <p:grpSpPr>
          <a:xfrm>
            <a:off x="1508005" y="4119384"/>
            <a:ext cx="642224" cy="557096"/>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67" name="矩形 66"/>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01</a:t>
              </a:r>
            </a:p>
          </p:txBody>
        </p:sp>
      </p:grpSp>
      <p:grpSp>
        <p:nvGrpSpPr>
          <p:cNvPr id="68" name="组合 67"/>
          <p:cNvGrpSpPr/>
          <p:nvPr/>
        </p:nvGrpSpPr>
        <p:grpSpPr>
          <a:xfrm>
            <a:off x="4781790" y="4088904"/>
            <a:ext cx="642224" cy="557096"/>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70" name="矩形 6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03</a:t>
              </a:r>
            </a:p>
          </p:txBody>
        </p:sp>
      </p:grpSp>
      <p:grpSp>
        <p:nvGrpSpPr>
          <p:cNvPr id="75" name="组合 74"/>
          <p:cNvGrpSpPr/>
          <p:nvPr/>
        </p:nvGrpSpPr>
        <p:grpSpPr>
          <a:xfrm>
            <a:off x="6397020" y="2564904"/>
            <a:ext cx="642224" cy="557096"/>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77" name="矩形 76"/>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04</a:t>
              </a:r>
            </a:p>
          </p:txBody>
        </p:sp>
      </p:grpSp>
      <p:grpSp>
        <p:nvGrpSpPr>
          <p:cNvPr id="78" name="组合 77"/>
          <p:cNvGrpSpPr/>
          <p:nvPr/>
        </p:nvGrpSpPr>
        <p:grpSpPr>
          <a:xfrm>
            <a:off x="8052884" y="4048264"/>
            <a:ext cx="642224" cy="557096"/>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panose="020B0606030504020204"/>
                <a:ea typeface="MS PGothic" panose="020B0600070205080204" charset="-128"/>
              </a:endParaRPr>
            </a:p>
          </p:txBody>
        </p:sp>
        <p:sp>
          <p:nvSpPr>
            <p:cNvPr id="80" name="矩形 7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05</a:t>
              </a:r>
            </a:p>
          </p:txBody>
        </p:sp>
      </p:grpSp>
      <p:grpSp>
        <p:nvGrpSpPr>
          <p:cNvPr id="81" name="组合 80"/>
          <p:cNvGrpSpPr/>
          <p:nvPr/>
        </p:nvGrpSpPr>
        <p:grpSpPr>
          <a:xfrm>
            <a:off x="9696393" y="2513039"/>
            <a:ext cx="642224" cy="557096"/>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panose="020B0606030504020204"/>
                <a:ea typeface="MS PGothic" panose="020B0600070205080204" charset="-128"/>
              </a:endParaRPr>
            </a:p>
          </p:txBody>
        </p:sp>
        <p:sp>
          <p:nvSpPr>
            <p:cNvPr id="83" name="矩形 82"/>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06</a:t>
              </a:r>
            </a:p>
          </p:txBody>
        </p:sp>
      </p:grpSp>
      <p:sp>
        <p:nvSpPr>
          <p:cNvPr id="33" name="Content Placeholder 2"/>
          <p:cNvSpPr txBox="1"/>
          <p:nvPr/>
        </p:nvSpPr>
        <p:spPr bwMode="auto">
          <a:xfrm>
            <a:off x="2101635" y="134076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4" name="Content Placeholder 2"/>
          <p:cNvSpPr txBox="1"/>
          <p:nvPr/>
        </p:nvSpPr>
        <p:spPr bwMode="auto">
          <a:xfrm>
            <a:off x="3824193" y="4810858"/>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5" name="Content Placeholder 2"/>
          <p:cNvSpPr txBox="1"/>
          <p:nvPr/>
        </p:nvSpPr>
        <p:spPr bwMode="auto">
          <a:xfrm>
            <a:off x="5352411" y="135843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6" name="Content Placeholder 2"/>
          <p:cNvSpPr txBox="1"/>
          <p:nvPr/>
        </p:nvSpPr>
        <p:spPr bwMode="auto">
          <a:xfrm>
            <a:off x="6792295" y="4784354"/>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7" name="Content Placeholder 2"/>
          <p:cNvSpPr txBox="1"/>
          <p:nvPr/>
        </p:nvSpPr>
        <p:spPr bwMode="auto">
          <a:xfrm>
            <a:off x="8638524" y="135843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inVertical)">
                                      <p:cBhvr>
                                        <p:cTn id="32" dur="1000"/>
                                        <p:tgtEl>
                                          <p:spTgt spid="27"/>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33" grpId="0"/>
      <p:bldP spid="34" grpId="0"/>
      <p:bldP spid="35" grpId="0"/>
      <p:bldP spid="36"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6903055"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37" name="组合 36"/>
          <p:cNvGrpSpPr/>
          <p:nvPr/>
        </p:nvGrpSpPr>
        <p:grpSpPr>
          <a:xfrm>
            <a:off x="7082669" y="4600803"/>
            <a:ext cx="510310" cy="501319"/>
            <a:chOff x="5037571" y="856343"/>
            <a:chExt cx="715006" cy="702571"/>
          </a:xfrm>
          <a:solidFill>
            <a:schemeClr val="accent3"/>
          </a:solidFill>
        </p:grpSpPr>
        <p:sp>
          <p:nvSpPr>
            <p:cNvPr id="38"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39"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0"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1" name="圆角矩形 40"/>
          <p:cNvSpPr/>
          <p:nvPr/>
        </p:nvSpPr>
        <p:spPr>
          <a:xfrm>
            <a:off x="9401128"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2" name="组合 41"/>
          <p:cNvGrpSpPr/>
          <p:nvPr/>
        </p:nvGrpSpPr>
        <p:grpSpPr>
          <a:xfrm>
            <a:off x="9565282" y="4591971"/>
            <a:ext cx="507134" cy="478776"/>
            <a:chOff x="6460269" y="872801"/>
            <a:chExt cx="709154" cy="669655"/>
          </a:xfrm>
          <a:solidFill>
            <a:schemeClr val="accent4"/>
          </a:solidFill>
        </p:grpSpPr>
        <p:sp>
          <p:nvSpPr>
            <p:cNvPr id="4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5" name="圆角矩形 44"/>
          <p:cNvSpPr/>
          <p:nvPr/>
        </p:nvSpPr>
        <p:spPr>
          <a:xfrm>
            <a:off x="4404980"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6" name="组合 45"/>
          <p:cNvGrpSpPr/>
          <p:nvPr/>
        </p:nvGrpSpPr>
        <p:grpSpPr>
          <a:xfrm>
            <a:off x="4584369" y="4585312"/>
            <a:ext cx="480153" cy="483288"/>
            <a:chOff x="5042691" y="2273920"/>
            <a:chExt cx="702937" cy="707692"/>
          </a:xfrm>
          <a:solidFill>
            <a:schemeClr val="accent2"/>
          </a:solidFill>
        </p:grpSpPr>
        <p:sp>
          <p:nvSpPr>
            <p:cNvPr id="4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83" name="圆角矩形 82"/>
          <p:cNvSpPr/>
          <p:nvPr/>
        </p:nvSpPr>
        <p:spPr>
          <a:xfrm>
            <a:off x="1906905" y="4409120"/>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84" name="组合 83"/>
          <p:cNvGrpSpPr/>
          <p:nvPr/>
        </p:nvGrpSpPr>
        <p:grpSpPr>
          <a:xfrm>
            <a:off x="2117932" y="4620310"/>
            <a:ext cx="425051" cy="422099"/>
            <a:chOff x="6463926" y="2278309"/>
            <a:chExt cx="708057" cy="703302"/>
          </a:xfrm>
          <a:solidFill>
            <a:schemeClr val="accent1"/>
          </a:solidFill>
        </p:grpSpPr>
        <p:sp>
          <p:nvSpPr>
            <p:cNvPr id="8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7"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grpSp>
        <p:nvGrpSpPr>
          <p:cNvPr id="89" name="组合 88"/>
          <p:cNvGrpSpPr/>
          <p:nvPr/>
        </p:nvGrpSpPr>
        <p:grpSpPr>
          <a:xfrm>
            <a:off x="1405770" y="2364653"/>
            <a:ext cx="1756734" cy="1756325"/>
            <a:chOff x="1405159" y="2364652"/>
            <a:chExt cx="1756962" cy="1756325"/>
          </a:xfrm>
        </p:grpSpPr>
        <p:sp>
          <p:nvSpPr>
            <p:cNvPr id="90" name="圆角矩形 89"/>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1" name="文本框 56"/>
            <p:cNvSpPr txBox="1"/>
            <p:nvPr/>
          </p:nvSpPr>
          <p:spPr>
            <a:xfrm>
              <a:off x="1727266" y="2699099"/>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2" name="文本框 149"/>
            <p:cNvSpPr txBox="1"/>
            <p:nvPr/>
          </p:nvSpPr>
          <p:spPr>
            <a:xfrm>
              <a:off x="1572786" y="3133807"/>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3" name="组合 92"/>
          <p:cNvGrpSpPr/>
          <p:nvPr/>
        </p:nvGrpSpPr>
        <p:grpSpPr>
          <a:xfrm>
            <a:off x="3916981" y="2364652"/>
            <a:ext cx="1756734" cy="1756327"/>
            <a:chOff x="3916697" y="2364651"/>
            <a:chExt cx="1756962" cy="1756326"/>
          </a:xfrm>
        </p:grpSpPr>
        <p:sp>
          <p:nvSpPr>
            <p:cNvPr id="94" name="圆角矩形 93"/>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5" name="文本框 59"/>
            <p:cNvSpPr txBox="1"/>
            <p:nvPr/>
          </p:nvSpPr>
          <p:spPr>
            <a:xfrm>
              <a:off x="4189408"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6" name="文本框 149"/>
            <p:cNvSpPr txBox="1"/>
            <p:nvPr/>
          </p:nvSpPr>
          <p:spPr>
            <a:xfrm>
              <a:off x="407651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97" name="组合 96"/>
          <p:cNvGrpSpPr/>
          <p:nvPr/>
        </p:nvGrpSpPr>
        <p:grpSpPr>
          <a:xfrm>
            <a:off x="6428192" y="2364652"/>
            <a:ext cx="1756734" cy="1756327"/>
            <a:chOff x="6428235" y="2364651"/>
            <a:chExt cx="1756962" cy="1756326"/>
          </a:xfrm>
        </p:grpSpPr>
        <p:sp>
          <p:nvSpPr>
            <p:cNvPr id="98" name="圆角矩形 97"/>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9" name="文本框 68"/>
            <p:cNvSpPr txBox="1"/>
            <p:nvPr/>
          </p:nvSpPr>
          <p:spPr>
            <a:xfrm>
              <a:off x="6750342"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0" name="文本框 149"/>
            <p:cNvSpPr txBox="1"/>
            <p:nvPr/>
          </p:nvSpPr>
          <p:spPr>
            <a:xfrm>
              <a:off x="659594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1" name="组合 100"/>
          <p:cNvGrpSpPr/>
          <p:nvPr/>
        </p:nvGrpSpPr>
        <p:grpSpPr>
          <a:xfrm>
            <a:off x="8939404" y="2364652"/>
            <a:ext cx="1756734" cy="1756327"/>
            <a:chOff x="8939773" y="2364651"/>
            <a:chExt cx="1756962" cy="1756326"/>
          </a:xfrm>
        </p:grpSpPr>
        <p:sp>
          <p:nvSpPr>
            <p:cNvPr id="102" name="圆角矩形 101"/>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103" name="文本框 65"/>
            <p:cNvSpPr txBox="1"/>
            <p:nvPr/>
          </p:nvSpPr>
          <p:spPr>
            <a:xfrm>
              <a:off x="9212484"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04" name="文本框 149"/>
            <p:cNvSpPr txBox="1"/>
            <p:nvPr/>
          </p:nvSpPr>
          <p:spPr>
            <a:xfrm>
              <a:off x="9099673"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5" name="文本框 129"/>
          <p:cNvSpPr txBox="1"/>
          <p:nvPr/>
        </p:nvSpPr>
        <p:spPr>
          <a:xfrm>
            <a:off x="1356224" y="5320704"/>
            <a:ext cx="9529022" cy="1092607"/>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106" name="组合 105"/>
          <p:cNvGrpSpPr/>
          <p:nvPr/>
        </p:nvGrpSpPr>
        <p:grpSpPr>
          <a:xfrm>
            <a:off x="1788744" y="1459835"/>
            <a:ext cx="1016510" cy="1016276"/>
            <a:chOff x="2135898" y="1485578"/>
            <a:chExt cx="1016511" cy="1016511"/>
          </a:xfrm>
        </p:grpSpPr>
        <p:sp>
          <p:nvSpPr>
            <p:cNvPr id="107" name="椭圆 106"/>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椭圆 107"/>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文本框 17"/>
            <p:cNvSpPr txBox="1"/>
            <p:nvPr/>
          </p:nvSpPr>
          <p:spPr>
            <a:xfrm>
              <a:off x="2403079" y="1803865"/>
              <a:ext cx="482148"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01</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0" name="组合 109"/>
          <p:cNvGrpSpPr/>
          <p:nvPr/>
        </p:nvGrpSpPr>
        <p:grpSpPr>
          <a:xfrm>
            <a:off x="6803263" y="1459835"/>
            <a:ext cx="1016510" cy="1016276"/>
            <a:chOff x="3881858" y="5509627"/>
            <a:chExt cx="1016511" cy="1016511"/>
          </a:xfrm>
        </p:grpSpPr>
        <p:sp>
          <p:nvSpPr>
            <p:cNvPr id="111" name="椭圆 110"/>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2" name="椭圆 111"/>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3" name="文本框 22"/>
            <p:cNvSpPr txBox="1"/>
            <p:nvPr/>
          </p:nvSpPr>
          <p:spPr>
            <a:xfrm>
              <a:off x="4149039" y="5822609"/>
              <a:ext cx="52253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03</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4" name="组合 113"/>
          <p:cNvGrpSpPr/>
          <p:nvPr/>
        </p:nvGrpSpPr>
        <p:grpSpPr>
          <a:xfrm>
            <a:off x="4296004" y="1459835"/>
            <a:ext cx="1016510" cy="1016276"/>
            <a:chOff x="6699927" y="981522"/>
            <a:chExt cx="1016511" cy="1016511"/>
          </a:xfrm>
        </p:grpSpPr>
        <p:sp>
          <p:nvSpPr>
            <p:cNvPr id="115" name="椭圆 114"/>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6" name="椭圆 115"/>
            <p:cNvSpPr/>
            <p:nvPr/>
          </p:nvSpPr>
          <p:spPr>
            <a:xfrm>
              <a:off x="6852533" y="1145215"/>
              <a:ext cx="711301" cy="711300"/>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7" name="文本框 23"/>
            <p:cNvSpPr txBox="1"/>
            <p:nvPr/>
          </p:nvSpPr>
          <p:spPr>
            <a:xfrm>
              <a:off x="6909820" y="1295081"/>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02</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8" name="组合 117"/>
          <p:cNvGrpSpPr/>
          <p:nvPr/>
        </p:nvGrpSpPr>
        <p:grpSpPr>
          <a:xfrm>
            <a:off x="9310524" y="1459835"/>
            <a:ext cx="1016510" cy="1016276"/>
            <a:chOff x="5201861" y="3625236"/>
            <a:chExt cx="1016511" cy="1016511"/>
          </a:xfrm>
        </p:grpSpPr>
        <p:sp>
          <p:nvSpPr>
            <p:cNvPr id="119" name="椭圆 118"/>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0" name="椭圆 119"/>
            <p:cNvSpPr/>
            <p:nvPr/>
          </p:nvSpPr>
          <p:spPr>
            <a:xfrm>
              <a:off x="5354467" y="3777841"/>
              <a:ext cx="711301" cy="711300"/>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1" name="文本框 24"/>
            <p:cNvSpPr txBox="1"/>
            <p:nvPr/>
          </p:nvSpPr>
          <p:spPr>
            <a:xfrm>
              <a:off x="5411754" y="3943522"/>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04</a:t>
              </a:r>
              <a:endParaRPr lang="zh-CN" altLang="en-US" sz="2000" dirty="0">
                <a:solidFill>
                  <a:prstClr val="white"/>
                </a:solidFill>
                <a:latin typeface="Impact" panose="020B0806030902050204" pitchFamily="34" charset="0"/>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750"/>
                                        <p:tgtEl>
                                          <p:spTgt spid="89"/>
                                        </p:tgtEl>
                                      </p:cBhvr>
                                    </p:animEffect>
                                    <p:anim calcmode="lin" valueType="num">
                                      <p:cBhvr>
                                        <p:cTn id="8" dur="750" fill="hold"/>
                                        <p:tgtEl>
                                          <p:spTgt spid="89"/>
                                        </p:tgtEl>
                                        <p:attrNameLst>
                                          <p:attrName>ppt_x</p:attrName>
                                        </p:attrNameLst>
                                      </p:cBhvr>
                                      <p:tavLst>
                                        <p:tav tm="0">
                                          <p:val>
                                            <p:strVal val="#ppt_x"/>
                                          </p:val>
                                        </p:tav>
                                        <p:tav tm="100000">
                                          <p:val>
                                            <p:strVal val="#ppt_x"/>
                                          </p:val>
                                        </p:tav>
                                      </p:tavLst>
                                    </p:anim>
                                    <p:anim calcmode="lin" valueType="num">
                                      <p:cBhvr>
                                        <p:cTn id="9" dur="750" fill="hold"/>
                                        <p:tgtEl>
                                          <p:spTgt spid="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750" fill="hold"/>
                                        <p:tgtEl>
                                          <p:spTgt spid="9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750" fill="hold"/>
                                        <p:tgtEl>
                                          <p:spTgt spid="9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750"/>
                                        <p:tgtEl>
                                          <p:spTgt spid="101"/>
                                        </p:tgtEl>
                                      </p:cBhvr>
                                    </p:animEffect>
                                    <p:anim calcmode="lin" valueType="num">
                                      <p:cBhvr>
                                        <p:cTn id="26" dur="750" fill="hold"/>
                                        <p:tgtEl>
                                          <p:spTgt spid="101"/>
                                        </p:tgtEl>
                                        <p:attrNameLst>
                                          <p:attrName>ppt_x</p:attrName>
                                        </p:attrNameLst>
                                      </p:cBhvr>
                                      <p:tavLst>
                                        <p:tav tm="0">
                                          <p:val>
                                            <p:strVal val="#ppt_x"/>
                                          </p:val>
                                        </p:tav>
                                        <p:tav tm="100000">
                                          <p:val>
                                            <p:strVal val="#ppt_x"/>
                                          </p:val>
                                        </p:tav>
                                      </p:tavLst>
                                    </p:anim>
                                    <p:anim calcmode="lin" valueType="num">
                                      <p:cBhvr>
                                        <p:cTn id="27" dur="750" fill="hold"/>
                                        <p:tgtEl>
                                          <p:spTgt spid="10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3" presetClass="entr" presetSubtype="32" fill="hold" nodeType="after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strVal val="4*#ppt_w"/>
                                          </p:val>
                                        </p:tav>
                                        <p:tav tm="100000">
                                          <p:val>
                                            <p:strVal val="#ppt_w"/>
                                          </p:val>
                                        </p:tav>
                                      </p:tavLst>
                                    </p:anim>
                                    <p:anim calcmode="lin" valueType="num">
                                      <p:cBhvr>
                                        <p:cTn id="32" dur="500" fill="hold"/>
                                        <p:tgtEl>
                                          <p:spTgt spid="106"/>
                                        </p:tgtEl>
                                        <p:attrNameLst>
                                          <p:attrName>ppt_h</p:attrName>
                                        </p:attrNameLst>
                                      </p:cBhvr>
                                      <p:tavLst>
                                        <p:tav tm="0">
                                          <p:val>
                                            <p:strVal val="4*#ppt_h"/>
                                          </p:val>
                                        </p:tav>
                                        <p:tav tm="100000">
                                          <p:val>
                                            <p:strVal val="#ppt_h"/>
                                          </p:val>
                                        </p:tav>
                                      </p:tavLst>
                                    </p:anim>
                                  </p:childTnLst>
                                </p:cTn>
                              </p:par>
                            </p:childTnLst>
                          </p:cTn>
                        </p:par>
                        <p:par>
                          <p:cTn id="33" fill="hold">
                            <p:stCondLst>
                              <p:cond delay="4500"/>
                            </p:stCondLst>
                            <p:childTnLst>
                              <p:par>
                                <p:cTn id="34" presetID="23" presetClass="entr" presetSubtype="32"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strVal val="4*#ppt_w"/>
                                          </p:val>
                                        </p:tav>
                                        <p:tav tm="100000">
                                          <p:val>
                                            <p:strVal val="#ppt_w"/>
                                          </p:val>
                                        </p:tav>
                                      </p:tavLst>
                                    </p:anim>
                                    <p:anim calcmode="lin" valueType="num">
                                      <p:cBhvr>
                                        <p:cTn id="37" dur="500" fill="hold"/>
                                        <p:tgtEl>
                                          <p:spTgt spid="114"/>
                                        </p:tgtEl>
                                        <p:attrNameLst>
                                          <p:attrName>ppt_h</p:attrName>
                                        </p:attrNameLst>
                                      </p:cBhvr>
                                      <p:tavLst>
                                        <p:tav tm="0">
                                          <p:val>
                                            <p:strVal val="4*#ppt_h"/>
                                          </p:val>
                                        </p:tav>
                                        <p:tav tm="100000">
                                          <p:val>
                                            <p:strVal val="#ppt_h"/>
                                          </p:val>
                                        </p:tav>
                                      </p:tavLst>
                                    </p:anim>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strVal val="4*#ppt_w"/>
                                          </p:val>
                                        </p:tav>
                                        <p:tav tm="100000">
                                          <p:val>
                                            <p:strVal val="#ppt_w"/>
                                          </p:val>
                                        </p:tav>
                                      </p:tavLst>
                                    </p:anim>
                                    <p:anim calcmode="lin" valueType="num">
                                      <p:cBhvr>
                                        <p:cTn id="42" dur="500" fill="hold"/>
                                        <p:tgtEl>
                                          <p:spTgt spid="110"/>
                                        </p:tgtEl>
                                        <p:attrNameLst>
                                          <p:attrName>ppt_h</p:attrName>
                                        </p:attrNameLst>
                                      </p:cBhvr>
                                      <p:tavLst>
                                        <p:tav tm="0">
                                          <p:val>
                                            <p:strVal val="4*#ppt_h"/>
                                          </p:val>
                                        </p:tav>
                                        <p:tav tm="100000">
                                          <p:val>
                                            <p:strVal val="#ppt_h"/>
                                          </p:val>
                                        </p:tav>
                                      </p:tavLst>
                                    </p:anim>
                                  </p:childTnLst>
                                </p:cTn>
                              </p:par>
                            </p:childTnLst>
                          </p:cTn>
                        </p:par>
                        <p:par>
                          <p:cTn id="43" fill="hold">
                            <p:stCondLst>
                              <p:cond delay="5500"/>
                            </p:stCondLst>
                            <p:childTnLst>
                              <p:par>
                                <p:cTn id="44" presetID="23" presetClass="entr" presetSubtype="32" fill="hold" nodeType="afterEffect">
                                  <p:stCondLst>
                                    <p:cond delay="0"/>
                                  </p:stCondLst>
                                  <p:childTnLst>
                                    <p:set>
                                      <p:cBhvr>
                                        <p:cTn id="45" dur="1" fill="hold">
                                          <p:stCondLst>
                                            <p:cond delay="0"/>
                                          </p:stCondLst>
                                        </p:cTn>
                                        <p:tgtEl>
                                          <p:spTgt spid="118"/>
                                        </p:tgtEl>
                                        <p:attrNameLst>
                                          <p:attrName>style.visibility</p:attrName>
                                        </p:attrNameLst>
                                      </p:cBhvr>
                                      <p:to>
                                        <p:strVal val="visible"/>
                                      </p:to>
                                    </p:set>
                                    <p:anim calcmode="lin" valueType="num">
                                      <p:cBhvr>
                                        <p:cTn id="46" dur="500" fill="hold"/>
                                        <p:tgtEl>
                                          <p:spTgt spid="118"/>
                                        </p:tgtEl>
                                        <p:attrNameLst>
                                          <p:attrName>ppt_w</p:attrName>
                                        </p:attrNameLst>
                                      </p:cBhvr>
                                      <p:tavLst>
                                        <p:tav tm="0">
                                          <p:val>
                                            <p:strVal val="4*#ppt_w"/>
                                          </p:val>
                                        </p:tav>
                                        <p:tav tm="100000">
                                          <p:val>
                                            <p:strVal val="#ppt_w"/>
                                          </p:val>
                                        </p:tav>
                                      </p:tavLst>
                                    </p:anim>
                                    <p:anim calcmode="lin" valueType="num">
                                      <p:cBhvr>
                                        <p:cTn id="47" dur="500" fill="hold"/>
                                        <p:tgtEl>
                                          <p:spTgt spid="118"/>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5"/>
                                        </p:tgtEl>
                                        <p:attrNameLst>
                                          <p:attrName>style.visibility</p:attrName>
                                        </p:attrNameLst>
                                      </p:cBhvr>
                                      <p:to>
                                        <p:strVal val="visible"/>
                                      </p:to>
                                    </p:set>
                                    <p:anim calcmode="lin" valueType="num">
                                      <p:cBhvr>
                                        <p:cTn id="51" dur="25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105"/>
                                        </p:tgtEl>
                                        <p:attrNameLst>
                                          <p:attrName>ppt_y</p:attrName>
                                        </p:attrNameLst>
                                      </p:cBhvr>
                                      <p:tavLst>
                                        <p:tav tm="0">
                                          <p:val>
                                            <p:strVal val="#ppt_y"/>
                                          </p:val>
                                        </p:tav>
                                        <p:tav tm="100000">
                                          <p:val>
                                            <p:strVal val="#ppt_y"/>
                                          </p:val>
                                        </p:tav>
                                      </p:tavLst>
                                    </p:anim>
                                    <p:anim calcmode="lin" valueType="num">
                                      <p:cBhvr>
                                        <p:cTn id="53" dur="25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a:off x="2420885" y="1738589"/>
            <a:ext cx="2071341"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a typeface="微软雅黑" panose="020B0503020204020204" pitchFamily="34" charset="-122"/>
            </a:endParaRPr>
          </a:p>
        </p:txBody>
      </p:sp>
      <p:sp>
        <p:nvSpPr>
          <p:cNvPr id="60" name="文本框 128"/>
          <p:cNvSpPr txBox="1"/>
          <p:nvPr/>
        </p:nvSpPr>
        <p:spPr>
          <a:xfrm>
            <a:off x="6676039" y="1404306"/>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1" name="文本框 129"/>
          <p:cNvSpPr txBox="1"/>
          <p:nvPr/>
        </p:nvSpPr>
        <p:spPr>
          <a:xfrm>
            <a:off x="6682069" y="1747162"/>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2" name="文本框 131"/>
          <p:cNvSpPr txBox="1"/>
          <p:nvPr/>
        </p:nvSpPr>
        <p:spPr>
          <a:xfrm>
            <a:off x="6676039" y="2409256"/>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3" name="文本框 132"/>
          <p:cNvSpPr txBox="1"/>
          <p:nvPr/>
        </p:nvSpPr>
        <p:spPr>
          <a:xfrm>
            <a:off x="6682069" y="2752110"/>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4" name="文本框 134"/>
          <p:cNvSpPr txBox="1"/>
          <p:nvPr/>
        </p:nvSpPr>
        <p:spPr>
          <a:xfrm>
            <a:off x="6676039" y="3388430"/>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5" name="文本框 135"/>
          <p:cNvSpPr txBox="1"/>
          <p:nvPr/>
        </p:nvSpPr>
        <p:spPr>
          <a:xfrm>
            <a:off x="6682069" y="3731286"/>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66" name="文本框 137"/>
          <p:cNvSpPr txBox="1"/>
          <p:nvPr/>
        </p:nvSpPr>
        <p:spPr>
          <a:xfrm>
            <a:off x="6676039" y="4393378"/>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67" name="文本框 138"/>
          <p:cNvSpPr txBox="1"/>
          <p:nvPr/>
        </p:nvSpPr>
        <p:spPr>
          <a:xfrm>
            <a:off x="6682069" y="4736234"/>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121" name="文本框 140"/>
          <p:cNvSpPr txBox="1"/>
          <p:nvPr/>
        </p:nvSpPr>
        <p:spPr>
          <a:xfrm>
            <a:off x="6676039" y="5391920"/>
            <a:ext cx="1379139" cy="415486"/>
          </a:xfrm>
          <a:prstGeom prst="rect">
            <a:avLst/>
          </a:prstGeom>
          <a:noFill/>
        </p:spPr>
        <p:txBody>
          <a:bodyPr wrap="square" lIns="121908" tIns="60954" rIns="121908" bIns="60954"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添加标题</a:t>
            </a:r>
          </a:p>
        </p:txBody>
      </p:sp>
      <p:sp>
        <p:nvSpPr>
          <p:cNvPr id="122" name="文本框 141"/>
          <p:cNvSpPr txBox="1"/>
          <p:nvPr/>
        </p:nvSpPr>
        <p:spPr>
          <a:xfrm>
            <a:off x="6682069" y="5734774"/>
            <a:ext cx="4304318" cy="677096"/>
          </a:xfrm>
          <a:prstGeom prst="rect">
            <a:avLst/>
          </a:prstGeom>
          <a:noFill/>
        </p:spPr>
        <p:txBody>
          <a:bodyPr wrap="square" lIns="121908" tIns="60954" rIns="121908" bIns="60954"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123" name="组合 122"/>
          <p:cNvGrpSpPr/>
          <p:nvPr/>
        </p:nvGrpSpPr>
        <p:grpSpPr>
          <a:xfrm>
            <a:off x="3122912" y="1778079"/>
            <a:ext cx="3111711" cy="4096567"/>
            <a:chOff x="3122523" y="1778076"/>
            <a:chExt cx="3112116" cy="4096567"/>
          </a:xfrm>
        </p:grpSpPr>
        <p:grpSp>
          <p:nvGrpSpPr>
            <p:cNvPr id="124" name="组合 123"/>
            <p:cNvGrpSpPr/>
            <p:nvPr/>
          </p:nvGrpSpPr>
          <p:grpSpPr>
            <a:xfrm>
              <a:off x="3122523" y="1778076"/>
              <a:ext cx="3112116" cy="109678"/>
              <a:chOff x="3904783" y="1674310"/>
              <a:chExt cx="3519256" cy="109703"/>
            </a:xfrm>
          </p:grpSpPr>
          <p:cxnSp>
            <p:nvCxnSpPr>
              <p:cNvPr id="137" name="直接连接符 136"/>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5" name="组合 124"/>
            <p:cNvGrpSpPr/>
            <p:nvPr/>
          </p:nvGrpSpPr>
          <p:grpSpPr>
            <a:xfrm>
              <a:off x="4223180" y="2774798"/>
              <a:ext cx="2011459" cy="109678"/>
              <a:chOff x="5149433" y="1674310"/>
              <a:chExt cx="2274606" cy="109703"/>
            </a:xfrm>
          </p:grpSpPr>
          <p:cxnSp>
            <p:nvCxnSpPr>
              <p:cNvPr id="135" name="直接连接符 134"/>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6" name="椭圆 135"/>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6" name="组合 125"/>
            <p:cNvGrpSpPr/>
            <p:nvPr/>
          </p:nvGrpSpPr>
          <p:grpSpPr>
            <a:xfrm>
              <a:off x="4627088" y="3771519"/>
              <a:ext cx="1607551" cy="109678"/>
              <a:chOff x="5606181" y="1674310"/>
              <a:chExt cx="1817858" cy="109703"/>
            </a:xfrm>
          </p:grpSpPr>
          <p:cxnSp>
            <p:nvCxnSpPr>
              <p:cNvPr id="133" name="直接连接符 132"/>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4" name="椭圆 133"/>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7" name="组合 126"/>
            <p:cNvGrpSpPr/>
            <p:nvPr/>
          </p:nvGrpSpPr>
          <p:grpSpPr>
            <a:xfrm>
              <a:off x="4255273" y="4768198"/>
              <a:ext cx="1979366" cy="109677"/>
              <a:chOff x="5185725" y="1674310"/>
              <a:chExt cx="2238314" cy="109703"/>
            </a:xfrm>
          </p:grpSpPr>
          <p:cxnSp>
            <p:nvCxnSpPr>
              <p:cNvPr id="131" name="直接连接符 130"/>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nvGrpSpPr>
            <p:cNvPr id="128" name="组合 127"/>
            <p:cNvGrpSpPr/>
            <p:nvPr/>
          </p:nvGrpSpPr>
          <p:grpSpPr>
            <a:xfrm>
              <a:off x="3163868" y="5764965"/>
              <a:ext cx="3070746" cy="109678"/>
              <a:chOff x="3951573" y="1674310"/>
              <a:chExt cx="3472466" cy="109703"/>
            </a:xfrm>
          </p:grpSpPr>
          <p:cxnSp>
            <p:nvCxnSpPr>
              <p:cNvPr id="129" name="直接连接符 128"/>
              <p:cNvCxnSpPr/>
              <p:nvPr/>
            </p:nvCxnSpPr>
            <p:spPr>
              <a:xfrm flipV="1">
                <a:off x="3951573" y="1726686"/>
                <a:ext cx="3402798"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椭圆 129"/>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grpSp>
      <p:grpSp>
        <p:nvGrpSpPr>
          <p:cNvPr id="139" name="组合 138"/>
          <p:cNvGrpSpPr/>
          <p:nvPr/>
        </p:nvGrpSpPr>
        <p:grpSpPr>
          <a:xfrm>
            <a:off x="2345881" y="1400070"/>
            <a:ext cx="1143057" cy="1295259"/>
            <a:chOff x="1953260" y="1414909"/>
            <a:chExt cx="1143056" cy="1295559"/>
          </a:xfrm>
        </p:grpSpPr>
        <p:grpSp>
          <p:nvGrpSpPr>
            <p:cNvPr id="140" name="组合 139"/>
            <p:cNvGrpSpPr/>
            <p:nvPr/>
          </p:nvGrpSpPr>
          <p:grpSpPr>
            <a:xfrm>
              <a:off x="1982184" y="1414909"/>
              <a:ext cx="1114132" cy="1295559"/>
              <a:chOff x="3295850" y="2065379"/>
              <a:chExt cx="3592274" cy="4177307"/>
            </a:xfrm>
          </p:grpSpPr>
          <p:sp>
            <p:nvSpPr>
              <p:cNvPr id="142" name="圆角矩形 141"/>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43"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sp>
            <p:nvSpPr>
              <p:cNvPr id="144" name="圆角矩形 143"/>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4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grpSp>
        <p:sp>
          <p:nvSpPr>
            <p:cNvPr id="141" name="文本框 88"/>
            <p:cNvSpPr txBox="1"/>
            <p:nvPr/>
          </p:nvSpPr>
          <p:spPr>
            <a:xfrm>
              <a:off x="1953260" y="1588201"/>
              <a:ext cx="876300" cy="523341"/>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ea typeface="微软雅黑" panose="020B0503020204020204" pitchFamily="34" charset="-122"/>
                </a:rPr>
                <a:t>01</a:t>
              </a:r>
              <a:endParaRPr lang="zh-CN" altLang="en-US" sz="2800" dirty="0">
                <a:solidFill>
                  <a:schemeClr val="accent1"/>
                </a:solidFill>
                <a:latin typeface="Impact" panose="020B0806030902050204" pitchFamily="34" charset="0"/>
                <a:ea typeface="微软雅黑" panose="020B0503020204020204" pitchFamily="34" charset="-122"/>
              </a:endParaRPr>
            </a:p>
          </p:txBody>
        </p:sp>
      </p:grpSp>
      <p:grpSp>
        <p:nvGrpSpPr>
          <p:cNvPr id="146" name="组合 145"/>
          <p:cNvGrpSpPr/>
          <p:nvPr/>
        </p:nvGrpSpPr>
        <p:grpSpPr>
          <a:xfrm>
            <a:off x="2318041" y="5382464"/>
            <a:ext cx="1143055" cy="1295259"/>
            <a:chOff x="1925418" y="5398225"/>
            <a:chExt cx="1143055" cy="1295559"/>
          </a:xfrm>
        </p:grpSpPr>
        <p:grpSp>
          <p:nvGrpSpPr>
            <p:cNvPr id="147" name="组合 146"/>
            <p:cNvGrpSpPr/>
            <p:nvPr/>
          </p:nvGrpSpPr>
          <p:grpSpPr>
            <a:xfrm>
              <a:off x="1954341" y="5398225"/>
              <a:ext cx="1114132" cy="1295559"/>
              <a:chOff x="3295850" y="2065379"/>
              <a:chExt cx="3592274" cy="4177307"/>
            </a:xfrm>
          </p:grpSpPr>
          <p:sp>
            <p:nvSpPr>
              <p:cNvPr id="149" name="圆角矩形 148"/>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5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sp>
            <p:nvSpPr>
              <p:cNvPr id="151" name="圆角矩形 150"/>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15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1"/>
                  </a:solidFill>
                  <a:ea typeface="微软雅黑" panose="020B0503020204020204" pitchFamily="34" charset="-122"/>
                </a:endParaRPr>
              </a:p>
            </p:txBody>
          </p:sp>
        </p:grpSp>
        <p:sp>
          <p:nvSpPr>
            <p:cNvPr id="148" name="文本框 89"/>
            <p:cNvSpPr txBox="1"/>
            <p:nvPr/>
          </p:nvSpPr>
          <p:spPr>
            <a:xfrm>
              <a:off x="1925418" y="5561329"/>
              <a:ext cx="876300" cy="523341"/>
            </a:xfrm>
            <a:prstGeom prst="rect">
              <a:avLst/>
            </a:prstGeom>
            <a:noFill/>
          </p:spPr>
          <p:txBody>
            <a:bodyPr wrap="square" rtlCol="0">
              <a:spAutoFit/>
            </a:bodyPr>
            <a:lstStyle/>
            <a:p>
              <a:pPr algn="ctr"/>
              <a:r>
                <a:rPr lang="en-US" altLang="zh-CN" sz="2800" dirty="0">
                  <a:solidFill>
                    <a:schemeClr val="accent1"/>
                  </a:solidFill>
                  <a:latin typeface="Impact" panose="020B0806030902050204" pitchFamily="34" charset="0"/>
                  <a:ea typeface="微软雅黑" panose="020B0503020204020204" pitchFamily="34" charset="-122"/>
                </a:rPr>
                <a:t>05</a:t>
              </a:r>
              <a:endParaRPr lang="zh-CN" altLang="en-US" sz="2800" dirty="0">
                <a:solidFill>
                  <a:schemeClr val="accent1"/>
                </a:solidFill>
                <a:latin typeface="Impact" panose="020B0806030902050204" pitchFamily="34" charset="0"/>
                <a:ea typeface="微软雅黑" panose="020B0503020204020204" pitchFamily="34" charset="-122"/>
              </a:endParaRPr>
            </a:p>
          </p:txBody>
        </p:sp>
      </p:grpSp>
      <p:grpSp>
        <p:nvGrpSpPr>
          <p:cNvPr id="153" name="组合 152"/>
          <p:cNvGrpSpPr/>
          <p:nvPr/>
        </p:nvGrpSpPr>
        <p:grpSpPr>
          <a:xfrm>
            <a:off x="3515247" y="4393222"/>
            <a:ext cx="1146492" cy="1295259"/>
            <a:chOff x="3122624" y="4408754"/>
            <a:chExt cx="1146492" cy="1295559"/>
          </a:xfrm>
        </p:grpSpPr>
        <p:grpSp>
          <p:nvGrpSpPr>
            <p:cNvPr id="154" name="组合 153"/>
            <p:cNvGrpSpPr/>
            <p:nvPr/>
          </p:nvGrpSpPr>
          <p:grpSpPr>
            <a:xfrm>
              <a:off x="3154984" y="4408754"/>
              <a:ext cx="1114132" cy="1295559"/>
              <a:chOff x="3295850" y="2065379"/>
              <a:chExt cx="3592274" cy="4177307"/>
            </a:xfrm>
          </p:grpSpPr>
          <p:sp>
            <p:nvSpPr>
              <p:cNvPr id="156" name="圆角矩形 155"/>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endParaRPr>
              </a:p>
            </p:txBody>
          </p:sp>
          <p:sp>
            <p:nvSpPr>
              <p:cNvPr id="15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4"/>
                  </a:solidFill>
                  <a:ea typeface="微软雅黑" panose="020B0503020204020204" pitchFamily="34" charset="-122"/>
                </a:endParaRPr>
              </a:p>
            </p:txBody>
          </p:sp>
          <p:sp>
            <p:nvSpPr>
              <p:cNvPr id="158" name="圆角矩形 157"/>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a typeface="微软雅黑" panose="020B0503020204020204" pitchFamily="34" charset="-122"/>
                </a:endParaRPr>
              </a:p>
            </p:txBody>
          </p:sp>
          <p:sp>
            <p:nvSpPr>
              <p:cNvPr id="15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4"/>
                  </a:solidFill>
                  <a:ea typeface="微软雅黑" panose="020B0503020204020204" pitchFamily="34" charset="-122"/>
                </a:endParaRPr>
              </a:p>
            </p:txBody>
          </p:sp>
        </p:grpSp>
        <p:sp>
          <p:nvSpPr>
            <p:cNvPr id="155"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4"/>
                  </a:solidFill>
                  <a:latin typeface="Impact" panose="020B0806030902050204" pitchFamily="34" charset="0"/>
                  <a:ea typeface="微软雅黑" panose="020B0503020204020204" pitchFamily="34" charset="-122"/>
                </a:rPr>
                <a:t>04</a:t>
              </a:r>
              <a:endParaRPr lang="zh-CN" altLang="en-US" sz="2800" dirty="0">
                <a:solidFill>
                  <a:schemeClr val="accent4"/>
                </a:solidFill>
                <a:latin typeface="Impact" panose="020B0806030902050204" pitchFamily="34" charset="0"/>
                <a:ea typeface="微软雅黑" panose="020B0503020204020204" pitchFamily="34" charset="-122"/>
              </a:endParaRPr>
            </a:p>
          </p:txBody>
        </p:sp>
      </p:grpSp>
      <p:grpSp>
        <p:nvGrpSpPr>
          <p:cNvPr id="160" name="组合 159"/>
          <p:cNvGrpSpPr/>
          <p:nvPr/>
        </p:nvGrpSpPr>
        <p:grpSpPr>
          <a:xfrm>
            <a:off x="3515246" y="2390594"/>
            <a:ext cx="1127944" cy="1295259"/>
            <a:chOff x="3122624" y="2405662"/>
            <a:chExt cx="1127943" cy="1295559"/>
          </a:xfrm>
        </p:grpSpPr>
        <p:grpSp>
          <p:nvGrpSpPr>
            <p:cNvPr id="161" name="组合 160"/>
            <p:cNvGrpSpPr/>
            <p:nvPr/>
          </p:nvGrpSpPr>
          <p:grpSpPr>
            <a:xfrm>
              <a:off x="3136435" y="2405662"/>
              <a:ext cx="1114132" cy="1295559"/>
              <a:chOff x="3295850" y="2065379"/>
              <a:chExt cx="3592274" cy="4177307"/>
            </a:xfrm>
          </p:grpSpPr>
          <p:sp>
            <p:nvSpPr>
              <p:cNvPr id="163" name="圆角矩形 162"/>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a typeface="微软雅黑" panose="020B0503020204020204" pitchFamily="34" charset="-122"/>
                </a:endParaRPr>
              </a:p>
            </p:txBody>
          </p:sp>
          <p:sp>
            <p:nvSpPr>
              <p:cNvPr id="164"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2"/>
                  </a:solidFill>
                  <a:ea typeface="微软雅黑" panose="020B0503020204020204" pitchFamily="34" charset="-122"/>
                </a:endParaRPr>
              </a:p>
            </p:txBody>
          </p:sp>
          <p:sp>
            <p:nvSpPr>
              <p:cNvPr id="165" name="圆角矩形 164"/>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a typeface="微软雅黑" panose="020B0503020204020204" pitchFamily="34" charset="-122"/>
                </a:endParaRPr>
              </a:p>
            </p:txBody>
          </p:sp>
          <p:sp>
            <p:nvSpPr>
              <p:cNvPr id="166"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2"/>
                  </a:solidFill>
                  <a:ea typeface="微软雅黑" panose="020B0503020204020204" pitchFamily="34" charset="-122"/>
                </a:endParaRPr>
              </a:p>
            </p:txBody>
          </p:sp>
        </p:grpSp>
        <p:sp>
          <p:nvSpPr>
            <p:cNvPr id="162" name="文本框 91"/>
            <p:cNvSpPr txBox="1"/>
            <p:nvPr/>
          </p:nvSpPr>
          <p:spPr>
            <a:xfrm>
              <a:off x="3122624" y="2571384"/>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ea typeface="微软雅黑" panose="020B0503020204020204" pitchFamily="34" charset="-122"/>
                </a:rPr>
                <a:t>02</a:t>
              </a:r>
              <a:endParaRPr lang="zh-CN" altLang="en-US" sz="2800" dirty="0">
                <a:solidFill>
                  <a:schemeClr val="accent2"/>
                </a:solidFill>
                <a:latin typeface="Impact" panose="020B0806030902050204" pitchFamily="34" charset="0"/>
                <a:ea typeface="微软雅黑" panose="020B0503020204020204" pitchFamily="34" charset="-122"/>
              </a:endParaRPr>
            </a:p>
          </p:txBody>
        </p:sp>
      </p:grpSp>
      <p:grpSp>
        <p:nvGrpSpPr>
          <p:cNvPr id="167" name="组合 166"/>
          <p:cNvGrpSpPr/>
          <p:nvPr/>
        </p:nvGrpSpPr>
        <p:grpSpPr>
          <a:xfrm>
            <a:off x="3970543" y="3378117"/>
            <a:ext cx="1137467" cy="1295259"/>
            <a:chOff x="3577919" y="3393414"/>
            <a:chExt cx="1137467" cy="1295559"/>
          </a:xfrm>
        </p:grpSpPr>
        <p:grpSp>
          <p:nvGrpSpPr>
            <p:cNvPr id="168" name="组合 167"/>
            <p:cNvGrpSpPr/>
            <p:nvPr/>
          </p:nvGrpSpPr>
          <p:grpSpPr>
            <a:xfrm>
              <a:off x="3601254" y="3393414"/>
              <a:ext cx="1114132" cy="1295559"/>
              <a:chOff x="3295850" y="2065379"/>
              <a:chExt cx="3592274" cy="4177307"/>
            </a:xfrm>
          </p:grpSpPr>
          <p:sp>
            <p:nvSpPr>
              <p:cNvPr id="170" name="圆角矩形 16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a typeface="微软雅黑" panose="020B0503020204020204" pitchFamily="34" charset="-122"/>
                </a:endParaRPr>
              </a:p>
            </p:txBody>
          </p:sp>
          <p:sp>
            <p:nvSpPr>
              <p:cNvPr id="17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schemeClr val="accent3"/>
                  </a:solidFill>
                  <a:ea typeface="微软雅黑" panose="020B0503020204020204" pitchFamily="34" charset="-122"/>
                </a:endParaRPr>
              </a:p>
            </p:txBody>
          </p:sp>
          <p:sp>
            <p:nvSpPr>
              <p:cNvPr id="172" name="圆角矩形 17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a typeface="微软雅黑" panose="020B0503020204020204" pitchFamily="34" charset="-122"/>
                </a:endParaRPr>
              </a:p>
            </p:txBody>
          </p:sp>
          <p:sp>
            <p:nvSpPr>
              <p:cNvPr id="17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lstStyle/>
              <a:p>
                <a:endParaRPr lang="zh-CN" altLang="en-US">
                  <a:solidFill>
                    <a:schemeClr val="accent3"/>
                  </a:solidFill>
                  <a:ea typeface="微软雅黑" panose="020B0503020204020204" pitchFamily="34" charset="-122"/>
                </a:endParaRPr>
              </a:p>
            </p:txBody>
          </p:sp>
        </p:grpSp>
        <p:sp>
          <p:nvSpPr>
            <p:cNvPr id="169" name="文本框 92"/>
            <p:cNvSpPr txBox="1"/>
            <p:nvPr/>
          </p:nvSpPr>
          <p:spPr>
            <a:xfrm>
              <a:off x="3577919" y="3560637"/>
              <a:ext cx="876300" cy="523341"/>
            </a:xfrm>
            <a:prstGeom prst="rect">
              <a:avLst/>
            </a:prstGeom>
            <a:noFill/>
          </p:spPr>
          <p:txBody>
            <a:bodyPr wrap="square" rtlCol="0">
              <a:spAutoFit/>
            </a:bodyPr>
            <a:lstStyle/>
            <a:p>
              <a:pPr algn="ctr"/>
              <a:r>
                <a:rPr lang="en-US" altLang="zh-CN" sz="2800" dirty="0">
                  <a:solidFill>
                    <a:schemeClr val="accent3"/>
                  </a:solidFill>
                  <a:latin typeface="Impact" panose="020B0806030902050204" pitchFamily="34" charset="0"/>
                  <a:ea typeface="微软雅黑" panose="020B0503020204020204" pitchFamily="34" charset="-122"/>
                </a:rPr>
                <a:t>03</a:t>
              </a:r>
              <a:endParaRPr lang="zh-CN" altLang="en-US" sz="2800" dirty="0">
                <a:solidFill>
                  <a:schemeClr val="accent3"/>
                </a:solidFill>
                <a:latin typeface="Impact" panose="020B0806030902050204" pitchFamily="34" charset="0"/>
                <a:ea typeface="微软雅黑" panose="020B0503020204020204" pitchFamily="34" charset="-122"/>
              </a:endParaRPr>
            </a:p>
          </p:txBody>
        </p:sp>
      </p:grpSp>
      <p:grpSp>
        <p:nvGrpSpPr>
          <p:cNvPr id="174" name="组合 173"/>
          <p:cNvGrpSpPr/>
          <p:nvPr/>
        </p:nvGrpSpPr>
        <p:grpSpPr>
          <a:xfrm>
            <a:off x="1160518" y="2860842"/>
            <a:ext cx="2142438" cy="1898363"/>
            <a:chOff x="1082221" y="2876021"/>
            <a:chExt cx="2142438" cy="1898802"/>
          </a:xfrm>
        </p:grpSpPr>
        <p:sp>
          <p:nvSpPr>
            <p:cNvPr id="175" name="Freeform 5"/>
            <p:cNvSpPr/>
            <p:nvPr/>
          </p:nvSpPr>
          <p:spPr bwMode="auto">
            <a:xfrm rot="10800000">
              <a:off x="1082221" y="2876021"/>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68580" tIns="34290" rIns="68580" bIns="34290" numCol="1" anchor="t" anchorCtr="0" compatLnSpc="1"/>
            <a:lstStyle/>
            <a:p>
              <a:endParaRPr lang="zh-CN" altLang="en-US">
                <a:solidFill>
                  <a:prstClr val="black"/>
                </a:solidFill>
                <a:ea typeface="微软雅黑" panose="020B0503020204020204" pitchFamily="34" charset="-122"/>
              </a:endParaRPr>
            </a:p>
          </p:txBody>
        </p:sp>
        <p:sp>
          <p:nvSpPr>
            <p:cNvPr id="176" name="Freeform 48"/>
            <p:cNvSpPr>
              <a:spLocks noEditPoints="1"/>
            </p:cNvSpPr>
            <p:nvPr/>
          </p:nvSpPr>
          <p:spPr bwMode="auto">
            <a:xfrm>
              <a:off x="1852542" y="3136483"/>
              <a:ext cx="601794" cy="65451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a typeface="微软雅黑" panose="020B0503020204020204" pitchFamily="34" charset="-122"/>
              </a:endParaRPr>
            </a:p>
          </p:txBody>
        </p:sp>
        <p:sp>
          <p:nvSpPr>
            <p:cNvPr id="177" name="文本框 116"/>
            <p:cNvSpPr txBox="1"/>
            <p:nvPr/>
          </p:nvSpPr>
          <p:spPr>
            <a:xfrm>
              <a:off x="1278815" y="3760218"/>
              <a:ext cx="1795689" cy="369417"/>
            </a:xfrm>
            <a:prstGeom prst="rect">
              <a:avLst/>
            </a:prstGeom>
            <a:noFill/>
          </p:spPr>
          <p:txBody>
            <a:bodyPr wrap="square" rtlCol="0">
              <a:spAutoFit/>
            </a:bodyPr>
            <a:lstStyle/>
            <a:p>
              <a:pPr algn="ctr"/>
              <a:r>
                <a:rPr lang="zh-CN" altLang="en-US" b="1" dirty="0">
                  <a:solidFill>
                    <a:schemeClr val="accent1"/>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添加标题</a:t>
              </a: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14:bounceEnd="40000">
                                          <p:cBhvr additive="base">
                                            <p:cTn id="7" dur="1000" fill="hold"/>
                                            <p:tgtEl>
                                              <p:spTgt spid="174"/>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p:tgtEl>
                                              <p:spTgt spid="59"/>
                                            </p:tgtEl>
                                            <p:attrNameLst>
                                              <p:attrName>ppt_x</p:attrName>
                                            </p:attrNameLst>
                                          </p:cBhvr>
                                          <p:tavLst>
                                            <p:tav tm="0">
                                              <p:val>
                                                <p:strVal val="#ppt_x-#ppt_w*1.125000"/>
                                              </p:val>
                                            </p:tav>
                                            <p:tav tm="100000">
                                              <p:val>
                                                <p:strVal val="#ppt_x"/>
                                              </p:val>
                                            </p:tav>
                                          </p:tavLst>
                                        </p:anim>
                                        <p:animEffect transition="in" filter="wipe(right)">
                                          <p:cBhvr>
                                            <p:cTn id="13" dur="500"/>
                                            <p:tgtEl>
                                              <p:spTgt spid="5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1000"/>
                                            <p:tgtEl>
                                              <p:spTgt spid="139"/>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39"/>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fade">
                                          <p:cBhvr>
                                            <p:cTn id="22" dur="1000"/>
                                            <p:tgtEl>
                                              <p:spTgt spid="160"/>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0"/>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67"/>
                                            </p:tgtEl>
                                            <p:attrNameLst>
                                              <p:attrName>style.visibility</p:attrName>
                                            </p:attrNameLst>
                                          </p:cBhvr>
                                          <p:to>
                                            <p:strVal val="visible"/>
                                          </p:to>
                                        </p:set>
                                        <p:animEffect transition="in" filter="fade">
                                          <p:cBhvr>
                                            <p:cTn id="27" dur="1000"/>
                                            <p:tgtEl>
                                              <p:spTgt spid="167"/>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67"/>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3"/>
                                            </p:tgtEl>
                                            <p:attrNameLst>
                                              <p:attrName>style.visibility</p:attrName>
                                            </p:attrNameLst>
                                          </p:cBhvr>
                                          <p:to>
                                            <p:strVal val="visible"/>
                                          </p:to>
                                        </p:set>
                                        <p:animEffect transition="in" filter="fade">
                                          <p:cBhvr>
                                            <p:cTn id="32" dur="1000"/>
                                            <p:tgtEl>
                                              <p:spTgt spid="153"/>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3"/>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1000"/>
                                            <p:tgtEl>
                                              <p:spTgt spid="146"/>
                                            </p:tgtEl>
                                          </p:cBhvr>
                                        </p:animEffect>
                                      </p:childTnLst>
                                    </p:cTn>
                                  </p:par>
                                  <p:par>
                                    <p:cTn id="38" presetID="42" presetClass="path" presetSubtype="0" accel="50000" decel="50000" fill="hold" nodeType="withEffect">
                                      <p:stCondLst>
                                        <p:cond delay="0"/>
                                      </p:stCondLst>
                                      <p:childTnLst>
                                        <p:animMotion origin="layout" path="M -0.05625 -0.33194 L 2.29167E-6 -1.48148E-6 " pathEditMode="relative" rAng="0" ptsTypes="AA">
                                          <p:cBhvr>
                                            <p:cTn id="39" dur="1000" fill="hold"/>
                                            <p:tgtEl>
                                              <p:spTgt spid="146"/>
                                            </p:tgtEl>
                                            <p:attrNameLst>
                                              <p:attrName>ppt_x</p:attrName>
                                              <p:attrName>ppt_y</p:attrName>
                                            </p:attrNameLst>
                                          </p:cBhvr>
                                          <p:rCtr x="2812" y="16597"/>
                                        </p:animMotion>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ipe(left)">
                                          <p:cBhvr>
                                            <p:cTn id="43" dur="500"/>
                                            <p:tgtEl>
                                              <p:spTgt spid="123"/>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500"/>
                                            <p:tgtEl>
                                              <p:spTgt spid="6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left)">
                                          <p:cBhvr>
                                            <p:cTn id="53" dur="500"/>
                                            <p:tgtEl>
                                              <p:spTgt spid="6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500"/>
                                            <p:tgtEl>
                                              <p:spTgt spid="6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wipe(left)">
                                          <p:cBhvr>
                                            <p:cTn id="68" dur="500"/>
                                            <p:tgtEl>
                                              <p:spTgt spid="6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wipe(left)">
                                          <p:cBhvr>
                                            <p:cTn id="71" dur="500"/>
                                            <p:tgtEl>
                                              <p:spTgt spid="12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P spid="62" grpId="0"/>
          <p:bldP spid="63" grpId="0"/>
          <p:bldP spid="64" grpId="0"/>
          <p:bldP spid="65" grpId="0"/>
          <p:bldP spid="66" grpId="0"/>
          <p:bldP spid="67" grpId="0"/>
          <p:bldP spid="121" grpId="0"/>
          <p:bldP spid="1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74"/>
                                            </p:tgtEl>
                                            <p:attrNameLst>
                                              <p:attrName>style.visibility</p:attrName>
                                            </p:attrNameLst>
                                          </p:cBhvr>
                                          <p:to>
                                            <p:strVal val="visible"/>
                                          </p:to>
                                        </p:set>
                                        <p:anim calcmode="lin" valueType="num">
                                          <p:cBhvr additive="base">
                                            <p:cTn id="7" dur="1000" fill="hold"/>
                                            <p:tgtEl>
                                              <p:spTgt spid="174"/>
                                            </p:tgtEl>
                                            <p:attrNameLst>
                                              <p:attrName>ppt_x</p:attrName>
                                            </p:attrNameLst>
                                          </p:cBhvr>
                                          <p:tavLst>
                                            <p:tav tm="0">
                                              <p:val>
                                                <p:strVal val="0-#ppt_w/2"/>
                                              </p:val>
                                            </p:tav>
                                            <p:tav tm="100000">
                                              <p:val>
                                                <p:strVal val="#ppt_x"/>
                                              </p:val>
                                            </p:tav>
                                          </p:tavLst>
                                        </p:anim>
                                        <p:anim calcmode="lin" valueType="num">
                                          <p:cBhvr additive="base">
                                            <p:cTn id="8" dur="1000" fill="hold"/>
                                            <p:tgtEl>
                                              <p:spTgt spid="17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p:tgtEl>
                                              <p:spTgt spid="59"/>
                                            </p:tgtEl>
                                            <p:attrNameLst>
                                              <p:attrName>ppt_x</p:attrName>
                                            </p:attrNameLst>
                                          </p:cBhvr>
                                          <p:tavLst>
                                            <p:tav tm="0">
                                              <p:val>
                                                <p:strVal val="#ppt_x-#ppt_w*1.125000"/>
                                              </p:val>
                                            </p:tav>
                                            <p:tav tm="100000">
                                              <p:val>
                                                <p:strVal val="#ppt_x"/>
                                              </p:val>
                                            </p:tav>
                                          </p:tavLst>
                                        </p:anim>
                                        <p:animEffect transition="in" filter="wipe(right)">
                                          <p:cBhvr>
                                            <p:cTn id="13" dur="500"/>
                                            <p:tgtEl>
                                              <p:spTgt spid="5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1000"/>
                                            <p:tgtEl>
                                              <p:spTgt spid="139"/>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39"/>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0"/>
                                            </p:tgtEl>
                                            <p:attrNameLst>
                                              <p:attrName>style.visibility</p:attrName>
                                            </p:attrNameLst>
                                          </p:cBhvr>
                                          <p:to>
                                            <p:strVal val="visible"/>
                                          </p:to>
                                        </p:set>
                                        <p:animEffect transition="in" filter="fade">
                                          <p:cBhvr>
                                            <p:cTn id="22" dur="1000"/>
                                            <p:tgtEl>
                                              <p:spTgt spid="160"/>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0"/>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67"/>
                                            </p:tgtEl>
                                            <p:attrNameLst>
                                              <p:attrName>style.visibility</p:attrName>
                                            </p:attrNameLst>
                                          </p:cBhvr>
                                          <p:to>
                                            <p:strVal val="visible"/>
                                          </p:to>
                                        </p:set>
                                        <p:animEffect transition="in" filter="fade">
                                          <p:cBhvr>
                                            <p:cTn id="27" dur="1000"/>
                                            <p:tgtEl>
                                              <p:spTgt spid="167"/>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67"/>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3"/>
                                            </p:tgtEl>
                                            <p:attrNameLst>
                                              <p:attrName>style.visibility</p:attrName>
                                            </p:attrNameLst>
                                          </p:cBhvr>
                                          <p:to>
                                            <p:strVal val="visible"/>
                                          </p:to>
                                        </p:set>
                                        <p:animEffect transition="in" filter="fade">
                                          <p:cBhvr>
                                            <p:cTn id="32" dur="1000"/>
                                            <p:tgtEl>
                                              <p:spTgt spid="153"/>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3"/>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146"/>
                                            </p:tgtEl>
                                            <p:attrNameLst>
                                              <p:attrName>style.visibility</p:attrName>
                                            </p:attrNameLst>
                                          </p:cBhvr>
                                          <p:to>
                                            <p:strVal val="visible"/>
                                          </p:to>
                                        </p:set>
                                        <p:animEffect transition="in" filter="fade">
                                          <p:cBhvr>
                                            <p:cTn id="37" dur="1000"/>
                                            <p:tgtEl>
                                              <p:spTgt spid="146"/>
                                            </p:tgtEl>
                                          </p:cBhvr>
                                        </p:animEffect>
                                      </p:childTnLst>
                                    </p:cTn>
                                  </p:par>
                                  <p:par>
                                    <p:cTn id="38" presetID="42" presetClass="path" presetSubtype="0" accel="50000" decel="50000" fill="hold" nodeType="withEffect">
                                      <p:stCondLst>
                                        <p:cond delay="0"/>
                                      </p:stCondLst>
                                      <p:childTnLst>
                                        <p:animMotion origin="layout" path="M -0.05625 -0.33194 L 2.29167E-6 -1.48148E-6 " pathEditMode="relative" rAng="0" ptsTypes="AA">
                                          <p:cBhvr>
                                            <p:cTn id="39" dur="1000" fill="hold"/>
                                            <p:tgtEl>
                                              <p:spTgt spid="146"/>
                                            </p:tgtEl>
                                            <p:attrNameLst>
                                              <p:attrName>ppt_x</p:attrName>
                                              <p:attrName>ppt_y</p:attrName>
                                            </p:attrNameLst>
                                          </p:cBhvr>
                                          <p:rCtr x="2812" y="16597"/>
                                        </p:animMotion>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ipe(left)">
                                          <p:cBhvr>
                                            <p:cTn id="43" dur="500"/>
                                            <p:tgtEl>
                                              <p:spTgt spid="123"/>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left)">
                                          <p:cBhvr>
                                            <p:cTn id="47" dur="500"/>
                                            <p:tgtEl>
                                              <p:spTgt spid="6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left)">
                                          <p:cBhvr>
                                            <p:cTn id="50" dur="500"/>
                                            <p:tgtEl>
                                              <p:spTgt spid="6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ipe(left)">
                                          <p:cBhvr>
                                            <p:cTn id="53" dur="500"/>
                                            <p:tgtEl>
                                              <p:spTgt spid="6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wipe(left)">
                                          <p:cBhvr>
                                            <p:cTn id="59" dur="500"/>
                                            <p:tgtEl>
                                              <p:spTgt spid="6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left)">
                                          <p:cBhvr>
                                            <p:cTn id="62" dur="500"/>
                                            <p:tgtEl>
                                              <p:spTgt spid="6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wipe(left)">
                                          <p:cBhvr>
                                            <p:cTn id="65" dur="500"/>
                                            <p:tgtEl>
                                              <p:spTgt spid="6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wipe(left)">
                                          <p:cBhvr>
                                            <p:cTn id="68" dur="500"/>
                                            <p:tgtEl>
                                              <p:spTgt spid="6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21"/>
                                            </p:tgtEl>
                                            <p:attrNameLst>
                                              <p:attrName>style.visibility</p:attrName>
                                            </p:attrNameLst>
                                          </p:cBhvr>
                                          <p:to>
                                            <p:strVal val="visible"/>
                                          </p:to>
                                        </p:set>
                                        <p:animEffect transition="in" filter="wipe(left)">
                                          <p:cBhvr>
                                            <p:cTn id="71" dur="500"/>
                                            <p:tgtEl>
                                              <p:spTgt spid="12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p:bldP spid="62" grpId="0"/>
          <p:bldP spid="63" grpId="0"/>
          <p:bldP spid="64" grpId="0"/>
          <p:bldP spid="65" grpId="0"/>
          <p:bldP spid="66" grpId="0"/>
          <p:bldP spid="67" grpId="0"/>
          <p:bldP spid="121" grpId="0"/>
          <p:bldP spid="12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9"/>
          <p:cNvSpPr txBox="1"/>
          <p:nvPr/>
        </p:nvSpPr>
        <p:spPr>
          <a:xfrm>
            <a:off x="3697540" y="1712724"/>
            <a:ext cx="2087688" cy="1838486"/>
          </a:xfrm>
          <a:prstGeom prst="rect">
            <a:avLst/>
          </a:prstGeom>
          <a:noFill/>
        </p:spPr>
        <p:txBody>
          <a:bodyPr wrap="square" lIns="68562" tIns="34281" rIns="68562" bIns="34281" rtlCol="0">
            <a:spAutoFit/>
          </a:bodyPr>
          <a:lstStyle/>
          <a:p>
            <a:pPr marL="0" lvl="1" algn="ctr"/>
            <a:r>
              <a:rPr lang="en-US" altLang="zh-CN" sz="11495" dirty="0" smtClean="0">
                <a:solidFill>
                  <a:schemeClr val="accent1"/>
                </a:solidFill>
                <a:latin typeface="Impact MT Std" panose="020B0806030902050204" pitchFamily="34" charset="0"/>
                <a:ea typeface="微软雅黑" panose="020B0503020204020204" pitchFamily="34" charset="-122"/>
              </a:rPr>
              <a:t>04</a:t>
            </a:r>
            <a:endParaRPr lang="zh-CN" altLang="en-US" sz="8795" b="1" dirty="0">
              <a:solidFill>
                <a:schemeClr val="accent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5602190" y="1963959"/>
            <a:ext cx="4838084" cy="684625"/>
          </a:xfrm>
          <a:prstGeom prst="rect">
            <a:avLst/>
          </a:prstGeom>
          <a:noFill/>
        </p:spPr>
        <p:txBody>
          <a:bodyPr wrap="square" lIns="68562" tIns="34281" rIns="68562" bIns="34281" rtlCol="0">
            <a:spAutoFit/>
          </a:bodyPr>
          <a:lstStyle/>
          <a:p>
            <a:pPr marL="0" lvl="1"/>
            <a:r>
              <a:rPr lang="zh-CN" altLang="en-US" sz="4000" b="1" dirty="0" smtClean="0">
                <a:solidFill>
                  <a:schemeClr val="accent1"/>
                </a:solidFill>
                <a:latin typeface="微软雅黑" panose="020B0503020204020204" pitchFamily="34" charset="-122"/>
                <a:ea typeface="微软雅黑" panose="020B0503020204020204" pitchFamily="34" charset="-122"/>
              </a:rPr>
              <a:t>单击添加过渡页</a:t>
            </a:r>
            <a:endParaRPr lang="zh-CN" altLang="en-US" sz="4400" b="1" dirty="0">
              <a:solidFill>
                <a:schemeClr val="accent1"/>
              </a:solidFill>
              <a:latin typeface="微软雅黑" panose="020B0503020204020204" pitchFamily="34" charset="-122"/>
              <a:ea typeface="微软雅黑" panose="020B0503020204020204" pitchFamily="34" charset="-122"/>
            </a:endParaRPr>
          </a:p>
        </p:txBody>
      </p:sp>
      <p:sp>
        <p:nvSpPr>
          <p:cNvPr id="27" name="TextBox 7"/>
          <p:cNvSpPr>
            <a:spLocks noChangeArrowheads="1"/>
          </p:cNvSpPr>
          <p:nvPr/>
        </p:nvSpPr>
        <p:spPr bwMode="auto">
          <a:xfrm>
            <a:off x="5674180" y="2720573"/>
            <a:ext cx="4103387" cy="430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4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在此输入章节详细文字介绍，表达主题的含义合图表的意义，在此输入章节详细文字介绍。</a:t>
            </a:r>
          </a:p>
        </p:txBody>
      </p:sp>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0274" y="0"/>
            <a:ext cx="2189404" cy="2539709"/>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057" y="-460926"/>
            <a:ext cx="3760502" cy="52351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500" fill="hold"/>
                                        <p:tgtEl>
                                          <p:spTgt spid="25"/>
                                        </p:tgtEl>
                                        <p:attrNameLst>
                                          <p:attrName>ppt_x</p:attrName>
                                        </p:attrNameLst>
                                      </p:cBhvr>
                                      <p:tavLst>
                                        <p:tav tm="0">
                                          <p:val>
                                            <p:strVal val="1+#ppt_w/2"/>
                                          </p:val>
                                        </p:tav>
                                        <p:tav tm="100000">
                                          <p:val>
                                            <p:strVal val="#ppt_x"/>
                                          </p:val>
                                        </p:tav>
                                      </p:tavLst>
                                    </p:anim>
                                    <p:anim calcmode="lin" valueType="num">
                                      <p:cBhvr additive="base">
                                        <p:cTn id="19" dur="5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1+#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5"/>
          <p:cNvSpPr/>
          <p:nvPr/>
        </p:nvSpPr>
        <p:spPr bwMode="auto">
          <a:xfrm rot="5400000">
            <a:off x="1208647"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29" name="Freeform 5"/>
          <p:cNvSpPr/>
          <p:nvPr/>
        </p:nvSpPr>
        <p:spPr bwMode="auto">
          <a:xfrm rot="5400000">
            <a:off x="1463064"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0" name="Freeform 5"/>
          <p:cNvSpPr/>
          <p:nvPr/>
        </p:nvSpPr>
        <p:spPr bwMode="auto">
          <a:xfrm rot="5400000">
            <a:off x="1716273"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1" name="文本框 15"/>
          <p:cNvSpPr txBox="1"/>
          <p:nvPr/>
        </p:nvSpPr>
        <p:spPr>
          <a:xfrm>
            <a:off x="2010409" y="2237626"/>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01</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2" name="Freeform 5"/>
          <p:cNvSpPr/>
          <p:nvPr/>
        </p:nvSpPr>
        <p:spPr bwMode="auto">
          <a:xfrm rot="5400000">
            <a:off x="3662852"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3" name="Freeform 5"/>
          <p:cNvSpPr/>
          <p:nvPr/>
        </p:nvSpPr>
        <p:spPr bwMode="auto">
          <a:xfrm rot="5400000">
            <a:off x="3917270"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4" name="Freeform 5"/>
          <p:cNvSpPr/>
          <p:nvPr/>
        </p:nvSpPr>
        <p:spPr bwMode="auto">
          <a:xfrm rot="5400000">
            <a:off x="4170477"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5" name="文本框 54"/>
          <p:cNvSpPr txBox="1"/>
          <p:nvPr/>
        </p:nvSpPr>
        <p:spPr>
          <a:xfrm>
            <a:off x="4464613"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02</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6" name="Freeform 5"/>
          <p:cNvSpPr/>
          <p:nvPr/>
        </p:nvSpPr>
        <p:spPr bwMode="auto">
          <a:xfrm rot="5400000">
            <a:off x="6130869"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7" name="Freeform 5"/>
          <p:cNvSpPr/>
          <p:nvPr/>
        </p:nvSpPr>
        <p:spPr bwMode="auto">
          <a:xfrm rot="5400000">
            <a:off x="6385287"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8" name="Freeform 5"/>
          <p:cNvSpPr/>
          <p:nvPr/>
        </p:nvSpPr>
        <p:spPr bwMode="auto">
          <a:xfrm rot="5400000">
            <a:off x="6638495"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9" name="文本框 59"/>
          <p:cNvSpPr txBox="1"/>
          <p:nvPr/>
        </p:nvSpPr>
        <p:spPr>
          <a:xfrm>
            <a:off x="6864788" y="2237626"/>
            <a:ext cx="946607"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03</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0" name="Freeform 5"/>
          <p:cNvSpPr/>
          <p:nvPr/>
        </p:nvSpPr>
        <p:spPr bwMode="auto">
          <a:xfrm rot="5400000">
            <a:off x="8607594"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1" name="Freeform 5"/>
          <p:cNvSpPr/>
          <p:nvPr/>
        </p:nvSpPr>
        <p:spPr bwMode="auto">
          <a:xfrm rot="5400000">
            <a:off x="8862013"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2" name="Freeform 5"/>
          <p:cNvSpPr/>
          <p:nvPr/>
        </p:nvSpPr>
        <p:spPr bwMode="auto">
          <a:xfrm rot="5400000">
            <a:off x="9115220"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3" name="文本框 87"/>
          <p:cNvSpPr txBox="1"/>
          <p:nvPr/>
        </p:nvSpPr>
        <p:spPr>
          <a:xfrm>
            <a:off x="9409356"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04</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4" name="Freeform 5"/>
          <p:cNvSpPr/>
          <p:nvPr/>
        </p:nvSpPr>
        <p:spPr bwMode="auto">
          <a:xfrm rot="5400000">
            <a:off x="120864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schemeClr val="tx1">
                  <a:lumMod val="65000"/>
                  <a:lumOff val="35000"/>
                </a:schemeClr>
              </a:solidFill>
              <a:ea typeface="微软雅黑" panose="020B0503020204020204" pitchFamily="34" charset="-122"/>
            </a:endParaRPr>
          </a:p>
        </p:txBody>
      </p:sp>
      <p:sp>
        <p:nvSpPr>
          <p:cNvPr id="145" name="Freeform 5"/>
          <p:cNvSpPr/>
          <p:nvPr/>
        </p:nvSpPr>
        <p:spPr bwMode="auto">
          <a:xfrm rot="5400000">
            <a:off x="3659074"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6" name="Freeform 5"/>
          <p:cNvSpPr/>
          <p:nvPr/>
        </p:nvSpPr>
        <p:spPr bwMode="auto">
          <a:xfrm rot="5400000">
            <a:off x="613086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7" name="Freeform 5"/>
          <p:cNvSpPr/>
          <p:nvPr/>
        </p:nvSpPr>
        <p:spPr bwMode="auto">
          <a:xfrm rot="5400000">
            <a:off x="8607595"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grpSp>
        <p:nvGrpSpPr>
          <p:cNvPr id="148" name="组合 147"/>
          <p:cNvGrpSpPr/>
          <p:nvPr/>
        </p:nvGrpSpPr>
        <p:grpSpPr>
          <a:xfrm>
            <a:off x="6456650" y="4452512"/>
            <a:ext cx="1689615" cy="1429523"/>
            <a:chOff x="6455856" y="4453542"/>
            <a:chExt cx="1689614" cy="1429854"/>
          </a:xfrm>
        </p:grpSpPr>
        <p:sp>
          <p:nvSpPr>
            <p:cNvPr id="149" name="文本框 38"/>
            <p:cNvSpPr txBox="1"/>
            <p:nvPr/>
          </p:nvSpPr>
          <p:spPr>
            <a:xfrm>
              <a:off x="6671673" y="4453542"/>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0" name="矩形 47"/>
            <p:cNvSpPr>
              <a:spLocks noChangeArrowheads="1"/>
            </p:cNvSpPr>
            <p:nvPr/>
          </p:nvSpPr>
          <p:spPr bwMode="auto">
            <a:xfrm>
              <a:off x="6455856" y="4853652"/>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1" name="组合 150"/>
          <p:cNvGrpSpPr/>
          <p:nvPr/>
        </p:nvGrpSpPr>
        <p:grpSpPr>
          <a:xfrm>
            <a:off x="1598044" y="4446859"/>
            <a:ext cx="1689615" cy="1429521"/>
            <a:chOff x="1597250" y="4447889"/>
            <a:chExt cx="1689614" cy="1429853"/>
          </a:xfrm>
        </p:grpSpPr>
        <p:sp>
          <p:nvSpPr>
            <p:cNvPr id="152" name="文本框 27"/>
            <p:cNvSpPr txBox="1"/>
            <p:nvPr/>
          </p:nvSpPr>
          <p:spPr>
            <a:xfrm>
              <a:off x="1793588" y="4447889"/>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3" name="矩形 47"/>
            <p:cNvSpPr>
              <a:spLocks noChangeArrowheads="1"/>
            </p:cNvSpPr>
            <p:nvPr/>
          </p:nvSpPr>
          <p:spPr bwMode="auto">
            <a:xfrm>
              <a:off x="1597250" y="4847998"/>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4" name="组合 153"/>
          <p:cNvGrpSpPr/>
          <p:nvPr/>
        </p:nvGrpSpPr>
        <p:grpSpPr>
          <a:xfrm>
            <a:off x="4011738" y="1846754"/>
            <a:ext cx="1689615" cy="1429521"/>
            <a:chOff x="4010943" y="1847180"/>
            <a:chExt cx="1689614" cy="1429853"/>
          </a:xfrm>
        </p:grpSpPr>
        <p:sp>
          <p:nvSpPr>
            <p:cNvPr id="155" name="文本框 29"/>
            <p:cNvSpPr txBox="1"/>
            <p:nvPr/>
          </p:nvSpPr>
          <p:spPr>
            <a:xfrm>
              <a:off x="4196909" y="1847180"/>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6" name="矩形 47"/>
            <p:cNvSpPr>
              <a:spLocks noChangeArrowheads="1"/>
            </p:cNvSpPr>
            <p:nvPr/>
          </p:nvSpPr>
          <p:spPr bwMode="auto">
            <a:xfrm>
              <a:off x="4010943" y="2247289"/>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7" name="组合 156"/>
          <p:cNvGrpSpPr/>
          <p:nvPr/>
        </p:nvGrpSpPr>
        <p:grpSpPr>
          <a:xfrm>
            <a:off x="8937890" y="1845192"/>
            <a:ext cx="1689615" cy="1429520"/>
            <a:chOff x="8937096" y="1845618"/>
            <a:chExt cx="1689614" cy="1429852"/>
          </a:xfrm>
        </p:grpSpPr>
        <p:sp>
          <p:nvSpPr>
            <p:cNvPr id="158" name="文本框 41"/>
            <p:cNvSpPr txBox="1"/>
            <p:nvPr/>
          </p:nvSpPr>
          <p:spPr>
            <a:xfrm>
              <a:off x="9138404" y="1845618"/>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59" name="矩形 47"/>
            <p:cNvSpPr>
              <a:spLocks noChangeArrowheads="1"/>
            </p:cNvSpPr>
            <p:nvPr/>
          </p:nvSpPr>
          <p:spPr bwMode="auto">
            <a:xfrm>
              <a:off x="8937096" y="2245726"/>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500" fill="hold"/>
                                        <p:tgtEl>
                                          <p:spTgt spid="128"/>
                                        </p:tgtEl>
                                        <p:attrNameLst>
                                          <p:attrName>ppt_w</p:attrName>
                                        </p:attrNameLst>
                                      </p:cBhvr>
                                      <p:tavLst>
                                        <p:tav tm="0">
                                          <p:val>
                                            <p:fltVal val="0"/>
                                          </p:val>
                                        </p:tav>
                                        <p:tav tm="100000">
                                          <p:val>
                                            <p:strVal val="#ppt_w"/>
                                          </p:val>
                                        </p:tav>
                                      </p:tavLst>
                                    </p:anim>
                                    <p:anim calcmode="lin" valueType="num">
                                      <p:cBhvr>
                                        <p:cTn id="8" dur="500" fill="hold"/>
                                        <p:tgtEl>
                                          <p:spTgt spid="128"/>
                                        </p:tgtEl>
                                        <p:attrNameLst>
                                          <p:attrName>ppt_h</p:attrName>
                                        </p:attrNameLst>
                                      </p:cBhvr>
                                      <p:tavLst>
                                        <p:tav tm="0">
                                          <p:val>
                                            <p:fltVal val="0"/>
                                          </p:val>
                                        </p:tav>
                                        <p:tav tm="100000">
                                          <p:val>
                                            <p:strVal val="#ppt_h"/>
                                          </p:val>
                                        </p:tav>
                                      </p:tavLst>
                                    </p:anim>
                                    <p:animEffect transition="in" filter="fade">
                                      <p:cBhvr>
                                        <p:cTn id="9" dur="500"/>
                                        <p:tgtEl>
                                          <p:spTgt spid="12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9"/>
                                        </p:tgtEl>
                                        <p:attrNameLst>
                                          <p:attrName>style.visibility</p:attrName>
                                        </p:attrNameLst>
                                      </p:cBhvr>
                                      <p:to>
                                        <p:strVal val="visible"/>
                                      </p:to>
                                    </p:set>
                                    <p:anim calcmode="lin" valueType="num">
                                      <p:cBhvr>
                                        <p:cTn id="12" dur="500" fill="hold"/>
                                        <p:tgtEl>
                                          <p:spTgt spid="129"/>
                                        </p:tgtEl>
                                        <p:attrNameLst>
                                          <p:attrName>ppt_w</p:attrName>
                                        </p:attrNameLst>
                                      </p:cBhvr>
                                      <p:tavLst>
                                        <p:tav tm="0">
                                          <p:val>
                                            <p:fltVal val="0"/>
                                          </p:val>
                                        </p:tav>
                                        <p:tav tm="100000">
                                          <p:val>
                                            <p:strVal val="#ppt_w"/>
                                          </p:val>
                                        </p:tav>
                                      </p:tavLst>
                                    </p:anim>
                                    <p:anim calcmode="lin" valueType="num">
                                      <p:cBhvr>
                                        <p:cTn id="13" dur="500" fill="hold"/>
                                        <p:tgtEl>
                                          <p:spTgt spid="129"/>
                                        </p:tgtEl>
                                        <p:attrNameLst>
                                          <p:attrName>ppt_h</p:attrName>
                                        </p:attrNameLst>
                                      </p:cBhvr>
                                      <p:tavLst>
                                        <p:tav tm="0">
                                          <p:val>
                                            <p:fltVal val="0"/>
                                          </p:val>
                                        </p:tav>
                                        <p:tav tm="100000">
                                          <p:val>
                                            <p:strVal val="#ppt_h"/>
                                          </p:val>
                                        </p:tav>
                                      </p:tavLst>
                                    </p:anim>
                                    <p:animEffect transition="in" filter="fade">
                                      <p:cBhvr>
                                        <p:cTn id="14" dur="500"/>
                                        <p:tgtEl>
                                          <p:spTgt spid="129"/>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30"/>
                                        </p:tgtEl>
                                        <p:attrNameLst>
                                          <p:attrName>style.visibility</p:attrName>
                                        </p:attrNameLst>
                                      </p:cBhvr>
                                      <p:to>
                                        <p:strVal val="visible"/>
                                      </p:to>
                                    </p:set>
                                    <p:anim calcmode="lin" valueType="num">
                                      <p:cBhvr>
                                        <p:cTn id="17" dur="500" fill="hold"/>
                                        <p:tgtEl>
                                          <p:spTgt spid="130"/>
                                        </p:tgtEl>
                                        <p:attrNameLst>
                                          <p:attrName>ppt_w</p:attrName>
                                        </p:attrNameLst>
                                      </p:cBhvr>
                                      <p:tavLst>
                                        <p:tav tm="0">
                                          <p:val>
                                            <p:fltVal val="0"/>
                                          </p:val>
                                        </p:tav>
                                        <p:tav tm="100000">
                                          <p:val>
                                            <p:strVal val="#ppt_w"/>
                                          </p:val>
                                        </p:tav>
                                      </p:tavLst>
                                    </p:anim>
                                    <p:anim calcmode="lin" valueType="num">
                                      <p:cBhvr>
                                        <p:cTn id="18" dur="500" fill="hold"/>
                                        <p:tgtEl>
                                          <p:spTgt spid="130"/>
                                        </p:tgtEl>
                                        <p:attrNameLst>
                                          <p:attrName>ppt_h</p:attrName>
                                        </p:attrNameLst>
                                      </p:cBhvr>
                                      <p:tavLst>
                                        <p:tav tm="0">
                                          <p:val>
                                            <p:fltVal val="0"/>
                                          </p:val>
                                        </p:tav>
                                        <p:tav tm="100000">
                                          <p:val>
                                            <p:strVal val="#ppt_h"/>
                                          </p:val>
                                        </p:tav>
                                      </p:tavLst>
                                    </p:anim>
                                    <p:animEffect transition="in" filter="fade">
                                      <p:cBhvr>
                                        <p:cTn id="19" dur="500"/>
                                        <p:tgtEl>
                                          <p:spTgt spid="130"/>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1"/>
                                        </p:tgtEl>
                                        <p:attrNameLst>
                                          <p:attrName>style.visibility</p:attrName>
                                        </p:attrNameLst>
                                      </p:cBhvr>
                                      <p:to>
                                        <p:strVal val="visible"/>
                                      </p:to>
                                    </p:set>
                                    <p:anim calcmode="lin" valueType="num">
                                      <p:cBhvr>
                                        <p:cTn id="22" dur="500" fill="hold"/>
                                        <p:tgtEl>
                                          <p:spTgt spid="131"/>
                                        </p:tgtEl>
                                        <p:attrNameLst>
                                          <p:attrName>ppt_w</p:attrName>
                                        </p:attrNameLst>
                                      </p:cBhvr>
                                      <p:tavLst>
                                        <p:tav tm="0">
                                          <p:val>
                                            <p:fltVal val="0"/>
                                          </p:val>
                                        </p:tav>
                                        <p:tav tm="100000">
                                          <p:val>
                                            <p:strVal val="#ppt_w"/>
                                          </p:val>
                                        </p:tav>
                                      </p:tavLst>
                                    </p:anim>
                                    <p:anim calcmode="lin" valueType="num">
                                      <p:cBhvr>
                                        <p:cTn id="23" dur="500" fill="hold"/>
                                        <p:tgtEl>
                                          <p:spTgt spid="131"/>
                                        </p:tgtEl>
                                        <p:attrNameLst>
                                          <p:attrName>ppt_h</p:attrName>
                                        </p:attrNameLst>
                                      </p:cBhvr>
                                      <p:tavLst>
                                        <p:tav tm="0">
                                          <p:val>
                                            <p:fltVal val="0"/>
                                          </p:val>
                                        </p:tav>
                                        <p:tav tm="100000">
                                          <p:val>
                                            <p:strVal val="#ppt_h"/>
                                          </p:val>
                                        </p:tav>
                                      </p:tavLst>
                                    </p:anim>
                                    <p:animEffect transition="in" filter="fade">
                                      <p:cBhvr>
                                        <p:cTn id="24" dur="500"/>
                                        <p:tgtEl>
                                          <p:spTgt spid="131"/>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32"/>
                                        </p:tgtEl>
                                        <p:attrNameLst>
                                          <p:attrName>style.visibility</p:attrName>
                                        </p:attrNameLst>
                                      </p:cBhvr>
                                      <p:to>
                                        <p:strVal val="visible"/>
                                      </p:to>
                                    </p:set>
                                    <p:anim calcmode="lin" valueType="num">
                                      <p:cBhvr>
                                        <p:cTn id="27" dur="500" fill="hold"/>
                                        <p:tgtEl>
                                          <p:spTgt spid="132"/>
                                        </p:tgtEl>
                                        <p:attrNameLst>
                                          <p:attrName>ppt_w</p:attrName>
                                        </p:attrNameLst>
                                      </p:cBhvr>
                                      <p:tavLst>
                                        <p:tav tm="0">
                                          <p:val>
                                            <p:fltVal val="0"/>
                                          </p:val>
                                        </p:tav>
                                        <p:tav tm="100000">
                                          <p:val>
                                            <p:strVal val="#ppt_w"/>
                                          </p:val>
                                        </p:tav>
                                      </p:tavLst>
                                    </p:anim>
                                    <p:anim calcmode="lin" valueType="num">
                                      <p:cBhvr>
                                        <p:cTn id="28" dur="500" fill="hold"/>
                                        <p:tgtEl>
                                          <p:spTgt spid="132"/>
                                        </p:tgtEl>
                                        <p:attrNameLst>
                                          <p:attrName>ppt_h</p:attrName>
                                        </p:attrNameLst>
                                      </p:cBhvr>
                                      <p:tavLst>
                                        <p:tav tm="0">
                                          <p:val>
                                            <p:fltVal val="0"/>
                                          </p:val>
                                        </p:tav>
                                        <p:tav tm="100000">
                                          <p:val>
                                            <p:strVal val="#ppt_h"/>
                                          </p:val>
                                        </p:tav>
                                      </p:tavLst>
                                    </p:anim>
                                    <p:animEffect transition="in" filter="fade">
                                      <p:cBhvr>
                                        <p:cTn id="29" dur="500"/>
                                        <p:tgtEl>
                                          <p:spTgt spid="13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animEffect transition="in" filter="fade">
                                      <p:cBhvr>
                                        <p:cTn id="44" dur="500"/>
                                        <p:tgtEl>
                                          <p:spTgt spid="135"/>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6"/>
                                        </p:tgtEl>
                                        <p:attrNameLst>
                                          <p:attrName>style.visibility</p:attrName>
                                        </p:attrNameLst>
                                      </p:cBhvr>
                                      <p:to>
                                        <p:strVal val="visible"/>
                                      </p:to>
                                    </p:set>
                                    <p:anim calcmode="lin" valueType="num">
                                      <p:cBhvr>
                                        <p:cTn id="47" dur="500" fill="hold"/>
                                        <p:tgtEl>
                                          <p:spTgt spid="136"/>
                                        </p:tgtEl>
                                        <p:attrNameLst>
                                          <p:attrName>ppt_w</p:attrName>
                                        </p:attrNameLst>
                                      </p:cBhvr>
                                      <p:tavLst>
                                        <p:tav tm="0">
                                          <p:val>
                                            <p:fltVal val="0"/>
                                          </p:val>
                                        </p:tav>
                                        <p:tav tm="100000">
                                          <p:val>
                                            <p:strVal val="#ppt_w"/>
                                          </p:val>
                                        </p:tav>
                                      </p:tavLst>
                                    </p:anim>
                                    <p:anim calcmode="lin" valueType="num">
                                      <p:cBhvr>
                                        <p:cTn id="48" dur="500" fill="hold"/>
                                        <p:tgtEl>
                                          <p:spTgt spid="136"/>
                                        </p:tgtEl>
                                        <p:attrNameLst>
                                          <p:attrName>ppt_h</p:attrName>
                                        </p:attrNameLst>
                                      </p:cBhvr>
                                      <p:tavLst>
                                        <p:tav tm="0">
                                          <p:val>
                                            <p:fltVal val="0"/>
                                          </p:val>
                                        </p:tav>
                                        <p:tav tm="100000">
                                          <p:val>
                                            <p:strVal val="#ppt_h"/>
                                          </p:val>
                                        </p:tav>
                                      </p:tavLst>
                                    </p:anim>
                                    <p:animEffect transition="in" filter="fade">
                                      <p:cBhvr>
                                        <p:cTn id="49" dur="500"/>
                                        <p:tgtEl>
                                          <p:spTgt spid="136"/>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37"/>
                                        </p:tgtEl>
                                        <p:attrNameLst>
                                          <p:attrName>style.visibility</p:attrName>
                                        </p:attrNameLst>
                                      </p:cBhvr>
                                      <p:to>
                                        <p:strVal val="visible"/>
                                      </p:to>
                                    </p:set>
                                    <p:anim calcmode="lin" valueType="num">
                                      <p:cBhvr>
                                        <p:cTn id="52" dur="500" fill="hold"/>
                                        <p:tgtEl>
                                          <p:spTgt spid="137"/>
                                        </p:tgtEl>
                                        <p:attrNameLst>
                                          <p:attrName>ppt_w</p:attrName>
                                        </p:attrNameLst>
                                      </p:cBhvr>
                                      <p:tavLst>
                                        <p:tav tm="0">
                                          <p:val>
                                            <p:fltVal val="0"/>
                                          </p:val>
                                        </p:tav>
                                        <p:tav tm="100000">
                                          <p:val>
                                            <p:strVal val="#ppt_w"/>
                                          </p:val>
                                        </p:tav>
                                      </p:tavLst>
                                    </p:anim>
                                    <p:anim calcmode="lin" valueType="num">
                                      <p:cBhvr>
                                        <p:cTn id="53" dur="500" fill="hold"/>
                                        <p:tgtEl>
                                          <p:spTgt spid="137"/>
                                        </p:tgtEl>
                                        <p:attrNameLst>
                                          <p:attrName>ppt_h</p:attrName>
                                        </p:attrNameLst>
                                      </p:cBhvr>
                                      <p:tavLst>
                                        <p:tav tm="0">
                                          <p:val>
                                            <p:fltVal val="0"/>
                                          </p:val>
                                        </p:tav>
                                        <p:tav tm="100000">
                                          <p:val>
                                            <p:strVal val="#ppt_h"/>
                                          </p:val>
                                        </p:tav>
                                      </p:tavLst>
                                    </p:anim>
                                    <p:animEffect transition="in" filter="fade">
                                      <p:cBhvr>
                                        <p:cTn id="54" dur="500"/>
                                        <p:tgtEl>
                                          <p:spTgt spid="137"/>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38"/>
                                        </p:tgtEl>
                                        <p:attrNameLst>
                                          <p:attrName>style.visibility</p:attrName>
                                        </p:attrNameLst>
                                      </p:cBhvr>
                                      <p:to>
                                        <p:strVal val="visible"/>
                                      </p:to>
                                    </p:set>
                                    <p:anim calcmode="lin" valueType="num">
                                      <p:cBhvr>
                                        <p:cTn id="57" dur="500" fill="hold"/>
                                        <p:tgtEl>
                                          <p:spTgt spid="138"/>
                                        </p:tgtEl>
                                        <p:attrNameLst>
                                          <p:attrName>ppt_w</p:attrName>
                                        </p:attrNameLst>
                                      </p:cBhvr>
                                      <p:tavLst>
                                        <p:tav tm="0">
                                          <p:val>
                                            <p:fltVal val="0"/>
                                          </p:val>
                                        </p:tav>
                                        <p:tav tm="100000">
                                          <p:val>
                                            <p:strVal val="#ppt_w"/>
                                          </p:val>
                                        </p:tav>
                                      </p:tavLst>
                                    </p:anim>
                                    <p:anim calcmode="lin" valueType="num">
                                      <p:cBhvr>
                                        <p:cTn id="58" dur="500" fill="hold"/>
                                        <p:tgtEl>
                                          <p:spTgt spid="138"/>
                                        </p:tgtEl>
                                        <p:attrNameLst>
                                          <p:attrName>ppt_h</p:attrName>
                                        </p:attrNameLst>
                                      </p:cBhvr>
                                      <p:tavLst>
                                        <p:tav tm="0">
                                          <p:val>
                                            <p:fltVal val="0"/>
                                          </p:val>
                                        </p:tav>
                                        <p:tav tm="100000">
                                          <p:val>
                                            <p:strVal val="#ppt_h"/>
                                          </p:val>
                                        </p:tav>
                                      </p:tavLst>
                                    </p:anim>
                                    <p:animEffect transition="in" filter="fade">
                                      <p:cBhvr>
                                        <p:cTn id="59" dur="500"/>
                                        <p:tgtEl>
                                          <p:spTgt spid="138"/>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39"/>
                                        </p:tgtEl>
                                        <p:attrNameLst>
                                          <p:attrName>style.visibility</p:attrName>
                                        </p:attrNameLst>
                                      </p:cBhvr>
                                      <p:to>
                                        <p:strVal val="visible"/>
                                      </p:to>
                                    </p:set>
                                    <p:anim calcmode="lin" valueType="num">
                                      <p:cBhvr>
                                        <p:cTn id="62" dur="500" fill="hold"/>
                                        <p:tgtEl>
                                          <p:spTgt spid="139"/>
                                        </p:tgtEl>
                                        <p:attrNameLst>
                                          <p:attrName>ppt_w</p:attrName>
                                        </p:attrNameLst>
                                      </p:cBhvr>
                                      <p:tavLst>
                                        <p:tav tm="0">
                                          <p:val>
                                            <p:fltVal val="0"/>
                                          </p:val>
                                        </p:tav>
                                        <p:tav tm="100000">
                                          <p:val>
                                            <p:strVal val="#ppt_w"/>
                                          </p:val>
                                        </p:tav>
                                      </p:tavLst>
                                    </p:anim>
                                    <p:anim calcmode="lin" valueType="num">
                                      <p:cBhvr>
                                        <p:cTn id="63" dur="500" fill="hold"/>
                                        <p:tgtEl>
                                          <p:spTgt spid="139"/>
                                        </p:tgtEl>
                                        <p:attrNameLst>
                                          <p:attrName>ppt_h</p:attrName>
                                        </p:attrNameLst>
                                      </p:cBhvr>
                                      <p:tavLst>
                                        <p:tav tm="0">
                                          <p:val>
                                            <p:fltVal val="0"/>
                                          </p:val>
                                        </p:tav>
                                        <p:tav tm="100000">
                                          <p:val>
                                            <p:strVal val="#ppt_h"/>
                                          </p:val>
                                        </p:tav>
                                      </p:tavLst>
                                    </p:anim>
                                    <p:animEffect transition="in" filter="fade">
                                      <p:cBhvr>
                                        <p:cTn id="64" dur="500"/>
                                        <p:tgtEl>
                                          <p:spTgt spid="139"/>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Effect transition="in" filter="fade">
                                      <p:cBhvr>
                                        <p:cTn id="69" dur="500"/>
                                        <p:tgtEl>
                                          <p:spTgt spid="140"/>
                                        </p:tgtEl>
                                      </p:cBhvr>
                                    </p:animEffect>
                                  </p:childTnLst>
                                </p:cTn>
                              </p:par>
                              <p:par>
                                <p:cTn id="70" presetID="53" presetClass="entr" presetSubtype="16" fill="hold" grpId="0" nodeType="withEffect">
                                  <p:stCondLst>
                                    <p:cond delay="3250"/>
                                  </p:stCondLst>
                                  <p:childTnLst>
                                    <p:set>
                                      <p:cBhvr>
                                        <p:cTn id="71" dur="1" fill="hold">
                                          <p:stCondLst>
                                            <p:cond delay="0"/>
                                          </p:stCondLst>
                                        </p:cTn>
                                        <p:tgtEl>
                                          <p:spTgt spid="141"/>
                                        </p:tgtEl>
                                        <p:attrNameLst>
                                          <p:attrName>style.visibility</p:attrName>
                                        </p:attrNameLst>
                                      </p:cBhvr>
                                      <p:to>
                                        <p:strVal val="visible"/>
                                      </p:to>
                                    </p:set>
                                    <p:anim calcmode="lin" valueType="num">
                                      <p:cBhvr>
                                        <p:cTn id="72" dur="500" fill="hold"/>
                                        <p:tgtEl>
                                          <p:spTgt spid="141"/>
                                        </p:tgtEl>
                                        <p:attrNameLst>
                                          <p:attrName>ppt_w</p:attrName>
                                        </p:attrNameLst>
                                      </p:cBhvr>
                                      <p:tavLst>
                                        <p:tav tm="0">
                                          <p:val>
                                            <p:fltVal val="0"/>
                                          </p:val>
                                        </p:tav>
                                        <p:tav tm="100000">
                                          <p:val>
                                            <p:strVal val="#ppt_w"/>
                                          </p:val>
                                        </p:tav>
                                      </p:tavLst>
                                    </p:anim>
                                    <p:anim calcmode="lin" valueType="num">
                                      <p:cBhvr>
                                        <p:cTn id="73" dur="500" fill="hold"/>
                                        <p:tgtEl>
                                          <p:spTgt spid="141"/>
                                        </p:tgtEl>
                                        <p:attrNameLst>
                                          <p:attrName>ppt_h</p:attrName>
                                        </p:attrNameLst>
                                      </p:cBhvr>
                                      <p:tavLst>
                                        <p:tav tm="0">
                                          <p:val>
                                            <p:fltVal val="0"/>
                                          </p:val>
                                        </p:tav>
                                        <p:tav tm="100000">
                                          <p:val>
                                            <p:strVal val="#ppt_h"/>
                                          </p:val>
                                        </p:tav>
                                      </p:tavLst>
                                    </p:anim>
                                    <p:animEffect transition="in" filter="fade">
                                      <p:cBhvr>
                                        <p:cTn id="74" dur="500"/>
                                        <p:tgtEl>
                                          <p:spTgt spid="141"/>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142"/>
                                        </p:tgtEl>
                                        <p:attrNameLst>
                                          <p:attrName>style.visibility</p:attrName>
                                        </p:attrNameLst>
                                      </p:cBhvr>
                                      <p:to>
                                        <p:strVal val="visible"/>
                                      </p:to>
                                    </p:set>
                                    <p:anim calcmode="lin" valueType="num">
                                      <p:cBhvr>
                                        <p:cTn id="77" dur="500" fill="hold"/>
                                        <p:tgtEl>
                                          <p:spTgt spid="142"/>
                                        </p:tgtEl>
                                        <p:attrNameLst>
                                          <p:attrName>ppt_w</p:attrName>
                                        </p:attrNameLst>
                                      </p:cBhvr>
                                      <p:tavLst>
                                        <p:tav tm="0">
                                          <p:val>
                                            <p:fltVal val="0"/>
                                          </p:val>
                                        </p:tav>
                                        <p:tav tm="100000">
                                          <p:val>
                                            <p:strVal val="#ppt_w"/>
                                          </p:val>
                                        </p:tav>
                                      </p:tavLst>
                                    </p:anim>
                                    <p:anim calcmode="lin" valueType="num">
                                      <p:cBhvr>
                                        <p:cTn id="78" dur="500" fill="hold"/>
                                        <p:tgtEl>
                                          <p:spTgt spid="142"/>
                                        </p:tgtEl>
                                        <p:attrNameLst>
                                          <p:attrName>ppt_h</p:attrName>
                                        </p:attrNameLst>
                                      </p:cBhvr>
                                      <p:tavLst>
                                        <p:tav tm="0">
                                          <p:val>
                                            <p:fltVal val="0"/>
                                          </p:val>
                                        </p:tav>
                                        <p:tav tm="100000">
                                          <p:val>
                                            <p:strVal val="#ppt_h"/>
                                          </p:val>
                                        </p:tav>
                                      </p:tavLst>
                                    </p:anim>
                                    <p:animEffect transition="in" filter="fade">
                                      <p:cBhvr>
                                        <p:cTn id="79" dur="500"/>
                                        <p:tgtEl>
                                          <p:spTgt spid="142"/>
                                        </p:tgtEl>
                                      </p:cBhvr>
                                    </p:animEffect>
                                  </p:childTnLst>
                                </p:cTn>
                              </p:par>
                              <p:par>
                                <p:cTn id="80" presetID="53" presetClass="entr" presetSubtype="16" fill="hold" grpId="0" nodeType="withEffect">
                                  <p:stCondLst>
                                    <p:cond delay="3750"/>
                                  </p:stCondLst>
                                  <p:childTnLst>
                                    <p:set>
                                      <p:cBhvr>
                                        <p:cTn id="81" dur="1" fill="hold">
                                          <p:stCondLst>
                                            <p:cond delay="0"/>
                                          </p:stCondLst>
                                        </p:cTn>
                                        <p:tgtEl>
                                          <p:spTgt spid="143"/>
                                        </p:tgtEl>
                                        <p:attrNameLst>
                                          <p:attrName>style.visibility</p:attrName>
                                        </p:attrNameLst>
                                      </p:cBhvr>
                                      <p:to>
                                        <p:strVal val="visible"/>
                                      </p:to>
                                    </p:set>
                                    <p:anim calcmode="lin" valueType="num">
                                      <p:cBhvr>
                                        <p:cTn id="82" dur="500" fill="hold"/>
                                        <p:tgtEl>
                                          <p:spTgt spid="143"/>
                                        </p:tgtEl>
                                        <p:attrNameLst>
                                          <p:attrName>ppt_w</p:attrName>
                                        </p:attrNameLst>
                                      </p:cBhvr>
                                      <p:tavLst>
                                        <p:tav tm="0">
                                          <p:val>
                                            <p:fltVal val="0"/>
                                          </p:val>
                                        </p:tav>
                                        <p:tav tm="100000">
                                          <p:val>
                                            <p:strVal val="#ppt_w"/>
                                          </p:val>
                                        </p:tav>
                                      </p:tavLst>
                                    </p:anim>
                                    <p:anim calcmode="lin" valueType="num">
                                      <p:cBhvr>
                                        <p:cTn id="83" dur="500" fill="hold"/>
                                        <p:tgtEl>
                                          <p:spTgt spid="143"/>
                                        </p:tgtEl>
                                        <p:attrNameLst>
                                          <p:attrName>ppt_h</p:attrName>
                                        </p:attrNameLst>
                                      </p:cBhvr>
                                      <p:tavLst>
                                        <p:tav tm="0">
                                          <p:val>
                                            <p:fltVal val="0"/>
                                          </p:val>
                                        </p:tav>
                                        <p:tav tm="100000">
                                          <p:val>
                                            <p:strVal val="#ppt_h"/>
                                          </p:val>
                                        </p:tav>
                                      </p:tavLst>
                                    </p:anim>
                                    <p:animEffect transition="in" filter="fade">
                                      <p:cBhvr>
                                        <p:cTn id="84" dur="500"/>
                                        <p:tgtEl>
                                          <p:spTgt spid="143"/>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145"/>
                                        </p:tgtEl>
                                        <p:attrNameLst>
                                          <p:attrName>style.visibility</p:attrName>
                                        </p:attrNameLst>
                                      </p:cBhvr>
                                      <p:to>
                                        <p:strVal val="visible"/>
                                      </p:to>
                                    </p:set>
                                    <p:anim calcmode="lin" valueType="num">
                                      <p:cBhvr>
                                        <p:cTn id="88" dur="100" fill="hold"/>
                                        <p:tgtEl>
                                          <p:spTgt spid="145"/>
                                        </p:tgtEl>
                                        <p:attrNameLst>
                                          <p:attrName>ppt_w</p:attrName>
                                        </p:attrNameLst>
                                      </p:cBhvr>
                                      <p:tavLst>
                                        <p:tav tm="0">
                                          <p:val>
                                            <p:fltVal val="0"/>
                                          </p:val>
                                        </p:tav>
                                        <p:tav tm="100000">
                                          <p:val>
                                            <p:strVal val="#ppt_w"/>
                                          </p:val>
                                        </p:tav>
                                      </p:tavLst>
                                    </p:anim>
                                    <p:anim calcmode="lin" valueType="num">
                                      <p:cBhvr>
                                        <p:cTn id="89" dur="100" fill="hold"/>
                                        <p:tgtEl>
                                          <p:spTgt spid="145"/>
                                        </p:tgtEl>
                                        <p:attrNameLst>
                                          <p:attrName>ppt_h</p:attrName>
                                        </p:attrNameLst>
                                      </p:cBhvr>
                                      <p:tavLst>
                                        <p:tav tm="0">
                                          <p:val>
                                            <p:fltVal val="0"/>
                                          </p:val>
                                        </p:tav>
                                        <p:tav tm="100000">
                                          <p:val>
                                            <p:strVal val="#ppt_h"/>
                                          </p:val>
                                        </p:tav>
                                      </p:tavLst>
                                    </p:anim>
                                    <p:animEffect transition="in" filter="fade">
                                      <p:cBhvr>
                                        <p:cTn id="90" dur="100"/>
                                        <p:tgtEl>
                                          <p:spTgt spid="145"/>
                                        </p:tgtEl>
                                      </p:cBhvr>
                                    </p:animEffect>
                                  </p:childTnLst>
                                </p:cTn>
                              </p:par>
                              <p:par>
                                <p:cTn id="91" presetID="6" presetClass="emph" presetSubtype="0" fill="hold" grpId="1" nodeType="withEffect">
                                  <p:stCondLst>
                                    <p:cond delay="100"/>
                                  </p:stCondLst>
                                  <p:childTnLst>
                                    <p:animScale>
                                      <p:cBhvr>
                                        <p:cTn id="92" dur="100" fill="hold"/>
                                        <p:tgtEl>
                                          <p:spTgt spid="145"/>
                                        </p:tgtEl>
                                      </p:cBhvr>
                                      <p:by x="110000" y="110000"/>
                                    </p:animScale>
                                  </p:childTnLst>
                                </p:cTn>
                              </p:par>
                              <p:par>
                                <p:cTn id="93" presetID="6" presetClass="emph" presetSubtype="0" fill="hold" grpId="2" nodeType="withEffect">
                                  <p:stCondLst>
                                    <p:cond delay="200"/>
                                  </p:stCondLst>
                                  <p:childTnLst>
                                    <p:animScale>
                                      <p:cBhvr>
                                        <p:cTn id="94" dur="200" fill="hold"/>
                                        <p:tgtEl>
                                          <p:spTgt spid="145"/>
                                        </p:tgtEl>
                                      </p:cBhvr>
                                      <p:by x="90000" y="90000"/>
                                    </p:animScale>
                                  </p:childTnLst>
                                </p:cTn>
                              </p:par>
                              <p:par>
                                <p:cTn id="95" presetID="6" presetClass="emph" presetSubtype="0" fill="hold" grpId="3" nodeType="withEffect">
                                  <p:stCondLst>
                                    <p:cond delay="400"/>
                                  </p:stCondLst>
                                  <p:childTnLst>
                                    <p:animScale>
                                      <p:cBhvr>
                                        <p:cTn id="96" dur="100" fill="hold"/>
                                        <p:tgtEl>
                                          <p:spTgt spid="145"/>
                                        </p:tgtEl>
                                      </p:cBhvr>
                                      <p:by x="105000" y="105000"/>
                                    </p:animScale>
                                  </p:childTnLst>
                                </p:cTn>
                              </p:par>
                              <p:par>
                                <p:cTn id="97" presetID="6" presetClass="emph" presetSubtype="0" fill="hold" grpId="4" nodeType="withEffect">
                                  <p:stCondLst>
                                    <p:cond delay="500"/>
                                  </p:stCondLst>
                                  <p:childTnLst>
                                    <p:animScale>
                                      <p:cBhvr>
                                        <p:cTn id="98" dur="200" fill="hold"/>
                                        <p:tgtEl>
                                          <p:spTgt spid="145"/>
                                        </p:tgtEl>
                                      </p:cBhvr>
                                      <p:by x="95000" y="95000"/>
                                    </p:animScale>
                                  </p:childTnLst>
                                </p:cTn>
                              </p:par>
                            </p:childTnLst>
                          </p:cTn>
                        </p:par>
                        <p:par>
                          <p:cTn id="99" fill="hold">
                            <p:stCondLst>
                              <p:cond delay="1000"/>
                            </p:stCondLst>
                            <p:childTnLst>
                              <p:par>
                                <p:cTn id="100" presetID="53" presetClass="entr" presetSubtype="16" fill="hold" grpId="0" nodeType="afterEffect">
                                  <p:stCondLst>
                                    <p:cond delay="0"/>
                                  </p:stCondLst>
                                  <p:childTnLst>
                                    <p:set>
                                      <p:cBhvr>
                                        <p:cTn id="101" dur="1" fill="hold">
                                          <p:stCondLst>
                                            <p:cond delay="0"/>
                                          </p:stCondLst>
                                        </p:cTn>
                                        <p:tgtEl>
                                          <p:spTgt spid="146"/>
                                        </p:tgtEl>
                                        <p:attrNameLst>
                                          <p:attrName>style.visibility</p:attrName>
                                        </p:attrNameLst>
                                      </p:cBhvr>
                                      <p:to>
                                        <p:strVal val="visible"/>
                                      </p:to>
                                    </p:set>
                                    <p:anim calcmode="lin" valueType="num">
                                      <p:cBhvr>
                                        <p:cTn id="102" dur="100" fill="hold"/>
                                        <p:tgtEl>
                                          <p:spTgt spid="146"/>
                                        </p:tgtEl>
                                        <p:attrNameLst>
                                          <p:attrName>ppt_w</p:attrName>
                                        </p:attrNameLst>
                                      </p:cBhvr>
                                      <p:tavLst>
                                        <p:tav tm="0">
                                          <p:val>
                                            <p:fltVal val="0"/>
                                          </p:val>
                                        </p:tav>
                                        <p:tav tm="100000">
                                          <p:val>
                                            <p:strVal val="#ppt_w"/>
                                          </p:val>
                                        </p:tav>
                                      </p:tavLst>
                                    </p:anim>
                                    <p:anim calcmode="lin" valueType="num">
                                      <p:cBhvr>
                                        <p:cTn id="103" dur="100" fill="hold"/>
                                        <p:tgtEl>
                                          <p:spTgt spid="146"/>
                                        </p:tgtEl>
                                        <p:attrNameLst>
                                          <p:attrName>ppt_h</p:attrName>
                                        </p:attrNameLst>
                                      </p:cBhvr>
                                      <p:tavLst>
                                        <p:tav tm="0">
                                          <p:val>
                                            <p:fltVal val="0"/>
                                          </p:val>
                                        </p:tav>
                                        <p:tav tm="100000">
                                          <p:val>
                                            <p:strVal val="#ppt_h"/>
                                          </p:val>
                                        </p:tav>
                                      </p:tavLst>
                                    </p:anim>
                                    <p:animEffect transition="in" filter="fade">
                                      <p:cBhvr>
                                        <p:cTn id="104" dur="100"/>
                                        <p:tgtEl>
                                          <p:spTgt spid="146"/>
                                        </p:tgtEl>
                                      </p:cBhvr>
                                    </p:animEffect>
                                  </p:childTnLst>
                                </p:cTn>
                              </p:par>
                              <p:par>
                                <p:cTn id="105" presetID="6" presetClass="emph" presetSubtype="0" fill="hold" grpId="1" nodeType="withEffect">
                                  <p:stCondLst>
                                    <p:cond delay="100"/>
                                  </p:stCondLst>
                                  <p:childTnLst>
                                    <p:animScale>
                                      <p:cBhvr>
                                        <p:cTn id="106" dur="100" fill="hold"/>
                                        <p:tgtEl>
                                          <p:spTgt spid="146"/>
                                        </p:tgtEl>
                                      </p:cBhvr>
                                      <p:by x="110000" y="110000"/>
                                    </p:animScale>
                                  </p:childTnLst>
                                </p:cTn>
                              </p:par>
                              <p:par>
                                <p:cTn id="107" presetID="6" presetClass="emph" presetSubtype="0" fill="hold" grpId="2" nodeType="withEffect">
                                  <p:stCondLst>
                                    <p:cond delay="200"/>
                                  </p:stCondLst>
                                  <p:childTnLst>
                                    <p:animScale>
                                      <p:cBhvr>
                                        <p:cTn id="108" dur="200" fill="hold"/>
                                        <p:tgtEl>
                                          <p:spTgt spid="146"/>
                                        </p:tgtEl>
                                      </p:cBhvr>
                                      <p:by x="90000" y="90000"/>
                                    </p:animScale>
                                  </p:childTnLst>
                                </p:cTn>
                              </p:par>
                              <p:par>
                                <p:cTn id="109" presetID="6" presetClass="emph" presetSubtype="0" fill="hold" grpId="3" nodeType="withEffect">
                                  <p:stCondLst>
                                    <p:cond delay="400"/>
                                  </p:stCondLst>
                                  <p:childTnLst>
                                    <p:animScale>
                                      <p:cBhvr>
                                        <p:cTn id="110" dur="100" fill="hold"/>
                                        <p:tgtEl>
                                          <p:spTgt spid="146"/>
                                        </p:tgtEl>
                                      </p:cBhvr>
                                      <p:by x="105000" y="105000"/>
                                    </p:animScale>
                                  </p:childTnLst>
                                </p:cTn>
                              </p:par>
                              <p:par>
                                <p:cTn id="111" presetID="6" presetClass="emph" presetSubtype="0" fill="hold" grpId="4" nodeType="withEffect">
                                  <p:stCondLst>
                                    <p:cond delay="500"/>
                                  </p:stCondLst>
                                  <p:childTnLst>
                                    <p:animScale>
                                      <p:cBhvr>
                                        <p:cTn id="112" dur="200" fill="hold"/>
                                        <p:tgtEl>
                                          <p:spTgt spid="146"/>
                                        </p:tgtEl>
                                      </p:cBhvr>
                                      <p:by x="95000" y="95000"/>
                                    </p:animScale>
                                  </p:childTnLst>
                                </p:cTn>
                              </p:par>
                            </p:childTnLst>
                          </p:cTn>
                        </p:par>
                        <p:par>
                          <p:cTn id="113" fill="hold">
                            <p:stCondLst>
                              <p:cond delay="1500"/>
                            </p:stCondLst>
                            <p:childTnLst>
                              <p:par>
                                <p:cTn id="114" presetID="53" presetClass="entr" presetSubtype="16" fill="hold" grpId="0" nodeType="afterEffect">
                                  <p:stCondLst>
                                    <p:cond delay="0"/>
                                  </p:stCondLst>
                                  <p:childTnLst>
                                    <p:set>
                                      <p:cBhvr>
                                        <p:cTn id="115" dur="1" fill="hold">
                                          <p:stCondLst>
                                            <p:cond delay="0"/>
                                          </p:stCondLst>
                                        </p:cTn>
                                        <p:tgtEl>
                                          <p:spTgt spid="144"/>
                                        </p:tgtEl>
                                        <p:attrNameLst>
                                          <p:attrName>style.visibility</p:attrName>
                                        </p:attrNameLst>
                                      </p:cBhvr>
                                      <p:to>
                                        <p:strVal val="visible"/>
                                      </p:to>
                                    </p:set>
                                    <p:anim calcmode="lin" valueType="num">
                                      <p:cBhvr>
                                        <p:cTn id="116" dur="100" fill="hold"/>
                                        <p:tgtEl>
                                          <p:spTgt spid="144"/>
                                        </p:tgtEl>
                                        <p:attrNameLst>
                                          <p:attrName>ppt_w</p:attrName>
                                        </p:attrNameLst>
                                      </p:cBhvr>
                                      <p:tavLst>
                                        <p:tav tm="0">
                                          <p:val>
                                            <p:fltVal val="0"/>
                                          </p:val>
                                        </p:tav>
                                        <p:tav tm="100000">
                                          <p:val>
                                            <p:strVal val="#ppt_w"/>
                                          </p:val>
                                        </p:tav>
                                      </p:tavLst>
                                    </p:anim>
                                    <p:anim calcmode="lin" valueType="num">
                                      <p:cBhvr>
                                        <p:cTn id="117" dur="100" fill="hold"/>
                                        <p:tgtEl>
                                          <p:spTgt spid="144"/>
                                        </p:tgtEl>
                                        <p:attrNameLst>
                                          <p:attrName>ppt_h</p:attrName>
                                        </p:attrNameLst>
                                      </p:cBhvr>
                                      <p:tavLst>
                                        <p:tav tm="0">
                                          <p:val>
                                            <p:fltVal val="0"/>
                                          </p:val>
                                        </p:tav>
                                        <p:tav tm="100000">
                                          <p:val>
                                            <p:strVal val="#ppt_h"/>
                                          </p:val>
                                        </p:tav>
                                      </p:tavLst>
                                    </p:anim>
                                    <p:animEffect transition="in" filter="fade">
                                      <p:cBhvr>
                                        <p:cTn id="118" dur="100"/>
                                        <p:tgtEl>
                                          <p:spTgt spid="144"/>
                                        </p:tgtEl>
                                      </p:cBhvr>
                                    </p:animEffect>
                                  </p:childTnLst>
                                </p:cTn>
                              </p:par>
                              <p:par>
                                <p:cTn id="119" presetID="6" presetClass="emph" presetSubtype="0" fill="hold" grpId="1" nodeType="withEffect">
                                  <p:stCondLst>
                                    <p:cond delay="100"/>
                                  </p:stCondLst>
                                  <p:childTnLst>
                                    <p:animScale>
                                      <p:cBhvr>
                                        <p:cTn id="120" dur="100" fill="hold"/>
                                        <p:tgtEl>
                                          <p:spTgt spid="144"/>
                                        </p:tgtEl>
                                      </p:cBhvr>
                                      <p:by x="110000" y="110000"/>
                                    </p:animScale>
                                  </p:childTnLst>
                                </p:cTn>
                              </p:par>
                              <p:par>
                                <p:cTn id="121" presetID="6" presetClass="emph" presetSubtype="0" fill="hold" grpId="2" nodeType="withEffect">
                                  <p:stCondLst>
                                    <p:cond delay="200"/>
                                  </p:stCondLst>
                                  <p:childTnLst>
                                    <p:animScale>
                                      <p:cBhvr>
                                        <p:cTn id="122" dur="200" fill="hold"/>
                                        <p:tgtEl>
                                          <p:spTgt spid="144"/>
                                        </p:tgtEl>
                                      </p:cBhvr>
                                      <p:by x="90000" y="90000"/>
                                    </p:animScale>
                                  </p:childTnLst>
                                </p:cTn>
                              </p:par>
                              <p:par>
                                <p:cTn id="123" presetID="6" presetClass="emph" presetSubtype="0" fill="hold" grpId="3" nodeType="withEffect">
                                  <p:stCondLst>
                                    <p:cond delay="400"/>
                                  </p:stCondLst>
                                  <p:childTnLst>
                                    <p:animScale>
                                      <p:cBhvr>
                                        <p:cTn id="124" dur="100" fill="hold"/>
                                        <p:tgtEl>
                                          <p:spTgt spid="144"/>
                                        </p:tgtEl>
                                      </p:cBhvr>
                                      <p:by x="105000" y="105000"/>
                                    </p:animScale>
                                  </p:childTnLst>
                                </p:cTn>
                              </p:par>
                              <p:par>
                                <p:cTn id="125" presetID="6" presetClass="emph" presetSubtype="0" fill="hold" grpId="4" nodeType="withEffect">
                                  <p:stCondLst>
                                    <p:cond delay="500"/>
                                  </p:stCondLst>
                                  <p:childTnLst>
                                    <p:animScale>
                                      <p:cBhvr>
                                        <p:cTn id="126" dur="200" fill="hold"/>
                                        <p:tgtEl>
                                          <p:spTgt spid="144"/>
                                        </p:tgtEl>
                                      </p:cBhvr>
                                      <p:by x="95000" y="95000"/>
                                    </p:animScale>
                                  </p:childTnLst>
                                </p:cTn>
                              </p:par>
                            </p:childTnLst>
                          </p:cTn>
                        </p:par>
                        <p:par>
                          <p:cTn id="127" fill="hold">
                            <p:stCondLst>
                              <p:cond delay="2000"/>
                            </p:stCondLst>
                            <p:childTnLst>
                              <p:par>
                                <p:cTn id="128" presetID="53" presetClass="entr" presetSubtype="16" fill="hold" grpId="0" nodeType="afterEffect">
                                  <p:stCondLst>
                                    <p:cond delay="0"/>
                                  </p:stCondLst>
                                  <p:childTnLst>
                                    <p:set>
                                      <p:cBhvr>
                                        <p:cTn id="129" dur="1" fill="hold">
                                          <p:stCondLst>
                                            <p:cond delay="0"/>
                                          </p:stCondLst>
                                        </p:cTn>
                                        <p:tgtEl>
                                          <p:spTgt spid="147"/>
                                        </p:tgtEl>
                                        <p:attrNameLst>
                                          <p:attrName>style.visibility</p:attrName>
                                        </p:attrNameLst>
                                      </p:cBhvr>
                                      <p:to>
                                        <p:strVal val="visible"/>
                                      </p:to>
                                    </p:set>
                                    <p:anim calcmode="lin" valueType="num">
                                      <p:cBhvr>
                                        <p:cTn id="130" dur="100" fill="hold"/>
                                        <p:tgtEl>
                                          <p:spTgt spid="147"/>
                                        </p:tgtEl>
                                        <p:attrNameLst>
                                          <p:attrName>ppt_w</p:attrName>
                                        </p:attrNameLst>
                                      </p:cBhvr>
                                      <p:tavLst>
                                        <p:tav tm="0">
                                          <p:val>
                                            <p:fltVal val="0"/>
                                          </p:val>
                                        </p:tav>
                                        <p:tav tm="100000">
                                          <p:val>
                                            <p:strVal val="#ppt_w"/>
                                          </p:val>
                                        </p:tav>
                                      </p:tavLst>
                                    </p:anim>
                                    <p:anim calcmode="lin" valueType="num">
                                      <p:cBhvr>
                                        <p:cTn id="131" dur="100" fill="hold"/>
                                        <p:tgtEl>
                                          <p:spTgt spid="147"/>
                                        </p:tgtEl>
                                        <p:attrNameLst>
                                          <p:attrName>ppt_h</p:attrName>
                                        </p:attrNameLst>
                                      </p:cBhvr>
                                      <p:tavLst>
                                        <p:tav tm="0">
                                          <p:val>
                                            <p:fltVal val="0"/>
                                          </p:val>
                                        </p:tav>
                                        <p:tav tm="100000">
                                          <p:val>
                                            <p:strVal val="#ppt_h"/>
                                          </p:val>
                                        </p:tav>
                                      </p:tavLst>
                                    </p:anim>
                                    <p:animEffect transition="in" filter="fade">
                                      <p:cBhvr>
                                        <p:cTn id="132" dur="100"/>
                                        <p:tgtEl>
                                          <p:spTgt spid="147"/>
                                        </p:tgtEl>
                                      </p:cBhvr>
                                    </p:animEffect>
                                  </p:childTnLst>
                                </p:cTn>
                              </p:par>
                              <p:par>
                                <p:cTn id="133" presetID="6" presetClass="emph" presetSubtype="0" fill="hold" grpId="1" nodeType="withEffect">
                                  <p:stCondLst>
                                    <p:cond delay="100"/>
                                  </p:stCondLst>
                                  <p:childTnLst>
                                    <p:animScale>
                                      <p:cBhvr>
                                        <p:cTn id="134" dur="100" fill="hold"/>
                                        <p:tgtEl>
                                          <p:spTgt spid="147"/>
                                        </p:tgtEl>
                                      </p:cBhvr>
                                      <p:by x="110000" y="110000"/>
                                    </p:animScale>
                                  </p:childTnLst>
                                </p:cTn>
                              </p:par>
                              <p:par>
                                <p:cTn id="135" presetID="6" presetClass="emph" presetSubtype="0" fill="hold" grpId="2" nodeType="withEffect">
                                  <p:stCondLst>
                                    <p:cond delay="200"/>
                                  </p:stCondLst>
                                  <p:childTnLst>
                                    <p:animScale>
                                      <p:cBhvr>
                                        <p:cTn id="136" dur="200" fill="hold"/>
                                        <p:tgtEl>
                                          <p:spTgt spid="147"/>
                                        </p:tgtEl>
                                      </p:cBhvr>
                                      <p:by x="90000" y="90000"/>
                                    </p:animScale>
                                  </p:childTnLst>
                                </p:cTn>
                              </p:par>
                              <p:par>
                                <p:cTn id="137" presetID="6" presetClass="emph" presetSubtype="0" fill="hold" grpId="3" nodeType="withEffect">
                                  <p:stCondLst>
                                    <p:cond delay="400"/>
                                  </p:stCondLst>
                                  <p:childTnLst>
                                    <p:animScale>
                                      <p:cBhvr>
                                        <p:cTn id="138" dur="100" fill="hold"/>
                                        <p:tgtEl>
                                          <p:spTgt spid="147"/>
                                        </p:tgtEl>
                                      </p:cBhvr>
                                      <p:by x="105000" y="105000"/>
                                    </p:animScale>
                                  </p:childTnLst>
                                </p:cTn>
                              </p:par>
                              <p:par>
                                <p:cTn id="139" presetID="6" presetClass="emph" presetSubtype="0" fill="hold" grpId="4" nodeType="withEffect">
                                  <p:stCondLst>
                                    <p:cond delay="500"/>
                                  </p:stCondLst>
                                  <p:childTnLst>
                                    <p:animScale>
                                      <p:cBhvr>
                                        <p:cTn id="140" dur="200" fill="hold"/>
                                        <p:tgtEl>
                                          <p:spTgt spid="147"/>
                                        </p:tgtEl>
                                      </p:cBhvr>
                                      <p:by x="95000" y="95000"/>
                                    </p:animScale>
                                  </p:childTnLst>
                                </p:cTn>
                              </p:par>
                            </p:childTnLst>
                          </p:cTn>
                        </p:par>
                        <p:par>
                          <p:cTn id="141" fill="hold">
                            <p:stCondLst>
                              <p:cond delay="2500"/>
                            </p:stCondLst>
                            <p:childTnLst>
                              <p:par>
                                <p:cTn id="142" presetID="14" presetClass="entr" presetSubtype="5" fill="hold" nodeType="afterEffect">
                                  <p:stCondLst>
                                    <p:cond delay="0"/>
                                  </p:stCondLst>
                                  <p:childTnLst>
                                    <p:set>
                                      <p:cBhvr>
                                        <p:cTn id="143" dur="1" fill="hold">
                                          <p:stCondLst>
                                            <p:cond delay="0"/>
                                          </p:stCondLst>
                                        </p:cTn>
                                        <p:tgtEl>
                                          <p:spTgt spid="154"/>
                                        </p:tgtEl>
                                        <p:attrNameLst>
                                          <p:attrName>style.visibility</p:attrName>
                                        </p:attrNameLst>
                                      </p:cBhvr>
                                      <p:to>
                                        <p:strVal val="visible"/>
                                      </p:to>
                                    </p:set>
                                    <p:animEffect transition="in" filter="randombar(vertical)">
                                      <p:cBhvr>
                                        <p:cTn id="144" dur="250"/>
                                        <p:tgtEl>
                                          <p:spTgt spid="154"/>
                                        </p:tgtEl>
                                      </p:cBhvr>
                                    </p:animEffect>
                                  </p:childTnLst>
                                </p:cTn>
                              </p:par>
                            </p:childTnLst>
                          </p:cTn>
                        </p:par>
                        <p:par>
                          <p:cTn id="145" fill="hold">
                            <p:stCondLst>
                              <p:cond delay="3000"/>
                            </p:stCondLst>
                            <p:childTnLst>
                              <p:par>
                                <p:cTn id="146" presetID="14" presetClass="entr" presetSubtype="5" fill="hold" nodeType="afterEffect">
                                  <p:stCondLst>
                                    <p:cond delay="0"/>
                                  </p:stCondLst>
                                  <p:childTnLst>
                                    <p:set>
                                      <p:cBhvr>
                                        <p:cTn id="147" dur="1" fill="hold">
                                          <p:stCondLst>
                                            <p:cond delay="0"/>
                                          </p:stCondLst>
                                        </p:cTn>
                                        <p:tgtEl>
                                          <p:spTgt spid="157"/>
                                        </p:tgtEl>
                                        <p:attrNameLst>
                                          <p:attrName>style.visibility</p:attrName>
                                        </p:attrNameLst>
                                      </p:cBhvr>
                                      <p:to>
                                        <p:strVal val="visible"/>
                                      </p:to>
                                    </p:set>
                                    <p:animEffect transition="in" filter="randombar(vertical)">
                                      <p:cBhvr>
                                        <p:cTn id="148" dur="250"/>
                                        <p:tgtEl>
                                          <p:spTgt spid="157"/>
                                        </p:tgtEl>
                                      </p:cBhvr>
                                    </p:animEffect>
                                  </p:childTnLst>
                                </p:cTn>
                              </p:par>
                            </p:childTnLst>
                          </p:cTn>
                        </p:par>
                        <p:par>
                          <p:cTn id="149" fill="hold">
                            <p:stCondLst>
                              <p:cond delay="3500"/>
                            </p:stCondLst>
                            <p:childTnLst>
                              <p:par>
                                <p:cTn id="150" presetID="14" presetClass="entr" presetSubtype="5" fill="hold" nodeType="afterEffect">
                                  <p:stCondLst>
                                    <p:cond delay="0"/>
                                  </p:stCondLst>
                                  <p:childTnLst>
                                    <p:set>
                                      <p:cBhvr>
                                        <p:cTn id="151" dur="1" fill="hold">
                                          <p:stCondLst>
                                            <p:cond delay="0"/>
                                          </p:stCondLst>
                                        </p:cTn>
                                        <p:tgtEl>
                                          <p:spTgt spid="148"/>
                                        </p:tgtEl>
                                        <p:attrNameLst>
                                          <p:attrName>style.visibility</p:attrName>
                                        </p:attrNameLst>
                                      </p:cBhvr>
                                      <p:to>
                                        <p:strVal val="visible"/>
                                      </p:to>
                                    </p:set>
                                    <p:animEffect transition="in" filter="randombar(vertical)">
                                      <p:cBhvr>
                                        <p:cTn id="152" dur="250"/>
                                        <p:tgtEl>
                                          <p:spTgt spid="148"/>
                                        </p:tgtEl>
                                      </p:cBhvr>
                                    </p:animEffect>
                                  </p:childTnLst>
                                </p:cTn>
                              </p:par>
                            </p:childTnLst>
                          </p:cTn>
                        </p:par>
                        <p:par>
                          <p:cTn id="153" fill="hold">
                            <p:stCondLst>
                              <p:cond delay="4000"/>
                            </p:stCondLst>
                            <p:childTnLst>
                              <p:par>
                                <p:cTn id="154" presetID="14" presetClass="entr" presetSubtype="5" fill="hold" nodeType="afterEffect">
                                  <p:stCondLst>
                                    <p:cond delay="0"/>
                                  </p:stCondLst>
                                  <p:childTnLst>
                                    <p:set>
                                      <p:cBhvr>
                                        <p:cTn id="155" dur="1" fill="hold">
                                          <p:stCondLst>
                                            <p:cond delay="0"/>
                                          </p:stCondLst>
                                        </p:cTn>
                                        <p:tgtEl>
                                          <p:spTgt spid="151"/>
                                        </p:tgtEl>
                                        <p:attrNameLst>
                                          <p:attrName>style.visibility</p:attrName>
                                        </p:attrNameLst>
                                      </p:cBhvr>
                                      <p:to>
                                        <p:strVal val="visible"/>
                                      </p:to>
                                    </p:set>
                                    <p:animEffect transition="in" filter="randombar(vertical)">
                                      <p:cBhvr>
                                        <p:cTn id="156" dur="2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p:bldP spid="132" grpId="0" animBg="1"/>
      <p:bldP spid="133" grpId="0" animBg="1"/>
      <p:bldP spid="134" grpId="0" animBg="1"/>
      <p:bldP spid="135" grpId="0"/>
      <p:bldP spid="136" grpId="0" animBg="1"/>
      <p:bldP spid="137" grpId="0" animBg="1"/>
      <p:bldP spid="138" grpId="0" animBg="1"/>
      <p:bldP spid="139" grpId="0"/>
      <p:bldP spid="140" grpId="0" animBg="1"/>
      <p:bldP spid="141" grpId="0" animBg="1"/>
      <p:bldP spid="142" grpId="0" animBg="1"/>
      <p:bldP spid="143" grpId="0"/>
      <p:bldP spid="144" grpId="0" animBg="1"/>
      <p:bldP spid="144" grpId="1" animBg="1"/>
      <p:bldP spid="144" grpId="2" animBg="1"/>
      <p:bldP spid="144" grpId="3" animBg="1"/>
      <p:bldP spid="144" grpId="4" animBg="1"/>
      <p:bldP spid="145" grpId="0" animBg="1"/>
      <p:bldP spid="145" grpId="1" animBg="1"/>
      <p:bldP spid="145" grpId="2" animBg="1"/>
      <p:bldP spid="145" grpId="3" animBg="1"/>
      <p:bldP spid="145" grpId="4" animBg="1"/>
      <p:bldP spid="146" grpId="0" animBg="1"/>
      <p:bldP spid="146" grpId="1" animBg="1"/>
      <p:bldP spid="146" grpId="2" animBg="1"/>
      <p:bldP spid="146" grpId="3" animBg="1"/>
      <p:bldP spid="146" grpId="4" animBg="1"/>
      <p:bldP spid="147" grpId="0" animBg="1"/>
      <p:bldP spid="147" grpId="1" animBg="1"/>
      <p:bldP spid="147" grpId="2" animBg="1"/>
      <p:bldP spid="147" grpId="3" animBg="1"/>
      <p:bldP spid="147" grpId="4"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049191" y="1920661"/>
            <a:ext cx="5591661" cy="4054250"/>
            <a:chOff x="811655" y="1440494"/>
            <a:chExt cx="4194292" cy="3040689"/>
          </a:xfrm>
        </p:grpSpPr>
        <p:sp>
          <p:nvSpPr>
            <p:cNvPr id="36" name="Line 6"/>
            <p:cNvSpPr>
              <a:spLocks noChangeShapeType="1"/>
            </p:cNvSpPr>
            <p:nvPr/>
          </p:nvSpPr>
          <p:spPr bwMode="auto">
            <a:xfrm>
              <a:off x="1212586" y="1590152"/>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Line 7"/>
            <p:cNvSpPr>
              <a:spLocks noChangeShapeType="1"/>
            </p:cNvSpPr>
            <p:nvPr/>
          </p:nvSpPr>
          <p:spPr bwMode="auto">
            <a:xfrm>
              <a:off x="1212586" y="1952289"/>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Line 8"/>
            <p:cNvSpPr>
              <a:spLocks noChangeShapeType="1"/>
            </p:cNvSpPr>
            <p:nvPr/>
          </p:nvSpPr>
          <p:spPr bwMode="auto">
            <a:xfrm>
              <a:off x="1212586" y="230590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Line 9"/>
            <p:cNvSpPr>
              <a:spLocks noChangeShapeType="1"/>
            </p:cNvSpPr>
            <p:nvPr/>
          </p:nvSpPr>
          <p:spPr bwMode="auto">
            <a:xfrm>
              <a:off x="1212586" y="266804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ln>
            <a:extLst>
              <a:ext uri="{909E8E84-426E-40DD-AFC4-6F175D3DCCD1}">
                <a14:hiddenFill xmlns:a14="http://schemas.microsoft.com/office/drawing/2010/main">
                  <a:noFill/>
                </a14:hiddenFill>
              </a:ext>
            </a:extLst>
          </p:spPr>
          <p:txBody>
            <a:bodyPr vert="horz" wrap="square" lIns="77245" tIns="38623" rIns="77245" bIns="38623" numCol="1" anchor="t" anchorCtr="0" compatLnSpc="1"/>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24"/>
            <p:cNvSpPr txBox="1"/>
            <p:nvPr/>
          </p:nvSpPr>
          <p:spPr>
            <a:xfrm>
              <a:off x="1001195" y="3958412"/>
              <a:ext cx="207195"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25"/>
            <p:cNvSpPr txBox="1"/>
            <p:nvPr/>
          </p:nvSpPr>
          <p:spPr>
            <a:xfrm>
              <a:off x="811655" y="3598712"/>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100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26"/>
            <p:cNvSpPr txBox="1"/>
            <p:nvPr/>
          </p:nvSpPr>
          <p:spPr>
            <a:xfrm>
              <a:off x="811655" y="3239008"/>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200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27"/>
            <p:cNvSpPr txBox="1"/>
            <p:nvPr/>
          </p:nvSpPr>
          <p:spPr>
            <a:xfrm>
              <a:off x="811655" y="2879306"/>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300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28"/>
            <p:cNvSpPr txBox="1"/>
            <p:nvPr/>
          </p:nvSpPr>
          <p:spPr>
            <a:xfrm>
              <a:off x="811655" y="2519603"/>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400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29"/>
            <p:cNvSpPr txBox="1"/>
            <p:nvPr/>
          </p:nvSpPr>
          <p:spPr>
            <a:xfrm>
              <a:off x="811655" y="2159900"/>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500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30"/>
            <p:cNvSpPr txBox="1"/>
            <p:nvPr/>
          </p:nvSpPr>
          <p:spPr>
            <a:xfrm>
              <a:off x="811655" y="1800197"/>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600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31"/>
            <p:cNvSpPr txBox="1"/>
            <p:nvPr/>
          </p:nvSpPr>
          <p:spPr>
            <a:xfrm>
              <a:off x="811655" y="1440494"/>
              <a:ext cx="387557" cy="243167"/>
            </a:xfrm>
            <a:prstGeom prst="rect">
              <a:avLst/>
            </a:prstGeom>
            <a:noFill/>
          </p:spPr>
          <p:txBody>
            <a:bodyPr wrap="none" lIns="77245" tIns="38623" rIns="77245" bIns="38623" rtlCol="0">
              <a:spAutoFit/>
            </a:bodyPr>
            <a:lstStyle/>
            <a:p>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700</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32"/>
            <p:cNvSpPr txBox="1"/>
            <p:nvPr/>
          </p:nvSpPr>
          <p:spPr>
            <a:xfrm>
              <a:off x="1482010"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57" name="TextBox 33"/>
            <p:cNvSpPr txBox="1"/>
            <p:nvPr/>
          </p:nvSpPr>
          <p:spPr>
            <a:xfrm>
              <a:off x="2420772"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59" name="TextBox 34"/>
            <p:cNvSpPr txBox="1"/>
            <p:nvPr/>
          </p:nvSpPr>
          <p:spPr>
            <a:xfrm>
              <a:off x="3393593"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sp>
          <p:nvSpPr>
            <p:cNvPr id="60" name="TextBox 35"/>
            <p:cNvSpPr txBox="1"/>
            <p:nvPr/>
          </p:nvSpPr>
          <p:spPr>
            <a:xfrm>
              <a:off x="4328096" y="4238016"/>
              <a:ext cx="424831" cy="243167"/>
            </a:xfrm>
            <a:prstGeom prst="rect">
              <a:avLst/>
            </a:prstGeom>
            <a:noFill/>
          </p:spPr>
          <p:txBody>
            <a:bodyPr wrap="none" lIns="77245" tIns="38623" rIns="77245" bIns="38623" rtlCol="0">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标题</a:t>
              </a:r>
            </a:p>
          </p:txBody>
        </p:sp>
      </p:grpSp>
      <p:grpSp>
        <p:nvGrpSpPr>
          <p:cNvPr id="61" name="组合 60"/>
          <p:cNvGrpSpPr/>
          <p:nvPr/>
        </p:nvGrpSpPr>
        <p:grpSpPr>
          <a:xfrm>
            <a:off x="8036185" y="1861553"/>
            <a:ext cx="3443914" cy="3910496"/>
            <a:chOff x="5402981" y="1396164"/>
            <a:chExt cx="2583272" cy="2932872"/>
          </a:xfrm>
        </p:grpSpPr>
        <p:sp>
          <p:nvSpPr>
            <p:cNvPr id="62" name="TextBox 37"/>
            <p:cNvSpPr txBox="1"/>
            <p:nvPr/>
          </p:nvSpPr>
          <p:spPr>
            <a:xfrm>
              <a:off x="5409445" y="1751262"/>
              <a:ext cx="2576808" cy="643661"/>
            </a:xfrm>
            <a:prstGeom prst="rect">
              <a:avLst/>
            </a:prstGeom>
            <a:noFill/>
          </p:spPr>
          <p:txBody>
            <a:bodyPr wrap="square" lIns="77245" tIns="38623" rIns="77245" bIns="38623" rtlCol="0">
              <a:spAutoFit/>
            </a:bodyPr>
            <a:lstStyle/>
            <a:p>
              <a:pPr algn="just">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a:t>
              </a:r>
            </a:p>
          </p:txBody>
        </p:sp>
        <p:sp>
          <p:nvSpPr>
            <p:cNvPr id="63" name="TextBox 38"/>
            <p:cNvSpPr txBox="1"/>
            <p:nvPr/>
          </p:nvSpPr>
          <p:spPr>
            <a:xfrm>
              <a:off x="5409444" y="1396164"/>
              <a:ext cx="1867656" cy="369332"/>
            </a:xfrm>
            <a:prstGeom prst="rect">
              <a:avLst/>
            </a:prstGeom>
            <a:noFill/>
          </p:spPr>
          <p:txBody>
            <a:bodyPr wrap="square" lIns="77245" tIns="0" rIns="77245" bIns="0" rtlCol="0" anchor="t">
              <a:spAutoFit/>
            </a:bodyPr>
            <a:lstStyle/>
            <a:p>
              <a:pPr>
                <a:lnSpc>
                  <a:spcPct val="150000"/>
                </a:lnSpc>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64" name="TextBox 39"/>
            <p:cNvSpPr txBox="1"/>
            <p:nvPr/>
          </p:nvSpPr>
          <p:spPr>
            <a:xfrm>
              <a:off x="5402981" y="2550534"/>
              <a:ext cx="1978439" cy="520165"/>
            </a:xfrm>
            <a:prstGeom prst="rect">
              <a:avLst/>
            </a:prstGeom>
            <a:noFill/>
          </p:spPr>
          <p:txBody>
            <a:bodyPr wrap="none" lIns="77245" tIns="38623" rIns="77245" bIns="38623" rtlCol="0">
              <a:spAutoFit/>
            </a:bodyPr>
            <a:lstStyle/>
            <a:p>
              <a:r>
                <a:rPr lang="en-US" altLang="zh-CN" sz="4000" dirty="0">
                  <a:solidFill>
                    <a:schemeClr val="tx1">
                      <a:lumMod val="50000"/>
                      <a:lumOff val="50000"/>
                    </a:schemeClr>
                  </a:solidFill>
                  <a:latin typeface="Bebas" pitchFamily="2" charset="0"/>
                  <a:ea typeface="微软雅黑" panose="020B0503020204020204" pitchFamily="34" charset="-122"/>
                </a:rPr>
                <a:t>192,058,166</a:t>
              </a:r>
              <a:endParaRPr lang="zh-CN" altLang="en-US" sz="4000" dirty="0">
                <a:solidFill>
                  <a:schemeClr val="tx1">
                    <a:lumMod val="50000"/>
                    <a:lumOff val="50000"/>
                  </a:schemeClr>
                </a:solidFill>
                <a:latin typeface="Bebas" pitchFamily="2" charset="0"/>
                <a:ea typeface="微软雅黑" panose="020B0503020204020204" pitchFamily="34" charset="-122"/>
              </a:endParaRPr>
            </a:p>
          </p:txBody>
        </p:sp>
        <p:sp>
          <p:nvSpPr>
            <p:cNvPr id="65" name="TextBox 40"/>
            <p:cNvSpPr txBox="1"/>
            <p:nvPr/>
          </p:nvSpPr>
          <p:spPr>
            <a:xfrm>
              <a:off x="5859736" y="3275411"/>
              <a:ext cx="1155895" cy="266249"/>
            </a:xfrm>
            <a:prstGeom prst="rect">
              <a:avLst/>
            </a:prstGeom>
            <a:noFill/>
          </p:spPr>
          <p:txBody>
            <a:bodyPr wrap="none" lIns="77245" tIns="38623" rIns="77245" bIns="38623"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此处输入标题</a:t>
              </a:r>
            </a:p>
          </p:txBody>
        </p:sp>
        <p:sp>
          <p:nvSpPr>
            <p:cNvPr id="66" name="TextBox 41"/>
            <p:cNvSpPr txBox="1"/>
            <p:nvPr/>
          </p:nvSpPr>
          <p:spPr>
            <a:xfrm>
              <a:off x="5859735" y="3647837"/>
              <a:ext cx="809601" cy="266249"/>
            </a:xfrm>
            <a:prstGeom prst="rect">
              <a:avLst/>
            </a:prstGeom>
            <a:noFill/>
          </p:spPr>
          <p:txBody>
            <a:bodyPr wrap="none" lIns="77245" tIns="38623" rIns="77245" bIns="38623" rtlCol="0">
              <a:spAutoFit/>
            </a:bodyPr>
            <a:lstStyle/>
            <a:p>
              <a:r>
                <a:rPr lang="zh-CN" altLang="en-US">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67" name="TextBox 42"/>
            <p:cNvSpPr txBox="1"/>
            <p:nvPr/>
          </p:nvSpPr>
          <p:spPr>
            <a:xfrm>
              <a:off x="5859738" y="4054659"/>
              <a:ext cx="1502189" cy="266249"/>
            </a:xfrm>
            <a:prstGeom prst="rect">
              <a:avLst/>
            </a:prstGeom>
            <a:noFill/>
          </p:spPr>
          <p:txBody>
            <a:bodyPr wrap="none" lIns="77245" tIns="38623" rIns="77245" bIns="38623"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点击此处添加标题</a:t>
              </a:r>
            </a:p>
          </p:txBody>
        </p:sp>
        <p:sp>
          <p:nvSpPr>
            <p:cNvPr id="68"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accent3"/>
            </a:solidFill>
            <a:ln>
              <a:noFill/>
            </a:ln>
          </p:spPr>
          <p:txBody>
            <a:bodyPr vert="horz" wrap="square" lIns="77245" tIns="38623" rIns="77245" bIns="38623" numCol="1" anchor="t" anchorCtr="0" compatLnSpc="1"/>
            <a:lstStyle/>
            <a:p>
              <a:endParaRPr lang="zh-CN" altLang="en-US">
                <a:solidFill>
                  <a:schemeClr val="tx1">
                    <a:lumMod val="50000"/>
                    <a:lumOff val="50000"/>
                  </a:schemeClr>
                </a:solidFill>
                <a:ea typeface="微软雅黑" panose="020B0503020204020204" pitchFamily="34" charset="-122"/>
              </a:endParaRPr>
            </a:p>
          </p:txBody>
        </p:sp>
        <p:sp>
          <p:nvSpPr>
            <p:cNvPr id="69"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accent2"/>
            </a:solidFill>
            <a:ln>
              <a:noFill/>
            </a:ln>
          </p:spPr>
          <p:txBody>
            <a:bodyPr vert="horz" wrap="square" lIns="77245" tIns="38623" rIns="77245" bIns="38623" numCol="1" anchor="t" anchorCtr="0" compatLnSpc="1"/>
            <a:lstStyle/>
            <a:p>
              <a:endParaRPr lang="zh-CN" altLang="en-US">
                <a:solidFill>
                  <a:schemeClr val="tx1">
                    <a:lumMod val="50000"/>
                    <a:lumOff val="50000"/>
                  </a:schemeClr>
                </a:solidFill>
                <a:ea typeface="微软雅黑" panose="020B0503020204020204" pitchFamily="34" charset="-122"/>
              </a:endParaRPr>
            </a:p>
          </p:txBody>
        </p:sp>
        <p:sp>
          <p:nvSpPr>
            <p:cNvPr id="70"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accent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accent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1945800" y="1703901"/>
            <a:ext cx="2253191" cy="1247637"/>
            <a:chOff x="1193092" y="2758124"/>
            <a:chExt cx="2253191" cy="1247926"/>
          </a:xfrm>
        </p:grpSpPr>
        <p:sp>
          <p:nvSpPr>
            <p:cNvPr id="90" name="文本框 88"/>
            <p:cNvSpPr txBox="1"/>
            <p:nvPr/>
          </p:nvSpPr>
          <p:spPr>
            <a:xfrm>
              <a:off x="1558702" y="2853730"/>
              <a:ext cx="1142307" cy="338632"/>
            </a:xfrm>
            <a:prstGeom prst="rect">
              <a:avLst/>
            </a:prstGeom>
            <a:noFill/>
          </p:spPr>
          <p:txBody>
            <a:bodyPr wrap="square"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添加标题</a:t>
              </a:r>
            </a:p>
          </p:txBody>
        </p:sp>
        <p:sp>
          <p:nvSpPr>
            <p:cNvPr id="91" name="文本框 90"/>
            <p:cNvSpPr txBox="1"/>
            <p:nvPr/>
          </p:nvSpPr>
          <p:spPr>
            <a:xfrm>
              <a:off x="1193092" y="2758124"/>
              <a:ext cx="553587" cy="369418"/>
            </a:xfrm>
            <a:prstGeom prst="rect">
              <a:avLst/>
            </a:prstGeom>
            <a:noFill/>
          </p:spPr>
          <p:txBody>
            <a:bodyPr wrap="square" rtlCol="0">
              <a:spAutoFit/>
            </a:bodyPr>
            <a:lstStyle/>
            <a:p>
              <a:r>
                <a:rPr lang="en-US" altLang="zh-CN" dirty="0">
                  <a:solidFill>
                    <a:schemeClr val="accent1"/>
                  </a:solidFill>
                  <a:latin typeface="Impact" panose="020B0806030902050204" pitchFamily="34" charset="0"/>
                  <a:ea typeface="微软雅黑" panose="020B0503020204020204" pitchFamily="34" charset="-122"/>
                </a:rPr>
                <a:t>01</a:t>
              </a:r>
              <a:endParaRPr lang="zh-CN" altLang="en-US" dirty="0">
                <a:solidFill>
                  <a:schemeClr val="accent1"/>
                </a:solidFill>
                <a:latin typeface="Impact" panose="020B0806030902050204" pitchFamily="34" charset="0"/>
                <a:ea typeface="微软雅黑" panose="020B0503020204020204" pitchFamily="34" charset="-122"/>
              </a:endParaRPr>
            </a:p>
          </p:txBody>
        </p:sp>
        <p:sp>
          <p:nvSpPr>
            <p:cNvPr id="92" name="文本框 113"/>
            <p:cNvSpPr txBox="1"/>
            <p:nvPr/>
          </p:nvSpPr>
          <p:spPr>
            <a:xfrm>
              <a:off x="1198662" y="3174861"/>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93" name="组合 92"/>
          <p:cNvGrpSpPr/>
          <p:nvPr/>
        </p:nvGrpSpPr>
        <p:grpSpPr>
          <a:xfrm>
            <a:off x="3953626" y="4894294"/>
            <a:ext cx="2281947" cy="1249362"/>
            <a:chOff x="2589123" y="4376361"/>
            <a:chExt cx="2281947" cy="1249651"/>
          </a:xfrm>
        </p:grpSpPr>
        <p:sp>
          <p:nvSpPr>
            <p:cNvPr id="94" name="文本框 111"/>
            <p:cNvSpPr txBox="1"/>
            <p:nvPr/>
          </p:nvSpPr>
          <p:spPr>
            <a:xfrm>
              <a:off x="3008683" y="4459392"/>
              <a:ext cx="1142307" cy="338632"/>
            </a:xfrm>
            <a:prstGeom prst="rect">
              <a:avLst/>
            </a:prstGeom>
            <a:noFill/>
          </p:spPr>
          <p:txBody>
            <a:bodyPr wrap="square" rtlCol="0">
              <a:spAutoFit/>
            </a:bodyPr>
            <a:lstStyle/>
            <a:p>
              <a:r>
                <a:rPr lang="zh-CN" altLang="en-US" sz="1600" b="1" dirty="0">
                  <a:solidFill>
                    <a:schemeClr val="accent2"/>
                  </a:solidFill>
                  <a:latin typeface="微软雅黑" panose="020B0503020204020204" pitchFamily="34" charset="-122"/>
                  <a:ea typeface="微软雅黑" panose="020B0503020204020204" pitchFamily="34" charset="-122"/>
                </a:rPr>
                <a:t>添加标题</a:t>
              </a:r>
            </a:p>
          </p:txBody>
        </p:sp>
        <p:sp>
          <p:nvSpPr>
            <p:cNvPr id="95" name="文本框 113"/>
            <p:cNvSpPr txBox="1"/>
            <p:nvPr/>
          </p:nvSpPr>
          <p:spPr>
            <a:xfrm>
              <a:off x="2589123" y="4376361"/>
              <a:ext cx="606405" cy="369417"/>
            </a:xfrm>
            <a:prstGeom prst="rect">
              <a:avLst/>
            </a:prstGeom>
            <a:noFill/>
          </p:spPr>
          <p:txBody>
            <a:bodyPr wrap="square" rtlCol="0">
              <a:spAutoFit/>
            </a:bodyPr>
            <a:lstStyle/>
            <a:p>
              <a:r>
                <a:rPr lang="en-US" altLang="zh-CN" dirty="0">
                  <a:solidFill>
                    <a:schemeClr val="accent2"/>
                  </a:solidFill>
                  <a:latin typeface="Impact" panose="020B0806030902050204" pitchFamily="34" charset="0"/>
                  <a:ea typeface="微软雅黑" panose="020B0503020204020204" pitchFamily="34" charset="-122"/>
                </a:rPr>
                <a:t>02</a:t>
              </a:r>
              <a:endParaRPr lang="zh-CN" altLang="en-US" dirty="0">
                <a:solidFill>
                  <a:schemeClr val="accent2"/>
                </a:solidFill>
                <a:latin typeface="Impact" panose="020B0806030902050204" pitchFamily="34" charset="0"/>
                <a:ea typeface="微软雅黑" panose="020B0503020204020204" pitchFamily="34" charset="-122"/>
              </a:endParaRPr>
            </a:p>
          </p:txBody>
        </p:sp>
        <p:sp>
          <p:nvSpPr>
            <p:cNvPr id="96" name="文本框 113"/>
            <p:cNvSpPr txBox="1"/>
            <p:nvPr/>
          </p:nvSpPr>
          <p:spPr>
            <a:xfrm>
              <a:off x="2623449" y="4794823"/>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97" name="组合 96"/>
          <p:cNvGrpSpPr/>
          <p:nvPr/>
        </p:nvGrpSpPr>
        <p:grpSpPr>
          <a:xfrm>
            <a:off x="5996505" y="1705833"/>
            <a:ext cx="2275192" cy="1245706"/>
            <a:chOff x="6931731" y="1797007"/>
            <a:chExt cx="2275192" cy="1245994"/>
          </a:xfrm>
        </p:grpSpPr>
        <p:sp>
          <p:nvSpPr>
            <p:cNvPr id="98" name="文本框 115"/>
            <p:cNvSpPr txBox="1"/>
            <p:nvPr/>
          </p:nvSpPr>
          <p:spPr>
            <a:xfrm>
              <a:off x="7401171" y="1867105"/>
              <a:ext cx="1142308" cy="338632"/>
            </a:xfrm>
            <a:prstGeom prst="rect">
              <a:avLst/>
            </a:prstGeom>
            <a:noFill/>
          </p:spPr>
          <p:txBody>
            <a:bodyPr wrap="square" rtlCol="0">
              <a:spAutoFit/>
            </a:bodyPr>
            <a:lstStyle/>
            <a:p>
              <a:r>
                <a:rPr lang="zh-CN" altLang="en-US" sz="1600" b="1" dirty="0">
                  <a:solidFill>
                    <a:schemeClr val="accent3"/>
                  </a:solidFill>
                  <a:latin typeface="微软雅黑" panose="020B0503020204020204" pitchFamily="34" charset="-122"/>
                  <a:ea typeface="微软雅黑" panose="020B0503020204020204" pitchFamily="34" charset="-122"/>
                </a:rPr>
                <a:t>添加标题</a:t>
              </a:r>
            </a:p>
          </p:txBody>
        </p:sp>
        <p:sp>
          <p:nvSpPr>
            <p:cNvPr id="99" name="文本框 117"/>
            <p:cNvSpPr txBox="1"/>
            <p:nvPr/>
          </p:nvSpPr>
          <p:spPr>
            <a:xfrm>
              <a:off x="6931731" y="1797007"/>
              <a:ext cx="579486" cy="369417"/>
            </a:xfrm>
            <a:prstGeom prst="rect">
              <a:avLst/>
            </a:prstGeom>
            <a:noFill/>
          </p:spPr>
          <p:txBody>
            <a:bodyPr wrap="square" rtlCol="0">
              <a:spAutoFit/>
            </a:bodyPr>
            <a:lstStyle/>
            <a:p>
              <a:r>
                <a:rPr lang="en-US" altLang="zh-CN" dirty="0">
                  <a:solidFill>
                    <a:schemeClr val="accent3"/>
                  </a:solidFill>
                  <a:latin typeface="Impact" panose="020B0806030902050204" pitchFamily="34" charset="0"/>
                  <a:ea typeface="微软雅黑" panose="020B0503020204020204" pitchFamily="34" charset="-122"/>
                </a:rPr>
                <a:t>03</a:t>
              </a:r>
              <a:endParaRPr lang="zh-CN" altLang="en-US" dirty="0">
                <a:solidFill>
                  <a:schemeClr val="accent3"/>
                </a:solidFill>
                <a:latin typeface="Impact" panose="020B0806030902050204" pitchFamily="34" charset="0"/>
                <a:ea typeface="微软雅黑" panose="020B0503020204020204" pitchFamily="34" charset="-122"/>
              </a:endParaRPr>
            </a:p>
          </p:txBody>
        </p:sp>
        <p:sp>
          <p:nvSpPr>
            <p:cNvPr id="100" name="文本框 113"/>
            <p:cNvSpPr txBox="1"/>
            <p:nvPr/>
          </p:nvSpPr>
          <p:spPr>
            <a:xfrm>
              <a:off x="6959302" y="2211812"/>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101" name="组合 100"/>
          <p:cNvGrpSpPr/>
          <p:nvPr/>
        </p:nvGrpSpPr>
        <p:grpSpPr>
          <a:xfrm>
            <a:off x="8159599" y="4894293"/>
            <a:ext cx="2293244" cy="1267182"/>
            <a:chOff x="8482482" y="3314639"/>
            <a:chExt cx="2293244" cy="1267475"/>
          </a:xfrm>
        </p:grpSpPr>
        <p:sp>
          <p:nvSpPr>
            <p:cNvPr id="102" name="文本框 119"/>
            <p:cNvSpPr txBox="1"/>
            <p:nvPr/>
          </p:nvSpPr>
          <p:spPr>
            <a:xfrm>
              <a:off x="8913339" y="3379273"/>
              <a:ext cx="1142307" cy="338632"/>
            </a:xfrm>
            <a:prstGeom prst="rect">
              <a:avLst/>
            </a:prstGeom>
            <a:noFill/>
          </p:spPr>
          <p:txBody>
            <a:bodyPr wrap="square" rtlCol="0">
              <a:spAutoFit/>
            </a:bodyPr>
            <a:lstStyle/>
            <a:p>
              <a:r>
                <a:rPr lang="zh-CN" altLang="en-US" sz="1600" b="1" dirty="0">
                  <a:solidFill>
                    <a:schemeClr val="accent4"/>
                  </a:solidFill>
                  <a:latin typeface="微软雅黑" panose="020B0503020204020204" pitchFamily="34" charset="-122"/>
                  <a:ea typeface="微软雅黑" panose="020B0503020204020204" pitchFamily="34" charset="-122"/>
                </a:rPr>
                <a:t>添加标题</a:t>
              </a:r>
            </a:p>
          </p:txBody>
        </p:sp>
        <p:sp>
          <p:nvSpPr>
            <p:cNvPr id="103" name="文本框 121"/>
            <p:cNvSpPr txBox="1"/>
            <p:nvPr/>
          </p:nvSpPr>
          <p:spPr>
            <a:xfrm>
              <a:off x="8482482" y="3314639"/>
              <a:ext cx="624351" cy="369417"/>
            </a:xfrm>
            <a:prstGeom prst="rect">
              <a:avLst/>
            </a:prstGeom>
            <a:noFill/>
          </p:spPr>
          <p:txBody>
            <a:bodyPr wrap="square" rtlCol="0">
              <a:spAutoFit/>
            </a:bodyPr>
            <a:lstStyle/>
            <a:p>
              <a:r>
                <a:rPr lang="en-US" altLang="zh-CN" dirty="0">
                  <a:solidFill>
                    <a:schemeClr val="accent4"/>
                  </a:solidFill>
                  <a:latin typeface="Impact" panose="020B0806030902050204" pitchFamily="34" charset="0"/>
                  <a:ea typeface="微软雅黑" panose="020B0503020204020204" pitchFamily="34" charset="-122"/>
                </a:rPr>
                <a:t>04</a:t>
              </a:r>
              <a:endParaRPr lang="zh-CN" altLang="en-US" dirty="0">
                <a:solidFill>
                  <a:schemeClr val="accent4"/>
                </a:solidFill>
                <a:latin typeface="Impact" panose="020B0806030902050204" pitchFamily="34" charset="0"/>
                <a:ea typeface="微软雅黑" panose="020B0503020204020204" pitchFamily="34" charset="-122"/>
              </a:endParaRPr>
            </a:p>
          </p:txBody>
        </p:sp>
        <p:sp>
          <p:nvSpPr>
            <p:cNvPr id="104" name="文本框 113"/>
            <p:cNvSpPr txBox="1"/>
            <p:nvPr/>
          </p:nvSpPr>
          <p:spPr>
            <a:xfrm>
              <a:off x="8528105" y="3750925"/>
              <a:ext cx="2247621" cy="831189"/>
            </a:xfrm>
            <a:prstGeom prst="rect">
              <a:avLst/>
            </a:prstGeom>
            <a:noFill/>
          </p:spPr>
          <p:txBody>
            <a:bodyPr wrap="square" rtlCol="0">
              <a:spAutoFit/>
            </a:bodyPr>
            <a:lstStyle/>
            <a:p>
              <a:pPr>
                <a:lnSpc>
                  <a:spcPct val="12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105" name="组合 104"/>
          <p:cNvGrpSpPr/>
          <p:nvPr/>
        </p:nvGrpSpPr>
        <p:grpSpPr>
          <a:xfrm>
            <a:off x="2561010" y="1316767"/>
            <a:ext cx="7127144" cy="5167487"/>
            <a:chOff x="2560549" y="1050825"/>
            <a:chExt cx="7128072" cy="5167487"/>
          </a:xfrm>
        </p:grpSpPr>
        <p:sp>
          <p:nvSpPr>
            <p:cNvPr id="106" name="任意多边形 105"/>
            <p:cNvSpPr/>
            <p:nvPr/>
          </p:nvSpPr>
          <p:spPr>
            <a:xfrm rot="19188192" flipH="1">
              <a:off x="3162793" y="1050825"/>
              <a:ext cx="5910043" cy="5167487"/>
            </a:xfrm>
            <a:custGeom>
              <a:avLst/>
              <a:gdLst>
                <a:gd name="connsiteX0" fmla="*/ 7803102 w 9728199"/>
                <a:gd name="connsiteY0" fmla="*/ 0 h 8508998"/>
                <a:gd name="connsiteX1" fmla="*/ 9526046 w 9728199"/>
                <a:gd name="connsiteY1" fmla="*/ 0 h 8508998"/>
                <a:gd name="connsiteX2" fmla="*/ 9728199 w 9728199"/>
                <a:gd name="connsiteY2" fmla="*/ 202153 h 8508998"/>
                <a:gd name="connsiteX3" fmla="*/ 9728199 w 9728199"/>
                <a:gd name="connsiteY3" fmla="*/ 1925097 h 8508998"/>
                <a:gd name="connsiteX4" fmla="*/ 9526046 w 9728199"/>
                <a:gd name="connsiteY4" fmla="*/ 2127250 h 8508998"/>
                <a:gd name="connsiteX5" fmla="*/ 8825335 w 9728199"/>
                <a:gd name="connsiteY5" fmla="*/ 2127250 h 8508998"/>
                <a:gd name="connsiteX6" fmla="*/ 8825310 w 9728199"/>
                <a:gd name="connsiteY6" fmla="*/ 2127249 h 8508998"/>
                <a:gd name="connsiteX7" fmla="*/ 8066282 w 9728199"/>
                <a:gd name="connsiteY7" fmla="*/ 2127249 h 8508998"/>
                <a:gd name="connsiteX8" fmla="*/ 7188793 w 9728199"/>
                <a:gd name="connsiteY8" fmla="*/ 3004738 h 8508998"/>
                <a:gd name="connsiteX9" fmla="*/ 7188793 w 9728199"/>
                <a:gd name="connsiteY9" fmla="*/ 3763766 h 8508998"/>
                <a:gd name="connsiteX10" fmla="*/ 7193323 w 9728199"/>
                <a:gd name="connsiteY10" fmla="*/ 3853484 h 8508998"/>
                <a:gd name="connsiteX11" fmla="*/ 7194549 w 9728199"/>
                <a:gd name="connsiteY11" fmla="*/ 3861515 h 8508998"/>
                <a:gd name="connsiteX12" fmla="*/ 7194549 w 9728199"/>
                <a:gd name="connsiteY12" fmla="*/ 4052346 h 8508998"/>
                <a:gd name="connsiteX13" fmla="*/ 6992396 w 9728199"/>
                <a:gd name="connsiteY13" fmla="*/ 4254499 h 8508998"/>
                <a:gd name="connsiteX14" fmla="*/ 6288052 w 9728199"/>
                <a:gd name="connsiteY14" fmla="*/ 4254499 h 8508998"/>
                <a:gd name="connsiteX15" fmla="*/ 5698372 w 9728199"/>
                <a:gd name="connsiteY15" fmla="*/ 4254499 h 8508998"/>
                <a:gd name="connsiteX16" fmla="*/ 5529024 w 9728199"/>
                <a:gd name="connsiteY16" fmla="*/ 4254499 h 8508998"/>
                <a:gd name="connsiteX17" fmla="*/ 4651535 w 9728199"/>
                <a:gd name="connsiteY17" fmla="*/ 5131987 h 8508998"/>
                <a:gd name="connsiteX18" fmla="*/ 4651535 w 9728199"/>
                <a:gd name="connsiteY18" fmla="*/ 5891015 h 8508998"/>
                <a:gd name="connsiteX19" fmla="*/ 4656066 w 9728199"/>
                <a:gd name="connsiteY19" fmla="*/ 5980733 h 8508998"/>
                <a:gd name="connsiteX20" fmla="*/ 4660899 w 9728199"/>
                <a:gd name="connsiteY20" fmla="*/ 6012404 h 8508998"/>
                <a:gd name="connsiteX21" fmla="*/ 4660899 w 9728199"/>
                <a:gd name="connsiteY21" fmla="*/ 6179595 h 8508998"/>
                <a:gd name="connsiteX22" fmla="*/ 4458746 w 9728199"/>
                <a:gd name="connsiteY22" fmla="*/ 6381748 h 8508998"/>
                <a:gd name="connsiteX23" fmla="*/ 3763766 w 9728199"/>
                <a:gd name="connsiteY23" fmla="*/ 6381748 h 8508998"/>
                <a:gd name="connsiteX24" fmla="*/ 3067965 w 9728199"/>
                <a:gd name="connsiteY24" fmla="*/ 6381748 h 8508998"/>
                <a:gd name="connsiteX25" fmla="*/ 3004738 w 9728199"/>
                <a:gd name="connsiteY25" fmla="*/ 6381748 h 8508998"/>
                <a:gd name="connsiteX26" fmla="*/ 2127250 w 9728199"/>
                <a:gd name="connsiteY26" fmla="*/ 7259237 h 8508998"/>
                <a:gd name="connsiteX27" fmla="*/ 2127250 w 9728199"/>
                <a:gd name="connsiteY27" fmla="*/ 7322464 h 8508998"/>
                <a:gd name="connsiteX28" fmla="*/ 2127250 w 9728199"/>
                <a:gd name="connsiteY28" fmla="*/ 8018265 h 8508998"/>
                <a:gd name="connsiteX29" fmla="*/ 2127250 w 9728199"/>
                <a:gd name="connsiteY29" fmla="*/ 8306845 h 8508998"/>
                <a:gd name="connsiteX30" fmla="*/ 1925097 w 9728199"/>
                <a:gd name="connsiteY30" fmla="*/ 8508998 h 8508998"/>
                <a:gd name="connsiteX31" fmla="*/ 202153 w 9728199"/>
                <a:gd name="connsiteY31" fmla="*/ 8508998 h 8508998"/>
                <a:gd name="connsiteX32" fmla="*/ 0 w 9728199"/>
                <a:gd name="connsiteY32" fmla="*/ 8306845 h 8508998"/>
                <a:gd name="connsiteX33" fmla="*/ 0 w 9728199"/>
                <a:gd name="connsiteY33" fmla="*/ 6583901 h 8508998"/>
                <a:gd name="connsiteX34" fmla="*/ 202153 w 9728199"/>
                <a:gd name="connsiteY34" fmla="*/ 6381748 h 8508998"/>
                <a:gd name="connsiteX35" fmla="*/ 897132 w 9728199"/>
                <a:gd name="connsiteY35" fmla="*/ 6381748 h 8508998"/>
                <a:gd name="connsiteX36" fmla="*/ 1360196 w 9728199"/>
                <a:gd name="connsiteY36" fmla="*/ 6381748 h 8508998"/>
                <a:gd name="connsiteX37" fmla="*/ 1656160 w 9728199"/>
                <a:gd name="connsiteY37" fmla="*/ 6381748 h 8508998"/>
                <a:gd name="connsiteX38" fmla="*/ 2533649 w 9728199"/>
                <a:gd name="connsiteY38" fmla="*/ 5504259 h 8508998"/>
                <a:gd name="connsiteX39" fmla="*/ 2533649 w 9728199"/>
                <a:gd name="connsiteY39" fmla="*/ 5208293 h 8508998"/>
                <a:gd name="connsiteX40" fmla="*/ 2533649 w 9728199"/>
                <a:gd name="connsiteY40" fmla="*/ 4745231 h 8508998"/>
                <a:gd name="connsiteX41" fmla="*/ 2533649 w 9728199"/>
                <a:gd name="connsiteY41" fmla="*/ 4456651 h 8508998"/>
                <a:gd name="connsiteX42" fmla="*/ 2735802 w 9728199"/>
                <a:gd name="connsiteY42" fmla="*/ 4254499 h 8508998"/>
                <a:gd name="connsiteX43" fmla="*/ 3276315 w 9728199"/>
                <a:gd name="connsiteY43" fmla="*/ 4254499 h 8508998"/>
                <a:gd name="connsiteX44" fmla="*/ 3336812 w 9728199"/>
                <a:gd name="connsiteY44" fmla="*/ 4263732 h 8508998"/>
                <a:gd name="connsiteX45" fmla="*/ 3426530 w 9728199"/>
                <a:gd name="connsiteY45" fmla="*/ 4268262 h 8508998"/>
                <a:gd name="connsiteX46" fmla="*/ 4185558 w 9728199"/>
                <a:gd name="connsiteY46" fmla="*/ 4268262 h 8508998"/>
                <a:gd name="connsiteX47" fmla="*/ 5063047 w 9728199"/>
                <a:gd name="connsiteY47" fmla="*/ 3390773 h 8508998"/>
                <a:gd name="connsiteX48" fmla="*/ 5063047 w 9728199"/>
                <a:gd name="connsiteY48" fmla="*/ 3182054 h 8508998"/>
                <a:gd name="connsiteX49" fmla="*/ 5067299 w 9728199"/>
                <a:gd name="connsiteY49" fmla="*/ 3177802 h 8508998"/>
                <a:gd name="connsiteX50" fmla="*/ 5067299 w 9728199"/>
                <a:gd name="connsiteY50" fmla="*/ 2329402 h 8508998"/>
                <a:gd name="connsiteX51" fmla="*/ 5269452 w 9728199"/>
                <a:gd name="connsiteY51" fmla="*/ 2127250 h 8508998"/>
                <a:gd name="connsiteX52" fmla="*/ 6365590 w 9728199"/>
                <a:gd name="connsiteY52" fmla="*/ 2127250 h 8508998"/>
                <a:gd name="connsiteX53" fmla="*/ 6365592 w 9728199"/>
                <a:gd name="connsiteY53" fmla="*/ 2127249 h 8508998"/>
                <a:gd name="connsiteX54" fmla="*/ 6723587 w 9728199"/>
                <a:gd name="connsiteY54" fmla="*/ 2127249 h 8508998"/>
                <a:gd name="connsiteX55" fmla="*/ 7601076 w 9728199"/>
                <a:gd name="connsiteY55" fmla="*/ 1249760 h 8508998"/>
                <a:gd name="connsiteX56" fmla="*/ 7601076 w 9728199"/>
                <a:gd name="connsiteY56" fmla="*/ 490731 h 8508998"/>
                <a:gd name="connsiteX57" fmla="*/ 7600949 w 9728199"/>
                <a:gd name="connsiteY57" fmla="*/ 488217 h 8508998"/>
                <a:gd name="connsiteX58" fmla="*/ 7600949 w 9728199"/>
                <a:gd name="connsiteY58" fmla="*/ 202153 h 8508998"/>
                <a:gd name="connsiteX59" fmla="*/ 7803102 w 9728199"/>
                <a:gd name="connsiteY59" fmla="*/ 0 h 8508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9728199" h="8508998">
                  <a:moveTo>
                    <a:pt x="7803102" y="0"/>
                  </a:moveTo>
                  <a:lnTo>
                    <a:pt x="9526046" y="0"/>
                  </a:lnTo>
                  <a:cubicBezTo>
                    <a:pt x="9637692" y="0"/>
                    <a:pt x="9728199" y="90507"/>
                    <a:pt x="9728199" y="202153"/>
                  </a:cubicBezTo>
                  <a:lnTo>
                    <a:pt x="9728199" y="1925097"/>
                  </a:lnTo>
                  <a:cubicBezTo>
                    <a:pt x="9728199" y="2036743"/>
                    <a:pt x="9637692" y="2127250"/>
                    <a:pt x="9526046" y="2127250"/>
                  </a:cubicBezTo>
                  <a:lnTo>
                    <a:pt x="8825335" y="2127250"/>
                  </a:lnTo>
                  <a:lnTo>
                    <a:pt x="8825310" y="2127249"/>
                  </a:lnTo>
                  <a:lnTo>
                    <a:pt x="8066282" y="2127249"/>
                  </a:lnTo>
                  <a:cubicBezTo>
                    <a:pt x="7581658" y="2127249"/>
                    <a:pt x="7188793" y="2520114"/>
                    <a:pt x="7188793" y="3004738"/>
                  </a:cubicBezTo>
                  <a:lnTo>
                    <a:pt x="7188793" y="3763766"/>
                  </a:lnTo>
                  <a:cubicBezTo>
                    <a:pt x="7188793" y="3794055"/>
                    <a:pt x="7190328" y="3823985"/>
                    <a:pt x="7193323" y="3853484"/>
                  </a:cubicBezTo>
                  <a:lnTo>
                    <a:pt x="7194549" y="3861515"/>
                  </a:lnTo>
                  <a:lnTo>
                    <a:pt x="7194549" y="4052346"/>
                  </a:lnTo>
                  <a:cubicBezTo>
                    <a:pt x="7194549" y="4163992"/>
                    <a:pt x="7104042" y="4254499"/>
                    <a:pt x="6992396" y="4254499"/>
                  </a:cubicBezTo>
                  <a:lnTo>
                    <a:pt x="6288052" y="4254499"/>
                  </a:lnTo>
                  <a:lnTo>
                    <a:pt x="5698372" y="4254499"/>
                  </a:lnTo>
                  <a:lnTo>
                    <a:pt x="5529024" y="4254499"/>
                  </a:lnTo>
                  <a:cubicBezTo>
                    <a:pt x="5044400" y="4254499"/>
                    <a:pt x="4651535" y="4647363"/>
                    <a:pt x="4651535" y="5131987"/>
                  </a:cubicBezTo>
                  <a:lnTo>
                    <a:pt x="4651535" y="5891015"/>
                  </a:lnTo>
                  <a:cubicBezTo>
                    <a:pt x="4651535" y="5921304"/>
                    <a:pt x="4653070" y="5951235"/>
                    <a:pt x="4656066" y="5980733"/>
                  </a:cubicBezTo>
                  <a:lnTo>
                    <a:pt x="4660899" y="6012404"/>
                  </a:lnTo>
                  <a:lnTo>
                    <a:pt x="4660899" y="6179595"/>
                  </a:lnTo>
                  <a:cubicBezTo>
                    <a:pt x="4660899" y="6291241"/>
                    <a:pt x="4570392" y="6381748"/>
                    <a:pt x="4458746" y="6381748"/>
                  </a:cubicBezTo>
                  <a:lnTo>
                    <a:pt x="3763766" y="6381748"/>
                  </a:lnTo>
                  <a:lnTo>
                    <a:pt x="3067965" y="6381748"/>
                  </a:lnTo>
                  <a:lnTo>
                    <a:pt x="3004738" y="6381748"/>
                  </a:lnTo>
                  <a:cubicBezTo>
                    <a:pt x="2520114" y="6381748"/>
                    <a:pt x="2127250" y="6774613"/>
                    <a:pt x="2127250" y="7259237"/>
                  </a:cubicBezTo>
                  <a:lnTo>
                    <a:pt x="2127250" y="7322464"/>
                  </a:lnTo>
                  <a:lnTo>
                    <a:pt x="2127250" y="8018265"/>
                  </a:lnTo>
                  <a:lnTo>
                    <a:pt x="2127250" y="8306845"/>
                  </a:lnTo>
                  <a:cubicBezTo>
                    <a:pt x="2127250" y="8418491"/>
                    <a:pt x="2036743" y="8508998"/>
                    <a:pt x="1925097" y="8508998"/>
                  </a:cubicBezTo>
                  <a:lnTo>
                    <a:pt x="202153" y="8508998"/>
                  </a:lnTo>
                  <a:cubicBezTo>
                    <a:pt x="90507" y="8508998"/>
                    <a:pt x="0" y="8418491"/>
                    <a:pt x="0" y="8306845"/>
                  </a:cubicBezTo>
                  <a:lnTo>
                    <a:pt x="0" y="6583901"/>
                  </a:lnTo>
                  <a:cubicBezTo>
                    <a:pt x="0" y="6472255"/>
                    <a:pt x="90507" y="6381748"/>
                    <a:pt x="202153" y="6381748"/>
                  </a:cubicBezTo>
                  <a:lnTo>
                    <a:pt x="897132" y="6381748"/>
                  </a:lnTo>
                  <a:lnTo>
                    <a:pt x="1360196" y="6381748"/>
                  </a:lnTo>
                  <a:lnTo>
                    <a:pt x="1656160" y="6381748"/>
                  </a:lnTo>
                  <a:cubicBezTo>
                    <a:pt x="2140784" y="6381748"/>
                    <a:pt x="2533649" y="5988883"/>
                    <a:pt x="2533649" y="5504259"/>
                  </a:cubicBezTo>
                  <a:lnTo>
                    <a:pt x="2533649" y="5208293"/>
                  </a:lnTo>
                  <a:lnTo>
                    <a:pt x="2533649" y="4745231"/>
                  </a:lnTo>
                  <a:lnTo>
                    <a:pt x="2533649" y="4456651"/>
                  </a:lnTo>
                  <a:cubicBezTo>
                    <a:pt x="2533649" y="4345005"/>
                    <a:pt x="2624156" y="4254499"/>
                    <a:pt x="2735802" y="4254499"/>
                  </a:cubicBezTo>
                  <a:lnTo>
                    <a:pt x="3276315" y="4254499"/>
                  </a:lnTo>
                  <a:lnTo>
                    <a:pt x="3336812" y="4263732"/>
                  </a:lnTo>
                  <a:cubicBezTo>
                    <a:pt x="3366311" y="4266727"/>
                    <a:pt x="3396241" y="4268262"/>
                    <a:pt x="3426530" y="4268262"/>
                  </a:cubicBezTo>
                  <a:lnTo>
                    <a:pt x="4185558" y="4268262"/>
                  </a:lnTo>
                  <a:cubicBezTo>
                    <a:pt x="4670182" y="4268262"/>
                    <a:pt x="5063047" y="3875397"/>
                    <a:pt x="5063047" y="3390773"/>
                  </a:cubicBezTo>
                  <a:lnTo>
                    <a:pt x="5063047" y="3182054"/>
                  </a:lnTo>
                  <a:lnTo>
                    <a:pt x="5067299" y="3177802"/>
                  </a:lnTo>
                  <a:lnTo>
                    <a:pt x="5067299" y="2329402"/>
                  </a:lnTo>
                  <a:cubicBezTo>
                    <a:pt x="5067299" y="2217756"/>
                    <a:pt x="5157806" y="2127250"/>
                    <a:pt x="5269452" y="2127250"/>
                  </a:cubicBezTo>
                  <a:lnTo>
                    <a:pt x="6365590" y="2127250"/>
                  </a:lnTo>
                  <a:lnTo>
                    <a:pt x="6365592" y="2127249"/>
                  </a:lnTo>
                  <a:lnTo>
                    <a:pt x="6723587" y="2127249"/>
                  </a:lnTo>
                  <a:cubicBezTo>
                    <a:pt x="7208211" y="2127249"/>
                    <a:pt x="7601076" y="1734383"/>
                    <a:pt x="7601076" y="1249760"/>
                  </a:cubicBezTo>
                  <a:lnTo>
                    <a:pt x="7601076" y="490731"/>
                  </a:lnTo>
                  <a:lnTo>
                    <a:pt x="7600949" y="488217"/>
                  </a:lnTo>
                  <a:lnTo>
                    <a:pt x="7600949" y="202153"/>
                  </a:lnTo>
                  <a:cubicBezTo>
                    <a:pt x="7600949" y="90507"/>
                    <a:pt x="7691456" y="0"/>
                    <a:pt x="7803102" y="0"/>
                  </a:cubicBezTo>
                  <a:close/>
                </a:path>
              </a:pathLst>
            </a:custGeom>
            <a:solidFill>
              <a:schemeClr val="bg1">
                <a:lumMod val="95000"/>
              </a:schemeClr>
            </a:solidFill>
            <a:ln w="22225">
              <a:gradFill flip="none" rotWithShape="1">
                <a:gsLst>
                  <a:gs pos="100000">
                    <a:schemeClr val="bg1"/>
                  </a:gs>
                  <a:gs pos="0">
                    <a:schemeClr val="bg1">
                      <a:lumMod val="85000"/>
                    </a:schemeClr>
                  </a:gs>
                </a:gsLst>
                <a:lin ang="0" scaled="0"/>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7" name="圆角矩形 106"/>
            <p:cNvSpPr/>
            <p:nvPr/>
          </p:nvSpPr>
          <p:spPr>
            <a:xfrm rot="19178164">
              <a:off x="2560549" y="3090326"/>
              <a:ext cx="1108272" cy="1107872"/>
            </a:xfrm>
            <a:prstGeom prst="roundRect">
              <a:avLst>
                <a:gd name="adj" fmla="val 9103"/>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圆角矩形 107"/>
            <p:cNvSpPr/>
            <p:nvPr/>
          </p:nvSpPr>
          <p:spPr>
            <a:xfrm rot="19178164">
              <a:off x="4560798" y="3080801"/>
              <a:ext cx="1108272" cy="1107872"/>
            </a:xfrm>
            <a:prstGeom prst="roundRect">
              <a:avLst>
                <a:gd name="adj" fmla="val 9103"/>
              </a:avLst>
            </a:pr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圆角矩形 108"/>
            <p:cNvSpPr/>
            <p:nvPr/>
          </p:nvSpPr>
          <p:spPr>
            <a:xfrm rot="19178164">
              <a:off x="6580099" y="3067464"/>
              <a:ext cx="1108272" cy="1107872"/>
            </a:xfrm>
            <a:prstGeom prst="roundRect">
              <a:avLst>
                <a:gd name="adj" fmla="val 9103"/>
              </a:avLst>
            </a:prstGeom>
            <a:solidFill>
              <a:schemeClr val="accent3"/>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0" name="圆角矩形 109"/>
            <p:cNvSpPr/>
            <p:nvPr/>
          </p:nvSpPr>
          <p:spPr>
            <a:xfrm rot="19178164">
              <a:off x="8580349" y="3067463"/>
              <a:ext cx="1108272" cy="1107872"/>
            </a:xfrm>
            <a:prstGeom prst="roundRect">
              <a:avLst>
                <a:gd name="adj" fmla="val 9103"/>
              </a:avLst>
            </a:prstGeom>
            <a:solidFill>
              <a:schemeClr val="accent4"/>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grpSp>
          <p:nvGrpSpPr>
            <p:cNvPr id="111" name="组合 110"/>
            <p:cNvGrpSpPr/>
            <p:nvPr/>
          </p:nvGrpSpPr>
          <p:grpSpPr>
            <a:xfrm>
              <a:off x="2836934" y="3337829"/>
              <a:ext cx="555501" cy="599725"/>
              <a:chOff x="79836" y="1653714"/>
              <a:chExt cx="555501" cy="599725"/>
            </a:xfrm>
            <a:solidFill>
              <a:schemeClr val="bg1"/>
            </a:solidFill>
          </p:grpSpPr>
          <p:sp>
            <p:nvSpPr>
              <p:cNvPr id="154" name="Freeform 46"/>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5" name="Freeform 47"/>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6" name="Freeform 48"/>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7" name="Freeform 49"/>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8" name="Freeform 50"/>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9" name="Freeform 51"/>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0" name="Rectangle 52"/>
              <p:cNvSpPr>
                <a:spLocks noChangeArrowheads="1"/>
              </p:cNvSpPr>
              <p:nvPr/>
            </p:nvSpPr>
            <p:spPr bwMode="auto">
              <a:xfrm>
                <a:off x="367527" y="2046516"/>
                <a:ext cx="111100" cy="36241"/>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1"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2" name="Freeform 54"/>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3" name="Rectangle 55"/>
              <p:cNvSpPr>
                <a:spLocks noChangeArrowheads="1"/>
              </p:cNvSpPr>
              <p:nvPr/>
            </p:nvSpPr>
            <p:spPr bwMode="auto">
              <a:xfrm>
                <a:off x="361680" y="2044179"/>
                <a:ext cx="121626" cy="8183"/>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4" name="Rectangle 56"/>
              <p:cNvSpPr>
                <a:spLocks noChangeArrowheads="1"/>
              </p:cNvSpPr>
              <p:nvPr/>
            </p:nvSpPr>
            <p:spPr bwMode="auto">
              <a:xfrm>
                <a:off x="361680" y="2060544"/>
                <a:ext cx="121626" cy="10522"/>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5" name="Freeform 57"/>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6" name="Freeform 58"/>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7" name="Freeform 59"/>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8" name="Freeform 60"/>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69" name="Freeform 61"/>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0" name="Freeform 62"/>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1" name="Freeform 63"/>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2" name="Freeform 64"/>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73" name="Freeform 65"/>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2" name="组合 111"/>
            <p:cNvGrpSpPr/>
            <p:nvPr/>
          </p:nvGrpSpPr>
          <p:grpSpPr>
            <a:xfrm>
              <a:off x="4867004" y="3416155"/>
              <a:ext cx="495859" cy="502693"/>
              <a:chOff x="112581" y="2716334"/>
              <a:chExt cx="495859" cy="502693"/>
            </a:xfrm>
            <a:solidFill>
              <a:schemeClr val="bg1"/>
            </a:solidFill>
          </p:grpSpPr>
          <p:sp>
            <p:nvSpPr>
              <p:cNvPr id="138"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9" name="Rectangle 84"/>
              <p:cNvSpPr>
                <a:spLocks noChangeArrowheads="1"/>
              </p:cNvSpPr>
              <p:nvPr/>
            </p:nvSpPr>
            <p:spPr bwMode="auto">
              <a:xfrm>
                <a:off x="112581" y="2716334"/>
                <a:ext cx="495859" cy="54945"/>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0"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1" name="Rectangle 86"/>
              <p:cNvSpPr>
                <a:spLocks noChangeArrowheads="1"/>
              </p:cNvSpPr>
              <p:nvPr/>
            </p:nvSpPr>
            <p:spPr bwMode="auto">
              <a:xfrm>
                <a:off x="464594" y="2973526"/>
                <a:ext cx="116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2" name="Freeform 87"/>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3" name="Freeform 88"/>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4" name="Freeform 89"/>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5" name="Oval 90"/>
              <p:cNvSpPr>
                <a:spLocks noChangeArrowheads="1"/>
              </p:cNvSpPr>
              <p:nvPr/>
            </p:nvSpPr>
            <p:spPr bwMode="auto">
              <a:xfrm>
                <a:off x="160530" y="3047176"/>
                <a:ext cx="5730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6" name="Freeform 91"/>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7" name="Oval 92"/>
              <p:cNvSpPr>
                <a:spLocks noChangeArrowheads="1"/>
              </p:cNvSpPr>
              <p:nvPr/>
            </p:nvSpPr>
            <p:spPr bwMode="auto">
              <a:xfrm>
                <a:off x="309053" y="3047176"/>
                <a:ext cx="5847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8" name="Freeform 93"/>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49" name="Oval 94"/>
              <p:cNvSpPr>
                <a:spLocks noChangeArrowheads="1"/>
              </p:cNvSpPr>
              <p:nvPr/>
            </p:nvSpPr>
            <p:spPr bwMode="auto">
              <a:xfrm>
                <a:off x="461085" y="3047176"/>
                <a:ext cx="58474" cy="72481"/>
              </a:xfrm>
              <a:prstGeom prst="ellipse">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0" name="Freeform 95"/>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1" name="Rectangle 96"/>
              <p:cNvSpPr>
                <a:spLocks noChangeArrowheads="1"/>
              </p:cNvSpPr>
              <p:nvPr/>
            </p:nvSpPr>
            <p:spPr bwMode="auto">
              <a:xfrm>
                <a:off x="221343" y="2868311"/>
                <a:ext cx="32745" cy="54945"/>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2" name="Rectangle 97"/>
              <p:cNvSpPr>
                <a:spLocks noChangeArrowheads="1"/>
              </p:cNvSpPr>
              <p:nvPr/>
            </p:nvSpPr>
            <p:spPr bwMode="auto">
              <a:xfrm>
                <a:off x="179241" y="2848438"/>
                <a:ext cx="30406" cy="74820"/>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53" name="Rectangle 98"/>
              <p:cNvSpPr>
                <a:spLocks noChangeArrowheads="1"/>
              </p:cNvSpPr>
              <p:nvPr/>
            </p:nvSpPr>
            <p:spPr bwMode="auto">
              <a:xfrm>
                <a:off x="265782" y="2812197"/>
                <a:ext cx="30406" cy="111060"/>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3" name="组合 112"/>
            <p:cNvGrpSpPr/>
            <p:nvPr/>
          </p:nvGrpSpPr>
          <p:grpSpPr>
            <a:xfrm>
              <a:off x="8899660" y="3284637"/>
              <a:ext cx="508721" cy="533088"/>
              <a:chOff x="140649" y="3641210"/>
              <a:chExt cx="508721" cy="533088"/>
            </a:xfrm>
            <a:solidFill>
              <a:schemeClr val="bg1"/>
            </a:solidFill>
          </p:grpSpPr>
          <p:sp>
            <p:nvSpPr>
              <p:cNvPr id="120"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1" name="Freeform 273"/>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2"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3" name="Freeform 275"/>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4" name="Rectangle 276"/>
              <p:cNvSpPr>
                <a:spLocks noChangeArrowheads="1"/>
              </p:cNvSpPr>
              <p:nvPr/>
            </p:nvSpPr>
            <p:spPr bwMode="auto">
              <a:xfrm>
                <a:off x="367527" y="3692648"/>
                <a:ext cx="116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5" name="Freeform 277"/>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6" name="Freeform 278"/>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7" name="Freeform 279"/>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8" name="Freeform 280"/>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29" name="Rectangle 281"/>
              <p:cNvSpPr>
                <a:spLocks noChangeArrowheads="1"/>
              </p:cNvSpPr>
              <p:nvPr/>
            </p:nvSpPr>
            <p:spPr bwMode="auto">
              <a:xfrm>
                <a:off x="345307" y="3679789"/>
                <a:ext cx="2339"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0"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1" name="Freeform 283"/>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2" name="Freeform 284"/>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3" name="Freeform 285"/>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4" name="Freeform 286"/>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5" name="Freeform 287"/>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6" name="Rectangle 288"/>
              <p:cNvSpPr>
                <a:spLocks noChangeArrowheads="1"/>
              </p:cNvSpPr>
              <p:nvPr/>
            </p:nvSpPr>
            <p:spPr bwMode="auto">
              <a:xfrm>
                <a:off x="278647" y="3641210"/>
                <a:ext cx="3508" cy="1169"/>
              </a:xfrm>
              <a:prstGeom prst="rect">
                <a:avLst/>
              </a:pr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37"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114" name="组合 113"/>
            <p:cNvGrpSpPr/>
            <p:nvPr/>
          </p:nvGrpSpPr>
          <p:grpSpPr>
            <a:xfrm>
              <a:off x="6883967" y="3285206"/>
              <a:ext cx="500535" cy="616092"/>
              <a:chOff x="110242" y="4666624"/>
              <a:chExt cx="500535" cy="616092"/>
            </a:xfrm>
            <a:solidFill>
              <a:schemeClr val="bg1"/>
            </a:solidFill>
          </p:grpSpPr>
          <p:sp>
            <p:nvSpPr>
              <p:cNvPr id="115" name="Freeform 343"/>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6" name="Freeform 344"/>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7" name="Freeform 345"/>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8" name="Freeform 346"/>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19"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1000"/>
                                        <p:tgtEl>
                                          <p:spTgt spid="105"/>
                                        </p:tgtEl>
                                      </p:cBhvr>
                                    </p:animEffect>
                                    <p:anim calcmode="lin" valueType="num">
                                      <p:cBhvr>
                                        <p:cTn id="8" dur="1000" fill="hold"/>
                                        <p:tgtEl>
                                          <p:spTgt spid="105"/>
                                        </p:tgtEl>
                                        <p:attrNameLst>
                                          <p:attrName>ppt_x</p:attrName>
                                        </p:attrNameLst>
                                      </p:cBhvr>
                                      <p:tavLst>
                                        <p:tav tm="0">
                                          <p:val>
                                            <p:strVal val="#ppt_x"/>
                                          </p:val>
                                        </p:tav>
                                        <p:tav tm="100000">
                                          <p:val>
                                            <p:strVal val="#ppt_x"/>
                                          </p:val>
                                        </p:tav>
                                      </p:tavLst>
                                    </p:anim>
                                    <p:anim calcmode="lin" valueType="num">
                                      <p:cBhvr>
                                        <p:cTn id="9" dur="1000" fill="hold"/>
                                        <p:tgtEl>
                                          <p:spTgt spid="10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randombar(horizontal)">
                                      <p:cBhvr>
                                        <p:cTn id="13" dur="500"/>
                                        <p:tgtEl>
                                          <p:spTgt spid="89"/>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randombar(horizontal)">
                                      <p:cBhvr>
                                        <p:cTn id="17" dur="500"/>
                                        <p:tgtEl>
                                          <p:spTgt spid="93"/>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randombar(horizontal)">
                                      <p:cBhvr>
                                        <p:cTn id="21" dur="500"/>
                                        <p:tgtEl>
                                          <p:spTgt spid="97"/>
                                        </p:tgtEl>
                                      </p:cBhvr>
                                    </p:animEffect>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randombar(horizontal)">
                                      <p:cBhvr>
                                        <p:cTn id="25"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5776" y="1052737"/>
            <a:ext cx="3875666" cy="54587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74" name="组合 173"/>
          <p:cNvGrpSpPr/>
          <p:nvPr/>
        </p:nvGrpSpPr>
        <p:grpSpPr>
          <a:xfrm>
            <a:off x="5273882" y="5434992"/>
            <a:ext cx="1019458" cy="1019960"/>
            <a:chOff x="3832873" y="2297208"/>
            <a:chExt cx="1516550" cy="1516550"/>
          </a:xfrm>
        </p:grpSpPr>
        <p:grpSp>
          <p:nvGrpSpPr>
            <p:cNvPr id="175" name="组合 17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78" name="椭圆 17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76" name="椭圆 175"/>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79" name="组合 178"/>
          <p:cNvGrpSpPr/>
          <p:nvPr/>
        </p:nvGrpSpPr>
        <p:grpSpPr>
          <a:xfrm>
            <a:off x="4264221" y="4346959"/>
            <a:ext cx="1019458" cy="1019960"/>
            <a:chOff x="3832873" y="2297208"/>
            <a:chExt cx="1516550" cy="1516550"/>
          </a:xfrm>
        </p:grpSpPr>
        <p:grpSp>
          <p:nvGrpSpPr>
            <p:cNvPr id="180" name="组合 17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2" name="同心圆 1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83" name="椭圆 18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81" name="椭圆 180"/>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84" name="组合 183"/>
          <p:cNvGrpSpPr/>
          <p:nvPr/>
        </p:nvGrpSpPr>
        <p:grpSpPr>
          <a:xfrm>
            <a:off x="6299415" y="3681985"/>
            <a:ext cx="1019458" cy="1019960"/>
            <a:chOff x="3832873" y="2297208"/>
            <a:chExt cx="1516550" cy="1516550"/>
          </a:xfrm>
        </p:grpSpPr>
        <p:grpSp>
          <p:nvGrpSpPr>
            <p:cNvPr id="185" name="组合 1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87" name="同心圆 1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88" name="椭圆 1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86" name="椭圆 185"/>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89" name="组合 188"/>
          <p:cNvGrpSpPr/>
          <p:nvPr/>
        </p:nvGrpSpPr>
        <p:grpSpPr>
          <a:xfrm>
            <a:off x="4264221" y="3051259"/>
            <a:ext cx="1019458" cy="1019960"/>
            <a:chOff x="3832873" y="2297208"/>
            <a:chExt cx="1516550" cy="1516550"/>
          </a:xfrm>
        </p:grpSpPr>
        <p:grpSp>
          <p:nvGrpSpPr>
            <p:cNvPr id="190" name="组合 1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2" name="同心圆 1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93" name="椭圆 1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91" name="椭圆 190"/>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94" name="组合 193"/>
          <p:cNvGrpSpPr/>
          <p:nvPr/>
        </p:nvGrpSpPr>
        <p:grpSpPr>
          <a:xfrm>
            <a:off x="6299415" y="2371043"/>
            <a:ext cx="1019458" cy="1019960"/>
            <a:chOff x="3832873" y="2297208"/>
            <a:chExt cx="1516550" cy="1516550"/>
          </a:xfrm>
        </p:grpSpPr>
        <p:grpSp>
          <p:nvGrpSpPr>
            <p:cNvPr id="195" name="组合 1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97" name="同心圆 1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198" name="椭圆 1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196" name="椭圆 195"/>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199" name="组合 198"/>
          <p:cNvGrpSpPr/>
          <p:nvPr/>
        </p:nvGrpSpPr>
        <p:grpSpPr>
          <a:xfrm>
            <a:off x="5273882" y="1243021"/>
            <a:ext cx="1019458" cy="1019960"/>
            <a:chOff x="3832873" y="2297208"/>
            <a:chExt cx="1516550" cy="1516550"/>
          </a:xfrm>
        </p:grpSpPr>
        <p:grpSp>
          <p:nvGrpSpPr>
            <p:cNvPr id="200" name="组合 1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sp>
            <p:nvSpPr>
              <p:cNvPr id="203" name="椭圆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kern="0">
                  <a:solidFill>
                    <a:schemeClr val="bg2"/>
                  </a:solidFill>
                  <a:latin typeface="Calibri" panose="020F0502020204030204"/>
                  <a:ea typeface="微软雅黑" panose="020B0503020204020204" pitchFamily="34" charset="-122"/>
                </a:endParaRPr>
              </a:p>
            </p:txBody>
          </p:sp>
        </p:grpSp>
        <p:sp>
          <p:nvSpPr>
            <p:cNvPr id="201" name="椭圆 200"/>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ea typeface="微软雅黑" panose="020B0503020204020204" pitchFamily="34" charset="-122"/>
              </a:endParaRPr>
            </a:p>
          </p:txBody>
        </p:sp>
      </p:grpSp>
      <p:grpSp>
        <p:nvGrpSpPr>
          <p:cNvPr id="204" name="Group 34"/>
          <p:cNvGrpSpPr/>
          <p:nvPr/>
        </p:nvGrpSpPr>
        <p:grpSpPr>
          <a:xfrm>
            <a:off x="5595473" y="1526755"/>
            <a:ext cx="399221" cy="325017"/>
            <a:chOff x="1550139" y="1314466"/>
            <a:chExt cx="509139" cy="414300"/>
          </a:xfrm>
          <a:solidFill>
            <a:schemeClr val="bg1"/>
          </a:solidFill>
        </p:grpSpPr>
        <p:sp>
          <p:nvSpPr>
            <p:cNvPr id="20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0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0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08" name="矩形 3"/>
          <p:cNvSpPr>
            <a:spLocks noChangeArrowheads="1"/>
          </p:cNvSpPr>
          <p:nvPr/>
        </p:nvSpPr>
        <p:spPr bwMode="auto">
          <a:xfrm>
            <a:off x="6485509" y="1554178"/>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标题一</a:t>
            </a:r>
          </a:p>
        </p:txBody>
      </p:sp>
      <p:sp>
        <p:nvSpPr>
          <p:cNvPr id="209" name="文本框 13"/>
          <p:cNvSpPr txBox="1"/>
          <p:nvPr/>
        </p:nvSpPr>
        <p:spPr>
          <a:xfrm>
            <a:off x="7648836" y="1444241"/>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10" name="矩形 3"/>
          <p:cNvSpPr>
            <a:spLocks noChangeArrowheads="1"/>
          </p:cNvSpPr>
          <p:nvPr/>
        </p:nvSpPr>
        <p:spPr bwMode="auto">
          <a:xfrm>
            <a:off x="7657499" y="2433450"/>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标题二</a:t>
            </a:r>
          </a:p>
        </p:txBody>
      </p:sp>
      <p:sp>
        <p:nvSpPr>
          <p:cNvPr id="211" name="文本框 13"/>
          <p:cNvSpPr txBox="1"/>
          <p:nvPr/>
        </p:nvSpPr>
        <p:spPr>
          <a:xfrm>
            <a:off x="7648836" y="2810916"/>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212" name="Freeform 20"/>
          <p:cNvSpPr>
            <a:spLocks noEditPoints="1"/>
          </p:cNvSpPr>
          <p:nvPr/>
        </p:nvSpPr>
        <p:spPr bwMode="auto">
          <a:xfrm>
            <a:off x="6600104" y="2733788"/>
            <a:ext cx="397755" cy="270423"/>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905" tIns="60953" rIns="121905" bIns="60953" numCol="1" anchor="t" anchorCtr="0" compatLnSpc="1"/>
          <a:lstStyle/>
          <a:p>
            <a:endParaRPr lang="en-US">
              <a:solidFill>
                <a:schemeClr val="bg2"/>
              </a:solidFill>
              <a:ea typeface="微软雅黑" panose="020B0503020204020204" pitchFamily="34" charset="-122"/>
            </a:endParaRPr>
          </a:p>
        </p:txBody>
      </p:sp>
      <p:sp>
        <p:nvSpPr>
          <p:cNvPr id="213" name="矩形 3"/>
          <p:cNvSpPr>
            <a:spLocks noChangeArrowheads="1"/>
          </p:cNvSpPr>
          <p:nvPr/>
        </p:nvSpPr>
        <p:spPr bwMode="auto">
          <a:xfrm>
            <a:off x="3064282" y="2868998"/>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标题三</a:t>
            </a:r>
          </a:p>
        </p:txBody>
      </p:sp>
      <p:sp>
        <p:nvSpPr>
          <p:cNvPr id="214" name="文本框 13"/>
          <p:cNvSpPr txBox="1"/>
          <p:nvPr/>
        </p:nvSpPr>
        <p:spPr>
          <a:xfrm>
            <a:off x="1374288" y="3290033"/>
            <a:ext cx="2652461" cy="596440"/>
          </a:xfrm>
          <a:prstGeom prst="rect">
            <a:avLst/>
          </a:prstGeom>
          <a:noFill/>
        </p:spPr>
        <p:txBody>
          <a:bodyPr wrap="square" lIns="87754" tIns="43876" rIns="87754" bIns="43876" rtlCol="0">
            <a:spAutoFit/>
          </a:bodyPr>
          <a:lstStyle/>
          <a:p>
            <a:pPr algn="r">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15" name="Group 20"/>
          <p:cNvGrpSpPr/>
          <p:nvPr/>
        </p:nvGrpSpPr>
        <p:grpSpPr>
          <a:xfrm>
            <a:off x="4557565" y="3396784"/>
            <a:ext cx="412444" cy="285815"/>
            <a:chOff x="7416800" y="1122363"/>
            <a:chExt cx="366713" cy="254000"/>
          </a:xfrm>
          <a:solidFill>
            <a:schemeClr val="bg1"/>
          </a:solidFill>
        </p:grpSpPr>
        <p:sp>
          <p:nvSpPr>
            <p:cNvPr id="21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1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18" name="矩形 3"/>
          <p:cNvSpPr>
            <a:spLocks noChangeArrowheads="1"/>
          </p:cNvSpPr>
          <p:nvPr/>
        </p:nvSpPr>
        <p:spPr bwMode="auto">
          <a:xfrm>
            <a:off x="7648895" y="3754557"/>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标题四</a:t>
            </a:r>
          </a:p>
        </p:txBody>
      </p:sp>
      <p:sp>
        <p:nvSpPr>
          <p:cNvPr id="219" name="文本框 13"/>
          <p:cNvSpPr txBox="1"/>
          <p:nvPr/>
        </p:nvSpPr>
        <p:spPr>
          <a:xfrm>
            <a:off x="7648836" y="4115085"/>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20" name="组合 219"/>
          <p:cNvGrpSpPr/>
          <p:nvPr/>
        </p:nvGrpSpPr>
        <p:grpSpPr>
          <a:xfrm>
            <a:off x="6602079" y="3946876"/>
            <a:ext cx="422181" cy="403765"/>
            <a:chOff x="3294063" y="754063"/>
            <a:chExt cx="5600701" cy="5353051"/>
          </a:xfrm>
          <a:solidFill>
            <a:schemeClr val="bg1"/>
          </a:solidFill>
        </p:grpSpPr>
        <p:sp>
          <p:nvSpPr>
            <p:cNvPr id="22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2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3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sp>
          <p:nvSpPr>
            <p:cNvPr id="23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2495"/>
              <a:endParaRPr lang="zh-CN" altLang="en-US" sz="1900">
                <a:solidFill>
                  <a:schemeClr val="bg2"/>
                </a:solidFill>
                <a:latin typeface="Calibri" panose="020F0502020204030204"/>
                <a:ea typeface="微软雅黑" panose="020B0503020204020204" pitchFamily="34" charset="-122"/>
              </a:endParaRPr>
            </a:p>
          </p:txBody>
        </p:sp>
      </p:grpSp>
      <p:sp>
        <p:nvSpPr>
          <p:cNvPr id="232" name="矩形 3"/>
          <p:cNvSpPr>
            <a:spLocks noChangeArrowheads="1"/>
          </p:cNvSpPr>
          <p:nvPr/>
        </p:nvSpPr>
        <p:spPr bwMode="auto">
          <a:xfrm>
            <a:off x="3064282" y="4418757"/>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标题五</a:t>
            </a:r>
          </a:p>
        </p:txBody>
      </p:sp>
      <p:sp>
        <p:nvSpPr>
          <p:cNvPr id="233" name="文本框 13"/>
          <p:cNvSpPr txBox="1"/>
          <p:nvPr/>
        </p:nvSpPr>
        <p:spPr>
          <a:xfrm>
            <a:off x="1374288" y="4801683"/>
            <a:ext cx="2652461" cy="596440"/>
          </a:xfrm>
          <a:prstGeom prst="rect">
            <a:avLst/>
          </a:prstGeom>
          <a:noFill/>
        </p:spPr>
        <p:txBody>
          <a:bodyPr wrap="square" lIns="87754" tIns="43876" rIns="87754" bIns="43876" rtlCol="0">
            <a:spAutoFit/>
          </a:bodyPr>
          <a:lstStyle/>
          <a:p>
            <a:pPr algn="r">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34" name="Group 23"/>
          <p:cNvGrpSpPr/>
          <p:nvPr/>
        </p:nvGrpSpPr>
        <p:grpSpPr>
          <a:xfrm>
            <a:off x="4636454" y="4698221"/>
            <a:ext cx="342505" cy="298740"/>
            <a:chOff x="7540014" y="4306907"/>
            <a:chExt cx="389342" cy="339426"/>
          </a:xfrm>
          <a:solidFill>
            <a:schemeClr val="bg1"/>
          </a:solidFill>
        </p:grpSpPr>
        <p:sp>
          <p:nvSpPr>
            <p:cNvPr id="23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3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4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46" name="矩形 3"/>
          <p:cNvSpPr>
            <a:spLocks noChangeArrowheads="1"/>
          </p:cNvSpPr>
          <p:nvPr/>
        </p:nvSpPr>
        <p:spPr bwMode="auto">
          <a:xfrm>
            <a:off x="6514533" y="5710724"/>
            <a:ext cx="953984" cy="40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8" rIns="91431" bIns="45718">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标题六</a:t>
            </a:r>
          </a:p>
        </p:txBody>
      </p:sp>
      <p:sp>
        <p:nvSpPr>
          <p:cNvPr id="247" name="文本框 13"/>
          <p:cNvSpPr txBox="1"/>
          <p:nvPr/>
        </p:nvSpPr>
        <p:spPr>
          <a:xfrm>
            <a:off x="7648836" y="5600787"/>
            <a:ext cx="2771514" cy="596440"/>
          </a:xfrm>
          <a:prstGeom prst="rect">
            <a:avLst/>
          </a:prstGeom>
          <a:noFill/>
        </p:spPr>
        <p:txBody>
          <a:bodyPr wrap="square" lIns="87754" tIns="43876" rIns="87754" bIns="43876" rtlCol="0">
            <a:spAutoFit/>
          </a:bodyPr>
          <a:lstStyle/>
          <a:p>
            <a:pPr algn="l">
              <a:lnSpc>
                <a:spcPct val="150000"/>
              </a:lnSpc>
              <a:spcBef>
                <a:spcPct val="0"/>
              </a:spcBef>
              <a:buNone/>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grpSp>
        <p:nvGrpSpPr>
          <p:cNvPr id="248" name="Group 9"/>
          <p:cNvGrpSpPr/>
          <p:nvPr/>
        </p:nvGrpSpPr>
        <p:grpSpPr>
          <a:xfrm>
            <a:off x="5591256" y="5825519"/>
            <a:ext cx="384711" cy="285413"/>
            <a:chOff x="4572000" y="3414713"/>
            <a:chExt cx="374651" cy="277813"/>
          </a:xfrm>
          <a:solidFill>
            <a:schemeClr val="bg1"/>
          </a:solidFill>
        </p:grpSpPr>
        <p:sp>
          <p:nvSpPr>
            <p:cNvPr id="24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sp>
          <p:nvSpPr>
            <p:cNvPr id="25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a:solidFill>
                  <a:schemeClr val="bg2"/>
                </a:solidFill>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174"/>
                                            </p:tgtEl>
                                            <p:attrNameLst>
                                              <p:attrName>style.visibility</p:attrName>
                                            </p:attrNameLst>
                                          </p:cBhvr>
                                          <p:to>
                                            <p:strVal val="visible"/>
                                          </p:to>
                                        </p:set>
                                        <p:anim calcmode="lin" valueType="num" p14:bounceEnd="58000">
                                          <p:cBhvr additive="base">
                                            <p:cTn id="11" dur="1400" fill="hold"/>
                                            <p:tgtEl>
                                              <p:spTgt spid="174"/>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17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179"/>
                                            </p:tgtEl>
                                            <p:attrNameLst>
                                              <p:attrName>style.visibility</p:attrName>
                                            </p:attrNameLst>
                                          </p:cBhvr>
                                          <p:to>
                                            <p:strVal val="visible"/>
                                          </p:to>
                                        </p:set>
                                        <p:anim calcmode="lin" valueType="num" p14:bounceEnd="58000">
                                          <p:cBhvr additive="base">
                                            <p:cTn id="15" dur="1400" fill="hold"/>
                                            <p:tgtEl>
                                              <p:spTgt spid="179"/>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17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189"/>
                                            </p:tgtEl>
                                            <p:attrNameLst>
                                              <p:attrName>style.visibility</p:attrName>
                                            </p:attrNameLst>
                                          </p:cBhvr>
                                          <p:to>
                                            <p:strVal val="visible"/>
                                          </p:to>
                                        </p:set>
                                        <p:anim calcmode="lin" valueType="num" p14:bounceEnd="58000">
                                          <p:cBhvr additive="base">
                                            <p:cTn id="19" dur="1400" fill="hold"/>
                                            <p:tgtEl>
                                              <p:spTgt spid="189"/>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18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194"/>
                                            </p:tgtEl>
                                            <p:attrNameLst>
                                              <p:attrName>style.visibility</p:attrName>
                                            </p:attrNameLst>
                                          </p:cBhvr>
                                          <p:to>
                                            <p:strVal val="visible"/>
                                          </p:to>
                                        </p:set>
                                        <p:anim calcmode="lin" valueType="num" p14:bounceEnd="58000">
                                          <p:cBhvr additive="base">
                                            <p:cTn id="23" dur="1400" fill="hold"/>
                                            <p:tgtEl>
                                              <p:spTgt spid="194"/>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19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14:bounceEnd="58000">
                                          <p:cBhvr additive="base">
                                            <p:cTn id="27" dur="1400" fill="hold"/>
                                            <p:tgtEl>
                                              <p:spTgt spid="199"/>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19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184"/>
                                            </p:tgtEl>
                                            <p:attrNameLst>
                                              <p:attrName>style.visibility</p:attrName>
                                            </p:attrNameLst>
                                          </p:cBhvr>
                                          <p:to>
                                            <p:strVal val="visible"/>
                                          </p:to>
                                        </p:set>
                                        <p:anim calcmode="lin" valueType="num" p14:bounceEnd="58000">
                                          <p:cBhvr additive="base">
                                            <p:cTn id="31" dur="1400" fill="hold"/>
                                            <p:tgtEl>
                                              <p:spTgt spid="184"/>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18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204"/>
                                            </p:tgtEl>
                                            <p:attrNameLst>
                                              <p:attrName>style.visibility</p:attrName>
                                            </p:attrNameLst>
                                          </p:cBhvr>
                                          <p:to>
                                            <p:strVal val="visible"/>
                                          </p:to>
                                        </p:set>
                                        <p:anim calcmode="lin" valueType="num">
                                          <p:cBhvr>
                                            <p:cTn id="36" dur="500" fill="hold"/>
                                            <p:tgtEl>
                                              <p:spTgt spid="204"/>
                                            </p:tgtEl>
                                            <p:attrNameLst>
                                              <p:attrName>ppt_w</p:attrName>
                                            </p:attrNameLst>
                                          </p:cBhvr>
                                          <p:tavLst>
                                            <p:tav tm="0">
                                              <p:val>
                                                <p:fltVal val="0"/>
                                              </p:val>
                                            </p:tav>
                                            <p:tav tm="100000">
                                              <p:val>
                                                <p:strVal val="#ppt_w"/>
                                              </p:val>
                                            </p:tav>
                                          </p:tavLst>
                                        </p:anim>
                                        <p:anim calcmode="lin" valueType="num">
                                          <p:cBhvr>
                                            <p:cTn id="37" dur="500" fill="hold"/>
                                            <p:tgtEl>
                                              <p:spTgt spid="204"/>
                                            </p:tgtEl>
                                            <p:attrNameLst>
                                              <p:attrName>ppt_h</p:attrName>
                                            </p:attrNameLst>
                                          </p:cBhvr>
                                          <p:tavLst>
                                            <p:tav tm="0">
                                              <p:val>
                                                <p:fltVal val="0"/>
                                              </p:val>
                                            </p:tav>
                                            <p:tav tm="100000">
                                              <p:val>
                                                <p:strVal val="#ppt_h"/>
                                              </p:val>
                                            </p:tav>
                                          </p:tavLst>
                                        </p:anim>
                                        <p:anim calcmode="lin" valueType="num">
                                          <p:cBhvr>
                                            <p:cTn id="38" dur="500" fill="hold"/>
                                            <p:tgtEl>
                                              <p:spTgt spid="204"/>
                                            </p:tgtEl>
                                            <p:attrNameLst>
                                              <p:attrName>style.rotation</p:attrName>
                                            </p:attrNameLst>
                                          </p:cBhvr>
                                          <p:tavLst>
                                            <p:tav tm="0">
                                              <p:val>
                                                <p:fltVal val="90"/>
                                              </p:val>
                                            </p:tav>
                                            <p:tav tm="100000">
                                              <p:val>
                                                <p:fltVal val="0"/>
                                              </p:val>
                                            </p:tav>
                                          </p:tavLst>
                                        </p:anim>
                                        <p:animEffect transition="in" filter="fade">
                                          <p:cBhvr>
                                            <p:cTn id="39" dur="500"/>
                                            <p:tgtEl>
                                              <p:spTgt spid="20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08"/>
                                            </p:tgtEl>
                                            <p:attrNameLst>
                                              <p:attrName>style.visibility</p:attrName>
                                            </p:attrNameLst>
                                          </p:cBhvr>
                                          <p:to>
                                            <p:strVal val="visible"/>
                                          </p:to>
                                        </p:set>
                                        <p:animEffect transition="in" filter="wipe(left)">
                                          <p:cBhvr>
                                            <p:cTn id="43" dur="500"/>
                                            <p:tgtEl>
                                              <p:spTgt spid="20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wipe(right)">
                                          <p:cBhvr>
                                            <p:cTn id="46" dur="750"/>
                                            <p:tgtEl>
                                              <p:spTgt spid="20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212"/>
                                            </p:tgtEl>
                                            <p:attrNameLst>
                                              <p:attrName>style.visibility</p:attrName>
                                            </p:attrNameLst>
                                          </p:cBhvr>
                                          <p:to>
                                            <p:strVal val="visible"/>
                                          </p:to>
                                        </p:set>
                                        <p:anim calcmode="lin" valueType="num">
                                          <p:cBhvr>
                                            <p:cTn id="50" dur="500" fill="hold"/>
                                            <p:tgtEl>
                                              <p:spTgt spid="212"/>
                                            </p:tgtEl>
                                            <p:attrNameLst>
                                              <p:attrName>ppt_w</p:attrName>
                                            </p:attrNameLst>
                                          </p:cBhvr>
                                          <p:tavLst>
                                            <p:tav tm="0">
                                              <p:val>
                                                <p:fltVal val="0"/>
                                              </p:val>
                                            </p:tav>
                                            <p:tav tm="100000">
                                              <p:val>
                                                <p:strVal val="#ppt_w"/>
                                              </p:val>
                                            </p:tav>
                                          </p:tavLst>
                                        </p:anim>
                                        <p:anim calcmode="lin" valueType="num">
                                          <p:cBhvr>
                                            <p:cTn id="51" dur="500" fill="hold"/>
                                            <p:tgtEl>
                                              <p:spTgt spid="212"/>
                                            </p:tgtEl>
                                            <p:attrNameLst>
                                              <p:attrName>ppt_h</p:attrName>
                                            </p:attrNameLst>
                                          </p:cBhvr>
                                          <p:tavLst>
                                            <p:tav tm="0">
                                              <p:val>
                                                <p:fltVal val="0"/>
                                              </p:val>
                                            </p:tav>
                                            <p:tav tm="100000">
                                              <p:val>
                                                <p:strVal val="#ppt_h"/>
                                              </p:val>
                                            </p:tav>
                                          </p:tavLst>
                                        </p:anim>
                                        <p:anim calcmode="lin" valueType="num">
                                          <p:cBhvr>
                                            <p:cTn id="52" dur="500" fill="hold"/>
                                            <p:tgtEl>
                                              <p:spTgt spid="212"/>
                                            </p:tgtEl>
                                            <p:attrNameLst>
                                              <p:attrName>style.rotation</p:attrName>
                                            </p:attrNameLst>
                                          </p:cBhvr>
                                          <p:tavLst>
                                            <p:tav tm="0">
                                              <p:val>
                                                <p:fltVal val="90"/>
                                              </p:val>
                                            </p:tav>
                                            <p:tav tm="100000">
                                              <p:val>
                                                <p:fltVal val="0"/>
                                              </p:val>
                                            </p:tav>
                                          </p:tavLst>
                                        </p:anim>
                                        <p:animEffect transition="in" filter="fade">
                                          <p:cBhvr>
                                            <p:cTn id="53" dur="500"/>
                                            <p:tgtEl>
                                              <p:spTgt spid="21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left)">
                                          <p:cBhvr>
                                            <p:cTn id="57" dur="500"/>
                                            <p:tgtEl>
                                              <p:spTgt spid="21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right)">
                                          <p:cBhvr>
                                            <p:cTn id="60" dur="750"/>
                                            <p:tgtEl>
                                              <p:spTgt spid="21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p:cTn id="64" dur="500" fill="hold"/>
                                            <p:tgtEl>
                                              <p:spTgt spid="215"/>
                                            </p:tgtEl>
                                            <p:attrNameLst>
                                              <p:attrName>ppt_w</p:attrName>
                                            </p:attrNameLst>
                                          </p:cBhvr>
                                          <p:tavLst>
                                            <p:tav tm="0">
                                              <p:val>
                                                <p:fltVal val="0"/>
                                              </p:val>
                                            </p:tav>
                                            <p:tav tm="100000">
                                              <p:val>
                                                <p:strVal val="#ppt_w"/>
                                              </p:val>
                                            </p:tav>
                                          </p:tavLst>
                                        </p:anim>
                                        <p:anim calcmode="lin" valueType="num">
                                          <p:cBhvr>
                                            <p:cTn id="65" dur="500" fill="hold"/>
                                            <p:tgtEl>
                                              <p:spTgt spid="215"/>
                                            </p:tgtEl>
                                            <p:attrNameLst>
                                              <p:attrName>ppt_h</p:attrName>
                                            </p:attrNameLst>
                                          </p:cBhvr>
                                          <p:tavLst>
                                            <p:tav tm="0">
                                              <p:val>
                                                <p:fltVal val="0"/>
                                              </p:val>
                                            </p:tav>
                                            <p:tav tm="100000">
                                              <p:val>
                                                <p:strVal val="#ppt_h"/>
                                              </p:val>
                                            </p:tav>
                                          </p:tavLst>
                                        </p:anim>
                                        <p:anim calcmode="lin" valueType="num">
                                          <p:cBhvr>
                                            <p:cTn id="66" dur="500" fill="hold"/>
                                            <p:tgtEl>
                                              <p:spTgt spid="215"/>
                                            </p:tgtEl>
                                            <p:attrNameLst>
                                              <p:attrName>style.rotation</p:attrName>
                                            </p:attrNameLst>
                                          </p:cBhvr>
                                          <p:tavLst>
                                            <p:tav tm="0">
                                              <p:val>
                                                <p:fltVal val="90"/>
                                              </p:val>
                                            </p:tav>
                                            <p:tav tm="100000">
                                              <p:val>
                                                <p:fltVal val="0"/>
                                              </p:val>
                                            </p:tav>
                                          </p:tavLst>
                                        </p:anim>
                                        <p:animEffect transition="in" filter="fade">
                                          <p:cBhvr>
                                            <p:cTn id="67" dur="500"/>
                                            <p:tgtEl>
                                              <p:spTgt spid="21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13"/>
                                            </p:tgtEl>
                                            <p:attrNameLst>
                                              <p:attrName>style.visibility</p:attrName>
                                            </p:attrNameLst>
                                          </p:cBhvr>
                                          <p:to>
                                            <p:strVal val="visible"/>
                                          </p:to>
                                        </p:set>
                                        <p:animEffect transition="in" filter="wipe(left)">
                                          <p:cBhvr>
                                            <p:cTn id="71" dur="500"/>
                                            <p:tgtEl>
                                              <p:spTgt spid="21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14"/>
                                            </p:tgtEl>
                                            <p:attrNameLst>
                                              <p:attrName>style.visibility</p:attrName>
                                            </p:attrNameLst>
                                          </p:cBhvr>
                                          <p:to>
                                            <p:strVal val="visible"/>
                                          </p:to>
                                        </p:set>
                                        <p:animEffect transition="in" filter="wipe(right)">
                                          <p:cBhvr>
                                            <p:cTn id="74" dur="750"/>
                                            <p:tgtEl>
                                              <p:spTgt spid="21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220"/>
                                            </p:tgtEl>
                                            <p:attrNameLst>
                                              <p:attrName>style.visibility</p:attrName>
                                            </p:attrNameLst>
                                          </p:cBhvr>
                                          <p:to>
                                            <p:strVal val="visible"/>
                                          </p:to>
                                        </p:set>
                                        <p:anim calcmode="lin" valueType="num">
                                          <p:cBhvr>
                                            <p:cTn id="78" dur="500" fill="hold"/>
                                            <p:tgtEl>
                                              <p:spTgt spid="220"/>
                                            </p:tgtEl>
                                            <p:attrNameLst>
                                              <p:attrName>ppt_w</p:attrName>
                                            </p:attrNameLst>
                                          </p:cBhvr>
                                          <p:tavLst>
                                            <p:tav tm="0">
                                              <p:val>
                                                <p:fltVal val="0"/>
                                              </p:val>
                                            </p:tav>
                                            <p:tav tm="100000">
                                              <p:val>
                                                <p:strVal val="#ppt_w"/>
                                              </p:val>
                                            </p:tav>
                                          </p:tavLst>
                                        </p:anim>
                                        <p:anim calcmode="lin" valueType="num">
                                          <p:cBhvr>
                                            <p:cTn id="79" dur="500" fill="hold"/>
                                            <p:tgtEl>
                                              <p:spTgt spid="220"/>
                                            </p:tgtEl>
                                            <p:attrNameLst>
                                              <p:attrName>ppt_h</p:attrName>
                                            </p:attrNameLst>
                                          </p:cBhvr>
                                          <p:tavLst>
                                            <p:tav tm="0">
                                              <p:val>
                                                <p:fltVal val="0"/>
                                              </p:val>
                                            </p:tav>
                                            <p:tav tm="100000">
                                              <p:val>
                                                <p:strVal val="#ppt_h"/>
                                              </p:val>
                                            </p:tav>
                                          </p:tavLst>
                                        </p:anim>
                                        <p:anim calcmode="lin" valueType="num">
                                          <p:cBhvr>
                                            <p:cTn id="80" dur="500" fill="hold"/>
                                            <p:tgtEl>
                                              <p:spTgt spid="220"/>
                                            </p:tgtEl>
                                            <p:attrNameLst>
                                              <p:attrName>style.rotation</p:attrName>
                                            </p:attrNameLst>
                                          </p:cBhvr>
                                          <p:tavLst>
                                            <p:tav tm="0">
                                              <p:val>
                                                <p:fltVal val="90"/>
                                              </p:val>
                                            </p:tav>
                                            <p:tav tm="100000">
                                              <p:val>
                                                <p:fltVal val="0"/>
                                              </p:val>
                                            </p:tav>
                                          </p:tavLst>
                                        </p:anim>
                                        <p:animEffect transition="in" filter="fade">
                                          <p:cBhvr>
                                            <p:cTn id="81" dur="500"/>
                                            <p:tgtEl>
                                              <p:spTgt spid="22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18"/>
                                            </p:tgtEl>
                                            <p:attrNameLst>
                                              <p:attrName>style.visibility</p:attrName>
                                            </p:attrNameLst>
                                          </p:cBhvr>
                                          <p:to>
                                            <p:strVal val="visible"/>
                                          </p:to>
                                        </p:set>
                                        <p:animEffect transition="in" filter="wipe(left)">
                                          <p:cBhvr>
                                            <p:cTn id="85" dur="500"/>
                                            <p:tgtEl>
                                              <p:spTgt spid="21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wipe(right)">
                                          <p:cBhvr>
                                            <p:cTn id="88" dur="750"/>
                                            <p:tgtEl>
                                              <p:spTgt spid="21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34"/>
                                            </p:tgtEl>
                                            <p:attrNameLst>
                                              <p:attrName>style.visibility</p:attrName>
                                            </p:attrNameLst>
                                          </p:cBhvr>
                                          <p:to>
                                            <p:strVal val="visible"/>
                                          </p:to>
                                        </p:set>
                                        <p:anim calcmode="lin" valueType="num">
                                          <p:cBhvr>
                                            <p:cTn id="92" dur="500" fill="hold"/>
                                            <p:tgtEl>
                                              <p:spTgt spid="234"/>
                                            </p:tgtEl>
                                            <p:attrNameLst>
                                              <p:attrName>ppt_w</p:attrName>
                                            </p:attrNameLst>
                                          </p:cBhvr>
                                          <p:tavLst>
                                            <p:tav tm="0">
                                              <p:val>
                                                <p:fltVal val="0"/>
                                              </p:val>
                                            </p:tav>
                                            <p:tav tm="100000">
                                              <p:val>
                                                <p:strVal val="#ppt_w"/>
                                              </p:val>
                                            </p:tav>
                                          </p:tavLst>
                                        </p:anim>
                                        <p:anim calcmode="lin" valueType="num">
                                          <p:cBhvr>
                                            <p:cTn id="93" dur="500" fill="hold"/>
                                            <p:tgtEl>
                                              <p:spTgt spid="234"/>
                                            </p:tgtEl>
                                            <p:attrNameLst>
                                              <p:attrName>ppt_h</p:attrName>
                                            </p:attrNameLst>
                                          </p:cBhvr>
                                          <p:tavLst>
                                            <p:tav tm="0">
                                              <p:val>
                                                <p:fltVal val="0"/>
                                              </p:val>
                                            </p:tav>
                                            <p:tav tm="100000">
                                              <p:val>
                                                <p:strVal val="#ppt_h"/>
                                              </p:val>
                                            </p:tav>
                                          </p:tavLst>
                                        </p:anim>
                                        <p:anim calcmode="lin" valueType="num">
                                          <p:cBhvr>
                                            <p:cTn id="94" dur="500" fill="hold"/>
                                            <p:tgtEl>
                                              <p:spTgt spid="234"/>
                                            </p:tgtEl>
                                            <p:attrNameLst>
                                              <p:attrName>style.rotation</p:attrName>
                                            </p:attrNameLst>
                                          </p:cBhvr>
                                          <p:tavLst>
                                            <p:tav tm="0">
                                              <p:val>
                                                <p:fltVal val="90"/>
                                              </p:val>
                                            </p:tav>
                                            <p:tav tm="100000">
                                              <p:val>
                                                <p:fltVal val="0"/>
                                              </p:val>
                                            </p:tav>
                                          </p:tavLst>
                                        </p:anim>
                                        <p:animEffect transition="in" filter="fade">
                                          <p:cBhvr>
                                            <p:cTn id="95" dur="500"/>
                                            <p:tgtEl>
                                              <p:spTgt spid="23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right)">
                                          <p:cBhvr>
                                            <p:cTn id="102" dur="750"/>
                                            <p:tgtEl>
                                              <p:spTgt spid="23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48"/>
                                            </p:tgtEl>
                                            <p:attrNameLst>
                                              <p:attrName>style.visibility</p:attrName>
                                            </p:attrNameLst>
                                          </p:cBhvr>
                                          <p:to>
                                            <p:strVal val="visible"/>
                                          </p:to>
                                        </p:set>
                                        <p:anim calcmode="lin" valueType="num">
                                          <p:cBhvr>
                                            <p:cTn id="106" dur="500" fill="hold"/>
                                            <p:tgtEl>
                                              <p:spTgt spid="248"/>
                                            </p:tgtEl>
                                            <p:attrNameLst>
                                              <p:attrName>ppt_w</p:attrName>
                                            </p:attrNameLst>
                                          </p:cBhvr>
                                          <p:tavLst>
                                            <p:tav tm="0">
                                              <p:val>
                                                <p:fltVal val="0"/>
                                              </p:val>
                                            </p:tav>
                                            <p:tav tm="100000">
                                              <p:val>
                                                <p:strVal val="#ppt_w"/>
                                              </p:val>
                                            </p:tav>
                                          </p:tavLst>
                                        </p:anim>
                                        <p:anim calcmode="lin" valueType="num">
                                          <p:cBhvr>
                                            <p:cTn id="107" dur="500" fill="hold"/>
                                            <p:tgtEl>
                                              <p:spTgt spid="248"/>
                                            </p:tgtEl>
                                            <p:attrNameLst>
                                              <p:attrName>ppt_h</p:attrName>
                                            </p:attrNameLst>
                                          </p:cBhvr>
                                          <p:tavLst>
                                            <p:tav tm="0">
                                              <p:val>
                                                <p:fltVal val="0"/>
                                              </p:val>
                                            </p:tav>
                                            <p:tav tm="100000">
                                              <p:val>
                                                <p:strVal val="#ppt_h"/>
                                              </p:val>
                                            </p:tav>
                                          </p:tavLst>
                                        </p:anim>
                                        <p:anim calcmode="lin" valueType="num">
                                          <p:cBhvr>
                                            <p:cTn id="108" dur="500" fill="hold"/>
                                            <p:tgtEl>
                                              <p:spTgt spid="248"/>
                                            </p:tgtEl>
                                            <p:attrNameLst>
                                              <p:attrName>style.rotation</p:attrName>
                                            </p:attrNameLst>
                                          </p:cBhvr>
                                          <p:tavLst>
                                            <p:tav tm="0">
                                              <p:val>
                                                <p:fltVal val="90"/>
                                              </p:val>
                                            </p:tav>
                                            <p:tav tm="100000">
                                              <p:val>
                                                <p:fltVal val="0"/>
                                              </p:val>
                                            </p:tav>
                                          </p:tavLst>
                                        </p:anim>
                                        <p:animEffect transition="in" filter="fade">
                                          <p:cBhvr>
                                            <p:cTn id="109" dur="500"/>
                                            <p:tgtEl>
                                              <p:spTgt spid="24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46"/>
                                            </p:tgtEl>
                                            <p:attrNameLst>
                                              <p:attrName>style.visibility</p:attrName>
                                            </p:attrNameLst>
                                          </p:cBhvr>
                                          <p:to>
                                            <p:strVal val="visible"/>
                                          </p:to>
                                        </p:set>
                                        <p:animEffect transition="in" filter="wipe(left)">
                                          <p:cBhvr>
                                            <p:cTn id="113" dur="500"/>
                                            <p:tgtEl>
                                              <p:spTgt spid="24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47"/>
                                            </p:tgtEl>
                                            <p:attrNameLst>
                                              <p:attrName>style.visibility</p:attrName>
                                            </p:attrNameLst>
                                          </p:cBhvr>
                                          <p:to>
                                            <p:strVal val="visible"/>
                                          </p:to>
                                        </p:set>
                                        <p:animEffect transition="in" filter="wipe(right)">
                                          <p:cBhvr>
                                            <p:cTn id="116" dur="75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animBg="1"/>
          <p:bldP spid="213" grpId="0"/>
          <p:bldP spid="214" grpId="0"/>
          <p:bldP spid="218" grpId="0"/>
          <p:bldP spid="219" grpId="0"/>
          <p:bldP spid="232" grpId="0"/>
          <p:bldP spid="233" grpId="0"/>
          <p:bldP spid="246" grpId="0"/>
          <p:bldP spid="2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down)">
                                          <p:cBhvr>
                                            <p:cTn id="7" dur="500"/>
                                            <p:tgtEl>
                                              <p:spTgt spid="88"/>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174"/>
                                            </p:tgtEl>
                                            <p:attrNameLst>
                                              <p:attrName>style.visibility</p:attrName>
                                            </p:attrNameLst>
                                          </p:cBhvr>
                                          <p:to>
                                            <p:strVal val="visible"/>
                                          </p:to>
                                        </p:set>
                                        <p:anim calcmode="lin" valueType="num">
                                          <p:cBhvr additive="base">
                                            <p:cTn id="11" dur="1400" fill="hold"/>
                                            <p:tgtEl>
                                              <p:spTgt spid="174"/>
                                            </p:tgtEl>
                                            <p:attrNameLst>
                                              <p:attrName>ppt_x</p:attrName>
                                            </p:attrNameLst>
                                          </p:cBhvr>
                                          <p:tavLst>
                                            <p:tav tm="0">
                                              <p:val>
                                                <p:strVal val="0-#ppt_w/2"/>
                                              </p:val>
                                            </p:tav>
                                            <p:tav tm="100000">
                                              <p:val>
                                                <p:strVal val="#ppt_x"/>
                                              </p:val>
                                            </p:tav>
                                          </p:tavLst>
                                        </p:anim>
                                        <p:anim calcmode="lin" valueType="num">
                                          <p:cBhvr additive="base">
                                            <p:cTn id="12" dur="1400" fill="hold"/>
                                            <p:tgtEl>
                                              <p:spTgt spid="17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79"/>
                                            </p:tgtEl>
                                            <p:attrNameLst>
                                              <p:attrName>style.visibility</p:attrName>
                                            </p:attrNameLst>
                                          </p:cBhvr>
                                          <p:to>
                                            <p:strVal val="visible"/>
                                          </p:to>
                                        </p:set>
                                        <p:anim calcmode="lin" valueType="num">
                                          <p:cBhvr additive="base">
                                            <p:cTn id="15" dur="1400" fill="hold"/>
                                            <p:tgtEl>
                                              <p:spTgt spid="179"/>
                                            </p:tgtEl>
                                            <p:attrNameLst>
                                              <p:attrName>ppt_x</p:attrName>
                                            </p:attrNameLst>
                                          </p:cBhvr>
                                          <p:tavLst>
                                            <p:tav tm="0">
                                              <p:val>
                                                <p:strVal val="1+#ppt_w/2"/>
                                              </p:val>
                                            </p:tav>
                                            <p:tav tm="100000">
                                              <p:val>
                                                <p:strVal val="#ppt_x"/>
                                              </p:val>
                                            </p:tav>
                                          </p:tavLst>
                                        </p:anim>
                                        <p:anim calcmode="lin" valueType="num">
                                          <p:cBhvr additive="base">
                                            <p:cTn id="16" dur="1400" fill="hold"/>
                                            <p:tgtEl>
                                              <p:spTgt spid="17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189"/>
                                            </p:tgtEl>
                                            <p:attrNameLst>
                                              <p:attrName>style.visibility</p:attrName>
                                            </p:attrNameLst>
                                          </p:cBhvr>
                                          <p:to>
                                            <p:strVal val="visible"/>
                                          </p:to>
                                        </p:set>
                                        <p:anim calcmode="lin" valueType="num">
                                          <p:cBhvr additive="base">
                                            <p:cTn id="19" dur="1400" fill="hold"/>
                                            <p:tgtEl>
                                              <p:spTgt spid="189"/>
                                            </p:tgtEl>
                                            <p:attrNameLst>
                                              <p:attrName>ppt_x</p:attrName>
                                            </p:attrNameLst>
                                          </p:cBhvr>
                                          <p:tavLst>
                                            <p:tav tm="0">
                                              <p:val>
                                                <p:strVal val="1+#ppt_w/2"/>
                                              </p:val>
                                            </p:tav>
                                            <p:tav tm="100000">
                                              <p:val>
                                                <p:strVal val="#ppt_x"/>
                                              </p:val>
                                            </p:tav>
                                          </p:tavLst>
                                        </p:anim>
                                        <p:anim calcmode="lin" valueType="num">
                                          <p:cBhvr additive="base">
                                            <p:cTn id="20" dur="1400" fill="hold"/>
                                            <p:tgtEl>
                                              <p:spTgt spid="18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94"/>
                                            </p:tgtEl>
                                            <p:attrNameLst>
                                              <p:attrName>style.visibility</p:attrName>
                                            </p:attrNameLst>
                                          </p:cBhvr>
                                          <p:to>
                                            <p:strVal val="visible"/>
                                          </p:to>
                                        </p:set>
                                        <p:anim calcmode="lin" valueType="num">
                                          <p:cBhvr additive="base">
                                            <p:cTn id="23" dur="1400" fill="hold"/>
                                            <p:tgtEl>
                                              <p:spTgt spid="194"/>
                                            </p:tgtEl>
                                            <p:attrNameLst>
                                              <p:attrName>ppt_x</p:attrName>
                                            </p:attrNameLst>
                                          </p:cBhvr>
                                          <p:tavLst>
                                            <p:tav tm="0">
                                              <p:val>
                                                <p:strVal val="0-#ppt_w/2"/>
                                              </p:val>
                                            </p:tav>
                                            <p:tav tm="100000">
                                              <p:val>
                                                <p:strVal val="#ppt_x"/>
                                              </p:val>
                                            </p:tav>
                                          </p:tavLst>
                                        </p:anim>
                                        <p:anim calcmode="lin" valueType="num">
                                          <p:cBhvr additive="base">
                                            <p:cTn id="24" dur="1400" fill="hold"/>
                                            <p:tgtEl>
                                              <p:spTgt spid="19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99"/>
                                            </p:tgtEl>
                                            <p:attrNameLst>
                                              <p:attrName>style.visibility</p:attrName>
                                            </p:attrNameLst>
                                          </p:cBhvr>
                                          <p:to>
                                            <p:strVal val="visible"/>
                                          </p:to>
                                        </p:set>
                                        <p:anim calcmode="lin" valueType="num">
                                          <p:cBhvr additive="base">
                                            <p:cTn id="27" dur="1400" fill="hold"/>
                                            <p:tgtEl>
                                              <p:spTgt spid="199"/>
                                            </p:tgtEl>
                                            <p:attrNameLst>
                                              <p:attrName>ppt_x</p:attrName>
                                            </p:attrNameLst>
                                          </p:cBhvr>
                                          <p:tavLst>
                                            <p:tav tm="0">
                                              <p:val>
                                                <p:strVal val="1+#ppt_w/2"/>
                                              </p:val>
                                            </p:tav>
                                            <p:tav tm="100000">
                                              <p:val>
                                                <p:strVal val="#ppt_x"/>
                                              </p:val>
                                            </p:tav>
                                          </p:tavLst>
                                        </p:anim>
                                        <p:anim calcmode="lin" valueType="num">
                                          <p:cBhvr additive="base">
                                            <p:cTn id="28" dur="1400" fill="hold"/>
                                            <p:tgtEl>
                                              <p:spTgt spid="19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184"/>
                                            </p:tgtEl>
                                            <p:attrNameLst>
                                              <p:attrName>style.visibility</p:attrName>
                                            </p:attrNameLst>
                                          </p:cBhvr>
                                          <p:to>
                                            <p:strVal val="visible"/>
                                          </p:to>
                                        </p:set>
                                        <p:anim calcmode="lin" valueType="num">
                                          <p:cBhvr additive="base">
                                            <p:cTn id="31" dur="1400" fill="hold"/>
                                            <p:tgtEl>
                                              <p:spTgt spid="184"/>
                                            </p:tgtEl>
                                            <p:attrNameLst>
                                              <p:attrName>ppt_x</p:attrName>
                                            </p:attrNameLst>
                                          </p:cBhvr>
                                          <p:tavLst>
                                            <p:tav tm="0">
                                              <p:val>
                                                <p:strVal val="0-#ppt_w/2"/>
                                              </p:val>
                                            </p:tav>
                                            <p:tav tm="100000">
                                              <p:val>
                                                <p:strVal val="#ppt_x"/>
                                              </p:val>
                                            </p:tav>
                                          </p:tavLst>
                                        </p:anim>
                                        <p:anim calcmode="lin" valueType="num">
                                          <p:cBhvr additive="base">
                                            <p:cTn id="32" dur="1400" fill="hold"/>
                                            <p:tgtEl>
                                              <p:spTgt spid="18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204"/>
                                            </p:tgtEl>
                                            <p:attrNameLst>
                                              <p:attrName>style.visibility</p:attrName>
                                            </p:attrNameLst>
                                          </p:cBhvr>
                                          <p:to>
                                            <p:strVal val="visible"/>
                                          </p:to>
                                        </p:set>
                                        <p:anim calcmode="lin" valueType="num">
                                          <p:cBhvr>
                                            <p:cTn id="36" dur="500" fill="hold"/>
                                            <p:tgtEl>
                                              <p:spTgt spid="204"/>
                                            </p:tgtEl>
                                            <p:attrNameLst>
                                              <p:attrName>ppt_w</p:attrName>
                                            </p:attrNameLst>
                                          </p:cBhvr>
                                          <p:tavLst>
                                            <p:tav tm="0">
                                              <p:val>
                                                <p:fltVal val="0"/>
                                              </p:val>
                                            </p:tav>
                                            <p:tav tm="100000">
                                              <p:val>
                                                <p:strVal val="#ppt_w"/>
                                              </p:val>
                                            </p:tav>
                                          </p:tavLst>
                                        </p:anim>
                                        <p:anim calcmode="lin" valueType="num">
                                          <p:cBhvr>
                                            <p:cTn id="37" dur="500" fill="hold"/>
                                            <p:tgtEl>
                                              <p:spTgt spid="204"/>
                                            </p:tgtEl>
                                            <p:attrNameLst>
                                              <p:attrName>ppt_h</p:attrName>
                                            </p:attrNameLst>
                                          </p:cBhvr>
                                          <p:tavLst>
                                            <p:tav tm="0">
                                              <p:val>
                                                <p:fltVal val="0"/>
                                              </p:val>
                                            </p:tav>
                                            <p:tav tm="100000">
                                              <p:val>
                                                <p:strVal val="#ppt_h"/>
                                              </p:val>
                                            </p:tav>
                                          </p:tavLst>
                                        </p:anim>
                                        <p:anim calcmode="lin" valueType="num">
                                          <p:cBhvr>
                                            <p:cTn id="38" dur="500" fill="hold"/>
                                            <p:tgtEl>
                                              <p:spTgt spid="204"/>
                                            </p:tgtEl>
                                            <p:attrNameLst>
                                              <p:attrName>style.rotation</p:attrName>
                                            </p:attrNameLst>
                                          </p:cBhvr>
                                          <p:tavLst>
                                            <p:tav tm="0">
                                              <p:val>
                                                <p:fltVal val="90"/>
                                              </p:val>
                                            </p:tav>
                                            <p:tav tm="100000">
                                              <p:val>
                                                <p:fltVal val="0"/>
                                              </p:val>
                                            </p:tav>
                                          </p:tavLst>
                                        </p:anim>
                                        <p:animEffect transition="in" filter="fade">
                                          <p:cBhvr>
                                            <p:cTn id="39" dur="500"/>
                                            <p:tgtEl>
                                              <p:spTgt spid="20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08"/>
                                            </p:tgtEl>
                                            <p:attrNameLst>
                                              <p:attrName>style.visibility</p:attrName>
                                            </p:attrNameLst>
                                          </p:cBhvr>
                                          <p:to>
                                            <p:strVal val="visible"/>
                                          </p:to>
                                        </p:set>
                                        <p:animEffect transition="in" filter="wipe(left)">
                                          <p:cBhvr>
                                            <p:cTn id="43" dur="500"/>
                                            <p:tgtEl>
                                              <p:spTgt spid="20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wipe(right)">
                                          <p:cBhvr>
                                            <p:cTn id="46" dur="750"/>
                                            <p:tgtEl>
                                              <p:spTgt spid="20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212"/>
                                            </p:tgtEl>
                                            <p:attrNameLst>
                                              <p:attrName>style.visibility</p:attrName>
                                            </p:attrNameLst>
                                          </p:cBhvr>
                                          <p:to>
                                            <p:strVal val="visible"/>
                                          </p:to>
                                        </p:set>
                                        <p:anim calcmode="lin" valueType="num">
                                          <p:cBhvr>
                                            <p:cTn id="50" dur="500" fill="hold"/>
                                            <p:tgtEl>
                                              <p:spTgt spid="212"/>
                                            </p:tgtEl>
                                            <p:attrNameLst>
                                              <p:attrName>ppt_w</p:attrName>
                                            </p:attrNameLst>
                                          </p:cBhvr>
                                          <p:tavLst>
                                            <p:tav tm="0">
                                              <p:val>
                                                <p:fltVal val="0"/>
                                              </p:val>
                                            </p:tav>
                                            <p:tav tm="100000">
                                              <p:val>
                                                <p:strVal val="#ppt_w"/>
                                              </p:val>
                                            </p:tav>
                                          </p:tavLst>
                                        </p:anim>
                                        <p:anim calcmode="lin" valueType="num">
                                          <p:cBhvr>
                                            <p:cTn id="51" dur="500" fill="hold"/>
                                            <p:tgtEl>
                                              <p:spTgt spid="212"/>
                                            </p:tgtEl>
                                            <p:attrNameLst>
                                              <p:attrName>ppt_h</p:attrName>
                                            </p:attrNameLst>
                                          </p:cBhvr>
                                          <p:tavLst>
                                            <p:tav tm="0">
                                              <p:val>
                                                <p:fltVal val="0"/>
                                              </p:val>
                                            </p:tav>
                                            <p:tav tm="100000">
                                              <p:val>
                                                <p:strVal val="#ppt_h"/>
                                              </p:val>
                                            </p:tav>
                                          </p:tavLst>
                                        </p:anim>
                                        <p:anim calcmode="lin" valueType="num">
                                          <p:cBhvr>
                                            <p:cTn id="52" dur="500" fill="hold"/>
                                            <p:tgtEl>
                                              <p:spTgt spid="212"/>
                                            </p:tgtEl>
                                            <p:attrNameLst>
                                              <p:attrName>style.rotation</p:attrName>
                                            </p:attrNameLst>
                                          </p:cBhvr>
                                          <p:tavLst>
                                            <p:tav tm="0">
                                              <p:val>
                                                <p:fltVal val="90"/>
                                              </p:val>
                                            </p:tav>
                                            <p:tav tm="100000">
                                              <p:val>
                                                <p:fltVal val="0"/>
                                              </p:val>
                                            </p:tav>
                                          </p:tavLst>
                                        </p:anim>
                                        <p:animEffect transition="in" filter="fade">
                                          <p:cBhvr>
                                            <p:cTn id="53" dur="500"/>
                                            <p:tgtEl>
                                              <p:spTgt spid="21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210"/>
                                            </p:tgtEl>
                                            <p:attrNameLst>
                                              <p:attrName>style.visibility</p:attrName>
                                            </p:attrNameLst>
                                          </p:cBhvr>
                                          <p:to>
                                            <p:strVal val="visible"/>
                                          </p:to>
                                        </p:set>
                                        <p:animEffect transition="in" filter="wipe(left)">
                                          <p:cBhvr>
                                            <p:cTn id="57" dur="500"/>
                                            <p:tgtEl>
                                              <p:spTgt spid="21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11"/>
                                            </p:tgtEl>
                                            <p:attrNameLst>
                                              <p:attrName>style.visibility</p:attrName>
                                            </p:attrNameLst>
                                          </p:cBhvr>
                                          <p:to>
                                            <p:strVal val="visible"/>
                                          </p:to>
                                        </p:set>
                                        <p:animEffect transition="in" filter="wipe(right)">
                                          <p:cBhvr>
                                            <p:cTn id="60" dur="750"/>
                                            <p:tgtEl>
                                              <p:spTgt spid="21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215"/>
                                            </p:tgtEl>
                                            <p:attrNameLst>
                                              <p:attrName>style.visibility</p:attrName>
                                            </p:attrNameLst>
                                          </p:cBhvr>
                                          <p:to>
                                            <p:strVal val="visible"/>
                                          </p:to>
                                        </p:set>
                                        <p:anim calcmode="lin" valueType="num">
                                          <p:cBhvr>
                                            <p:cTn id="64" dur="500" fill="hold"/>
                                            <p:tgtEl>
                                              <p:spTgt spid="215"/>
                                            </p:tgtEl>
                                            <p:attrNameLst>
                                              <p:attrName>ppt_w</p:attrName>
                                            </p:attrNameLst>
                                          </p:cBhvr>
                                          <p:tavLst>
                                            <p:tav tm="0">
                                              <p:val>
                                                <p:fltVal val="0"/>
                                              </p:val>
                                            </p:tav>
                                            <p:tav tm="100000">
                                              <p:val>
                                                <p:strVal val="#ppt_w"/>
                                              </p:val>
                                            </p:tav>
                                          </p:tavLst>
                                        </p:anim>
                                        <p:anim calcmode="lin" valueType="num">
                                          <p:cBhvr>
                                            <p:cTn id="65" dur="500" fill="hold"/>
                                            <p:tgtEl>
                                              <p:spTgt spid="215"/>
                                            </p:tgtEl>
                                            <p:attrNameLst>
                                              <p:attrName>ppt_h</p:attrName>
                                            </p:attrNameLst>
                                          </p:cBhvr>
                                          <p:tavLst>
                                            <p:tav tm="0">
                                              <p:val>
                                                <p:fltVal val="0"/>
                                              </p:val>
                                            </p:tav>
                                            <p:tav tm="100000">
                                              <p:val>
                                                <p:strVal val="#ppt_h"/>
                                              </p:val>
                                            </p:tav>
                                          </p:tavLst>
                                        </p:anim>
                                        <p:anim calcmode="lin" valueType="num">
                                          <p:cBhvr>
                                            <p:cTn id="66" dur="500" fill="hold"/>
                                            <p:tgtEl>
                                              <p:spTgt spid="215"/>
                                            </p:tgtEl>
                                            <p:attrNameLst>
                                              <p:attrName>style.rotation</p:attrName>
                                            </p:attrNameLst>
                                          </p:cBhvr>
                                          <p:tavLst>
                                            <p:tav tm="0">
                                              <p:val>
                                                <p:fltVal val="90"/>
                                              </p:val>
                                            </p:tav>
                                            <p:tav tm="100000">
                                              <p:val>
                                                <p:fltVal val="0"/>
                                              </p:val>
                                            </p:tav>
                                          </p:tavLst>
                                        </p:anim>
                                        <p:animEffect transition="in" filter="fade">
                                          <p:cBhvr>
                                            <p:cTn id="67" dur="500"/>
                                            <p:tgtEl>
                                              <p:spTgt spid="21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213"/>
                                            </p:tgtEl>
                                            <p:attrNameLst>
                                              <p:attrName>style.visibility</p:attrName>
                                            </p:attrNameLst>
                                          </p:cBhvr>
                                          <p:to>
                                            <p:strVal val="visible"/>
                                          </p:to>
                                        </p:set>
                                        <p:animEffect transition="in" filter="wipe(left)">
                                          <p:cBhvr>
                                            <p:cTn id="71" dur="500"/>
                                            <p:tgtEl>
                                              <p:spTgt spid="21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214"/>
                                            </p:tgtEl>
                                            <p:attrNameLst>
                                              <p:attrName>style.visibility</p:attrName>
                                            </p:attrNameLst>
                                          </p:cBhvr>
                                          <p:to>
                                            <p:strVal val="visible"/>
                                          </p:to>
                                        </p:set>
                                        <p:animEffect transition="in" filter="wipe(right)">
                                          <p:cBhvr>
                                            <p:cTn id="74" dur="750"/>
                                            <p:tgtEl>
                                              <p:spTgt spid="21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220"/>
                                            </p:tgtEl>
                                            <p:attrNameLst>
                                              <p:attrName>style.visibility</p:attrName>
                                            </p:attrNameLst>
                                          </p:cBhvr>
                                          <p:to>
                                            <p:strVal val="visible"/>
                                          </p:to>
                                        </p:set>
                                        <p:anim calcmode="lin" valueType="num">
                                          <p:cBhvr>
                                            <p:cTn id="78" dur="500" fill="hold"/>
                                            <p:tgtEl>
                                              <p:spTgt spid="220"/>
                                            </p:tgtEl>
                                            <p:attrNameLst>
                                              <p:attrName>ppt_w</p:attrName>
                                            </p:attrNameLst>
                                          </p:cBhvr>
                                          <p:tavLst>
                                            <p:tav tm="0">
                                              <p:val>
                                                <p:fltVal val="0"/>
                                              </p:val>
                                            </p:tav>
                                            <p:tav tm="100000">
                                              <p:val>
                                                <p:strVal val="#ppt_w"/>
                                              </p:val>
                                            </p:tav>
                                          </p:tavLst>
                                        </p:anim>
                                        <p:anim calcmode="lin" valueType="num">
                                          <p:cBhvr>
                                            <p:cTn id="79" dur="500" fill="hold"/>
                                            <p:tgtEl>
                                              <p:spTgt spid="220"/>
                                            </p:tgtEl>
                                            <p:attrNameLst>
                                              <p:attrName>ppt_h</p:attrName>
                                            </p:attrNameLst>
                                          </p:cBhvr>
                                          <p:tavLst>
                                            <p:tav tm="0">
                                              <p:val>
                                                <p:fltVal val="0"/>
                                              </p:val>
                                            </p:tav>
                                            <p:tav tm="100000">
                                              <p:val>
                                                <p:strVal val="#ppt_h"/>
                                              </p:val>
                                            </p:tav>
                                          </p:tavLst>
                                        </p:anim>
                                        <p:anim calcmode="lin" valueType="num">
                                          <p:cBhvr>
                                            <p:cTn id="80" dur="500" fill="hold"/>
                                            <p:tgtEl>
                                              <p:spTgt spid="220"/>
                                            </p:tgtEl>
                                            <p:attrNameLst>
                                              <p:attrName>style.rotation</p:attrName>
                                            </p:attrNameLst>
                                          </p:cBhvr>
                                          <p:tavLst>
                                            <p:tav tm="0">
                                              <p:val>
                                                <p:fltVal val="90"/>
                                              </p:val>
                                            </p:tav>
                                            <p:tav tm="100000">
                                              <p:val>
                                                <p:fltVal val="0"/>
                                              </p:val>
                                            </p:tav>
                                          </p:tavLst>
                                        </p:anim>
                                        <p:animEffect transition="in" filter="fade">
                                          <p:cBhvr>
                                            <p:cTn id="81" dur="500"/>
                                            <p:tgtEl>
                                              <p:spTgt spid="22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18"/>
                                            </p:tgtEl>
                                            <p:attrNameLst>
                                              <p:attrName>style.visibility</p:attrName>
                                            </p:attrNameLst>
                                          </p:cBhvr>
                                          <p:to>
                                            <p:strVal val="visible"/>
                                          </p:to>
                                        </p:set>
                                        <p:animEffect transition="in" filter="wipe(left)">
                                          <p:cBhvr>
                                            <p:cTn id="85" dur="500"/>
                                            <p:tgtEl>
                                              <p:spTgt spid="21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219"/>
                                            </p:tgtEl>
                                            <p:attrNameLst>
                                              <p:attrName>style.visibility</p:attrName>
                                            </p:attrNameLst>
                                          </p:cBhvr>
                                          <p:to>
                                            <p:strVal val="visible"/>
                                          </p:to>
                                        </p:set>
                                        <p:animEffect transition="in" filter="wipe(right)">
                                          <p:cBhvr>
                                            <p:cTn id="88" dur="750"/>
                                            <p:tgtEl>
                                              <p:spTgt spid="21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234"/>
                                            </p:tgtEl>
                                            <p:attrNameLst>
                                              <p:attrName>style.visibility</p:attrName>
                                            </p:attrNameLst>
                                          </p:cBhvr>
                                          <p:to>
                                            <p:strVal val="visible"/>
                                          </p:to>
                                        </p:set>
                                        <p:anim calcmode="lin" valueType="num">
                                          <p:cBhvr>
                                            <p:cTn id="92" dur="500" fill="hold"/>
                                            <p:tgtEl>
                                              <p:spTgt spid="234"/>
                                            </p:tgtEl>
                                            <p:attrNameLst>
                                              <p:attrName>ppt_w</p:attrName>
                                            </p:attrNameLst>
                                          </p:cBhvr>
                                          <p:tavLst>
                                            <p:tav tm="0">
                                              <p:val>
                                                <p:fltVal val="0"/>
                                              </p:val>
                                            </p:tav>
                                            <p:tav tm="100000">
                                              <p:val>
                                                <p:strVal val="#ppt_w"/>
                                              </p:val>
                                            </p:tav>
                                          </p:tavLst>
                                        </p:anim>
                                        <p:anim calcmode="lin" valueType="num">
                                          <p:cBhvr>
                                            <p:cTn id="93" dur="500" fill="hold"/>
                                            <p:tgtEl>
                                              <p:spTgt spid="234"/>
                                            </p:tgtEl>
                                            <p:attrNameLst>
                                              <p:attrName>ppt_h</p:attrName>
                                            </p:attrNameLst>
                                          </p:cBhvr>
                                          <p:tavLst>
                                            <p:tav tm="0">
                                              <p:val>
                                                <p:fltVal val="0"/>
                                              </p:val>
                                            </p:tav>
                                            <p:tav tm="100000">
                                              <p:val>
                                                <p:strVal val="#ppt_h"/>
                                              </p:val>
                                            </p:tav>
                                          </p:tavLst>
                                        </p:anim>
                                        <p:anim calcmode="lin" valueType="num">
                                          <p:cBhvr>
                                            <p:cTn id="94" dur="500" fill="hold"/>
                                            <p:tgtEl>
                                              <p:spTgt spid="234"/>
                                            </p:tgtEl>
                                            <p:attrNameLst>
                                              <p:attrName>style.rotation</p:attrName>
                                            </p:attrNameLst>
                                          </p:cBhvr>
                                          <p:tavLst>
                                            <p:tav tm="0">
                                              <p:val>
                                                <p:fltVal val="90"/>
                                              </p:val>
                                            </p:tav>
                                            <p:tav tm="100000">
                                              <p:val>
                                                <p:fltVal val="0"/>
                                              </p:val>
                                            </p:tav>
                                          </p:tavLst>
                                        </p:anim>
                                        <p:animEffect transition="in" filter="fade">
                                          <p:cBhvr>
                                            <p:cTn id="95" dur="500"/>
                                            <p:tgtEl>
                                              <p:spTgt spid="23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33"/>
                                            </p:tgtEl>
                                            <p:attrNameLst>
                                              <p:attrName>style.visibility</p:attrName>
                                            </p:attrNameLst>
                                          </p:cBhvr>
                                          <p:to>
                                            <p:strVal val="visible"/>
                                          </p:to>
                                        </p:set>
                                        <p:animEffect transition="in" filter="wipe(right)">
                                          <p:cBhvr>
                                            <p:cTn id="102" dur="750"/>
                                            <p:tgtEl>
                                              <p:spTgt spid="23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248"/>
                                            </p:tgtEl>
                                            <p:attrNameLst>
                                              <p:attrName>style.visibility</p:attrName>
                                            </p:attrNameLst>
                                          </p:cBhvr>
                                          <p:to>
                                            <p:strVal val="visible"/>
                                          </p:to>
                                        </p:set>
                                        <p:anim calcmode="lin" valueType="num">
                                          <p:cBhvr>
                                            <p:cTn id="106" dur="500" fill="hold"/>
                                            <p:tgtEl>
                                              <p:spTgt spid="248"/>
                                            </p:tgtEl>
                                            <p:attrNameLst>
                                              <p:attrName>ppt_w</p:attrName>
                                            </p:attrNameLst>
                                          </p:cBhvr>
                                          <p:tavLst>
                                            <p:tav tm="0">
                                              <p:val>
                                                <p:fltVal val="0"/>
                                              </p:val>
                                            </p:tav>
                                            <p:tav tm="100000">
                                              <p:val>
                                                <p:strVal val="#ppt_w"/>
                                              </p:val>
                                            </p:tav>
                                          </p:tavLst>
                                        </p:anim>
                                        <p:anim calcmode="lin" valueType="num">
                                          <p:cBhvr>
                                            <p:cTn id="107" dur="500" fill="hold"/>
                                            <p:tgtEl>
                                              <p:spTgt spid="248"/>
                                            </p:tgtEl>
                                            <p:attrNameLst>
                                              <p:attrName>ppt_h</p:attrName>
                                            </p:attrNameLst>
                                          </p:cBhvr>
                                          <p:tavLst>
                                            <p:tav tm="0">
                                              <p:val>
                                                <p:fltVal val="0"/>
                                              </p:val>
                                            </p:tav>
                                            <p:tav tm="100000">
                                              <p:val>
                                                <p:strVal val="#ppt_h"/>
                                              </p:val>
                                            </p:tav>
                                          </p:tavLst>
                                        </p:anim>
                                        <p:anim calcmode="lin" valueType="num">
                                          <p:cBhvr>
                                            <p:cTn id="108" dur="500" fill="hold"/>
                                            <p:tgtEl>
                                              <p:spTgt spid="248"/>
                                            </p:tgtEl>
                                            <p:attrNameLst>
                                              <p:attrName>style.rotation</p:attrName>
                                            </p:attrNameLst>
                                          </p:cBhvr>
                                          <p:tavLst>
                                            <p:tav tm="0">
                                              <p:val>
                                                <p:fltVal val="90"/>
                                              </p:val>
                                            </p:tav>
                                            <p:tav tm="100000">
                                              <p:val>
                                                <p:fltVal val="0"/>
                                              </p:val>
                                            </p:tav>
                                          </p:tavLst>
                                        </p:anim>
                                        <p:animEffect transition="in" filter="fade">
                                          <p:cBhvr>
                                            <p:cTn id="109" dur="500"/>
                                            <p:tgtEl>
                                              <p:spTgt spid="24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246"/>
                                            </p:tgtEl>
                                            <p:attrNameLst>
                                              <p:attrName>style.visibility</p:attrName>
                                            </p:attrNameLst>
                                          </p:cBhvr>
                                          <p:to>
                                            <p:strVal val="visible"/>
                                          </p:to>
                                        </p:set>
                                        <p:animEffect transition="in" filter="wipe(left)">
                                          <p:cBhvr>
                                            <p:cTn id="113" dur="500"/>
                                            <p:tgtEl>
                                              <p:spTgt spid="24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247"/>
                                            </p:tgtEl>
                                            <p:attrNameLst>
                                              <p:attrName>style.visibility</p:attrName>
                                            </p:attrNameLst>
                                          </p:cBhvr>
                                          <p:to>
                                            <p:strVal val="visible"/>
                                          </p:to>
                                        </p:set>
                                        <p:animEffect transition="in" filter="wipe(right)">
                                          <p:cBhvr>
                                            <p:cTn id="116" dur="75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animBg="1"/>
          <p:bldP spid="213" grpId="0"/>
          <p:bldP spid="214" grpId="0"/>
          <p:bldP spid="218" grpId="0"/>
          <p:bldP spid="219" grpId="0"/>
          <p:bldP spid="232" grpId="0"/>
          <p:bldP spid="233" grpId="0"/>
          <p:bldP spid="246" grpId="0"/>
          <p:bldP spid="24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5404152" y="2045709"/>
            <a:ext cx="994969" cy="308076"/>
            <a:chOff x="4053045" y="1333596"/>
            <a:chExt cx="746324" cy="231057"/>
          </a:xfrm>
        </p:grpSpPr>
        <p:sp>
          <p:nvSpPr>
            <p:cNvPr id="40" name="Freeform 37"/>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44" name="文本框 30"/>
            <p:cNvSpPr txBox="1"/>
            <p:nvPr/>
          </p:nvSpPr>
          <p:spPr>
            <a:xfrm>
              <a:off x="4053045" y="133959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01</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0" name="组合 99"/>
          <p:cNvGrpSpPr/>
          <p:nvPr/>
        </p:nvGrpSpPr>
        <p:grpSpPr>
          <a:xfrm>
            <a:off x="5291145" y="2943374"/>
            <a:ext cx="986086" cy="306584"/>
            <a:chOff x="3968280" y="2006846"/>
            <a:chExt cx="739661" cy="229938"/>
          </a:xfrm>
        </p:grpSpPr>
        <p:sp>
          <p:nvSpPr>
            <p:cNvPr id="36" name="Freeform 33"/>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48" name="文本框 91"/>
            <p:cNvSpPr txBox="1"/>
            <p:nvPr/>
          </p:nvSpPr>
          <p:spPr>
            <a:xfrm>
              <a:off x="4442930" y="201026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02</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1" name="组合 100"/>
          <p:cNvGrpSpPr/>
          <p:nvPr/>
        </p:nvGrpSpPr>
        <p:grpSpPr>
          <a:xfrm>
            <a:off x="5364626" y="3804906"/>
            <a:ext cx="1034495" cy="318036"/>
            <a:chOff x="4023397" y="2652995"/>
            <a:chExt cx="775972" cy="238527"/>
          </a:xfrm>
        </p:grpSpPr>
        <p:sp>
          <p:nvSpPr>
            <p:cNvPr id="39" name="Freeform 36"/>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52" name="文本框 92"/>
            <p:cNvSpPr txBox="1"/>
            <p:nvPr/>
          </p:nvSpPr>
          <p:spPr>
            <a:xfrm>
              <a:off x="4023397" y="2652995"/>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03</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2" name="组合 101"/>
          <p:cNvGrpSpPr/>
          <p:nvPr/>
        </p:nvGrpSpPr>
        <p:grpSpPr>
          <a:xfrm>
            <a:off x="5291149" y="4619490"/>
            <a:ext cx="980681" cy="307883"/>
            <a:chOff x="3968280" y="3320219"/>
            <a:chExt cx="735606" cy="230912"/>
          </a:xfrm>
        </p:grpSpPr>
        <p:sp>
          <p:nvSpPr>
            <p:cNvPr id="38" name="Freeform 35"/>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56" name="文本框 93"/>
            <p:cNvSpPr txBox="1"/>
            <p:nvPr/>
          </p:nvSpPr>
          <p:spPr>
            <a:xfrm>
              <a:off x="4432540" y="332561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04</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103" name="组合 102"/>
          <p:cNvGrpSpPr/>
          <p:nvPr/>
        </p:nvGrpSpPr>
        <p:grpSpPr>
          <a:xfrm>
            <a:off x="5398279" y="5587248"/>
            <a:ext cx="985254" cy="318036"/>
            <a:chOff x="4048640" y="3989751"/>
            <a:chExt cx="739037" cy="238527"/>
          </a:xfrm>
        </p:grpSpPr>
        <p:sp>
          <p:nvSpPr>
            <p:cNvPr id="37" name="Freeform 34"/>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accent1"/>
            </a:solidFill>
            <a:ln>
              <a:noFill/>
            </a:ln>
          </p:spPr>
          <p:txBody>
            <a:bodyPr vert="horz" wrap="square" lIns="91440" tIns="45720" rIns="91440" bIns="45720" numCol="1" anchor="t" anchorCtr="0" compatLnSpc="1"/>
            <a:lstStyle/>
            <a:p>
              <a:endParaRPr lang="zh-CN" altLang="en-US" sz="1500"/>
            </a:p>
          </p:txBody>
        </p:sp>
        <p:sp>
          <p:nvSpPr>
            <p:cNvPr id="60" name="文本框 94"/>
            <p:cNvSpPr txBox="1"/>
            <p:nvPr/>
          </p:nvSpPr>
          <p:spPr>
            <a:xfrm>
              <a:off x="4048640" y="398975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charset="-122"/>
                  <a:ea typeface="Arial Unicode MS" panose="020B0604020202020204" charset="-122"/>
                  <a:cs typeface="Arial Unicode MS" panose="020B0604020202020204" charset="-122"/>
                </a:rPr>
                <a:t>05</a:t>
              </a:r>
              <a:endParaRPr lang="zh-CN" altLang="en-US" sz="1500" dirty="0">
                <a:solidFill>
                  <a:schemeClr val="bg1"/>
                </a:solidFill>
                <a:latin typeface="Arial Unicode MS" panose="020B0604020202020204" charset="-122"/>
                <a:ea typeface="Arial Unicode MS" panose="020B0604020202020204" charset="-122"/>
                <a:cs typeface="Arial Unicode MS" panose="020B0604020202020204" charset="-122"/>
              </a:endParaRPr>
            </a:p>
          </p:txBody>
        </p:sp>
      </p:grpSp>
      <p:grpSp>
        <p:nvGrpSpPr>
          <p:cNvPr id="72" name="组合 71"/>
          <p:cNvGrpSpPr/>
          <p:nvPr/>
        </p:nvGrpSpPr>
        <p:grpSpPr>
          <a:xfrm>
            <a:off x="5699899" y="1628800"/>
            <a:ext cx="1162202" cy="1162352"/>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87" name="组合 86"/>
          <p:cNvGrpSpPr/>
          <p:nvPr/>
        </p:nvGrpSpPr>
        <p:grpSpPr>
          <a:xfrm>
            <a:off x="4834203" y="2459270"/>
            <a:ext cx="1162202" cy="1162352"/>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0" name="组合 89"/>
          <p:cNvGrpSpPr/>
          <p:nvPr/>
        </p:nvGrpSpPr>
        <p:grpSpPr>
          <a:xfrm>
            <a:off x="5667832" y="3323547"/>
            <a:ext cx="1162202" cy="1162352"/>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3" name="组合 92"/>
          <p:cNvGrpSpPr/>
          <p:nvPr/>
        </p:nvGrpSpPr>
        <p:grpSpPr>
          <a:xfrm>
            <a:off x="4816536" y="4217392"/>
            <a:ext cx="1162202" cy="1162352"/>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grpSp>
        <p:nvGrpSpPr>
          <p:cNvPr id="96" name="组合 95"/>
          <p:cNvGrpSpPr/>
          <p:nvPr/>
        </p:nvGrpSpPr>
        <p:grpSpPr>
          <a:xfrm>
            <a:off x="5691066" y="5021358"/>
            <a:ext cx="1162202" cy="1162352"/>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43" name="Freeform 63"/>
          <p:cNvSpPr>
            <a:spLocks noChangeAspect="1" noEditPoints="1"/>
          </p:cNvSpPr>
          <p:nvPr/>
        </p:nvSpPr>
        <p:spPr bwMode="auto">
          <a:xfrm>
            <a:off x="5943808" y="1826939"/>
            <a:ext cx="674384" cy="766077"/>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2"/>
          </a:solidFill>
          <a:ln>
            <a:noFill/>
          </a:ln>
        </p:spPr>
        <p:txBody>
          <a:bodyPr vert="horz" wrap="square" lIns="91431" tIns="45715" rIns="91431" bIns="45715" numCol="1" anchor="t" anchorCtr="0" compatLnSpc="1"/>
          <a:lstStyle/>
          <a:p>
            <a:endParaRPr lang="zh-CN" altLang="en-US" sz="1500"/>
          </a:p>
        </p:txBody>
      </p:sp>
      <p:sp>
        <p:nvSpPr>
          <p:cNvPr id="47" name="Freeform 910"/>
          <p:cNvSpPr/>
          <p:nvPr/>
        </p:nvSpPr>
        <p:spPr bwMode="auto">
          <a:xfrm>
            <a:off x="5061214" y="2717074"/>
            <a:ext cx="722434" cy="729057"/>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p:spPr>
        <p:txBody>
          <a:bodyPr vert="horz" wrap="square" lIns="91431" tIns="45715" rIns="91431" bIns="45715" numCol="1" anchor="t" anchorCtr="0" compatLnSpc="1"/>
          <a:lstStyle/>
          <a:p>
            <a:endParaRPr lang="zh-CN" altLang="en-US" sz="1500"/>
          </a:p>
        </p:txBody>
      </p:sp>
      <p:sp>
        <p:nvSpPr>
          <p:cNvPr id="51" name="Freeform 307"/>
          <p:cNvSpPr>
            <a:spLocks noChangeAspect="1" noEditPoints="1"/>
          </p:cNvSpPr>
          <p:nvPr/>
        </p:nvSpPr>
        <p:spPr bwMode="auto">
          <a:xfrm>
            <a:off x="5977868" y="3604209"/>
            <a:ext cx="506814" cy="74050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2"/>
          </a:solidFill>
          <a:ln>
            <a:noFill/>
          </a:ln>
        </p:spPr>
        <p:txBody>
          <a:bodyPr vert="horz" wrap="square" lIns="91431" tIns="45715" rIns="91431" bIns="45715" numCol="1" anchor="t" anchorCtr="0" compatLnSpc="1"/>
          <a:lstStyle/>
          <a:p>
            <a:endParaRPr lang="zh-CN" altLang="en-US" sz="1500"/>
          </a:p>
        </p:txBody>
      </p:sp>
      <p:sp>
        <p:nvSpPr>
          <p:cNvPr id="55" name="Freeform 266"/>
          <p:cNvSpPr>
            <a:spLocks noChangeAspect="1" noEditPoints="1"/>
          </p:cNvSpPr>
          <p:nvPr/>
        </p:nvSpPr>
        <p:spPr bwMode="auto">
          <a:xfrm>
            <a:off x="5083376" y="4468741"/>
            <a:ext cx="675324" cy="739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3"/>
          </a:solidFill>
          <a:ln>
            <a:noFill/>
          </a:ln>
        </p:spPr>
        <p:txBody>
          <a:bodyPr vert="horz" wrap="square" lIns="91431" tIns="45715" rIns="91431" bIns="45715" numCol="1" anchor="t" anchorCtr="0" compatLnSpc="1"/>
          <a:lstStyle/>
          <a:p>
            <a:endParaRPr lang="zh-CN" altLang="en-US" sz="1500"/>
          </a:p>
        </p:txBody>
      </p:sp>
      <p:grpSp>
        <p:nvGrpSpPr>
          <p:cNvPr id="59" name="组合 58"/>
          <p:cNvGrpSpPr>
            <a:grpSpLocks noChangeAspect="1"/>
          </p:cNvGrpSpPr>
          <p:nvPr/>
        </p:nvGrpSpPr>
        <p:grpSpPr>
          <a:xfrm>
            <a:off x="5923930" y="5294662"/>
            <a:ext cx="650006" cy="556593"/>
            <a:chOff x="2162176" y="-104775"/>
            <a:chExt cx="1655763" cy="1417638"/>
          </a:xfrm>
          <a:solidFill>
            <a:schemeClr val="accent4"/>
          </a:solidFill>
        </p:grpSpPr>
        <p:sp>
          <p:nvSpPr>
            <p:cNvPr id="6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a:solidFill>
                  <a:schemeClr val="bg1"/>
                </a:solidFill>
              </a:endParaRPr>
            </a:p>
          </p:txBody>
        </p:sp>
        <p:sp>
          <p:nvSpPr>
            <p:cNvPr id="6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a:solidFill>
                  <a:schemeClr val="bg1"/>
                </a:solidFill>
              </a:endParaRPr>
            </a:p>
          </p:txBody>
        </p:sp>
      </p:grpSp>
      <p:sp>
        <p:nvSpPr>
          <p:cNvPr id="104" name="Content Placeholder 2"/>
          <p:cNvSpPr txBox="1"/>
          <p:nvPr/>
        </p:nvSpPr>
        <p:spPr bwMode="auto">
          <a:xfrm>
            <a:off x="6959985" y="1897117"/>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5" name="Content Placeholder 2"/>
          <p:cNvSpPr txBox="1"/>
          <p:nvPr/>
        </p:nvSpPr>
        <p:spPr bwMode="auto">
          <a:xfrm>
            <a:off x="6959985" y="3434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6" name="Content Placeholder 2"/>
          <p:cNvSpPr txBox="1"/>
          <p:nvPr/>
        </p:nvSpPr>
        <p:spPr bwMode="auto">
          <a:xfrm>
            <a:off x="6951151" y="5192490"/>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7" name="Content Placeholder 2"/>
          <p:cNvSpPr txBox="1"/>
          <p:nvPr/>
        </p:nvSpPr>
        <p:spPr bwMode="auto">
          <a:xfrm>
            <a:off x="2004317" y="2639238"/>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08" name="Content Placeholder 2"/>
          <p:cNvSpPr txBox="1"/>
          <p:nvPr/>
        </p:nvSpPr>
        <p:spPr bwMode="auto">
          <a:xfrm>
            <a:off x="1986650" y="4450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63173" y="2294538"/>
            <a:ext cx="5665658" cy="4446831"/>
            <a:chOff x="2447527" y="1356846"/>
            <a:chExt cx="4250535" cy="3336153"/>
          </a:xfrm>
        </p:grpSpPr>
        <p:grpSp>
          <p:nvGrpSpPr>
            <p:cNvPr id="136" name="组合 135"/>
            <p:cNvGrpSpPr/>
            <p:nvPr/>
          </p:nvGrpSpPr>
          <p:grpSpPr>
            <a:xfrm>
              <a:off x="2447527" y="1356846"/>
              <a:ext cx="4250535" cy="3336153"/>
              <a:chOff x="1425599" y="85410"/>
              <a:chExt cx="7541974" cy="5918732"/>
            </a:xfrm>
          </p:grpSpPr>
          <p:grpSp>
            <p:nvGrpSpPr>
              <p:cNvPr id="137" name="组合 136"/>
              <p:cNvGrpSpPr/>
              <p:nvPr/>
            </p:nvGrpSpPr>
            <p:grpSpPr>
              <a:xfrm>
                <a:off x="4081886" y="85410"/>
                <a:ext cx="2225037" cy="3241314"/>
                <a:chOff x="3787142" y="1675007"/>
                <a:chExt cx="2225037" cy="3241314"/>
              </a:xfrm>
            </p:grpSpPr>
            <p:sp>
              <p:nvSpPr>
                <p:cNvPr id="158" name="任意多边形 157"/>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任意多边形 158"/>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圆角矩形 159"/>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4189037" y="2074845"/>
                  <a:ext cx="1423797" cy="1423797"/>
                </a:xfrm>
                <a:prstGeom prst="ellipse">
                  <a:avLst/>
                </a:prstGeom>
                <a:solidFill>
                  <a:schemeClr val="accent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8" name="组合 137"/>
              <p:cNvGrpSpPr/>
              <p:nvPr/>
            </p:nvGrpSpPr>
            <p:grpSpPr>
              <a:xfrm>
                <a:off x="2750296" y="1426889"/>
                <a:ext cx="2225037" cy="3241314"/>
                <a:chOff x="3787142" y="1675007"/>
                <a:chExt cx="2225037" cy="3241314"/>
              </a:xfrm>
            </p:grpSpPr>
            <p:sp>
              <p:nvSpPr>
                <p:cNvPr id="154" name="任意多边形 153"/>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任意多边形 154"/>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圆角矩形 155"/>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9" name="组合 138"/>
              <p:cNvGrpSpPr/>
              <p:nvPr/>
            </p:nvGrpSpPr>
            <p:grpSpPr>
              <a:xfrm>
                <a:off x="1425599" y="2762828"/>
                <a:ext cx="2225037" cy="3241314"/>
                <a:chOff x="3787142" y="1675007"/>
                <a:chExt cx="2225037" cy="3241314"/>
              </a:xfrm>
            </p:grpSpPr>
            <p:sp>
              <p:nvSpPr>
                <p:cNvPr id="150" name="任意多边形 149"/>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任意多边形 150"/>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矩形 151"/>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4189037" y="2074845"/>
                  <a:ext cx="1423797" cy="1423797"/>
                </a:xfrm>
                <a:prstGeom prst="ellipse">
                  <a:avLst/>
                </a:prstGeom>
                <a:solidFill>
                  <a:schemeClr val="tx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5419283" y="1426889"/>
                <a:ext cx="2225037" cy="3241314"/>
                <a:chOff x="3787142" y="1675007"/>
                <a:chExt cx="2225037" cy="3241314"/>
              </a:xfrm>
            </p:grpSpPr>
            <p:sp>
              <p:nvSpPr>
                <p:cNvPr id="146" name="任意多边形 145"/>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任意多边形 146"/>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圆角矩形 147"/>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4189037" y="2074845"/>
                  <a:ext cx="1423797" cy="1423797"/>
                </a:xfrm>
                <a:prstGeom prst="ellipse">
                  <a:avLst/>
                </a:prstGeom>
                <a:solidFill>
                  <a:schemeClr val="accent3"/>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6742536" y="2762828"/>
                <a:ext cx="2225037" cy="3241314"/>
                <a:chOff x="3787142" y="1675007"/>
                <a:chExt cx="2225037" cy="3241314"/>
              </a:xfrm>
            </p:grpSpPr>
            <p:sp>
              <p:nvSpPr>
                <p:cNvPr id="142" name="任意多边形 141"/>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任意多边形 142"/>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143"/>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4189037" y="2074845"/>
                  <a:ext cx="1423797" cy="1423797"/>
                </a:xfrm>
                <a:prstGeom prst="ellipse">
                  <a:avLst/>
                </a:prstGeom>
                <a:solidFill>
                  <a:schemeClr val="accent4"/>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8" name="Freeform 19"/>
            <p:cNvSpPr/>
            <p:nvPr/>
          </p:nvSpPr>
          <p:spPr bwMode="auto">
            <a:xfrm>
              <a:off x="3728550" y="2530639"/>
              <a:ext cx="209358" cy="409823"/>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69" name="Group 22"/>
            <p:cNvGrpSpPr>
              <a:grpSpLocks noChangeAspect="1"/>
            </p:cNvGrpSpPr>
            <p:nvPr/>
          </p:nvGrpSpPr>
          <p:grpSpPr bwMode="auto">
            <a:xfrm>
              <a:off x="5913601" y="3334658"/>
              <a:ext cx="299799" cy="299839"/>
              <a:chOff x="3617" y="1935"/>
              <a:chExt cx="446" cy="446"/>
            </a:xfrm>
            <a:solidFill>
              <a:schemeClr val="bg1"/>
            </a:solidFill>
          </p:grpSpPr>
          <p:sp>
            <p:nvSpPr>
              <p:cNvPr id="17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2" name="Freeform 28"/>
            <p:cNvSpPr>
              <a:spLocks noEditPoints="1"/>
            </p:cNvSpPr>
            <p:nvPr/>
          </p:nvSpPr>
          <p:spPr bwMode="auto">
            <a:xfrm>
              <a:off x="2856432" y="3292643"/>
              <a:ext cx="428557" cy="34718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p:spPr>
          <p:txBody>
            <a:bodyPr vert="horz" wrap="square" lIns="68589" tIns="34295" rIns="68589" bIns="34295" numCol="1" anchor="t" anchorCtr="0" compatLnSpc="1"/>
            <a:lstStyle/>
            <a:p>
              <a:endParaRPr lang="zh-CN" altLang="en-US"/>
            </a:p>
          </p:txBody>
        </p:sp>
        <p:grpSp>
          <p:nvGrpSpPr>
            <p:cNvPr id="173" name="Group 181"/>
            <p:cNvGrpSpPr>
              <a:grpSpLocks noChangeAspect="1"/>
            </p:cNvGrpSpPr>
            <p:nvPr/>
          </p:nvGrpSpPr>
          <p:grpSpPr bwMode="auto">
            <a:xfrm>
              <a:off x="4397856" y="1808475"/>
              <a:ext cx="367718" cy="365082"/>
              <a:chOff x="2160" y="2262"/>
              <a:chExt cx="411" cy="408"/>
            </a:xfrm>
            <a:solidFill>
              <a:schemeClr val="bg1"/>
            </a:solidFill>
            <a:effectLst/>
          </p:grpSpPr>
          <p:sp>
            <p:nvSpPr>
              <p:cNvPr id="174"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Group 198"/>
            <p:cNvGrpSpPr>
              <a:grpSpLocks noChangeAspect="1"/>
            </p:cNvGrpSpPr>
            <p:nvPr/>
          </p:nvGrpSpPr>
          <p:grpSpPr bwMode="auto">
            <a:xfrm>
              <a:off x="5131312" y="2591456"/>
              <a:ext cx="387759" cy="298241"/>
              <a:chOff x="2216" y="2944"/>
              <a:chExt cx="394" cy="303"/>
            </a:xfrm>
            <a:solidFill>
              <a:schemeClr val="bg1"/>
            </a:solidFill>
            <a:effectLst/>
          </p:grpSpPr>
          <p:sp>
            <p:nvSpPr>
              <p:cNvPr id="182"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206"/>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207"/>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208"/>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88" name="组合 187"/>
          <p:cNvGrpSpPr/>
          <p:nvPr/>
        </p:nvGrpSpPr>
        <p:grpSpPr>
          <a:xfrm>
            <a:off x="1318298" y="3818990"/>
            <a:ext cx="2219749" cy="968281"/>
            <a:chOff x="3616333" y="5070670"/>
            <a:chExt cx="2220039" cy="968282"/>
          </a:xfrm>
        </p:grpSpPr>
        <p:grpSp>
          <p:nvGrpSpPr>
            <p:cNvPr id="189" name="组合 188"/>
            <p:cNvGrpSpPr/>
            <p:nvPr/>
          </p:nvGrpSpPr>
          <p:grpSpPr>
            <a:xfrm>
              <a:off x="3616333" y="5070670"/>
              <a:ext cx="1000117" cy="836213"/>
              <a:chOff x="3521074" y="5204020"/>
              <a:chExt cx="1000117" cy="836213"/>
            </a:xfrm>
          </p:grpSpPr>
          <p:sp>
            <p:nvSpPr>
              <p:cNvPr id="193" name="文本框 91"/>
              <p:cNvSpPr txBox="1"/>
              <p:nvPr/>
            </p:nvSpPr>
            <p:spPr>
              <a:xfrm>
                <a:off x="3521074" y="5204020"/>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04</a:t>
                </a:r>
                <a:endParaRPr lang="zh-CN" altLang="en-US" sz="3600" dirty="0">
                  <a:solidFill>
                    <a:schemeClr val="accent1"/>
                  </a:solidFill>
                  <a:latin typeface="Impact" panose="020B0806030902050204" pitchFamily="34" charset="0"/>
                </a:endParaRPr>
              </a:p>
            </p:txBody>
          </p:sp>
          <p:sp>
            <p:nvSpPr>
              <p:cNvPr id="194" name="文本框 92"/>
              <p:cNvSpPr txBox="1"/>
              <p:nvPr/>
            </p:nvSpPr>
            <p:spPr>
              <a:xfrm>
                <a:off x="3595694" y="5778623"/>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0" name="组合 189"/>
            <p:cNvGrpSpPr/>
            <p:nvPr/>
          </p:nvGrpSpPr>
          <p:grpSpPr>
            <a:xfrm>
              <a:off x="4317206" y="5191936"/>
              <a:ext cx="1519166" cy="847016"/>
              <a:chOff x="4420271" y="5132049"/>
              <a:chExt cx="1519166" cy="847016"/>
            </a:xfrm>
          </p:grpSpPr>
          <p:sp>
            <p:nvSpPr>
              <p:cNvPr id="191" name="文本框 89"/>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领导力</a:t>
                </a:r>
              </a:p>
            </p:txBody>
          </p:sp>
          <p:sp>
            <p:nvSpPr>
              <p:cNvPr id="192" name="文本框 90"/>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195" name="组合 194"/>
          <p:cNvGrpSpPr/>
          <p:nvPr/>
        </p:nvGrpSpPr>
        <p:grpSpPr>
          <a:xfrm>
            <a:off x="2638468" y="2571231"/>
            <a:ext cx="2219749" cy="918503"/>
            <a:chOff x="3616333" y="5120447"/>
            <a:chExt cx="2220039" cy="918505"/>
          </a:xfrm>
        </p:grpSpPr>
        <p:grpSp>
          <p:nvGrpSpPr>
            <p:cNvPr id="196" name="组合 195"/>
            <p:cNvGrpSpPr/>
            <p:nvPr/>
          </p:nvGrpSpPr>
          <p:grpSpPr>
            <a:xfrm>
              <a:off x="3616333" y="5120447"/>
              <a:ext cx="1000117" cy="786437"/>
              <a:chOff x="3521074" y="5253797"/>
              <a:chExt cx="1000117" cy="786437"/>
            </a:xfrm>
          </p:grpSpPr>
          <p:sp>
            <p:nvSpPr>
              <p:cNvPr id="200" name="文本框 98"/>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02</a:t>
                </a:r>
                <a:endParaRPr lang="zh-CN" altLang="en-US" sz="3600" dirty="0">
                  <a:solidFill>
                    <a:schemeClr val="accent1"/>
                  </a:solidFill>
                  <a:latin typeface="Impact" panose="020B0806030902050204" pitchFamily="34" charset="0"/>
                </a:endParaRPr>
              </a:p>
            </p:txBody>
          </p:sp>
          <p:sp>
            <p:nvSpPr>
              <p:cNvPr id="201" name="文本框 99"/>
              <p:cNvSpPr txBox="1"/>
              <p:nvPr/>
            </p:nvSpPr>
            <p:spPr>
              <a:xfrm>
                <a:off x="3523274" y="5778624"/>
                <a:ext cx="901923"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197" name="组合 196"/>
            <p:cNvGrpSpPr/>
            <p:nvPr/>
          </p:nvGrpSpPr>
          <p:grpSpPr>
            <a:xfrm>
              <a:off x="4317206" y="5191936"/>
              <a:ext cx="1519166" cy="847016"/>
              <a:chOff x="4420271" y="5132049"/>
              <a:chExt cx="1519166" cy="847016"/>
            </a:xfrm>
          </p:grpSpPr>
          <p:sp>
            <p:nvSpPr>
              <p:cNvPr id="198" name="文本框 96"/>
              <p:cNvSpPr txBox="1"/>
              <p:nvPr/>
            </p:nvSpPr>
            <p:spPr>
              <a:xfrm>
                <a:off x="4420271" y="5132049"/>
                <a:ext cx="1519166" cy="338555"/>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执行力</a:t>
                </a:r>
              </a:p>
            </p:txBody>
          </p:sp>
          <p:sp>
            <p:nvSpPr>
              <p:cNvPr id="199" name="文本框 97"/>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02" name="组合 201"/>
          <p:cNvGrpSpPr/>
          <p:nvPr/>
        </p:nvGrpSpPr>
        <p:grpSpPr>
          <a:xfrm>
            <a:off x="4944224" y="1269716"/>
            <a:ext cx="2219749" cy="935148"/>
            <a:chOff x="3616333" y="5103803"/>
            <a:chExt cx="2220039" cy="935149"/>
          </a:xfrm>
        </p:grpSpPr>
        <p:grpSp>
          <p:nvGrpSpPr>
            <p:cNvPr id="203" name="组合 202"/>
            <p:cNvGrpSpPr/>
            <p:nvPr/>
          </p:nvGrpSpPr>
          <p:grpSpPr>
            <a:xfrm>
              <a:off x="3616333" y="5103803"/>
              <a:ext cx="1000117" cy="803080"/>
              <a:chOff x="3521074" y="5237153"/>
              <a:chExt cx="1000117" cy="803080"/>
            </a:xfrm>
          </p:grpSpPr>
          <p:sp>
            <p:nvSpPr>
              <p:cNvPr id="207" name="文本框 105"/>
              <p:cNvSpPr txBox="1"/>
              <p:nvPr/>
            </p:nvSpPr>
            <p:spPr>
              <a:xfrm>
                <a:off x="3521074" y="5237153"/>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01</a:t>
                </a:r>
                <a:endParaRPr lang="zh-CN" altLang="en-US" sz="3600" dirty="0">
                  <a:solidFill>
                    <a:schemeClr val="accent1"/>
                  </a:solidFill>
                  <a:latin typeface="Impact" panose="020B0806030902050204" pitchFamily="34" charset="0"/>
                </a:endParaRPr>
              </a:p>
            </p:txBody>
          </p:sp>
          <p:sp>
            <p:nvSpPr>
              <p:cNvPr id="208" name="文本框 106"/>
              <p:cNvSpPr txBox="1"/>
              <p:nvPr/>
            </p:nvSpPr>
            <p:spPr>
              <a:xfrm>
                <a:off x="3537221" y="5778623"/>
                <a:ext cx="918718"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04" name="组合 203"/>
            <p:cNvGrpSpPr/>
            <p:nvPr/>
          </p:nvGrpSpPr>
          <p:grpSpPr>
            <a:xfrm>
              <a:off x="4317206" y="5191936"/>
              <a:ext cx="1519166" cy="847016"/>
              <a:chOff x="4420271" y="5132049"/>
              <a:chExt cx="1519166" cy="847016"/>
            </a:xfrm>
          </p:grpSpPr>
          <p:sp>
            <p:nvSpPr>
              <p:cNvPr id="205" name="文本框 103"/>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团队合作</a:t>
                </a:r>
              </a:p>
            </p:txBody>
          </p:sp>
          <p:sp>
            <p:nvSpPr>
              <p:cNvPr id="206" name="文本框 104"/>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09" name="组合 208"/>
          <p:cNvGrpSpPr/>
          <p:nvPr/>
        </p:nvGrpSpPr>
        <p:grpSpPr>
          <a:xfrm>
            <a:off x="7399654" y="2571231"/>
            <a:ext cx="2219749" cy="918503"/>
            <a:chOff x="3616333" y="5120447"/>
            <a:chExt cx="2220039" cy="918505"/>
          </a:xfrm>
        </p:grpSpPr>
        <p:grpSp>
          <p:nvGrpSpPr>
            <p:cNvPr id="210" name="组合 209"/>
            <p:cNvGrpSpPr/>
            <p:nvPr/>
          </p:nvGrpSpPr>
          <p:grpSpPr>
            <a:xfrm>
              <a:off x="3616333" y="5120447"/>
              <a:ext cx="1000117" cy="786437"/>
              <a:chOff x="3521074" y="5253797"/>
              <a:chExt cx="1000117" cy="786437"/>
            </a:xfrm>
          </p:grpSpPr>
          <p:sp>
            <p:nvSpPr>
              <p:cNvPr id="214" name="文本框 112"/>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03</a:t>
                </a:r>
                <a:endParaRPr lang="zh-CN" altLang="en-US" sz="3600" dirty="0">
                  <a:solidFill>
                    <a:schemeClr val="accent1"/>
                  </a:solidFill>
                  <a:latin typeface="Impact" panose="020B0806030902050204" pitchFamily="34" charset="0"/>
                </a:endParaRPr>
              </a:p>
            </p:txBody>
          </p:sp>
          <p:sp>
            <p:nvSpPr>
              <p:cNvPr id="215" name="文本框 113"/>
              <p:cNvSpPr txBox="1"/>
              <p:nvPr/>
            </p:nvSpPr>
            <p:spPr>
              <a:xfrm>
                <a:off x="3600414" y="5778624"/>
                <a:ext cx="824701"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1" name="组合 210"/>
            <p:cNvGrpSpPr/>
            <p:nvPr/>
          </p:nvGrpSpPr>
          <p:grpSpPr>
            <a:xfrm>
              <a:off x="4317206" y="5191936"/>
              <a:ext cx="1519166" cy="847016"/>
              <a:chOff x="4420271" y="5132049"/>
              <a:chExt cx="1519166" cy="847016"/>
            </a:xfrm>
          </p:grpSpPr>
          <p:sp>
            <p:nvSpPr>
              <p:cNvPr id="212" name="文本框 110"/>
              <p:cNvSpPr txBox="1"/>
              <p:nvPr/>
            </p:nvSpPr>
            <p:spPr>
              <a:xfrm>
                <a:off x="4420271" y="5132049"/>
                <a:ext cx="1519166" cy="338555"/>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协调能力</a:t>
                </a:r>
              </a:p>
            </p:txBody>
          </p:sp>
          <p:sp>
            <p:nvSpPr>
              <p:cNvPr id="213" name="文本框 111"/>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grpSp>
        <p:nvGrpSpPr>
          <p:cNvPr id="216" name="组合 215"/>
          <p:cNvGrpSpPr/>
          <p:nvPr/>
        </p:nvGrpSpPr>
        <p:grpSpPr>
          <a:xfrm>
            <a:off x="8479735" y="3914969"/>
            <a:ext cx="2219749" cy="872299"/>
            <a:chOff x="3616333" y="5166652"/>
            <a:chExt cx="2220039" cy="872300"/>
          </a:xfrm>
        </p:grpSpPr>
        <p:grpSp>
          <p:nvGrpSpPr>
            <p:cNvPr id="217" name="组合 216"/>
            <p:cNvGrpSpPr/>
            <p:nvPr/>
          </p:nvGrpSpPr>
          <p:grpSpPr>
            <a:xfrm>
              <a:off x="3616333" y="5166652"/>
              <a:ext cx="1000117" cy="740229"/>
              <a:chOff x="3521074" y="5300002"/>
              <a:chExt cx="1000117" cy="740229"/>
            </a:xfrm>
          </p:grpSpPr>
          <p:sp>
            <p:nvSpPr>
              <p:cNvPr id="221" name="文本框 119"/>
              <p:cNvSpPr txBox="1"/>
              <p:nvPr/>
            </p:nvSpPr>
            <p:spPr>
              <a:xfrm>
                <a:off x="3521074" y="5300002"/>
                <a:ext cx="1000117" cy="646332"/>
              </a:xfrm>
              <a:prstGeom prst="rect">
                <a:avLst/>
              </a:prstGeom>
              <a:noFill/>
            </p:spPr>
            <p:txBody>
              <a:bodyPr wrap="square" rtlCol="0">
                <a:spAutoFit/>
              </a:bodyPr>
              <a:lstStyle/>
              <a:p>
                <a:pPr algn="ctr"/>
                <a:r>
                  <a:rPr lang="en-US" altLang="zh-CN" sz="3600" dirty="0">
                    <a:solidFill>
                      <a:schemeClr val="accent1"/>
                    </a:solidFill>
                    <a:latin typeface="Impact" panose="020B0806030902050204" pitchFamily="34" charset="0"/>
                  </a:rPr>
                  <a:t>05</a:t>
                </a:r>
                <a:endParaRPr lang="zh-CN" altLang="en-US" sz="3600" dirty="0">
                  <a:solidFill>
                    <a:schemeClr val="accent1"/>
                  </a:solidFill>
                  <a:latin typeface="Impact" panose="020B0806030902050204" pitchFamily="34" charset="0"/>
                </a:endParaRPr>
              </a:p>
            </p:txBody>
          </p:sp>
          <p:sp>
            <p:nvSpPr>
              <p:cNvPr id="222" name="文本框 120"/>
              <p:cNvSpPr txBox="1"/>
              <p:nvPr/>
            </p:nvSpPr>
            <p:spPr>
              <a:xfrm>
                <a:off x="3550873" y="5778621"/>
                <a:ext cx="818719" cy="261610"/>
              </a:xfrm>
              <a:prstGeom prst="rect">
                <a:avLst/>
              </a:prstGeom>
              <a:noFill/>
            </p:spPr>
            <p:txBody>
              <a:bodyPr wrap="square" rtlCol="0">
                <a:spAutoFit/>
              </a:bodyPr>
              <a:lstStyle/>
              <a:p>
                <a:pPr algn="ctr"/>
                <a:r>
                  <a:rPr lang="en-US" altLang="zh-CN" sz="1100" dirty="0">
                    <a:solidFill>
                      <a:schemeClr val="accent1"/>
                    </a:solidFill>
                    <a:latin typeface="LiHei Pro" panose="020B0500000000000000" pitchFamily="34" charset="-122"/>
                    <a:ea typeface="LiHei Pro" panose="020B0500000000000000" pitchFamily="34" charset="-122"/>
                  </a:rPr>
                  <a:t>OPTION</a:t>
                </a:r>
                <a:endParaRPr lang="zh-CN" altLang="en-US" sz="1100" dirty="0">
                  <a:solidFill>
                    <a:schemeClr val="accent1"/>
                  </a:solidFill>
                  <a:latin typeface="LiHei Pro" panose="020B0500000000000000" pitchFamily="34" charset="-122"/>
                  <a:ea typeface="LiHei Pro" panose="020B0500000000000000" pitchFamily="34" charset="-122"/>
                </a:endParaRPr>
              </a:p>
            </p:txBody>
          </p:sp>
        </p:grpSp>
        <p:grpSp>
          <p:nvGrpSpPr>
            <p:cNvPr id="218" name="组合 217"/>
            <p:cNvGrpSpPr/>
            <p:nvPr/>
          </p:nvGrpSpPr>
          <p:grpSpPr>
            <a:xfrm>
              <a:off x="4317206" y="5191936"/>
              <a:ext cx="1519166" cy="847016"/>
              <a:chOff x="4420271" y="5132049"/>
              <a:chExt cx="1519166" cy="847016"/>
            </a:xfrm>
          </p:grpSpPr>
          <p:sp>
            <p:nvSpPr>
              <p:cNvPr id="219" name="文本框 117"/>
              <p:cNvSpPr txBox="1"/>
              <p:nvPr/>
            </p:nvSpPr>
            <p:spPr>
              <a:xfrm>
                <a:off x="4420271" y="5132049"/>
                <a:ext cx="1519166" cy="338554"/>
              </a:xfrm>
              <a:prstGeom prst="rect">
                <a:avLst/>
              </a:prstGeom>
              <a:noFill/>
            </p:spPr>
            <p:txBody>
              <a:bodyPr wrap="square" rtlCol="0">
                <a:spAutoFit/>
              </a:bodyPr>
              <a:lstStyle/>
              <a:p>
                <a:pPr algn="ctr">
                  <a:spcBef>
                    <a:spcPct val="0"/>
                  </a:spcBef>
                  <a:buFont typeface="Arial" panose="020B0604020202020204" pitchFamily="34" charset="0"/>
                  <a:buNone/>
                </a:pPr>
                <a:r>
                  <a:rPr lang="zh-CN" altLang="en-US" sz="1600"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创新合作</a:t>
                </a:r>
              </a:p>
            </p:txBody>
          </p:sp>
          <p:sp>
            <p:nvSpPr>
              <p:cNvPr id="220" name="文本框 118"/>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sp>
        <p:nvSpPr>
          <p:cNvPr id="86" name="矩形 85"/>
          <p:cNvSpPr/>
          <p:nvPr/>
        </p:nvSpPr>
        <p:spPr>
          <a:xfrm>
            <a:off x="5065245" y="5127319"/>
            <a:ext cx="2108210" cy="959207"/>
          </a:xfrm>
          <a:prstGeom prst="rect">
            <a:avLst/>
          </a:prstGeom>
        </p:spPr>
        <p:txBody>
          <a:bodyPr wrap="none" lIns="91410" tIns="45705" rIns="91410" bIns="45705">
            <a:spAutoFit/>
          </a:bodyPr>
          <a:lstStyle/>
          <a:p>
            <a:pPr algn="ctr">
              <a:spcBef>
                <a:spcPct val="0"/>
              </a:spcBef>
              <a:buFont typeface="Arial" panose="020B0604020202020204" pitchFamily="34" charset="0"/>
              <a:buNone/>
            </a:pPr>
            <a:r>
              <a:rPr lang="zh-CN" altLang="en-US"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核心竞争力</a:t>
            </a:r>
          </a:p>
          <a:p>
            <a:pPr algn="ctr">
              <a:spcBef>
                <a:spcPts val="500"/>
              </a:spcBef>
              <a:defRPr/>
            </a:pPr>
            <a:r>
              <a:rPr lang="zh-CN" altLang="en-US" sz="1500" kern="100" dirty="0">
                <a:solidFill>
                  <a:schemeClr val="accent1"/>
                </a:solidFill>
                <a:latin typeface="Impact MT Std" panose="020B0806030902050204" pitchFamily="34" charset="0"/>
                <a:ea typeface="微软雅黑" panose="020B0503020204020204" pitchFamily="34" charset="-122"/>
                <a:cs typeface="Times New Roman" panose="02020603050405020304" pitchFamily="18" charset="0"/>
              </a:rPr>
              <a:t>在此输入详细文字介绍</a:t>
            </a:r>
            <a:endParaRPr lang="en-US" altLang="zh-CN" sz="1500" kern="100" dirty="0">
              <a:solidFill>
                <a:schemeClr val="accent1"/>
              </a:solidFill>
              <a:latin typeface="Impact MT Std" panose="020B0806030902050204"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500" kern="100" dirty="0">
                <a:solidFill>
                  <a:schemeClr val="accent1"/>
                </a:solidFill>
                <a:latin typeface="Impact MT Std" panose="020B0806030902050204" pitchFamily="34" charset="0"/>
                <a:ea typeface="微软雅黑" panose="020B0503020204020204" pitchFamily="34" charset="-122"/>
                <a:cs typeface="Times New Roman" panose="02020603050405020304" pitchFamily="18" charset="0"/>
              </a:rPr>
              <a:t>和详细信息。</a:t>
            </a:r>
          </a:p>
        </p:txBody>
      </p:sp>
      <p:sp>
        <p:nvSpPr>
          <p:cNvPr id="3" name="标题 2"/>
          <p:cNvSpPr>
            <a:spLocks noGrp="1"/>
          </p:cNvSpPr>
          <p:nvPr>
            <p:ph type="title"/>
          </p:nvPr>
        </p:nvSpPr>
        <p:spPr/>
        <p:txBody>
          <a:bodyPr/>
          <a:lstStyle/>
          <a:p>
            <a:r>
              <a:rPr lang="zh-CN" altLang="en-US" dirty="0"/>
              <a:t>单击输入标题内容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14:presetBounceEnd="38000">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14:bounceEnd="38000">
                                          <p:cBhvr additive="base">
                                            <p:cTn id="18" dur="500" fill="hold"/>
                                            <p:tgtEl>
                                              <p:spTgt spid="188"/>
                                            </p:tgtEl>
                                            <p:attrNameLst>
                                              <p:attrName>ppt_x</p:attrName>
                                            </p:attrNameLst>
                                          </p:cBhvr>
                                          <p:tavLst>
                                            <p:tav tm="0">
                                              <p:val>
                                                <p:strVal val="0-#ppt_w/2"/>
                                              </p:val>
                                            </p:tav>
                                            <p:tav tm="100000">
                                              <p:val>
                                                <p:strVal val="#ppt_x"/>
                                              </p:val>
                                            </p:tav>
                                          </p:tavLst>
                                        </p:anim>
                                        <p:anim calcmode="lin" valueType="num" p14:bounceEnd="38000">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38000">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14:bounceEnd="38000">
                                          <p:cBhvr additive="base">
                                            <p:cTn id="22" dur="500" fill="hold"/>
                                            <p:tgtEl>
                                              <p:spTgt spid="195"/>
                                            </p:tgtEl>
                                            <p:attrNameLst>
                                              <p:attrName>ppt_x</p:attrName>
                                            </p:attrNameLst>
                                          </p:cBhvr>
                                          <p:tavLst>
                                            <p:tav tm="0">
                                              <p:val>
                                                <p:strVal val="0-#ppt_w/2"/>
                                              </p:val>
                                            </p:tav>
                                            <p:tav tm="100000">
                                              <p:val>
                                                <p:strVal val="#ppt_x"/>
                                              </p:val>
                                            </p:tav>
                                          </p:tavLst>
                                        </p:anim>
                                        <p:anim calcmode="lin" valueType="num" p14:bounceEnd="38000">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38000">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14:bounceEnd="38000">
                                          <p:cBhvr additive="base">
                                            <p:cTn id="26" dur="500" fill="hold"/>
                                            <p:tgtEl>
                                              <p:spTgt spid="209"/>
                                            </p:tgtEl>
                                            <p:attrNameLst>
                                              <p:attrName>ppt_x</p:attrName>
                                            </p:attrNameLst>
                                          </p:cBhvr>
                                          <p:tavLst>
                                            <p:tav tm="0">
                                              <p:val>
                                                <p:strVal val="1+#ppt_w/2"/>
                                              </p:val>
                                            </p:tav>
                                            <p:tav tm="100000">
                                              <p:val>
                                                <p:strVal val="#ppt_x"/>
                                              </p:val>
                                            </p:tav>
                                          </p:tavLst>
                                        </p:anim>
                                        <p:anim calcmode="lin" valueType="num" p14:bounceEnd="38000">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38000">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14:bounceEnd="38000">
                                          <p:cBhvr additive="base">
                                            <p:cTn id="30" dur="500" fill="hold"/>
                                            <p:tgtEl>
                                              <p:spTgt spid="216"/>
                                            </p:tgtEl>
                                            <p:attrNameLst>
                                              <p:attrName>ppt_x</p:attrName>
                                            </p:attrNameLst>
                                          </p:cBhvr>
                                          <p:tavLst>
                                            <p:tav tm="0">
                                              <p:val>
                                                <p:strVal val="1+#ppt_w/2"/>
                                              </p:val>
                                            </p:tav>
                                            <p:tav tm="100000">
                                              <p:val>
                                                <p:strVal val="#ppt_x"/>
                                              </p:val>
                                            </p:tav>
                                          </p:tavLst>
                                        </p:anim>
                                        <p:anim calcmode="lin" valueType="num" p14:bounceEnd="38000">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14:presetBounceEnd="38000">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14:bounceEnd="38000">
                                          <p:cBhvr additive="base">
                                            <p:cTn id="34" dur="500" fill="hold"/>
                                            <p:tgtEl>
                                              <p:spTgt spid="202"/>
                                            </p:tgtEl>
                                            <p:attrNameLst>
                                              <p:attrName>ppt_x</p:attrName>
                                            </p:attrNameLst>
                                          </p:cBhvr>
                                          <p:tavLst>
                                            <p:tav tm="0">
                                              <p:val>
                                                <p:strVal val="#ppt_x"/>
                                              </p:val>
                                            </p:tav>
                                            <p:tav tm="100000">
                                              <p:val>
                                                <p:strVal val="#ppt_x"/>
                                              </p:val>
                                            </p:tav>
                                          </p:tavLst>
                                        </p:anim>
                                        <p:anim calcmode="lin" valueType="num" p14:bounceEnd="38000">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additive="base">
                                            <p:cTn id="18" dur="500" fill="hold"/>
                                            <p:tgtEl>
                                              <p:spTgt spid="188"/>
                                            </p:tgtEl>
                                            <p:attrNameLst>
                                              <p:attrName>ppt_x</p:attrName>
                                            </p:attrNameLst>
                                          </p:cBhvr>
                                          <p:tavLst>
                                            <p:tav tm="0">
                                              <p:val>
                                                <p:strVal val="0-#ppt_w/2"/>
                                              </p:val>
                                            </p:tav>
                                            <p:tav tm="100000">
                                              <p:val>
                                                <p:strVal val="#ppt_x"/>
                                              </p:val>
                                            </p:tav>
                                          </p:tavLst>
                                        </p:anim>
                                        <p:anim calcmode="lin" valueType="num">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cBhvr additive="base">
                                            <p:cTn id="22" dur="500" fill="hold"/>
                                            <p:tgtEl>
                                              <p:spTgt spid="195"/>
                                            </p:tgtEl>
                                            <p:attrNameLst>
                                              <p:attrName>ppt_x</p:attrName>
                                            </p:attrNameLst>
                                          </p:cBhvr>
                                          <p:tavLst>
                                            <p:tav tm="0">
                                              <p:val>
                                                <p:strVal val="0-#ppt_w/2"/>
                                              </p:val>
                                            </p:tav>
                                            <p:tav tm="100000">
                                              <p:val>
                                                <p:strVal val="#ppt_x"/>
                                              </p:val>
                                            </p:tav>
                                          </p:tavLst>
                                        </p:anim>
                                        <p:anim calcmode="lin" valueType="num">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cBhvr additive="base">
                                            <p:cTn id="26" dur="500" fill="hold"/>
                                            <p:tgtEl>
                                              <p:spTgt spid="209"/>
                                            </p:tgtEl>
                                            <p:attrNameLst>
                                              <p:attrName>ppt_x</p:attrName>
                                            </p:attrNameLst>
                                          </p:cBhvr>
                                          <p:tavLst>
                                            <p:tav tm="0">
                                              <p:val>
                                                <p:strVal val="1+#ppt_w/2"/>
                                              </p:val>
                                            </p:tav>
                                            <p:tav tm="100000">
                                              <p:val>
                                                <p:strVal val="#ppt_x"/>
                                              </p:val>
                                            </p:tav>
                                          </p:tavLst>
                                        </p:anim>
                                        <p:anim calcmode="lin" valueType="num">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cBhvr additive="base">
                                            <p:cTn id="30" dur="500" fill="hold"/>
                                            <p:tgtEl>
                                              <p:spTgt spid="216"/>
                                            </p:tgtEl>
                                            <p:attrNameLst>
                                              <p:attrName>ppt_x</p:attrName>
                                            </p:attrNameLst>
                                          </p:cBhvr>
                                          <p:tavLst>
                                            <p:tav tm="0">
                                              <p:val>
                                                <p:strVal val="1+#ppt_w/2"/>
                                              </p:val>
                                            </p:tav>
                                            <p:tav tm="100000">
                                              <p:val>
                                                <p:strVal val="#ppt_x"/>
                                              </p:val>
                                            </p:tav>
                                          </p:tavLst>
                                        </p:anim>
                                        <p:anim calcmode="lin" valueType="num">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cBhvr additive="base">
                                            <p:cTn id="34" dur="500" fill="hold"/>
                                            <p:tgtEl>
                                              <p:spTgt spid="202"/>
                                            </p:tgtEl>
                                            <p:attrNameLst>
                                              <p:attrName>ppt_x</p:attrName>
                                            </p:attrNameLst>
                                          </p:cBhvr>
                                          <p:tavLst>
                                            <p:tav tm="0">
                                              <p:val>
                                                <p:strVal val="#ppt_x"/>
                                              </p:val>
                                            </p:tav>
                                            <p:tav tm="100000">
                                              <p:val>
                                                <p:strVal val="#ppt_x"/>
                                              </p:val>
                                            </p:tav>
                                          </p:tavLst>
                                        </p:anim>
                                        <p:anim calcmode="lin" valueType="num">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81" name="Content Placeholder 2"/>
          <p:cNvSpPr txBox="1"/>
          <p:nvPr/>
        </p:nvSpPr>
        <p:spPr bwMode="auto">
          <a:xfrm>
            <a:off x="1125338" y="2778753"/>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5040022" y="13893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3575213" y="532579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7501925" y="375030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1854788" y="4170081"/>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1" name="矩形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组合 3"/>
          <p:cNvGrpSpPr/>
          <p:nvPr/>
        </p:nvGrpSpPr>
        <p:grpSpPr>
          <a:xfrm>
            <a:off x="4089697" y="3277768"/>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矩形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Freeform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p:spPr>
          <p:txBody>
            <a:bodyPr wrap="none" lIns="45715" tIns="22858" rIns="45715" bIns="22858" anchor="ctr"/>
            <a:lstStyle/>
            <a:p>
              <a:pPr>
                <a:defRPr/>
              </a:pPr>
              <a:endParaRPr lang="zh-CN" altLang="en-US"/>
            </a:p>
          </p:txBody>
        </p:sp>
      </p:grpSp>
      <p:grpSp>
        <p:nvGrpSpPr>
          <p:cNvPr id="5" name="组合 4"/>
          <p:cNvGrpSpPr/>
          <p:nvPr/>
        </p:nvGrpSpPr>
        <p:grpSpPr>
          <a:xfrm>
            <a:off x="5909425" y="2447299"/>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7" name="矩形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Freeform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a:noFill/>
            </a:ln>
            <a:effectLst/>
          </p:spPr>
          <p:txBody>
            <a:bodyPr wrap="none" lIns="45715" tIns="22858" rIns="45715" bIns="22858" anchor="ctr"/>
            <a:lstStyle/>
            <a:p>
              <a:pPr>
                <a:defRPr/>
              </a:pPr>
              <a:endParaRPr lang="zh-CN" altLang="en-US"/>
            </a:p>
          </p:txBody>
        </p:sp>
      </p:grpSp>
      <p:grpSp>
        <p:nvGrpSpPr>
          <p:cNvPr id="6" name="组合 5"/>
          <p:cNvGrpSpPr/>
          <p:nvPr/>
        </p:nvGrpSpPr>
        <p:grpSpPr>
          <a:xfrm>
            <a:off x="8064831" y="1590325"/>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矩形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Freeform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1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1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61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1000">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14:bounceEnd="61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61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1000">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14:bounceEnd="6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61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1000">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14:bounceEnd="61000">
                                          <p:cBhvr additive="base">
                                            <p:cTn id="19" dur="1000" fill="hold"/>
                                            <p:tgtEl>
                                              <p:spTgt spid="6"/>
                                            </p:tgtEl>
                                            <p:attrNameLst>
                                              <p:attrName>ppt_x</p:attrName>
                                            </p:attrNameLst>
                                          </p:cBhvr>
                                          <p:tavLst>
                                            <p:tav tm="0">
                                              <p:val>
                                                <p:strVal val="0-#ppt_w/2"/>
                                              </p:val>
                                            </p:tav>
                                            <p:tav tm="100000">
                                              <p:val>
                                                <p:strVal val="#ppt_x"/>
                                              </p:val>
                                            </p:tav>
                                          </p:tavLst>
                                        </p:anim>
                                        <p:anim calcmode="lin" valueType="num" p14:bounceEnd="61000">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pic>
        <p:nvPicPr>
          <p:cNvPr id="89" name="图片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3914" y="1868827"/>
            <a:ext cx="4299206" cy="4340116"/>
          </a:xfrm>
          <a:prstGeom prst="rect">
            <a:avLst/>
          </a:prstGeom>
        </p:spPr>
      </p:pic>
      <p:sp>
        <p:nvSpPr>
          <p:cNvPr id="91" name="Freeform 7"/>
          <p:cNvSpPr/>
          <p:nvPr/>
        </p:nvSpPr>
        <p:spPr bwMode="auto">
          <a:xfrm>
            <a:off x="5298624" y="2170802"/>
            <a:ext cx="1286299" cy="1228040"/>
          </a:xfrm>
          <a:custGeom>
            <a:avLst/>
            <a:gdLst>
              <a:gd name="T0" fmla="*/ 551 w 1102"/>
              <a:gd name="T1" fmla="*/ 1051 h 1051"/>
              <a:gd name="T2" fmla="*/ 544 w 1102"/>
              <a:gd name="T3" fmla="*/ 1051 h 1051"/>
              <a:gd name="T4" fmla="*/ 188 w 1102"/>
              <a:gd name="T5" fmla="*/ 629 h 1051"/>
              <a:gd name="T6" fmla="*/ 1 w 1102"/>
              <a:gd name="T7" fmla="*/ 109 h 1051"/>
              <a:gd name="T8" fmla="*/ 8 w 1102"/>
              <a:gd name="T9" fmla="*/ 97 h 1051"/>
              <a:gd name="T10" fmla="*/ 551 w 1102"/>
              <a:gd name="T11" fmla="*/ 0 h 1051"/>
              <a:gd name="T12" fmla="*/ 1094 w 1102"/>
              <a:gd name="T13" fmla="*/ 97 h 1051"/>
              <a:gd name="T14" fmla="*/ 1101 w 1102"/>
              <a:gd name="T15" fmla="*/ 109 h 1051"/>
              <a:gd name="T16" fmla="*/ 914 w 1102"/>
              <a:gd name="T17" fmla="*/ 629 h 1051"/>
              <a:gd name="T18" fmla="*/ 558 w 1102"/>
              <a:gd name="T19" fmla="*/ 1051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dirty="0">
              <a:solidFill>
                <a:schemeClr val="tx1">
                  <a:lumMod val="50000"/>
                  <a:lumOff val="50000"/>
                </a:schemeClr>
              </a:solidFill>
            </a:endParaRPr>
          </a:p>
        </p:txBody>
      </p:sp>
      <p:sp>
        <p:nvSpPr>
          <p:cNvPr id="92" name="文本框 68"/>
          <p:cNvSpPr txBox="1"/>
          <p:nvPr/>
        </p:nvSpPr>
        <p:spPr>
          <a:xfrm>
            <a:off x="5756922"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02</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95" name="Freeform 6"/>
          <p:cNvSpPr/>
          <p:nvPr/>
        </p:nvSpPr>
        <p:spPr bwMode="auto">
          <a:xfrm>
            <a:off x="6423999" y="2566553"/>
            <a:ext cx="1285197" cy="1228040"/>
          </a:xfrm>
          <a:custGeom>
            <a:avLst/>
            <a:gdLst>
              <a:gd name="T0" fmla="*/ 550 w 1101"/>
              <a:gd name="T1" fmla="*/ 1051 h 1051"/>
              <a:gd name="T2" fmla="*/ 7 w 1101"/>
              <a:gd name="T3" fmla="*/ 954 h 1051"/>
              <a:gd name="T4" fmla="*/ 0 w 1101"/>
              <a:gd name="T5" fmla="*/ 942 h 1051"/>
              <a:gd name="T6" fmla="*/ 187 w 1101"/>
              <a:gd name="T7" fmla="*/ 422 h 1051"/>
              <a:gd name="T8" fmla="*/ 543 w 1101"/>
              <a:gd name="T9" fmla="*/ 0 h 1051"/>
              <a:gd name="T10" fmla="*/ 550 w 1101"/>
              <a:gd name="T11" fmla="*/ 0 h 1051"/>
              <a:gd name="T12" fmla="*/ 557 w 1101"/>
              <a:gd name="T13" fmla="*/ 0 h 1051"/>
              <a:gd name="T14" fmla="*/ 913 w 1101"/>
              <a:gd name="T15" fmla="*/ 422 h 1051"/>
              <a:gd name="T16" fmla="*/ 1101 w 1101"/>
              <a:gd name="T17" fmla="*/ 941 h 1051"/>
              <a:gd name="T18" fmla="*/ 1094 w 1101"/>
              <a:gd name="T19" fmla="*/ 954 h 1051"/>
              <a:gd name="T20" fmla="*/ 550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96" name="文本框 69"/>
          <p:cNvSpPr txBox="1"/>
          <p:nvPr/>
        </p:nvSpPr>
        <p:spPr>
          <a:xfrm>
            <a:off x="6885602"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03</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99" name="Freeform 9"/>
          <p:cNvSpPr/>
          <p:nvPr/>
        </p:nvSpPr>
        <p:spPr bwMode="auto">
          <a:xfrm>
            <a:off x="4176558" y="2572064"/>
            <a:ext cx="1286299" cy="1228040"/>
          </a:xfrm>
          <a:custGeom>
            <a:avLst/>
            <a:gdLst>
              <a:gd name="T0" fmla="*/ 551 w 1102"/>
              <a:gd name="T1" fmla="*/ 1051 h 1051"/>
              <a:gd name="T2" fmla="*/ 7 w 1102"/>
              <a:gd name="T3" fmla="*/ 954 h 1051"/>
              <a:gd name="T4" fmla="*/ 1 w 1102"/>
              <a:gd name="T5" fmla="*/ 942 h 1051"/>
              <a:gd name="T6" fmla="*/ 188 w 1102"/>
              <a:gd name="T7" fmla="*/ 423 h 1051"/>
              <a:gd name="T8" fmla="*/ 544 w 1102"/>
              <a:gd name="T9" fmla="*/ 1 h 1051"/>
              <a:gd name="T10" fmla="*/ 551 w 1102"/>
              <a:gd name="T11" fmla="*/ 0 h 1051"/>
              <a:gd name="T12" fmla="*/ 558 w 1102"/>
              <a:gd name="T13" fmla="*/ 1 h 1051"/>
              <a:gd name="T14" fmla="*/ 914 w 1102"/>
              <a:gd name="T15" fmla="*/ 423 h 1051"/>
              <a:gd name="T16" fmla="*/ 1101 w 1102"/>
              <a:gd name="T17" fmla="*/ 942 h 1051"/>
              <a:gd name="T18" fmla="*/ 1094 w 1102"/>
              <a:gd name="T19" fmla="*/ 954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0" name="文本框 60"/>
          <p:cNvSpPr txBox="1"/>
          <p:nvPr/>
        </p:nvSpPr>
        <p:spPr>
          <a:xfrm>
            <a:off x="4634855" y="286799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01</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03" name="Freeform 11"/>
          <p:cNvSpPr/>
          <p:nvPr/>
        </p:nvSpPr>
        <p:spPr bwMode="auto">
          <a:xfrm>
            <a:off x="4178764" y="4118692"/>
            <a:ext cx="1285197" cy="1228040"/>
          </a:xfrm>
          <a:custGeom>
            <a:avLst/>
            <a:gdLst>
              <a:gd name="T0" fmla="*/ 551 w 1101"/>
              <a:gd name="T1" fmla="*/ 1051 h 1051"/>
              <a:gd name="T2" fmla="*/ 544 w 1101"/>
              <a:gd name="T3" fmla="*/ 1051 h 1051"/>
              <a:gd name="T4" fmla="*/ 188 w 1101"/>
              <a:gd name="T5" fmla="*/ 629 h 1051"/>
              <a:gd name="T6" fmla="*/ 0 w 1101"/>
              <a:gd name="T7" fmla="*/ 109 h 1051"/>
              <a:gd name="T8" fmla="*/ 7 w 1101"/>
              <a:gd name="T9" fmla="*/ 97 h 1051"/>
              <a:gd name="T10" fmla="*/ 551 w 1101"/>
              <a:gd name="T11" fmla="*/ 0 h 1051"/>
              <a:gd name="T12" fmla="*/ 1094 w 1101"/>
              <a:gd name="T13" fmla="*/ 97 h 1051"/>
              <a:gd name="T14" fmla="*/ 1101 w 1101"/>
              <a:gd name="T15" fmla="*/ 109 h 1051"/>
              <a:gd name="T16" fmla="*/ 914 w 1101"/>
              <a:gd name="T17" fmla="*/ 629 h 1051"/>
              <a:gd name="T18" fmla="*/ 558 w 1101"/>
              <a:gd name="T19" fmla="*/ 1051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4" name="文本框 89"/>
          <p:cNvSpPr txBox="1"/>
          <p:nvPr/>
        </p:nvSpPr>
        <p:spPr>
          <a:xfrm>
            <a:off x="4634855" y="4691493"/>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06</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07" name="Freeform 10"/>
          <p:cNvSpPr/>
          <p:nvPr/>
        </p:nvSpPr>
        <p:spPr bwMode="auto">
          <a:xfrm>
            <a:off x="5303033" y="4517749"/>
            <a:ext cx="1285197" cy="1226939"/>
          </a:xfrm>
          <a:custGeom>
            <a:avLst/>
            <a:gdLst>
              <a:gd name="T0" fmla="*/ 551 w 1101"/>
              <a:gd name="T1" fmla="*/ 1051 h 1051"/>
              <a:gd name="T2" fmla="*/ 7 w 1101"/>
              <a:gd name="T3" fmla="*/ 954 h 1051"/>
              <a:gd name="T4" fmla="*/ 0 w 1101"/>
              <a:gd name="T5" fmla="*/ 942 h 1051"/>
              <a:gd name="T6" fmla="*/ 188 w 1101"/>
              <a:gd name="T7" fmla="*/ 422 h 1051"/>
              <a:gd name="T8" fmla="*/ 544 w 1101"/>
              <a:gd name="T9" fmla="*/ 0 h 1051"/>
              <a:gd name="T10" fmla="*/ 551 w 1101"/>
              <a:gd name="T11" fmla="*/ 0 h 1051"/>
              <a:gd name="T12" fmla="*/ 558 w 1101"/>
              <a:gd name="T13" fmla="*/ 0 h 1051"/>
              <a:gd name="T14" fmla="*/ 914 w 1101"/>
              <a:gd name="T15" fmla="*/ 422 h 1051"/>
              <a:gd name="T16" fmla="*/ 1101 w 1101"/>
              <a:gd name="T17" fmla="*/ 942 h 1051"/>
              <a:gd name="T18" fmla="*/ 1094 w 1101"/>
              <a:gd name="T19" fmla="*/ 954 h 1051"/>
              <a:gd name="T20" fmla="*/ 551 w 1101"/>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08" name="文本框 91"/>
          <p:cNvSpPr txBox="1"/>
          <p:nvPr/>
        </p:nvSpPr>
        <p:spPr>
          <a:xfrm>
            <a:off x="5756922" y="4691493"/>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05</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11" name="Freeform 8"/>
          <p:cNvSpPr/>
          <p:nvPr/>
        </p:nvSpPr>
        <p:spPr bwMode="auto">
          <a:xfrm>
            <a:off x="6425100" y="4115382"/>
            <a:ext cx="1286299" cy="1228040"/>
          </a:xfrm>
          <a:custGeom>
            <a:avLst/>
            <a:gdLst>
              <a:gd name="T0" fmla="*/ 551 w 1102"/>
              <a:gd name="T1" fmla="*/ 1051 h 1051"/>
              <a:gd name="T2" fmla="*/ 544 w 1102"/>
              <a:gd name="T3" fmla="*/ 1050 h 1051"/>
              <a:gd name="T4" fmla="*/ 188 w 1102"/>
              <a:gd name="T5" fmla="*/ 628 h 1051"/>
              <a:gd name="T6" fmla="*/ 1 w 1102"/>
              <a:gd name="T7" fmla="*/ 109 h 1051"/>
              <a:gd name="T8" fmla="*/ 7 w 1102"/>
              <a:gd name="T9" fmla="*/ 97 h 1051"/>
              <a:gd name="T10" fmla="*/ 551 w 1102"/>
              <a:gd name="T11" fmla="*/ 0 h 1051"/>
              <a:gd name="T12" fmla="*/ 1094 w 1102"/>
              <a:gd name="T13" fmla="*/ 97 h 1051"/>
              <a:gd name="T14" fmla="*/ 1101 w 1102"/>
              <a:gd name="T15" fmla="*/ 109 h 1051"/>
              <a:gd name="T16" fmla="*/ 914 w 1102"/>
              <a:gd name="T17" fmla="*/ 628 h 1051"/>
              <a:gd name="T18" fmla="*/ 558 w 1102"/>
              <a:gd name="T19" fmla="*/ 1050 h 1051"/>
              <a:gd name="T20" fmla="*/ 551 w 1102"/>
              <a:gd name="T21" fmla="*/ 1051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gradFill>
            <a:gsLst>
              <a:gs pos="0">
                <a:schemeClr val="bg1">
                  <a:lumMod val="85000"/>
                </a:schemeClr>
              </a:gs>
              <a:gs pos="1000">
                <a:schemeClr val="bg1"/>
              </a:gs>
              <a:gs pos="100000">
                <a:schemeClr val="bg1">
                  <a:lumMod val="85000"/>
                </a:schemeClr>
              </a:gs>
            </a:gsLst>
            <a:lin ang="16200000" scaled="1"/>
          </a:gradFill>
          <a:ln>
            <a:noFill/>
          </a:ln>
        </p:spPr>
        <p:txBody>
          <a:bodyPr vert="horz" wrap="square" lIns="91431" tIns="45715" rIns="91431" bIns="45715" numCol="1" anchor="t" anchorCtr="0" compatLnSpc="1"/>
          <a:lstStyle/>
          <a:p>
            <a:endParaRPr lang="zh-CN" altLang="en-US" sz="1900">
              <a:solidFill>
                <a:schemeClr val="tx1">
                  <a:lumMod val="50000"/>
                  <a:lumOff val="50000"/>
                </a:schemeClr>
              </a:solidFill>
            </a:endParaRPr>
          </a:p>
        </p:txBody>
      </p:sp>
      <p:sp>
        <p:nvSpPr>
          <p:cNvPr id="112" name="文本框 92"/>
          <p:cNvSpPr txBox="1"/>
          <p:nvPr/>
        </p:nvSpPr>
        <p:spPr>
          <a:xfrm>
            <a:off x="6811025" y="4676232"/>
            <a:ext cx="457158" cy="384711"/>
          </a:xfrm>
          <a:prstGeom prst="rect">
            <a:avLst/>
          </a:prstGeom>
          <a:noFill/>
        </p:spPr>
        <p:txBody>
          <a:bodyPr wrap="none" lIns="91431" tIns="45715" rIns="91431" bIns="45715" rtlCol="0">
            <a:spAutoFit/>
          </a:bodyPr>
          <a:lstStyle/>
          <a:p>
            <a:r>
              <a:rPr lang="en-US" altLang="zh-CN"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rPr>
              <a:t>04</a:t>
            </a:r>
            <a:endParaRPr lang="zh-CN" altLang="en-US" sz="1900" dirty="0">
              <a:solidFill>
                <a:schemeClr val="tx1">
                  <a:lumMod val="50000"/>
                  <a:lumOff val="50000"/>
                </a:schemeClr>
              </a:solidFill>
              <a:latin typeface="Arial" panose="020B0604020202020204" pitchFamily="34" charset="0"/>
              <a:ea typeface="Microsoft YaHei UI" panose="020B0503020204020204" pitchFamily="34" charset="-122"/>
              <a:cs typeface="Arial" panose="020B0604020202020204" pitchFamily="34" charset="0"/>
            </a:endParaRPr>
          </a:p>
        </p:txBody>
      </p:sp>
      <p:sp>
        <p:nvSpPr>
          <p:cNvPr id="115" name="Freeform 119"/>
          <p:cNvSpPr>
            <a:spLocks noChangeArrowheads="1"/>
          </p:cNvSpPr>
          <p:nvPr/>
        </p:nvSpPr>
        <p:spPr bwMode="auto">
          <a:xfrm>
            <a:off x="4583155" y="3237047"/>
            <a:ext cx="482235" cy="430739"/>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tx2"/>
          </a:solidFill>
          <a:ln>
            <a:noFill/>
          </a:ln>
          <a:effectLst/>
        </p:spPr>
        <p:txBody>
          <a:bodyPr wrap="none" lIns="45715" tIns="22858" rIns="45715" bIns="22858" anchor="ctr"/>
          <a:lstStyle/>
          <a:p>
            <a:endParaRPr lang="zh-CN" altLang="en-US">
              <a:solidFill>
                <a:schemeClr val="tx1">
                  <a:lumMod val="50000"/>
                  <a:lumOff val="50000"/>
                </a:schemeClr>
              </a:solidFill>
            </a:endParaRPr>
          </a:p>
        </p:txBody>
      </p:sp>
      <p:sp>
        <p:nvSpPr>
          <p:cNvPr id="117" name="Freeform 23"/>
          <p:cNvSpPr>
            <a:spLocks noChangeArrowheads="1"/>
          </p:cNvSpPr>
          <p:nvPr/>
        </p:nvSpPr>
        <p:spPr bwMode="auto">
          <a:xfrm>
            <a:off x="5800177" y="2407421"/>
            <a:ext cx="389359" cy="382053"/>
          </a:xfrm>
          <a:custGeom>
            <a:avLst/>
            <a:gdLst>
              <a:gd name="T0" fmla="*/ 498453 w 427"/>
              <a:gd name="T1" fmla="*/ 63687 h 417"/>
              <a:gd name="T2" fmla="*/ 498453 w 427"/>
              <a:gd name="T3" fmla="*/ 63687 h 417"/>
              <a:gd name="T4" fmla="*/ 424164 w 427"/>
              <a:gd name="T5" fmla="*/ 10815 h 417"/>
              <a:gd name="T6" fmla="*/ 393011 w 427"/>
              <a:gd name="T7" fmla="*/ 0 h 417"/>
              <a:gd name="T8" fmla="*/ 106640 w 427"/>
              <a:gd name="T9" fmla="*/ 0 h 417"/>
              <a:gd name="T10" fmla="*/ 74289 w 427"/>
              <a:gd name="T11" fmla="*/ 10815 h 417"/>
              <a:gd name="T12" fmla="*/ 10784 w 427"/>
              <a:gd name="T13" fmla="*/ 63687 h 417"/>
              <a:gd name="T14" fmla="*/ 0 w 427"/>
              <a:gd name="T15" fmla="*/ 96132 h 417"/>
              <a:gd name="T16" fmla="*/ 52721 w 427"/>
              <a:gd name="T17" fmla="*/ 479457 h 417"/>
              <a:gd name="T18" fmla="*/ 86271 w 427"/>
              <a:gd name="T19" fmla="*/ 499885 h 417"/>
              <a:gd name="T20" fmla="*/ 424164 w 427"/>
              <a:gd name="T21" fmla="*/ 499885 h 417"/>
              <a:gd name="T22" fmla="*/ 456516 w 427"/>
              <a:gd name="T23" fmla="*/ 479457 h 417"/>
              <a:gd name="T24" fmla="*/ 510435 w 427"/>
              <a:gd name="T25" fmla="*/ 96132 h 417"/>
              <a:gd name="T26" fmla="*/ 498453 w 427"/>
              <a:gd name="T27" fmla="*/ 63687 h 417"/>
              <a:gd name="T28" fmla="*/ 255217 w 427"/>
              <a:gd name="T29" fmla="*/ 319638 h 417"/>
              <a:gd name="T30" fmla="*/ 255217 w 427"/>
              <a:gd name="T31" fmla="*/ 319638 h 417"/>
              <a:gd name="T32" fmla="*/ 128208 w 427"/>
              <a:gd name="T33" fmla="*/ 149004 h 417"/>
              <a:gd name="T34" fmla="*/ 191713 w 427"/>
              <a:gd name="T35" fmla="*/ 149004 h 417"/>
              <a:gd name="T36" fmla="*/ 255217 w 427"/>
              <a:gd name="T37" fmla="*/ 266766 h 417"/>
              <a:gd name="T38" fmla="*/ 318722 w 427"/>
              <a:gd name="T39" fmla="*/ 149004 h 417"/>
              <a:gd name="T40" fmla="*/ 371443 w 427"/>
              <a:gd name="T41" fmla="*/ 149004 h 417"/>
              <a:gd name="T42" fmla="*/ 255217 w 427"/>
              <a:gd name="T43" fmla="*/ 319638 h 417"/>
              <a:gd name="T44" fmla="*/ 43135 w 427"/>
              <a:gd name="T45" fmla="*/ 96132 h 417"/>
              <a:gd name="T46" fmla="*/ 43135 w 427"/>
              <a:gd name="T47" fmla="*/ 96132 h 417"/>
              <a:gd name="T48" fmla="*/ 106640 w 427"/>
              <a:gd name="T49" fmla="*/ 32444 h 417"/>
              <a:gd name="T50" fmla="*/ 393011 w 427"/>
              <a:gd name="T51" fmla="*/ 32444 h 417"/>
              <a:gd name="T52" fmla="*/ 468498 w 427"/>
              <a:gd name="T53" fmla="*/ 96132 h 417"/>
              <a:gd name="T54" fmla="*/ 43135 w 427"/>
              <a:gd name="T55" fmla="*/ 96132 h 41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27" h="417">
                <a:moveTo>
                  <a:pt x="416" y="53"/>
                </a:moveTo>
                <a:lnTo>
                  <a:pt x="416" y="53"/>
                </a:lnTo>
                <a:cubicBezTo>
                  <a:pt x="408" y="44"/>
                  <a:pt x="363" y="9"/>
                  <a:pt x="354" y="9"/>
                </a:cubicBezTo>
                <a:cubicBezTo>
                  <a:pt x="354" y="0"/>
                  <a:pt x="337" y="0"/>
                  <a:pt x="328" y="0"/>
                </a:cubicBezTo>
                <a:cubicBezTo>
                  <a:pt x="89" y="0"/>
                  <a:pt x="89" y="0"/>
                  <a:pt x="89" y="0"/>
                </a:cubicBezTo>
                <a:cubicBezTo>
                  <a:pt x="89" y="0"/>
                  <a:pt x="72" y="0"/>
                  <a:pt x="62" y="9"/>
                </a:cubicBezTo>
                <a:cubicBezTo>
                  <a:pt x="62" y="9"/>
                  <a:pt x="18" y="44"/>
                  <a:pt x="9" y="53"/>
                </a:cubicBezTo>
                <a:cubicBezTo>
                  <a:pt x="0" y="53"/>
                  <a:pt x="0" y="62"/>
                  <a:pt x="0" y="80"/>
                </a:cubicBezTo>
                <a:cubicBezTo>
                  <a:pt x="0" y="88"/>
                  <a:pt x="44" y="399"/>
                  <a:pt x="44" y="399"/>
                </a:cubicBezTo>
                <a:cubicBezTo>
                  <a:pt x="53" y="407"/>
                  <a:pt x="62" y="416"/>
                  <a:pt x="72" y="416"/>
                </a:cubicBezTo>
                <a:cubicBezTo>
                  <a:pt x="354" y="416"/>
                  <a:pt x="354" y="416"/>
                  <a:pt x="354" y="416"/>
                </a:cubicBezTo>
                <a:cubicBezTo>
                  <a:pt x="363" y="416"/>
                  <a:pt x="372" y="407"/>
                  <a:pt x="381" y="399"/>
                </a:cubicBezTo>
                <a:cubicBezTo>
                  <a:pt x="381" y="399"/>
                  <a:pt x="426" y="88"/>
                  <a:pt x="426" y="80"/>
                </a:cubicBezTo>
                <a:cubicBezTo>
                  <a:pt x="426" y="62"/>
                  <a:pt x="416" y="53"/>
                  <a:pt x="416" y="53"/>
                </a:cubicBezTo>
                <a:close/>
                <a:moveTo>
                  <a:pt x="213" y="266"/>
                </a:moveTo>
                <a:lnTo>
                  <a:pt x="213" y="266"/>
                </a:lnTo>
                <a:cubicBezTo>
                  <a:pt x="133" y="266"/>
                  <a:pt x="116" y="150"/>
                  <a:pt x="107" y="124"/>
                </a:cubicBezTo>
                <a:cubicBezTo>
                  <a:pt x="160" y="124"/>
                  <a:pt x="160" y="124"/>
                  <a:pt x="160" y="124"/>
                </a:cubicBezTo>
                <a:cubicBezTo>
                  <a:pt x="160" y="159"/>
                  <a:pt x="178" y="222"/>
                  <a:pt x="213" y="222"/>
                </a:cubicBezTo>
                <a:cubicBezTo>
                  <a:pt x="248" y="222"/>
                  <a:pt x="257" y="159"/>
                  <a:pt x="266" y="124"/>
                </a:cubicBezTo>
                <a:cubicBezTo>
                  <a:pt x="310" y="124"/>
                  <a:pt x="310" y="124"/>
                  <a:pt x="310" y="124"/>
                </a:cubicBezTo>
                <a:cubicBezTo>
                  <a:pt x="310" y="150"/>
                  <a:pt x="293" y="266"/>
                  <a:pt x="213" y="266"/>
                </a:cubicBezTo>
                <a:close/>
                <a:moveTo>
                  <a:pt x="36" y="80"/>
                </a:moveTo>
                <a:lnTo>
                  <a:pt x="36" y="80"/>
                </a:lnTo>
                <a:cubicBezTo>
                  <a:pt x="89" y="27"/>
                  <a:pt x="89" y="27"/>
                  <a:pt x="89" y="27"/>
                </a:cubicBezTo>
                <a:cubicBezTo>
                  <a:pt x="328" y="27"/>
                  <a:pt x="328" y="27"/>
                  <a:pt x="328" y="27"/>
                </a:cubicBezTo>
                <a:cubicBezTo>
                  <a:pt x="391" y="80"/>
                  <a:pt x="391" y="80"/>
                  <a:pt x="391" y="80"/>
                </a:cubicBezTo>
                <a:lnTo>
                  <a:pt x="36" y="80"/>
                </a:lnTo>
                <a:close/>
              </a:path>
            </a:pathLst>
          </a:custGeom>
          <a:solidFill>
            <a:schemeClr val="accent1"/>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18" name="Freeform 79"/>
          <p:cNvSpPr>
            <a:spLocks noChangeArrowheads="1"/>
          </p:cNvSpPr>
          <p:nvPr/>
        </p:nvSpPr>
        <p:spPr bwMode="auto">
          <a:xfrm>
            <a:off x="6675027" y="3237047"/>
            <a:ext cx="421151" cy="422259"/>
          </a:xfrm>
          <a:custGeom>
            <a:avLst/>
            <a:gdLst>
              <a:gd name="T0" fmla="*/ 286865 w 479"/>
              <a:gd name="T1" fmla="*/ 0 h 479"/>
              <a:gd name="T2" fmla="*/ 286865 w 479"/>
              <a:gd name="T3" fmla="*/ 0 h 479"/>
              <a:gd name="T4" fmla="*/ 0 w 479"/>
              <a:gd name="T5" fmla="*/ 286865 h 479"/>
              <a:gd name="T6" fmla="*/ 286865 w 479"/>
              <a:gd name="T7" fmla="*/ 573730 h 479"/>
              <a:gd name="T8" fmla="*/ 573730 w 479"/>
              <a:gd name="T9" fmla="*/ 286865 h 479"/>
              <a:gd name="T10" fmla="*/ 286865 w 479"/>
              <a:gd name="T11" fmla="*/ 0 h 479"/>
              <a:gd name="T12" fmla="*/ 531720 w 479"/>
              <a:gd name="T13" fmla="*/ 286865 h 479"/>
              <a:gd name="T14" fmla="*/ 531720 w 479"/>
              <a:gd name="T15" fmla="*/ 286865 h 479"/>
              <a:gd name="T16" fmla="*/ 478908 w 479"/>
              <a:gd name="T17" fmla="*/ 435699 h 479"/>
              <a:gd name="T18" fmla="*/ 468106 w 479"/>
              <a:gd name="T19" fmla="*/ 393689 h 479"/>
              <a:gd name="T20" fmla="*/ 478908 w 479"/>
              <a:gd name="T21" fmla="*/ 308470 h 479"/>
              <a:gd name="T22" fmla="*/ 446501 w 479"/>
              <a:gd name="T23" fmla="*/ 244855 h 479"/>
              <a:gd name="T24" fmla="*/ 382887 w 479"/>
              <a:gd name="T25" fmla="*/ 213648 h 479"/>
              <a:gd name="T26" fmla="*/ 415294 w 479"/>
              <a:gd name="T27" fmla="*/ 105624 h 479"/>
              <a:gd name="T28" fmla="*/ 351680 w 479"/>
              <a:gd name="T29" fmla="*/ 74417 h 479"/>
              <a:gd name="T30" fmla="*/ 361282 w 479"/>
              <a:gd name="T31" fmla="*/ 63614 h 479"/>
              <a:gd name="T32" fmla="*/ 531720 w 479"/>
              <a:gd name="T33" fmla="*/ 286865 h 479"/>
              <a:gd name="T34" fmla="*/ 254458 w 479"/>
              <a:gd name="T35" fmla="*/ 52812 h 479"/>
              <a:gd name="T36" fmla="*/ 254458 w 479"/>
              <a:gd name="T37" fmla="*/ 52812 h 479"/>
              <a:gd name="T38" fmla="*/ 223250 w 479"/>
              <a:gd name="T39" fmla="*/ 74417 h 479"/>
              <a:gd name="T40" fmla="*/ 180041 w 479"/>
              <a:gd name="T41" fmla="*/ 105624 h 479"/>
              <a:gd name="T42" fmla="*/ 138031 w 479"/>
              <a:gd name="T43" fmla="*/ 159636 h 479"/>
              <a:gd name="T44" fmla="*/ 159636 w 479"/>
              <a:gd name="T45" fmla="*/ 190843 h 479"/>
              <a:gd name="T46" fmla="*/ 212448 w 479"/>
              <a:gd name="T47" fmla="*/ 190843 h 479"/>
              <a:gd name="T48" fmla="*/ 297667 w 479"/>
              <a:gd name="T49" fmla="*/ 286865 h 479"/>
              <a:gd name="T50" fmla="*/ 223250 w 479"/>
              <a:gd name="T51" fmla="*/ 350479 h 479"/>
              <a:gd name="T52" fmla="*/ 212448 w 479"/>
              <a:gd name="T53" fmla="*/ 404491 h 479"/>
              <a:gd name="T54" fmla="*/ 212448 w 479"/>
              <a:gd name="T55" fmla="*/ 468106 h 479"/>
              <a:gd name="T56" fmla="*/ 159636 w 479"/>
              <a:gd name="T57" fmla="*/ 414094 h 479"/>
              <a:gd name="T58" fmla="*/ 148834 w 479"/>
              <a:gd name="T59" fmla="*/ 340877 h 479"/>
              <a:gd name="T60" fmla="*/ 105624 w 479"/>
              <a:gd name="T61" fmla="*/ 286865 h 479"/>
              <a:gd name="T62" fmla="*/ 127229 w 479"/>
              <a:gd name="T63" fmla="*/ 223250 h 479"/>
              <a:gd name="T64" fmla="*/ 63614 w 479"/>
              <a:gd name="T65" fmla="*/ 202846 h 479"/>
              <a:gd name="T66" fmla="*/ 254458 w 479"/>
              <a:gd name="T67" fmla="*/ 52812 h 479"/>
              <a:gd name="T68" fmla="*/ 212448 w 479"/>
              <a:gd name="T69" fmla="*/ 520918 h 479"/>
              <a:gd name="T70" fmla="*/ 212448 w 479"/>
              <a:gd name="T71" fmla="*/ 520918 h 479"/>
              <a:gd name="T72" fmla="*/ 244855 w 479"/>
              <a:gd name="T73" fmla="*/ 499313 h 479"/>
              <a:gd name="T74" fmla="*/ 286865 w 479"/>
              <a:gd name="T75" fmla="*/ 488510 h 479"/>
              <a:gd name="T76" fmla="*/ 351680 w 479"/>
              <a:gd name="T77" fmla="*/ 468106 h 479"/>
              <a:gd name="T78" fmla="*/ 424896 w 479"/>
              <a:gd name="T79" fmla="*/ 488510 h 479"/>
              <a:gd name="T80" fmla="*/ 286865 w 479"/>
              <a:gd name="T81" fmla="*/ 531720 h 479"/>
              <a:gd name="T82" fmla="*/ 212448 w 479"/>
              <a:gd name="T83" fmla="*/ 520918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accent2"/>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19" name="Freeform 70"/>
          <p:cNvSpPr>
            <a:spLocks noChangeArrowheads="1"/>
          </p:cNvSpPr>
          <p:nvPr/>
        </p:nvSpPr>
        <p:spPr bwMode="auto">
          <a:xfrm>
            <a:off x="4614456" y="4287508"/>
            <a:ext cx="450933" cy="403984"/>
          </a:xfrm>
          <a:custGeom>
            <a:avLst/>
            <a:gdLst>
              <a:gd name="T0" fmla="*/ 170295 w 497"/>
              <a:gd name="T1" fmla="*/ 329219 h 445"/>
              <a:gd name="T2" fmla="*/ 170295 w 497"/>
              <a:gd name="T3" fmla="*/ 329219 h 445"/>
              <a:gd name="T4" fmla="*/ 170295 w 497"/>
              <a:gd name="T5" fmla="*/ 149645 h 445"/>
              <a:gd name="T6" fmla="*/ 63561 w 497"/>
              <a:gd name="T7" fmla="*/ 149645 h 445"/>
              <a:gd name="T8" fmla="*/ 0 w 497"/>
              <a:gd name="T9" fmla="*/ 213094 h 445"/>
              <a:gd name="T10" fmla="*/ 0 w 497"/>
              <a:gd name="T11" fmla="*/ 381894 h 445"/>
              <a:gd name="T12" fmla="*/ 63561 w 497"/>
              <a:gd name="T13" fmla="*/ 446541 h 445"/>
              <a:gd name="T14" fmla="*/ 85147 w 497"/>
              <a:gd name="T15" fmla="*/ 446541 h 445"/>
              <a:gd name="T16" fmla="*/ 85147 w 497"/>
              <a:gd name="T17" fmla="*/ 531539 h 445"/>
              <a:gd name="T18" fmla="*/ 181088 w 497"/>
              <a:gd name="T19" fmla="*/ 446541 h 445"/>
              <a:gd name="T20" fmla="*/ 328597 w 497"/>
              <a:gd name="T21" fmla="*/ 446541 h 445"/>
              <a:gd name="T22" fmla="*/ 382563 w 497"/>
              <a:gd name="T23" fmla="*/ 381894 h 445"/>
              <a:gd name="T24" fmla="*/ 382563 w 497"/>
              <a:gd name="T25" fmla="*/ 329219 h 445"/>
              <a:gd name="T26" fmla="*/ 382563 w 497"/>
              <a:gd name="T27" fmla="*/ 329219 h 445"/>
              <a:gd name="T28" fmla="*/ 170295 w 497"/>
              <a:gd name="T29" fmla="*/ 329219 h 445"/>
              <a:gd name="T30" fmla="*/ 531271 w 497"/>
              <a:gd name="T31" fmla="*/ 0 h 445"/>
              <a:gd name="T32" fmla="*/ 531271 w 497"/>
              <a:gd name="T33" fmla="*/ 0 h 445"/>
              <a:gd name="T34" fmla="*/ 265036 w 497"/>
              <a:gd name="T35" fmla="*/ 0 h 445"/>
              <a:gd name="T36" fmla="*/ 212269 w 497"/>
              <a:gd name="T37" fmla="*/ 64647 h 445"/>
              <a:gd name="T38" fmla="*/ 212269 w 497"/>
              <a:gd name="T39" fmla="*/ 296896 h 445"/>
              <a:gd name="T40" fmla="*/ 414943 w 497"/>
              <a:gd name="T41" fmla="*/ 296896 h 445"/>
              <a:gd name="T42" fmla="*/ 509684 w 497"/>
              <a:gd name="T43" fmla="*/ 381894 h 445"/>
              <a:gd name="T44" fmla="*/ 509684 w 497"/>
              <a:gd name="T45" fmla="*/ 296896 h 445"/>
              <a:gd name="T46" fmla="*/ 531271 w 497"/>
              <a:gd name="T47" fmla="*/ 296896 h 445"/>
              <a:gd name="T48" fmla="*/ 594832 w 497"/>
              <a:gd name="T49" fmla="*/ 233446 h 445"/>
              <a:gd name="T50" fmla="*/ 594832 w 497"/>
              <a:gd name="T51" fmla="*/ 64647 h 445"/>
              <a:gd name="T52" fmla="*/ 531271 w 497"/>
              <a:gd name="T53" fmla="*/ 0 h 44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accent5"/>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0" name="Freeform 111"/>
          <p:cNvSpPr>
            <a:spLocks noChangeArrowheads="1"/>
          </p:cNvSpPr>
          <p:nvPr/>
        </p:nvSpPr>
        <p:spPr bwMode="auto">
          <a:xfrm>
            <a:off x="5781496" y="5131217"/>
            <a:ext cx="329685" cy="40316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accent4"/>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1" name="Freeform 74"/>
          <p:cNvSpPr>
            <a:spLocks noChangeArrowheads="1"/>
          </p:cNvSpPr>
          <p:nvPr/>
        </p:nvSpPr>
        <p:spPr bwMode="auto">
          <a:xfrm>
            <a:off x="6829730" y="4287509"/>
            <a:ext cx="434703" cy="384829"/>
          </a:xfrm>
          <a:custGeom>
            <a:avLst/>
            <a:gdLst>
              <a:gd name="T0" fmla="*/ 541820 w 461"/>
              <a:gd name="T1" fmla="*/ 255464 h 409"/>
              <a:gd name="T2" fmla="*/ 541820 w 461"/>
              <a:gd name="T3" fmla="*/ 255464 h 409"/>
              <a:gd name="T4" fmla="*/ 296740 w 461"/>
              <a:gd name="T5" fmla="*/ 20389 h 409"/>
              <a:gd name="T6" fmla="*/ 254692 w 461"/>
              <a:gd name="T7" fmla="*/ 20389 h 409"/>
              <a:gd name="T8" fmla="*/ 10812 w 461"/>
              <a:gd name="T9" fmla="*/ 255464 h 409"/>
              <a:gd name="T10" fmla="*/ 21625 w 461"/>
              <a:gd name="T11" fmla="*/ 275853 h 409"/>
              <a:gd name="T12" fmla="*/ 74485 w 461"/>
              <a:gd name="T13" fmla="*/ 275853 h 409"/>
              <a:gd name="T14" fmla="*/ 74485 w 461"/>
              <a:gd name="T15" fmla="*/ 467750 h 409"/>
              <a:gd name="T16" fmla="*/ 94909 w 461"/>
              <a:gd name="T17" fmla="*/ 489339 h 409"/>
              <a:gd name="T18" fmla="*/ 212643 w 461"/>
              <a:gd name="T19" fmla="*/ 489339 h 409"/>
              <a:gd name="T20" fmla="*/ 212643 w 461"/>
              <a:gd name="T21" fmla="*/ 297441 h 409"/>
              <a:gd name="T22" fmla="*/ 339989 w 461"/>
              <a:gd name="T23" fmla="*/ 297441 h 409"/>
              <a:gd name="T24" fmla="*/ 339989 w 461"/>
              <a:gd name="T25" fmla="*/ 489339 h 409"/>
              <a:gd name="T26" fmla="*/ 457724 w 461"/>
              <a:gd name="T27" fmla="*/ 489339 h 409"/>
              <a:gd name="T28" fmla="*/ 478147 w 461"/>
              <a:gd name="T29" fmla="*/ 467750 h 409"/>
              <a:gd name="T30" fmla="*/ 478147 w 461"/>
              <a:gd name="T31" fmla="*/ 275853 h 409"/>
              <a:gd name="T32" fmla="*/ 532209 w 461"/>
              <a:gd name="T33" fmla="*/ 275853 h 409"/>
              <a:gd name="T34" fmla="*/ 541820 w 461"/>
              <a:gd name="T35" fmla="*/ 25546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accent3"/>
          </a:solidFill>
          <a:ln>
            <a:noFill/>
          </a:ln>
          <a:effectLst/>
        </p:spPr>
        <p:txBody>
          <a:bodyPr wrap="none" lIns="45715" tIns="22858" rIns="45715" bIns="22858" anchor="ctr"/>
          <a:lstStyle/>
          <a:p>
            <a:pPr>
              <a:defRPr/>
            </a:pPr>
            <a:endParaRPr lang="zh-CN" altLang="en-US">
              <a:solidFill>
                <a:schemeClr val="tx1">
                  <a:lumMod val="50000"/>
                  <a:lumOff val="50000"/>
                </a:schemeClr>
              </a:solidFill>
            </a:endParaRPr>
          </a:p>
        </p:txBody>
      </p:sp>
      <p:sp>
        <p:nvSpPr>
          <p:cNvPr id="122" name="Content Placeholder 2"/>
          <p:cNvSpPr txBox="1"/>
          <p:nvPr/>
        </p:nvSpPr>
        <p:spPr bwMode="auto">
          <a:xfrm>
            <a:off x="7839089" y="2809712"/>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3" name="Content Placeholder 2"/>
          <p:cNvSpPr txBox="1"/>
          <p:nvPr/>
        </p:nvSpPr>
        <p:spPr bwMode="auto">
          <a:xfrm>
            <a:off x="7847923" y="4161434"/>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4" name="Content Placeholder 2"/>
          <p:cNvSpPr txBox="1"/>
          <p:nvPr/>
        </p:nvSpPr>
        <p:spPr bwMode="auto">
          <a:xfrm>
            <a:off x="816102" y="2800877"/>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5" name="Content Placeholder 2"/>
          <p:cNvSpPr txBox="1"/>
          <p:nvPr/>
        </p:nvSpPr>
        <p:spPr bwMode="auto">
          <a:xfrm>
            <a:off x="833769" y="4179104"/>
            <a:ext cx="3143985" cy="994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6" name="Content Placeholder 2"/>
          <p:cNvSpPr txBox="1"/>
          <p:nvPr/>
        </p:nvSpPr>
        <p:spPr bwMode="auto">
          <a:xfrm>
            <a:off x="4448283" y="5867166"/>
            <a:ext cx="3143985" cy="80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127" name="Content Placeholder 2"/>
          <p:cNvSpPr txBox="1"/>
          <p:nvPr/>
        </p:nvSpPr>
        <p:spPr bwMode="auto">
          <a:xfrm>
            <a:off x="4368035" y="1164750"/>
            <a:ext cx="3143985" cy="75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0"/>
                                        </p:tgtEl>
                                        <p:attrNameLst>
                                          <p:attrName>style.visibility</p:attrName>
                                        </p:attrNameLst>
                                      </p:cBhvr>
                                      <p:to>
                                        <p:strVal val="visible"/>
                                      </p:to>
                                    </p:se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500" fill="hold"/>
                                        <p:tgtEl>
                                          <p:spTgt spid="115"/>
                                        </p:tgtEl>
                                        <p:attrNameLst>
                                          <p:attrName>ppt_w</p:attrName>
                                        </p:attrNameLst>
                                      </p:cBhvr>
                                      <p:tavLst>
                                        <p:tav tm="0">
                                          <p:val>
                                            <p:fltVal val="0"/>
                                          </p:val>
                                        </p:tav>
                                        <p:tav tm="100000">
                                          <p:val>
                                            <p:strVal val="#ppt_w"/>
                                          </p:val>
                                        </p:tav>
                                      </p:tavLst>
                                    </p:anim>
                                    <p:anim calcmode="lin" valueType="num">
                                      <p:cBhvr>
                                        <p:cTn id="18" dur="500" fill="hold"/>
                                        <p:tgtEl>
                                          <p:spTgt spid="115"/>
                                        </p:tgtEl>
                                        <p:attrNameLst>
                                          <p:attrName>ppt_h</p:attrName>
                                        </p:attrNameLst>
                                      </p:cBhvr>
                                      <p:tavLst>
                                        <p:tav tm="0">
                                          <p:val>
                                            <p:fltVal val="0"/>
                                          </p:val>
                                        </p:tav>
                                        <p:tav tm="100000">
                                          <p:val>
                                            <p:strVal val="#ppt_h"/>
                                          </p:val>
                                        </p:tav>
                                      </p:tavLst>
                                    </p:anim>
                                    <p:animEffect transition="in" filter="fade">
                                      <p:cBhvr>
                                        <p:cTn id="19" dur="500"/>
                                        <p:tgtEl>
                                          <p:spTgt spid="115"/>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p:cTn id="33" dur="500" fill="hold"/>
                                        <p:tgtEl>
                                          <p:spTgt spid="117"/>
                                        </p:tgtEl>
                                        <p:attrNameLst>
                                          <p:attrName>ppt_w</p:attrName>
                                        </p:attrNameLst>
                                      </p:cBhvr>
                                      <p:tavLst>
                                        <p:tav tm="0">
                                          <p:val>
                                            <p:fltVal val="0"/>
                                          </p:val>
                                        </p:tav>
                                        <p:tav tm="100000">
                                          <p:val>
                                            <p:strVal val="#ppt_w"/>
                                          </p:val>
                                        </p:tav>
                                      </p:tavLst>
                                    </p:anim>
                                    <p:anim calcmode="lin" valueType="num">
                                      <p:cBhvr>
                                        <p:cTn id="34" dur="500" fill="hold"/>
                                        <p:tgtEl>
                                          <p:spTgt spid="117"/>
                                        </p:tgtEl>
                                        <p:attrNameLst>
                                          <p:attrName>ppt_h</p:attrName>
                                        </p:attrNameLst>
                                      </p:cBhvr>
                                      <p:tavLst>
                                        <p:tav tm="0">
                                          <p:val>
                                            <p:fltVal val="0"/>
                                          </p:val>
                                        </p:tav>
                                        <p:tav tm="100000">
                                          <p:val>
                                            <p:strVal val="#ppt_h"/>
                                          </p:val>
                                        </p:tav>
                                      </p:tavLst>
                                    </p:anim>
                                    <p:animEffect transition="in" filter="fade">
                                      <p:cBhvr>
                                        <p:cTn id="35" dur="500"/>
                                        <p:tgtEl>
                                          <p:spTgt spid="11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childTnLst>
                                </p:cTn>
                              </p:par>
                            </p:childTnLst>
                          </p:cTn>
                        </p:par>
                        <p:par>
                          <p:cTn id="40" fill="hold">
                            <p:stCondLst>
                              <p:cond delay="2500"/>
                            </p:stCondLst>
                            <p:childTnLst>
                              <p:par>
                                <p:cTn id="41" presetID="1"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childTnLst>
                                </p:cTn>
                              </p:par>
                            </p:childTnLst>
                          </p:cTn>
                        </p:par>
                        <p:par>
                          <p:cTn id="43" fill="hold">
                            <p:stCondLst>
                              <p:cond delay="2500"/>
                            </p:stCondLst>
                            <p:childTnLst>
                              <p:par>
                                <p:cTn id="44" presetID="1" presetClass="entr" presetSubtype="0" fill="hold" grpId="0" nodeType="afterEffect">
                                  <p:stCondLst>
                                    <p:cond delay="0"/>
                                  </p:stCondLst>
                                  <p:childTnLst>
                                    <p:set>
                                      <p:cBhvr>
                                        <p:cTn id="45" dur="1" fill="hold">
                                          <p:stCondLst>
                                            <p:cond delay="0"/>
                                          </p:stCondLst>
                                        </p:cTn>
                                        <p:tgtEl>
                                          <p:spTgt spid="96"/>
                                        </p:tgtEl>
                                        <p:attrNameLst>
                                          <p:attrName>style.visibility</p:attrName>
                                        </p:attrNameLst>
                                      </p:cBhvr>
                                      <p:to>
                                        <p:strVal val="visible"/>
                                      </p:to>
                                    </p:se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500" fill="hold"/>
                                        <p:tgtEl>
                                          <p:spTgt spid="118"/>
                                        </p:tgtEl>
                                        <p:attrNameLst>
                                          <p:attrName>ppt_w</p:attrName>
                                        </p:attrNameLst>
                                      </p:cBhvr>
                                      <p:tavLst>
                                        <p:tav tm="0">
                                          <p:val>
                                            <p:fltVal val="0"/>
                                          </p:val>
                                        </p:tav>
                                        <p:tav tm="100000">
                                          <p:val>
                                            <p:strVal val="#ppt_w"/>
                                          </p:val>
                                        </p:tav>
                                      </p:tavLst>
                                    </p:anim>
                                    <p:anim calcmode="lin" valueType="num">
                                      <p:cBhvr>
                                        <p:cTn id="50" dur="500" fill="hold"/>
                                        <p:tgtEl>
                                          <p:spTgt spid="118"/>
                                        </p:tgtEl>
                                        <p:attrNameLst>
                                          <p:attrName>ppt_h</p:attrName>
                                        </p:attrNameLst>
                                      </p:cBhvr>
                                      <p:tavLst>
                                        <p:tav tm="0">
                                          <p:val>
                                            <p:fltVal val="0"/>
                                          </p:val>
                                        </p:tav>
                                        <p:tav tm="100000">
                                          <p:val>
                                            <p:strVal val="#ppt_h"/>
                                          </p:val>
                                        </p:tav>
                                      </p:tavLst>
                                    </p:anim>
                                    <p:animEffect transition="in" filter="fade">
                                      <p:cBhvr>
                                        <p:cTn id="51" dur="500"/>
                                        <p:tgtEl>
                                          <p:spTgt spid="118"/>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par>
                          <p:cTn id="56" fill="hold">
                            <p:stCondLst>
                              <p:cond delay="3500"/>
                            </p:stCondLst>
                            <p:childTnLst>
                              <p:par>
                                <p:cTn id="57" presetID="1" presetClass="entr" presetSubtype="0" fill="hold" grpId="0" nodeType="afterEffect">
                                  <p:stCondLst>
                                    <p:cond delay="0"/>
                                  </p:stCondLst>
                                  <p:childTnLst>
                                    <p:set>
                                      <p:cBhvr>
                                        <p:cTn id="58" dur="1" fill="hold">
                                          <p:stCondLst>
                                            <p:cond delay="0"/>
                                          </p:stCondLst>
                                        </p:cTn>
                                        <p:tgtEl>
                                          <p:spTgt spid="111"/>
                                        </p:tgtEl>
                                        <p:attrNameLst>
                                          <p:attrName>style.visibility</p:attrName>
                                        </p:attrNameLst>
                                      </p:cBhvr>
                                      <p:to>
                                        <p:strVal val="visible"/>
                                      </p:to>
                                    </p:se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121"/>
                                        </p:tgtEl>
                                        <p:attrNameLst>
                                          <p:attrName>style.visibility</p:attrName>
                                        </p:attrNameLst>
                                      </p:cBhvr>
                                      <p:to>
                                        <p:strVal val="visible"/>
                                      </p:to>
                                    </p:set>
                                    <p:anim calcmode="lin" valueType="num">
                                      <p:cBhvr>
                                        <p:cTn id="65" dur="500" fill="hold"/>
                                        <p:tgtEl>
                                          <p:spTgt spid="121"/>
                                        </p:tgtEl>
                                        <p:attrNameLst>
                                          <p:attrName>ppt_w</p:attrName>
                                        </p:attrNameLst>
                                      </p:cBhvr>
                                      <p:tavLst>
                                        <p:tav tm="0">
                                          <p:val>
                                            <p:fltVal val="0"/>
                                          </p:val>
                                        </p:tav>
                                        <p:tav tm="100000">
                                          <p:val>
                                            <p:strVal val="#ppt_w"/>
                                          </p:val>
                                        </p:tav>
                                      </p:tavLst>
                                    </p:anim>
                                    <p:anim calcmode="lin" valueType="num">
                                      <p:cBhvr>
                                        <p:cTn id="66" dur="500" fill="hold"/>
                                        <p:tgtEl>
                                          <p:spTgt spid="121"/>
                                        </p:tgtEl>
                                        <p:attrNameLst>
                                          <p:attrName>ppt_h</p:attrName>
                                        </p:attrNameLst>
                                      </p:cBhvr>
                                      <p:tavLst>
                                        <p:tav tm="0">
                                          <p:val>
                                            <p:fltVal val="0"/>
                                          </p:val>
                                        </p:tav>
                                        <p:tav tm="100000">
                                          <p:val>
                                            <p:strVal val="#ppt_h"/>
                                          </p:val>
                                        </p:tav>
                                      </p:tavLst>
                                    </p:anim>
                                    <p:animEffect transition="in" filter="fade">
                                      <p:cBhvr>
                                        <p:cTn id="67" dur="500"/>
                                        <p:tgtEl>
                                          <p:spTgt spid="121"/>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fade">
                                      <p:cBhvr>
                                        <p:cTn id="71" dur="500"/>
                                        <p:tgtEl>
                                          <p:spTgt spid="123"/>
                                        </p:tgtEl>
                                      </p:cBhvr>
                                    </p:animEffect>
                                  </p:childTnLst>
                                </p:cTn>
                              </p:par>
                            </p:childTnLst>
                          </p:cTn>
                        </p:par>
                        <p:par>
                          <p:cTn id="72" fill="hold">
                            <p:stCondLst>
                              <p:cond delay="4500"/>
                            </p:stCondLst>
                            <p:childTnLst>
                              <p:par>
                                <p:cTn id="73" presetID="1" presetClass="entr" presetSubtype="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childTnLst>
                                </p:cTn>
                              </p:par>
                            </p:childTnLst>
                          </p:cTn>
                        </p:par>
                        <p:par>
                          <p:cTn id="75" fill="hold">
                            <p:stCondLst>
                              <p:cond delay="4500"/>
                            </p:stCondLst>
                            <p:childTnLst>
                              <p:par>
                                <p:cTn id="76" presetID="1" presetClass="entr" presetSubtype="0" fill="hold" grpId="0" nodeType="afterEffect">
                                  <p:stCondLst>
                                    <p:cond delay="0"/>
                                  </p:stCondLst>
                                  <p:childTnLst>
                                    <p:set>
                                      <p:cBhvr>
                                        <p:cTn id="77" dur="1" fill="hold">
                                          <p:stCondLst>
                                            <p:cond delay="0"/>
                                          </p:stCondLst>
                                        </p:cTn>
                                        <p:tgtEl>
                                          <p:spTgt spid="108"/>
                                        </p:tgtEl>
                                        <p:attrNameLst>
                                          <p:attrName>style.visibility</p:attrName>
                                        </p:attrNameLst>
                                      </p:cBhvr>
                                      <p:to>
                                        <p:strVal val="visible"/>
                                      </p:to>
                                    </p:set>
                                  </p:childTnLst>
                                </p:cTn>
                              </p:par>
                            </p:childTnLst>
                          </p:cTn>
                        </p:par>
                        <p:par>
                          <p:cTn id="78" fill="hold">
                            <p:stCondLst>
                              <p:cond delay="4500"/>
                            </p:stCondLst>
                            <p:childTnLst>
                              <p:par>
                                <p:cTn id="79" presetID="53" presetClass="entr" presetSubtype="16" fill="hold" grpId="0" nodeType="afterEffect">
                                  <p:stCondLst>
                                    <p:cond delay="0"/>
                                  </p:stCondLst>
                                  <p:childTnLst>
                                    <p:set>
                                      <p:cBhvr>
                                        <p:cTn id="80" dur="1" fill="hold">
                                          <p:stCondLst>
                                            <p:cond delay="0"/>
                                          </p:stCondLst>
                                        </p:cTn>
                                        <p:tgtEl>
                                          <p:spTgt spid="120"/>
                                        </p:tgtEl>
                                        <p:attrNameLst>
                                          <p:attrName>style.visibility</p:attrName>
                                        </p:attrNameLst>
                                      </p:cBhvr>
                                      <p:to>
                                        <p:strVal val="visible"/>
                                      </p:to>
                                    </p:set>
                                    <p:anim calcmode="lin" valueType="num">
                                      <p:cBhvr>
                                        <p:cTn id="81" dur="500" fill="hold"/>
                                        <p:tgtEl>
                                          <p:spTgt spid="120"/>
                                        </p:tgtEl>
                                        <p:attrNameLst>
                                          <p:attrName>ppt_w</p:attrName>
                                        </p:attrNameLst>
                                      </p:cBhvr>
                                      <p:tavLst>
                                        <p:tav tm="0">
                                          <p:val>
                                            <p:fltVal val="0"/>
                                          </p:val>
                                        </p:tav>
                                        <p:tav tm="100000">
                                          <p:val>
                                            <p:strVal val="#ppt_w"/>
                                          </p:val>
                                        </p:tav>
                                      </p:tavLst>
                                    </p:anim>
                                    <p:anim calcmode="lin" valueType="num">
                                      <p:cBhvr>
                                        <p:cTn id="82" dur="500" fill="hold"/>
                                        <p:tgtEl>
                                          <p:spTgt spid="120"/>
                                        </p:tgtEl>
                                        <p:attrNameLst>
                                          <p:attrName>ppt_h</p:attrName>
                                        </p:attrNameLst>
                                      </p:cBhvr>
                                      <p:tavLst>
                                        <p:tav tm="0">
                                          <p:val>
                                            <p:fltVal val="0"/>
                                          </p:val>
                                        </p:tav>
                                        <p:tav tm="100000">
                                          <p:val>
                                            <p:strVal val="#ppt_h"/>
                                          </p:val>
                                        </p:tav>
                                      </p:tavLst>
                                    </p:anim>
                                    <p:animEffect transition="in" filter="fade">
                                      <p:cBhvr>
                                        <p:cTn id="83" dur="500"/>
                                        <p:tgtEl>
                                          <p:spTgt spid="120"/>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126"/>
                                        </p:tgtEl>
                                        <p:attrNameLst>
                                          <p:attrName>style.visibility</p:attrName>
                                        </p:attrNameLst>
                                      </p:cBhvr>
                                      <p:to>
                                        <p:strVal val="visible"/>
                                      </p:to>
                                    </p:set>
                                    <p:animEffect transition="in" filter="fade">
                                      <p:cBhvr>
                                        <p:cTn id="87" dur="500"/>
                                        <p:tgtEl>
                                          <p:spTgt spid="126"/>
                                        </p:tgtEl>
                                      </p:cBhvr>
                                    </p:animEffect>
                                  </p:childTnLst>
                                </p:cTn>
                              </p:par>
                            </p:childTnLst>
                          </p:cTn>
                        </p:par>
                        <p:par>
                          <p:cTn id="88" fill="hold">
                            <p:stCondLst>
                              <p:cond delay="5500"/>
                            </p:stCondLst>
                            <p:childTnLst>
                              <p:par>
                                <p:cTn id="89" presetID="1" presetClass="entr" presetSubtype="0" fill="hold" grpId="0" nodeType="afterEffect">
                                  <p:stCondLst>
                                    <p:cond delay="0"/>
                                  </p:stCondLst>
                                  <p:childTnLst>
                                    <p:set>
                                      <p:cBhvr>
                                        <p:cTn id="90" dur="1" fill="hold">
                                          <p:stCondLst>
                                            <p:cond delay="0"/>
                                          </p:stCondLst>
                                        </p:cTn>
                                        <p:tgtEl>
                                          <p:spTgt spid="103"/>
                                        </p:tgtEl>
                                        <p:attrNameLst>
                                          <p:attrName>style.visibility</p:attrName>
                                        </p:attrNameLst>
                                      </p:cBhvr>
                                      <p:to>
                                        <p:strVal val="visible"/>
                                      </p:to>
                                    </p:set>
                                  </p:childTnLst>
                                </p:cTn>
                              </p:par>
                            </p:childTnLst>
                          </p:cTn>
                        </p:par>
                        <p:par>
                          <p:cTn id="91" fill="hold">
                            <p:stCondLst>
                              <p:cond delay="5500"/>
                            </p:stCondLst>
                            <p:childTnLst>
                              <p:par>
                                <p:cTn id="92" presetID="53" presetClass="entr" presetSubtype="16" fill="hold" grpId="0" nodeType="afterEffect">
                                  <p:stCondLst>
                                    <p:cond delay="0"/>
                                  </p:stCondLst>
                                  <p:childTnLst>
                                    <p:set>
                                      <p:cBhvr>
                                        <p:cTn id="93" dur="1" fill="hold">
                                          <p:stCondLst>
                                            <p:cond delay="0"/>
                                          </p:stCondLst>
                                        </p:cTn>
                                        <p:tgtEl>
                                          <p:spTgt spid="119"/>
                                        </p:tgtEl>
                                        <p:attrNameLst>
                                          <p:attrName>style.visibility</p:attrName>
                                        </p:attrNameLst>
                                      </p:cBhvr>
                                      <p:to>
                                        <p:strVal val="visible"/>
                                      </p:to>
                                    </p:set>
                                    <p:anim calcmode="lin" valueType="num">
                                      <p:cBhvr>
                                        <p:cTn id="94" dur="500" fill="hold"/>
                                        <p:tgtEl>
                                          <p:spTgt spid="119"/>
                                        </p:tgtEl>
                                        <p:attrNameLst>
                                          <p:attrName>ppt_w</p:attrName>
                                        </p:attrNameLst>
                                      </p:cBhvr>
                                      <p:tavLst>
                                        <p:tav tm="0">
                                          <p:val>
                                            <p:fltVal val="0"/>
                                          </p:val>
                                        </p:tav>
                                        <p:tav tm="100000">
                                          <p:val>
                                            <p:strVal val="#ppt_w"/>
                                          </p:val>
                                        </p:tav>
                                      </p:tavLst>
                                    </p:anim>
                                    <p:anim calcmode="lin" valueType="num">
                                      <p:cBhvr>
                                        <p:cTn id="95" dur="500" fill="hold"/>
                                        <p:tgtEl>
                                          <p:spTgt spid="119"/>
                                        </p:tgtEl>
                                        <p:attrNameLst>
                                          <p:attrName>ppt_h</p:attrName>
                                        </p:attrNameLst>
                                      </p:cBhvr>
                                      <p:tavLst>
                                        <p:tav tm="0">
                                          <p:val>
                                            <p:fltVal val="0"/>
                                          </p:val>
                                        </p:tav>
                                        <p:tav tm="100000">
                                          <p:val>
                                            <p:strVal val="#ppt_h"/>
                                          </p:val>
                                        </p:tav>
                                      </p:tavLst>
                                    </p:anim>
                                    <p:animEffect transition="in" filter="fade">
                                      <p:cBhvr>
                                        <p:cTn id="96" dur="500"/>
                                        <p:tgtEl>
                                          <p:spTgt spid="119"/>
                                        </p:tgtEl>
                                      </p:cBhvr>
                                    </p:animEffect>
                                  </p:childTnLst>
                                </p:cTn>
                              </p:par>
                            </p:childTnLst>
                          </p:cTn>
                        </p:par>
                        <p:par>
                          <p:cTn id="97" fill="hold">
                            <p:stCondLst>
                              <p:cond delay="6000"/>
                            </p:stCondLst>
                            <p:childTnLst>
                              <p:par>
                                <p:cTn id="98" presetID="1" presetClass="entr" presetSubtype="0" fill="hold" grpId="0" nodeType="afterEffect">
                                  <p:stCondLst>
                                    <p:cond delay="0"/>
                                  </p:stCondLst>
                                  <p:childTnLst>
                                    <p:set>
                                      <p:cBhvr>
                                        <p:cTn id="99" dur="1" fill="hold">
                                          <p:stCondLst>
                                            <p:cond delay="0"/>
                                          </p:stCondLst>
                                        </p:cTn>
                                        <p:tgtEl>
                                          <p:spTgt spid="104"/>
                                        </p:tgtEl>
                                        <p:attrNameLst>
                                          <p:attrName>style.visibility</p:attrName>
                                        </p:attrNameLst>
                                      </p:cBhvr>
                                      <p:to>
                                        <p:strVal val="visible"/>
                                      </p:to>
                                    </p:set>
                                  </p:childTnLst>
                                </p:cTn>
                              </p:par>
                            </p:childTnLst>
                          </p:cTn>
                        </p:par>
                        <p:par>
                          <p:cTn id="100" fill="hold">
                            <p:stCondLst>
                              <p:cond delay="6000"/>
                            </p:stCondLst>
                            <p:childTnLst>
                              <p:par>
                                <p:cTn id="101" presetID="10" presetClass="entr" presetSubtype="0" fill="hold" grpId="0" nodeType="afterEffect">
                                  <p:stCondLst>
                                    <p:cond delay="0"/>
                                  </p:stCondLst>
                                  <p:childTnLst>
                                    <p:set>
                                      <p:cBhvr>
                                        <p:cTn id="102" dur="1" fill="hold">
                                          <p:stCondLst>
                                            <p:cond delay="0"/>
                                          </p:stCondLst>
                                        </p:cTn>
                                        <p:tgtEl>
                                          <p:spTgt spid="125"/>
                                        </p:tgtEl>
                                        <p:attrNameLst>
                                          <p:attrName>style.visibility</p:attrName>
                                        </p:attrNameLst>
                                      </p:cBhvr>
                                      <p:to>
                                        <p:strVal val="visible"/>
                                      </p:to>
                                    </p:set>
                                    <p:animEffect transition="in" filter="fade">
                                      <p:cBhvr>
                                        <p:cTn id="1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p:bldP spid="95" grpId="0" animBg="1"/>
      <p:bldP spid="96" grpId="0"/>
      <p:bldP spid="99" grpId="0" animBg="1"/>
      <p:bldP spid="100" grpId="0"/>
      <p:bldP spid="103" grpId="0" animBg="1"/>
      <p:bldP spid="104" grpId="0"/>
      <p:bldP spid="107" grpId="0" animBg="1"/>
      <p:bldP spid="108" grpId="0"/>
      <p:bldP spid="111" grpId="0" animBg="1"/>
      <p:bldP spid="112" grpId="0"/>
      <p:bldP spid="115"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842" y="1092348"/>
            <a:ext cx="6730158" cy="6069841"/>
          </a:xfrm>
          <a:prstGeom prst="rect">
            <a:avLst/>
          </a:prstGeom>
        </p:spPr>
      </p:pic>
      <p:sp>
        <p:nvSpPr>
          <p:cNvPr id="14" name="Rectangle 3"/>
          <p:cNvSpPr txBox="1">
            <a:spLocks noChangeArrowheads="1"/>
          </p:cNvSpPr>
          <p:nvPr/>
        </p:nvSpPr>
        <p:spPr bwMode="auto">
          <a:xfrm>
            <a:off x="513128" y="1486946"/>
            <a:ext cx="6984955"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dirty="0" smtClean="0">
                <a:solidFill>
                  <a:schemeClr val="accent1"/>
                </a:solidFill>
                <a:latin typeface="禹卫书法行书简体&#10;" panose="02000603000000000000" pitchFamily="2" charset="-122"/>
                <a:ea typeface="禹卫书法行书简体&#10;" panose="02000603000000000000" pitchFamily="2" charset="-122"/>
              </a:rPr>
              <a:t>感谢您的观看</a:t>
            </a:r>
            <a:endParaRPr lang="zh-CN" altLang="en-US" sz="7595" dirty="0">
              <a:solidFill>
                <a:schemeClr val="accent1"/>
              </a:solidFill>
              <a:latin typeface="禹卫书法行书简体&#10;" panose="02000603000000000000" pitchFamily="2" charset="-122"/>
              <a:ea typeface="禹卫书法行书简体&#10;" panose="02000603000000000000" pitchFamily="2" charset="-122"/>
            </a:endParaRPr>
          </a:p>
        </p:txBody>
      </p:sp>
      <p:sp>
        <p:nvSpPr>
          <p:cNvPr id="15" name="TextBox 27"/>
          <p:cNvSpPr txBox="1"/>
          <p:nvPr/>
        </p:nvSpPr>
        <p:spPr>
          <a:xfrm>
            <a:off x="727330" y="3096472"/>
            <a:ext cx="876820" cy="369188"/>
          </a:xfrm>
          <a:prstGeom prst="rect">
            <a:avLst/>
          </a:prstGeom>
          <a:solidFill>
            <a:schemeClr val="accent1"/>
          </a:solidFill>
        </p:spPr>
        <p:txBody>
          <a:bodyPr wrap="none" rtlCol="0">
            <a:spAutoFit/>
          </a:bodyPr>
          <a:lstStyle/>
          <a:p>
            <a:r>
              <a:rPr lang="zh-CN" altLang="en-US" sz="1800" dirty="0">
                <a:solidFill>
                  <a:schemeClr val="bg2"/>
                </a:solidFill>
                <a:latin typeface="+mj-ea"/>
                <a:ea typeface="+mj-ea"/>
              </a:rPr>
              <a:t>汇报人</a:t>
            </a:r>
          </a:p>
        </p:txBody>
      </p:sp>
      <p:sp>
        <p:nvSpPr>
          <p:cNvPr id="16" name="TextBox 28"/>
          <p:cNvSpPr txBox="1"/>
          <p:nvPr/>
        </p:nvSpPr>
        <p:spPr>
          <a:xfrm>
            <a:off x="1683887" y="3096472"/>
            <a:ext cx="535724" cy="369332"/>
          </a:xfrm>
          <a:prstGeom prst="rect">
            <a:avLst/>
          </a:prstGeom>
          <a:solidFill>
            <a:schemeClr val="accent1"/>
          </a:solidFill>
        </p:spPr>
        <p:txBody>
          <a:bodyPr wrap="none" rtlCol="0">
            <a:spAutoFit/>
          </a:bodyPr>
          <a:lstStyle/>
          <a:p>
            <a:pPr algn="l"/>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18" name="Rectangle 4"/>
          <p:cNvSpPr txBox="1">
            <a:spLocks noChangeArrowheads="1"/>
          </p:cNvSpPr>
          <p:nvPr/>
        </p:nvSpPr>
        <p:spPr bwMode="auto">
          <a:xfrm>
            <a:off x="604188" y="260437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chemeClr val="accent1"/>
                </a:solidFill>
                <a:latin typeface="+mn-ea"/>
              </a:rPr>
              <a:t>可用</a:t>
            </a:r>
            <a:r>
              <a:rPr lang="zh-CN" altLang="en-US" sz="2000" b="0" dirty="0" smtClean="0">
                <a:solidFill>
                  <a:schemeClr val="accent1"/>
                </a:solidFill>
                <a:latin typeface="+mn-ea"/>
              </a:rPr>
              <a:t>于年终总结、工作汇报、新年计划总结等</a:t>
            </a:r>
            <a:endParaRPr lang="zh-CN" altLang="zh-CN" sz="2000" b="0" dirty="0">
              <a:solidFill>
                <a:schemeClr val="accent1"/>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500" autoRev="1" fill="hold">
                                          <p:stCondLst>
                                            <p:cond delay="0"/>
                                          </p:stCondLst>
                                        </p:cTn>
                                        <p:tgtEl>
                                          <p:spTgt spid="14"/>
                                        </p:tgtEl>
                                        <p:attrNameLst>
                                          <p:attrName>ppt_w</p:attrName>
                                        </p:attrNameLst>
                                      </p:cBhvr>
                                    </p:anim>
                                    <p:anim by="(#ppt_w*0.50)" calcmode="lin" valueType="num">
                                      <p:cBhvr>
                                        <p:cTn id="8" dur="500" decel="50000" autoRev="1" fill="hold">
                                          <p:stCondLst>
                                            <p:cond delay="0"/>
                                          </p:stCondLst>
                                        </p:cTn>
                                        <p:tgtEl>
                                          <p:spTgt spid="14"/>
                                        </p:tgtEl>
                                        <p:attrNameLst>
                                          <p:attrName>ppt_x</p:attrName>
                                        </p:attrNameLst>
                                      </p:cBhvr>
                                    </p:anim>
                                    <p:anim from="(-#ppt_h/2)" to="(#ppt_y)" calcmode="lin" valueType="num">
                                      <p:cBhvr>
                                        <p:cTn id="9" dur="1000" fill="hold">
                                          <p:stCondLst>
                                            <p:cond delay="0"/>
                                          </p:stCondLst>
                                        </p:cTn>
                                        <p:tgtEl>
                                          <p:spTgt spid="14"/>
                                        </p:tgtEl>
                                        <p:attrNameLst>
                                          <p:attrName>ppt_y</p:attrName>
                                        </p:attrNameLst>
                                      </p:cBhvr>
                                    </p:anim>
                                    <p:animRot by="21600000">
                                      <p:cBhvr>
                                        <p:cTn id="10" dur="1000" fill="hold">
                                          <p:stCondLst>
                                            <p:cond delay="0"/>
                                          </p:stCondLst>
                                        </p:cTn>
                                        <p:tgtEl>
                                          <p:spTgt spid="14"/>
                                        </p:tgtEl>
                                        <p:attrNameLst>
                                          <p:attrName>r</p:attrName>
                                        </p:attrNameLst>
                                      </p:cBhvr>
                                    </p:animRot>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800"/>
                                        <p:tgtEl>
                                          <p:spTgt spid="18"/>
                                        </p:tgtEl>
                                      </p:cBhvr>
                                    </p:animEffect>
                                  </p:childTnLst>
                                </p:cTn>
                              </p:par>
                            </p:childTnLst>
                          </p:cTn>
                        </p:par>
                        <p:par>
                          <p:cTn id="15" fill="hold">
                            <p:stCondLst>
                              <p:cond delay="2500"/>
                            </p:stCondLst>
                            <p:childTnLst>
                              <p:par>
                                <p:cTn id="16" presetID="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1+#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bldLvl="0" animBg="1"/>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Office 主题">
  <a:themeElements>
    <a:clrScheme name="自定义 582">
      <a:dk1>
        <a:srgbClr val="000000"/>
      </a:dk1>
      <a:lt1>
        <a:srgbClr val="FFFFFF"/>
      </a:lt1>
      <a:dk2>
        <a:srgbClr val="8BC24A"/>
      </a:dk2>
      <a:lt2>
        <a:srgbClr val="F8F8F8"/>
      </a:lt2>
      <a:accent1>
        <a:srgbClr val="538C2E"/>
      </a:accent1>
      <a:accent2>
        <a:srgbClr val="6D9E38"/>
      </a:accent2>
      <a:accent3>
        <a:srgbClr val="7FB344"/>
      </a:accent3>
      <a:accent4>
        <a:srgbClr val="8BC24A"/>
      </a:accent4>
      <a:accent5>
        <a:srgbClr val="9ECF61"/>
      </a:accent5>
      <a:accent6>
        <a:srgbClr val="ADD581"/>
      </a:accent6>
      <a:hlink>
        <a:srgbClr val="00B050"/>
      </a:hlink>
      <a:folHlink>
        <a:srgbClr val="8BC2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4397</Words>
  <Application>Microsoft Office PowerPoint</Application>
  <PresentationFormat>自定义</PresentationFormat>
  <Paragraphs>501</Paragraphs>
  <Slides>37</Slides>
  <Notes>37</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27</cp:revision>
  <dcterms:created xsi:type="dcterms:W3CDTF">2015-05-05T08:02:00Z</dcterms:created>
  <dcterms:modified xsi:type="dcterms:W3CDTF">2018-02-09T03:55:39Z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