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ppt/theme/themeOverride5.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heme/themeOverride6.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heme/themeOverride7.xml" ContentType="application/vnd.openxmlformats-officedocument.themeOverride+xml"/>
  <Override PartName="/ppt/notesSlides/notesSlide11.xml" ContentType="application/vnd.openxmlformats-officedocument.presentationml.notesSlide+xml"/>
  <Override PartName="/ppt/theme/themeOverride8.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heme/themeOverride9.xml" ContentType="application/vnd.openxmlformats-officedocument.themeOverride+xml"/>
  <Override PartName="/ppt/notesSlides/notesSlide14.xml" ContentType="application/vnd.openxmlformats-officedocument.presentationml.notesSlide+xml"/>
  <Override PartName="/ppt/theme/themeOverride10.xml" ContentType="application/vnd.openxmlformats-officedocument.themeOverride+xml"/>
  <Override PartName="/ppt/notesSlides/notesSlide15.xml" ContentType="application/vnd.openxmlformats-officedocument.presentationml.notesSlide+xml"/>
  <Override PartName="/ppt/theme/themeOverride11.xml" ContentType="application/vnd.openxmlformats-officedocument.themeOverride+xml"/>
  <Override PartName="/ppt/notesSlides/notesSlide16.xml" ContentType="application/vnd.openxmlformats-officedocument.presentationml.notesSlide+xml"/>
  <Override PartName="/ppt/theme/themeOverride12.xml" ContentType="application/vnd.openxmlformats-officedocument.themeOverride+xml"/>
  <Override PartName="/ppt/notesSlides/notesSlide17.xml" ContentType="application/vnd.openxmlformats-officedocument.presentationml.notesSlide+xml"/>
  <Override PartName="/ppt/theme/themeOverride13.xml" ContentType="application/vnd.openxmlformats-officedocument.themeOverr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heme/themeOverride14.xml" ContentType="application/vnd.openxmlformats-officedocument.themeOverride+xml"/>
  <Override PartName="/ppt/notesSlides/notesSlide20.xml" ContentType="application/vnd.openxmlformats-officedocument.presentationml.notesSlide+xml"/>
  <Override PartName="/ppt/theme/themeOverride15.xml" ContentType="application/vnd.openxmlformats-officedocument.themeOverride+xml"/>
  <Override PartName="/ppt/notesSlides/notesSlide21.xml" ContentType="application/vnd.openxmlformats-officedocument.presentationml.notesSlide+xml"/>
  <Override PartName="/ppt/theme/themeOverride16.xml" ContentType="application/vnd.openxmlformats-officedocument.themeOverride+xml"/>
  <Override PartName="/ppt/notesSlides/notesSlide22.xml" ContentType="application/vnd.openxmlformats-officedocument.presentationml.notesSlide+xml"/>
  <Override PartName="/ppt/theme/themeOverride17.xml" ContentType="application/vnd.openxmlformats-officedocument.themeOverride+xml"/>
  <Override PartName="/ppt/notesSlides/notesSlide23.xml" ContentType="application/vnd.openxmlformats-officedocument.presentationml.notesSlide+xml"/>
  <Override PartName="/ppt/theme/themeOverride18.xml" ContentType="application/vnd.openxmlformats-officedocument.themeOverride+xml"/>
  <Override PartName="/ppt/notesSlides/notesSlide24.xml" ContentType="application/vnd.openxmlformats-officedocument.presentationml.notesSlide+xml"/>
  <Override PartName="/ppt/theme/themeOverride19.xml" ContentType="application/vnd.openxmlformats-officedocument.themeOverride+xml"/>
  <Override PartName="/ppt/notesSlides/notesSlide25.xml" ContentType="application/vnd.openxmlformats-officedocument.presentationml.notesSlide+xml"/>
  <Override PartName="/ppt/theme/themeOverride20.xml" ContentType="application/vnd.openxmlformats-officedocument.themeOverr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heme/themeOverride21.xml" ContentType="application/vnd.openxmlformats-officedocument.themeOverride+xml"/>
  <Override PartName="/ppt/notesSlides/notesSlide28.xml" ContentType="application/vnd.openxmlformats-officedocument.presentationml.notesSlide+xml"/>
  <Override PartName="/ppt/theme/themeOverride22.xml" ContentType="application/vnd.openxmlformats-officedocument.themeOverride+xml"/>
  <Override PartName="/ppt/notesSlides/notesSlide29.xml" ContentType="application/vnd.openxmlformats-officedocument.presentationml.notesSlide+xml"/>
  <Override PartName="/ppt/theme/themeOverride23.xml" ContentType="application/vnd.openxmlformats-officedocument.themeOverride+xml"/>
  <Override PartName="/ppt/notesSlides/notesSlide30.xml" ContentType="application/vnd.openxmlformats-officedocument.presentationml.notesSlide+xml"/>
  <Override PartName="/ppt/theme/themeOverride24.xml" ContentType="application/vnd.openxmlformats-officedocument.themeOverr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heme/themeOverride25.xml" ContentType="application/vnd.openxmlformats-officedocument.themeOverride+xml"/>
  <Override PartName="/ppt/notesSlides/notesSlide33.xml" ContentType="application/vnd.openxmlformats-officedocument.presentationml.notesSlide+xml"/>
  <Override PartName="/ppt/theme/themeOverride26.xml" ContentType="application/vnd.openxmlformats-officedocument.themeOverr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412" r:id="rId3"/>
    <p:sldId id="416" r:id="rId4"/>
    <p:sldId id="428" r:id="rId5"/>
    <p:sldId id="409" r:id="rId6"/>
    <p:sldId id="434" r:id="rId7"/>
    <p:sldId id="435" r:id="rId8"/>
    <p:sldId id="369" r:id="rId9"/>
    <p:sldId id="429" r:id="rId10"/>
    <p:sldId id="436" r:id="rId11"/>
    <p:sldId id="322" r:id="rId12"/>
    <p:sldId id="323" r:id="rId13"/>
    <p:sldId id="430" r:id="rId14"/>
    <p:sldId id="318" r:id="rId15"/>
    <p:sldId id="358" r:id="rId16"/>
    <p:sldId id="361" r:id="rId17"/>
    <p:sldId id="362" r:id="rId18"/>
    <p:sldId id="319" r:id="rId19"/>
    <p:sldId id="431" r:id="rId20"/>
    <p:sldId id="327" r:id="rId21"/>
    <p:sldId id="329" r:id="rId22"/>
    <p:sldId id="420" r:id="rId23"/>
    <p:sldId id="421" r:id="rId24"/>
    <p:sldId id="423" r:id="rId25"/>
    <p:sldId id="424" r:id="rId26"/>
    <p:sldId id="425" r:id="rId27"/>
    <p:sldId id="432" r:id="rId28"/>
    <p:sldId id="335" r:id="rId29"/>
    <p:sldId id="339" r:id="rId30"/>
    <p:sldId id="340" r:id="rId31"/>
    <p:sldId id="338" r:id="rId32"/>
    <p:sldId id="433" r:id="rId33"/>
    <p:sldId id="363" r:id="rId34"/>
    <p:sldId id="284" r:id="rId35"/>
  </p:sldIdLst>
  <p:sldSz cx="12192000" cy="6858000"/>
  <p:notesSz cx="6858000" cy="9144000"/>
  <p:custDataLst>
    <p:tags r:id="rId37"/>
  </p:custDataLst>
  <p:defaultTex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217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FF00FF"/>
    <a:srgbClr val="FF0000"/>
    <a:srgbClr val="FF6600"/>
    <a:srgbClr val="00CC00"/>
    <a:srgbClr val="FF99FF"/>
    <a:srgbClr val="FF99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11" autoAdjust="0"/>
    <p:restoredTop sz="94713" autoAdjust="0"/>
  </p:normalViewPr>
  <p:slideViewPr>
    <p:cSldViewPr>
      <p:cViewPr varScale="1">
        <p:scale>
          <a:sx n="87" d="100"/>
          <a:sy n="87" d="100"/>
        </p:scale>
        <p:origin x="600" y="78"/>
      </p:cViewPr>
      <p:guideLst>
        <p:guide orient="horz" pos="2170"/>
        <p:guide pos="384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C4C2FE-0197-4314-97D3-AA433463F5DD}" type="datetimeFigureOut">
              <a:rPr lang="zh-CN" altLang="en-US" smtClean="0"/>
              <a:t>2019/2/27</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2E17E1B-D288-4CF2-AAE3-6E03AA773AB3}" type="slidenum">
              <a:rPr lang="zh-CN" altLang="en-US" smtClean="0"/>
              <a:t>‹#›</a:t>
            </a:fld>
            <a:endParaRPr lang="zh-CN" altLang="en-US"/>
          </a:p>
        </p:txBody>
      </p:sp>
    </p:spTree>
    <p:extLst>
      <p:ext uri="{BB962C8B-B14F-4D97-AF65-F5344CB8AC3E}">
        <p14:creationId xmlns:p14="http://schemas.microsoft.com/office/powerpoint/2010/main" val="11227343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E17E1B-D288-4CF2-AAE3-6E03AA773AB3}" type="slidenum">
              <a:rPr lang="zh-CN" altLang="en-US" smtClean="0"/>
              <a:t>1</a:t>
            </a:fld>
            <a:endParaRPr lang="zh-CN" altLang="en-US"/>
          </a:p>
        </p:txBody>
      </p:sp>
    </p:spTree>
    <p:extLst>
      <p:ext uri="{BB962C8B-B14F-4D97-AF65-F5344CB8AC3E}">
        <p14:creationId xmlns:p14="http://schemas.microsoft.com/office/powerpoint/2010/main" val="2646829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E17E1B-D288-4CF2-AAE3-6E03AA773AB3}" type="slidenum">
              <a:rPr lang="zh-CN" altLang="en-US" smtClean="0"/>
              <a:t>2</a:t>
            </a:fld>
            <a:endParaRPr lang="zh-CN" altLang="en-US"/>
          </a:p>
        </p:txBody>
      </p:sp>
    </p:spTree>
    <p:extLst>
      <p:ext uri="{BB962C8B-B14F-4D97-AF65-F5344CB8AC3E}">
        <p14:creationId xmlns:p14="http://schemas.microsoft.com/office/powerpoint/2010/main" val="39782433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E17E1B-D288-4CF2-AAE3-6E03AA773AB3}" type="slidenum">
              <a:rPr lang="zh-CN" altLang="en-US" smtClean="0"/>
              <a:t>3</a:t>
            </a:fld>
            <a:endParaRPr lang="zh-CN" altLang="en-US"/>
          </a:p>
        </p:txBody>
      </p:sp>
    </p:spTree>
    <p:extLst>
      <p:ext uri="{BB962C8B-B14F-4D97-AF65-F5344CB8AC3E}">
        <p14:creationId xmlns:p14="http://schemas.microsoft.com/office/powerpoint/2010/main" val="4779198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E17E1B-D288-4CF2-AAE3-6E03AA773AB3}" type="slidenum">
              <a:rPr lang="zh-CN" altLang="en-US" smtClean="0"/>
              <a:t>4</a:t>
            </a:fld>
            <a:endParaRPr lang="zh-CN" altLang="en-US"/>
          </a:p>
        </p:txBody>
      </p:sp>
    </p:spTree>
    <p:extLst>
      <p:ext uri="{BB962C8B-B14F-4D97-AF65-F5344CB8AC3E}">
        <p14:creationId xmlns:p14="http://schemas.microsoft.com/office/powerpoint/2010/main" val="24371025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E17E1B-D288-4CF2-AAE3-6E03AA773AB3}" type="slidenum">
              <a:rPr lang="zh-CN" altLang="en-US" smtClean="0"/>
              <a:t>5</a:t>
            </a:fld>
            <a:endParaRPr lang="zh-CN" altLang="en-US"/>
          </a:p>
        </p:txBody>
      </p:sp>
    </p:spTree>
    <p:extLst>
      <p:ext uri="{BB962C8B-B14F-4D97-AF65-F5344CB8AC3E}">
        <p14:creationId xmlns:p14="http://schemas.microsoft.com/office/powerpoint/2010/main" val="2673186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E17E1B-D288-4CF2-AAE3-6E03AA773AB3}" type="slidenum">
              <a:rPr lang="zh-CN" altLang="en-US" smtClean="0"/>
              <a:t>6</a:t>
            </a:fld>
            <a:endParaRPr lang="zh-CN" altLang="en-US"/>
          </a:p>
        </p:txBody>
      </p:sp>
    </p:spTree>
    <p:extLst>
      <p:ext uri="{BB962C8B-B14F-4D97-AF65-F5344CB8AC3E}">
        <p14:creationId xmlns:p14="http://schemas.microsoft.com/office/powerpoint/2010/main" val="16801267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E17E1B-D288-4CF2-AAE3-6E03AA773AB3}" type="slidenum">
              <a:rPr lang="zh-CN" altLang="en-US" smtClean="0"/>
              <a:t>7</a:t>
            </a:fld>
            <a:endParaRPr lang="zh-CN" altLang="en-US"/>
          </a:p>
        </p:txBody>
      </p:sp>
    </p:spTree>
    <p:extLst>
      <p:ext uri="{BB962C8B-B14F-4D97-AF65-F5344CB8AC3E}">
        <p14:creationId xmlns:p14="http://schemas.microsoft.com/office/powerpoint/2010/main" val="1163349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E17E1B-D288-4CF2-AAE3-6E03AA773AB3}" type="slidenum">
              <a:rPr lang="zh-CN" altLang="en-US" smtClean="0"/>
              <a:t>8</a:t>
            </a:fld>
            <a:endParaRPr lang="zh-CN" altLang="en-US"/>
          </a:p>
        </p:txBody>
      </p:sp>
    </p:spTree>
    <p:extLst>
      <p:ext uri="{BB962C8B-B14F-4D97-AF65-F5344CB8AC3E}">
        <p14:creationId xmlns:p14="http://schemas.microsoft.com/office/powerpoint/2010/main" val="30914567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E17E1B-D288-4CF2-AAE3-6E03AA773AB3}" type="slidenum">
              <a:rPr lang="zh-CN" altLang="en-US" smtClean="0"/>
              <a:t>9</a:t>
            </a:fld>
            <a:endParaRPr lang="zh-CN" altLang="en-US"/>
          </a:p>
        </p:txBody>
      </p:sp>
    </p:spTree>
    <p:extLst>
      <p:ext uri="{BB962C8B-B14F-4D97-AF65-F5344CB8AC3E}">
        <p14:creationId xmlns:p14="http://schemas.microsoft.com/office/powerpoint/2010/main" val="4528328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E17E1B-D288-4CF2-AAE3-6E03AA773AB3}" type="slidenum">
              <a:rPr lang="zh-CN" altLang="en-US" smtClean="0"/>
              <a:t>10</a:t>
            </a:fld>
            <a:endParaRPr lang="zh-CN" altLang="en-US"/>
          </a:p>
        </p:txBody>
      </p:sp>
    </p:spTree>
    <p:extLst>
      <p:ext uri="{BB962C8B-B14F-4D97-AF65-F5344CB8AC3E}">
        <p14:creationId xmlns:p14="http://schemas.microsoft.com/office/powerpoint/2010/main" val="30093828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E17E1B-D288-4CF2-AAE3-6E03AA773AB3}" type="slidenum">
              <a:rPr lang="zh-CN" altLang="en-US" smtClean="0"/>
              <a:t>11</a:t>
            </a:fld>
            <a:endParaRPr lang="zh-CN" altLang="en-US"/>
          </a:p>
        </p:txBody>
      </p:sp>
    </p:spTree>
    <p:extLst>
      <p:ext uri="{BB962C8B-B14F-4D97-AF65-F5344CB8AC3E}">
        <p14:creationId xmlns:p14="http://schemas.microsoft.com/office/powerpoint/2010/main" val="18720161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E17E1B-D288-4CF2-AAE3-6E03AA773AB3}" type="slidenum">
              <a:rPr lang="zh-CN" altLang="en-US" smtClean="0"/>
              <a:t>12</a:t>
            </a:fld>
            <a:endParaRPr lang="zh-CN" altLang="en-US"/>
          </a:p>
        </p:txBody>
      </p:sp>
    </p:spTree>
    <p:extLst>
      <p:ext uri="{BB962C8B-B14F-4D97-AF65-F5344CB8AC3E}">
        <p14:creationId xmlns:p14="http://schemas.microsoft.com/office/powerpoint/2010/main" val="19900821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E17E1B-D288-4CF2-AAE3-6E03AA773AB3}" type="slidenum">
              <a:rPr lang="zh-CN" altLang="en-US" smtClean="0"/>
              <a:t>13</a:t>
            </a:fld>
            <a:endParaRPr lang="zh-CN" altLang="en-US"/>
          </a:p>
        </p:txBody>
      </p:sp>
    </p:spTree>
    <p:extLst>
      <p:ext uri="{BB962C8B-B14F-4D97-AF65-F5344CB8AC3E}">
        <p14:creationId xmlns:p14="http://schemas.microsoft.com/office/powerpoint/2010/main" val="34396263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E17E1B-D288-4CF2-AAE3-6E03AA773AB3}" type="slidenum">
              <a:rPr lang="zh-CN" altLang="en-US" smtClean="0"/>
              <a:t>14</a:t>
            </a:fld>
            <a:endParaRPr lang="zh-CN" altLang="en-US"/>
          </a:p>
        </p:txBody>
      </p:sp>
    </p:spTree>
    <p:extLst>
      <p:ext uri="{BB962C8B-B14F-4D97-AF65-F5344CB8AC3E}">
        <p14:creationId xmlns:p14="http://schemas.microsoft.com/office/powerpoint/2010/main" val="15950645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E17E1B-D288-4CF2-AAE3-6E03AA773AB3}" type="slidenum">
              <a:rPr lang="zh-CN" altLang="en-US" smtClean="0"/>
              <a:t>15</a:t>
            </a:fld>
            <a:endParaRPr lang="zh-CN" altLang="en-US"/>
          </a:p>
        </p:txBody>
      </p:sp>
    </p:spTree>
    <p:extLst>
      <p:ext uri="{BB962C8B-B14F-4D97-AF65-F5344CB8AC3E}">
        <p14:creationId xmlns:p14="http://schemas.microsoft.com/office/powerpoint/2010/main" val="29597225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E17E1B-D288-4CF2-AAE3-6E03AA773AB3}" type="slidenum">
              <a:rPr lang="zh-CN" altLang="en-US" smtClean="0"/>
              <a:t>16</a:t>
            </a:fld>
            <a:endParaRPr lang="zh-CN" altLang="en-US"/>
          </a:p>
        </p:txBody>
      </p:sp>
    </p:spTree>
    <p:extLst>
      <p:ext uri="{BB962C8B-B14F-4D97-AF65-F5344CB8AC3E}">
        <p14:creationId xmlns:p14="http://schemas.microsoft.com/office/powerpoint/2010/main" val="23512380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E17E1B-D288-4CF2-AAE3-6E03AA773AB3}" type="slidenum">
              <a:rPr lang="zh-CN" altLang="en-US" smtClean="0"/>
              <a:t>17</a:t>
            </a:fld>
            <a:endParaRPr lang="zh-CN" altLang="en-US"/>
          </a:p>
        </p:txBody>
      </p:sp>
    </p:spTree>
    <p:extLst>
      <p:ext uri="{BB962C8B-B14F-4D97-AF65-F5344CB8AC3E}">
        <p14:creationId xmlns:p14="http://schemas.microsoft.com/office/powerpoint/2010/main" val="12532914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E17E1B-D288-4CF2-AAE3-6E03AA773AB3}" type="slidenum">
              <a:rPr lang="zh-CN" altLang="en-US" smtClean="0"/>
              <a:t>18</a:t>
            </a:fld>
            <a:endParaRPr lang="zh-CN" altLang="en-US"/>
          </a:p>
        </p:txBody>
      </p:sp>
    </p:spTree>
    <p:extLst>
      <p:ext uri="{BB962C8B-B14F-4D97-AF65-F5344CB8AC3E}">
        <p14:creationId xmlns:p14="http://schemas.microsoft.com/office/powerpoint/2010/main" val="20763619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E17E1B-D288-4CF2-AAE3-6E03AA773AB3}" type="slidenum">
              <a:rPr lang="zh-CN" altLang="en-US" smtClean="0"/>
              <a:t>19</a:t>
            </a:fld>
            <a:endParaRPr lang="zh-CN" altLang="en-US"/>
          </a:p>
        </p:txBody>
      </p:sp>
    </p:spTree>
    <p:extLst>
      <p:ext uri="{BB962C8B-B14F-4D97-AF65-F5344CB8AC3E}">
        <p14:creationId xmlns:p14="http://schemas.microsoft.com/office/powerpoint/2010/main" val="25143746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E17E1B-D288-4CF2-AAE3-6E03AA773AB3}" type="slidenum">
              <a:rPr lang="zh-CN" altLang="en-US" smtClean="0"/>
              <a:t>20</a:t>
            </a:fld>
            <a:endParaRPr lang="zh-CN" altLang="en-US"/>
          </a:p>
        </p:txBody>
      </p:sp>
    </p:spTree>
    <p:extLst>
      <p:ext uri="{BB962C8B-B14F-4D97-AF65-F5344CB8AC3E}">
        <p14:creationId xmlns:p14="http://schemas.microsoft.com/office/powerpoint/2010/main" val="17064403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E17E1B-D288-4CF2-AAE3-6E03AA773AB3}" type="slidenum">
              <a:rPr lang="zh-CN" altLang="en-US" smtClean="0"/>
              <a:t>21</a:t>
            </a:fld>
            <a:endParaRPr lang="zh-CN" altLang="en-US"/>
          </a:p>
        </p:txBody>
      </p:sp>
    </p:spTree>
    <p:extLst>
      <p:ext uri="{BB962C8B-B14F-4D97-AF65-F5344CB8AC3E}">
        <p14:creationId xmlns:p14="http://schemas.microsoft.com/office/powerpoint/2010/main" val="30990806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E17E1B-D288-4CF2-AAE3-6E03AA773AB3}" type="slidenum">
              <a:rPr lang="zh-CN" altLang="en-US" smtClean="0"/>
              <a:t>22</a:t>
            </a:fld>
            <a:endParaRPr lang="zh-CN" altLang="en-US"/>
          </a:p>
        </p:txBody>
      </p:sp>
    </p:spTree>
    <p:extLst>
      <p:ext uri="{BB962C8B-B14F-4D97-AF65-F5344CB8AC3E}">
        <p14:creationId xmlns:p14="http://schemas.microsoft.com/office/powerpoint/2010/main" val="25488945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E17E1B-D288-4CF2-AAE3-6E03AA773AB3}" type="slidenum">
              <a:rPr lang="zh-CN" altLang="en-US" smtClean="0"/>
              <a:t>23</a:t>
            </a:fld>
            <a:endParaRPr lang="zh-CN" altLang="en-US"/>
          </a:p>
        </p:txBody>
      </p:sp>
    </p:spTree>
    <p:extLst>
      <p:ext uri="{BB962C8B-B14F-4D97-AF65-F5344CB8AC3E}">
        <p14:creationId xmlns:p14="http://schemas.microsoft.com/office/powerpoint/2010/main" val="18347923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E17E1B-D288-4CF2-AAE3-6E03AA773AB3}" type="slidenum">
              <a:rPr lang="zh-CN" altLang="en-US" smtClean="0"/>
              <a:t>24</a:t>
            </a:fld>
            <a:endParaRPr lang="zh-CN" altLang="en-US"/>
          </a:p>
        </p:txBody>
      </p:sp>
    </p:spTree>
    <p:extLst>
      <p:ext uri="{BB962C8B-B14F-4D97-AF65-F5344CB8AC3E}">
        <p14:creationId xmlns:p14="http://schemas.microsoft.com/office/powerpoint/2010/main" val="34753472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E17E1B-D288-4CF2-AAE3-6E03AA773AB3}" type="slidenum">
              <a:rPr lang="zh-CN" altLang="en-US" smtClean="0"/>
              <a:t>25</a:t>
            </a:fld>
            <a:endParaRPr lang="zh-CN" altLang="en-US"/>
          </a:p>
        </p:txBody>
      </p:sp>
    </p:spTree>
    <p:extLst>
      <p:ext uri="{BB962C8B-B14F-4D97-AF65-F5344CB8AC3E}">
        <p14:creationId xmlns:p14="http://schemas.microsoft.com/office/powerpoint/2010/main" val="35434839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E17E1B-D288-4CF2-AAE3-6E03AA773AB3}" type="slidenum">
              <a:rPr lang="zh-CN" altLang="en-US" smtClean="0"/>
              <a:t>26</a:t>
            </a:fld>
            <a:endParaRPr lang="zh-CN" altLang="en-US"/>
          </a:p>
        </p:txBody>
      </p:sp>
    </p:spTree>
    <p:extLst>
      <p:ext uri="{BB962C8B-B14F-4D97-AF65-F5344CB8AC3E}">
        <p14:creationId xmlns:p14="http://schemas.microsoft.com/office/powerpoint/2010/main" val="1611098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E17E1B-D288-4CF2-AAE3-6E03AA773AB3}" type="slidenum">
              <a:rPr lang="zh-CN" altLang="en-US" smtClean="0"/>
              <a:t>27</a:t>
            </a:fld>
            <a:endParaRPr lang="zh-CN" altLang="en-US"/>
          </a:p>
        </p:txBody>
      </p:sp>
    </p:spTree>
    <p:extLst>
      <p:ext uri="{BB962C8B-B14F-4D97-AF65-F5344CB8AC3E}">
        <p14:creationId xmlns:p14="http://schemas.microsoft.com/office/powerpoint/2010/main" val="18280957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E17E1B-D288-4CF2-AAE3-6E03AA773AB3}" type="slidenum">
              <a:rPr lang="zh-CN" altLang="en-US" smtClean="0"/>
              <a:t>28</a:t>
            </a:fld>
            <a:endParaRPr lang="zh-CN" altLang="en-US"/>
          </a:p>
        </p:txBody>
      </p:sp>
    </p:spTree>
    <p:extLst>
      <p:ext uri="{BB962C8B-B14F-4D97-AF65-F5344CB8AC3E}">
        <p14:creationId xmlns:p14="http://schemas.microsoft.com/office/powerpoint/2010/main" val="19562698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E17E1B-D288-4CF2-AAE3-6E03AA773AB3}" type="slidenum">
              <a:rPr lang="zh-CN" altLang="en-US" smtClean="0"/>
              <a:t>29</a:t>
            </a:fld>
            <a:endParaRPr lang="zh-CN" altLang="en-US"/>
          </a:p>
        </p:txBody>
      </p:sp>
    </p:spTree>
    <p:extLst>
      <p:ext uri="{BB962C8B-B14F-4D97-AF65-F5344CB8AC3E}">
        <p14:creationId xmlns:p14="http://schemas.microsoft.com/office/powerpoint/2010/main" val="25024146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E17E1B-D288-4CF2-AAE3-6E03AA773AB3}" type="slidenum">
              <a:rPr lang="zh-CN" altLang="en-US" smtClean="0"/>
              <a:t>30</a:t>
            </a:fld>
            <a:endParaRPr lang="zh-CN" altLang="en-US"/>
          </a:p>
        </p:txBody>
      </p:sp>
    </p:spTree>
    <p:extLst>
      <p:ext uri="{BB962C8B-B14F-4D97-AF65-F5344CB8AC3E}">
        <p14:creationId xmlns:p14="http://schemas.microsoft.com/office/powerpoint/2010/main" val="6078657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E17E1B-D288-4CF2-AAE3-6E03AA773AB3}" type="slidenum">
              <a:rPr lang="zh-CN" altLang="en-US" smtClean="0"/>
              <a:t>31</a:t>
            </a:fld>
            <a:endParaRPr lang="zh-CN" altLang="en-US"/>
          </a:p>
        </p:txBody>
      </p:sp>
    </p:spTree>
    <p:extLst>
      <p:ext uri="{BB962C8B-B14F-4D97-AF65-F5344CB8AC3E}">
        <p14:creationId xmlns:p14="http://schemas.microsoft.com/office/powerpoint/2010/main" val="37179809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E17E1B-D288-4CF2-AAE3-6E03AA773AB3}" type="slidenum">
              <a:rPr lang="zh-CN" altLang="en-US" smtClean="0"/>
              <a:t>32</a:t>
            </a:fld>
            <a:endParaRPr lang="zh-CN" altLang="en-US"/>
          </a:p>
        </p:txBody>
      </p:sp>
    </p:spTree>
    <p:extLst>
      <p:ext uri="{BB962C8B-B14F-4D97-AF65-F5344CB8AC3E}">
        <p14:creationId xmlns:p14="http://schemas.microsoft.com/office/powerpoint/2010/main" val="17286859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E17E1B-D288-4CF2-AAE3-6E03AA773AB3}" type="slidenum">
              <a:rPr lang="zh-CN" altLang="en-US" smtClean="0"/>
              <a:t>33</a:t>
            </a:fld>
            <a:endParaRPr lang="zh-CN" altLang="en-US"/>
          </a:p>
        </p:txBody>
      </p:sp>
    </p:spTree>
    <p:extLst>
      <p:ext uri="{BB962C8B-B14F-4D97-AF65-F5344CB8AC3E}">
        <p14:creationId xmlns:p14="http://schemas.microsoft.com/office/powerpoint/2010/main" val="23273756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E17E1B-D288-4CF2-AAE3-6E03AA773AB3}" type="slidenum">
              <a:rPr lang="zh-CN" altLang="en-US" smtClean="0"/>
              <a:t>34</a:t>
            </a:fld>
            <a:endParaRPr lang="zh-CN" altLang="en-US"/>
          </a:p>
        </p:txBody>
      </p:sp>
    </p:spTree>
    <p:extLst>
      <p:ext uri="{BB962C8B-B14F-4D97-AF65-F5344CB8AC3E}">
        <p14:creationId xmlns:p14="http://schemas.microsoft.com/office/powerpoint/2010/main" val="29667886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4" name="图片 6"/>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66800" y="455613"/>
            <a:ext cx="10058400" cy="578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7"/>
          <p:cNvPicPr>
            <a:picLocks noChangeAspect="1" noChangeArrowheads="1"/>
          </p:cNvPicPr>
          <p:nvPr userDrawn="1"/>
        </p:nvPicPr>
        <p:blipFill>
          <a:blip r:embed="rId3">
            <a:extLst>
              <a:ext uri="{28A0092B-C50C-407E-A947-70E740481C1C}">
                <a14:useLocalDpi xmlns:a14="http://schemas.microsoft.com/office/drawing/2010/main" val="0"/>
              </a:ext>
            </a:extLst>
          </a:blip>
          <a:srcRect l="-255" t="70470" r="59898" b="-2100"/>
          <a:stretch>
            <a:fillRect/>
          </a:stretch>
        </p:blipFill>
        <p:spPr bwMode="auto">
          <a:xfrm>
            <a:off x="-609600" y="0"/>
            <a:ext cx="6959600" cy="771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8"/>
          <p:cNvPicPr>
            <a:picLocks noChangeAspect="1" noChangeArrowheads="1"/>
          </p:cNvPicPr>
          <p:nvPr userDrawn="1"/>
        </p:nvPicPr>
        <p:blipFill>
          <a:blip r:embed="rId4">
            <a:extLst>
              <a:ext uri="{28A0092B-C50C-407E-A947-70E740481C1C}">
                <a14:useLocalDpi xmlns:a14="http://schemas.microsoft.com/office/drawing/2010/main" val="0"/>
              </a:ext>
            </a:extLst>
          </a:blip>
          <a:srcRect l="68170" t="70470" r="-255" b="-2100"/>
          <a:stretch>
            <a:fillRect/>
          </a:stretch>
        </p:blipFill>
        <p:spPr bwMode="auto">
          <a:xfrm>
            <a:off x="7248128" y="-28575"/>
            <a:ext cx="5553075" cy="774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9"/>
          <p:cNvPicPr>
            <a:picLocks noChangeAspect="1" noChangeArrowheads="1"/>
          </p:cNvPicPr>
          <p:nvPr userDrawn="1"/>
        </p:nvPicPr>
        <p:blipFill>
          <a:blip r:embed="rId3">
            <a:extLst>
              <a:ext uri="{28A0092B-C50C-407E-A947-70E740481C1C}">
                <a14:useLocalDpi xmlns:a14="http://schemas.microsoft.com/office/drawing/2010/main" val="0"/>
              </a:ext>
            </a:extLst>
          </a:blip>
          <a:srcRect l="43053" t="25549" b="25102"/>
          <a:stretch>
            <a:fillRect/>
          </a:stretch>
        </p:blipFill>
        <p:spPr bwMode="auto">
          <a:xfrm>
            <a:off x="1703512" y="-1251520"/>
            <a:ext cx="7859713" cy="963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ctrTitle"/>
          </p:nvPr>
        </p:nvSpPr>
        <p:spPr>
          <a:xfrm>
            <a:off x="914400" y="2130425"/>
            <a:ext cx="10363200" cy="1470025"/>
          </a:xfrm>
        </p:spPr>
        <p:txBody>
          <a:body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noProof="1" smtClean="0"/>
              <a:t>单击此处编辑母版副标题样式</a:t>
            </a:r>
            <a:endParaRPr lang="zh-CN" altLang="en-US" noProof="1"/>
          </a:p>
        </p:txBody>
      </p:sp>
      <p:sp>
        <p:nvSpPr>
          <p:cNvPr id="8" name="Rectangle 4"/>
          <p:cNvSpPr>
            <a:spLocks noGrp="1" noChangeArrowheads="1"/>
          </p:cNvSpPr>
          <p:nvPr>
            <p:ph type="dt" sz="half" idx="10"/>
          </p:nvPr>
        </p:nvSpPr>
        <p:spPr/>
        <p:txBody>
          <a:bodyPr/>
          <a:lstStyle>
            <a:lvl1pPr>
              <a:defRPr/>
            </a:lvl1pPr>
          </a:lstStyle>
          <a:p>
            <a:pPr>
              <a:defRPr/>
            </a:pPr>
            <a:endParaRPr lang="en-US" altLang="zh-CN"/>
          </a:p>
        </p:txBody>
      </p:sp>
      <p:sp>
        <p:nvSpPr>
          <p:cNvPr id="9" name="Rectangle 5"/>
          <p:cNvSpPr>
            <a:spLocks noGrp="1" noChangeArrowheads="1"/>
          </p:cNvSpPr>
          <p:nvPr>
            <p:ph type="ftr" sz="quarter" idx="11"/>
          </p:nvPr>
        </p:nvSpPr>
        <p:spPr/>
        <p:txBody>
          <a:bodyPr/>
          <a:lstStyle>
            <a:lvl1pPr>
              <a:defRPr/>
            </a:lvl1pPr>
          </a:lstStyle>
          <a:p>
            <a:pPr>
              <a:defRPr/>
            </a:pPr>
            <a:endParaRPr lang="en-US" altLang="zh-CN"/>
          </a:p>
        </p:txBody>
      </p:sp>
      <p:sp>
        <p:nvSpPr>
          <p:cNvPr id="10" name="Rectangle 6"/>
          <p:cNvSpPr>
            <a:spLocks noGrp="1" noChangeArrowheads="1"/>
          </p:cNvSpPr>
          <p:nvPr>
            <p:ph type="sldNum" sz="quarter" idx="12"/>
          </p:nvPr>
        </p:nvSpPr>
        <p:spPr/>
        <p:txBody>
          <a:bodyPr/>
          <a:lstStyle>
            <a:lvl1pPr>
              <a:defRPr/>
            </a:lvl1pPr>
          </a:lstStyle>
          <a:p>
            <a:fld id="{A8D6BBEE-CD73-40E7-93C4-0A85B6684A17}" type="slidenum">
              <a:rPr lang="en-US" altLang="zh-CN"/>
              <a:pPr/>
              <a:t>‹#›</a:t>
            </a:fld>
            <a:endParaRPr lang="en-US" altLang="zh-CN"/>
          </a:p>
        </p:txBody>
      </p:sp>
    </p:spTree>
    <p:extLst>
      <p:ext uri="{BB962C8B-B14F-4D97-AF65-F5344CB8AC3E}">
        <p14:creationId xmlns:p14="http://schemas.microsoft.com/office/powerpoint/2010/main" val="28274694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2" name="图片 6"/>
          <p:cNvPicPr>
            <a:picLocks noChangeAspect="1" noChangeArrowheads="1"/>
          </p:cNvPicPr>
          <p:nvPr userDrawn="1"/>
        </p:nvPicPr>
        <p:blipFill>
          <a:blip r:embed="rId2">
            <a:extLst>
              <a:ext uri="{28A0092B-C50C-407E-A947-70E740481C1C}">
                <a14:useLocalDpi xmlns:a14="http://schemas.microsoft.com/office/drawing/2010/main" val="0"/>
              </a:ext>
            </a:extLst>
          </a:blip>
          <a:srcRect t="19551" b="36349"/>
          <a:stretch>
            <a:fillRect/>
          </a:stretch>
        </p:blipFill>
        <p:spPr bwMode="auto">
          <a:xfrm>
            <a:off x="192088" y="-315913"/>
            <a:ext cx="12350750" cy="7705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7"/>
          <p:cNvPicPr>
            <a:picLocks noChangeAspect="1" noChangeArrowheads="1"/>
          </p:cNvPicPr>
          <p:nvPr userDrawn="1"/>
        </p:nvPicPr>
        <p:blipFill>
          <a:blip r:embed="rId3">
            <a:extLst>
              <a:ext uri="{28A0092B-C50C-407E-A947-70E740481C1C}">
                <a14:useLocalDpi xmlns:a14="http://schemas.microsoft.com/office/drawing/2010/main" val="0"/>
              </a:ext>
            </a:extLst>
          </a:blip>
          <a:srcRect l="30560" t="8353" r="30077" b="74051"/>
          <a:stretch>
            <a:fillRect/>
          </a:stretch>
        </p:blipFill>
        <p:spPr bwMode="auto">
          <a:xfrm>
            <a:off x="-744538" y="3789363"/>
            <a:ext cx="4824413" cy="323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日期占位符 1"/>
          <p:cNvSpPr>
            <a:spLocks noGrp="1"/>
          </p:cNvSpPr>
          <p:nvPr>
            <p:ph type="dt" sz="half" idx="10"/>
          </p:nvPr>
        </p:nvSpPr>
        <p:spPr/>
        <p:txBody>
          <a:bodyPr/>
          <a:lstStyle>
            <a:lvl1pPr>
              <a:defRPr/>
            </a:lvl1pPr>
          </a:lstStyle>
          <a:p>
            <a:pPr>
              <a:defRPr/>
            </a:pPr>
            <a:endParaRPr lang="en-US" altLang="zh-CN"/>
          </a:p>
        </p:txBody>
      </p:sp>
      <p:sp>
        <p:nvSpPr>
          <p:cNvPr id="5" name="页脚占位符 2"/>
          <p:cNvSpPr>
            <a:spLocks noGrp="1"/>
          </p:cNvSpPr>
          <p:nvPr>
            <p:ph type="ftr" sz="quarter" idx="11"/>
          </p:nvPr>
        </p:nvSpPr>
        <p:spPr/>
        <p:txBody>
          <a:bodyPr/>
          <a:lstStyle>
            <a:lvl1pPr>
              <a:defRPr/>
            </a:lvl1pPr>
          </a:lstStyle>
          <a:p>
            <a:pPr>
              <a:defRPr/>
            </a:pPr>
            <a:endParaRPr lang="en-US" altLang="zh-CN"/>
          </a:p>
        </p:txBody>
      </p:sp>
      <p:sp>
        <p:nvSpPr>
          <p:cNvPr id="6" name="灯片编号占位符 3"/>
          <p:cNvSpPr>
            <a:spLocks noGrp="1"/>
          </p:cNvSpPr>
          <p:nvPr>
            <p:ph type="sldNum" sz="quarter" idx="12"/>
          </p:nvPr>
        </p:nvSpPr>
        <p:spPr/>
        <p:txBody>
          <a:bodyPr/>
          <a:lstStyle>
            <a:lvl1pPr>
              <a:defRPr/>
            </a:lvl1pPr>
          </a:lstStyle>
          <a:p>
            <a:fld id="{38655642-F28D-4EA6-9AB5-CC5D903464E1}" type="slidenum">
              <a:rPr lang="en-US" altLang="zh-CN"/>
              <a:pPr/>
              <a:t>‹#›</a:t>
            </a:fld>
            <a:endParaRPr lang="en-US" altLang="zh-CN"/>
          </a:p>
        </p:txBody>
      </p:sp>
    </p:spTree>
    <p:extLst>
      <p:ext uri="{BB962C8B-B14F-4D97-AF65-F5344CB8AC3E}">
        <p14:creationId xmlns:p14="http://schemas.microsoft.com/office/powerpoint/2010/main" val="40050314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pic>
        <p:nvPicPr>
          <p:cNvPr id="2" name="图片 6"/>
          <p:cNvPicPr>
            <a:picLocks noChangeAspect="1" noChangeArrowheads="1"/>
          </p:cNvPicPr>
          <p:nvPr userDrawn="1"/>
        </p:nvPicPr>
        <p:blipFill>
          <a:blip r:embed="rId2">
            <a:extLst>
              <a:ext uri="{28A0092B-C50C-407E-A947-70E740481C1C}">
                <a14:useLocalDpi xmlns:a14="http://schemas.microsoft.com/office/drawing/2010/main" val="0"/>
              </a:ext>
            </a:extLst>
          </a:blip>
          <a:srcRect l="20589" t="70349" r="16544"/>
          <a:stretch>
            <a:fillRect/>
          </a:stretch>
        </p:blipFill>
        <p:spPr bwMode="auto">
          <a:xfrm>
            <a:off x="-241300" y="404813"/>
            <a:ext cx="12458700" cy="692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7"/>
          <p:cNvPicPr>
            <a:picLocks noChangeAspect="1" noChangeArrowheads="1"/>
          </p:cNvPicPr>
          <p:nvPr userDrawn="1"/>
        </p:nvPicPr>
        <p:blipFill>
          <a:blip r:embed="rId2">
            <a:extLst>
              <a:ext uri="{28A0092B-C50C-407E-A947-70E740481C1C}">
                <a14:useLocalDpi xmlns:a14="http://schemas.microsoft.com/office/drawing/2010/main" val="0"/>
              </a:ext>
            </a:extLst>
          </a:blip>
          <a:srcRect l="6985" t="60490" r="72060" b="32732"/>
          <a:stretch>
            <a:fillRect/>
          </a:stretch>
        </p:blipFill>
        <p:spPr bwMode="auto">
          <a:xfrm>
            <a:off x="4008438" y="-242888"/>
            <a:ext cx="4103687" cy="158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8"/>
          <p:cNvPicPr>
            <a:picLocks noChangeAspect="1" noChangeArrowheads="1"/>
          </p:cNvPicPr>
          <p:nvPr userDrawn="1"/>
        </p:nvPicPr>
        <p:blipFill>
          <a:blip r:embed="rId2">
            <a:extLst>
              <a:ext uri="{28A0092B-C50C-407E-A947-70E740481C1C}">
                <a14:useLocalDpi xmlns:a14="http://schemas.microsoft.com/office/drawing/2010/main" val="0"/>
              </a:ext>
            </a:extLst>
          </a:blip>
          <a:srcRect t="42650" r="70477" b="42650"/>
          <a:stretch>
            <a:fillRect/>
          </a:stretch>
        </p:blipFill>
        <p:spPr bwMode="auto">
          <a:xfrm>
            <a:off x="8128000" y="3905250"/>
            <a:ext cx="459105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日期占位符 1"/>
          <p:cNvSpPr>
            <a:spLocks noGrp="1"/>
          </p:cNvSpPr>
          <p:nvPr>
            <p:ph type="dt" sz="half" idx="10"/>
          </p:nvPr>
        </p:nvSpPr>
        <p:spPr/>
        <p:txBody>
          <a:bodyPr/>
          <a:lstStyle>
            <a:lvl1pPr>
              <a:defRPr/>
            </a:lvl1pPr>
          </a:lstStyle>
          <a:p>
            <a:pPr>
              <a:defRPr/>
            </a:pPr>
            <a:endParaRPr lang="en-US" altLang="zh-CN"/>
          </a:p>
        </p:txBody>
      </p:sp>
      <p:sp>
        <p:nvSpPr>
          <p:cNvPr id="6" name="页脚占位符 2"/>
          <p:cNvSpPr>
            <a:spLocks noGrp="1"/>
          </p:cNvSpPr>
          <p:nvPr>
            <p:ph type="ftr" sz="quarter" idx="11"/>
          </p:nvPr>
        </p:nvSpPr>
        <p:spPr/>
        <p:txBody>
          <a:bodyPr/>
          <a:lstStyle>
            <a:lvl1pPr>
              <a:defRPr/>
            </a:lvl1pPr>
          </a:lstStyle>
          <a:p>
            <a:pPr>
              <a:defRPr/>
            </a:pPr>
            <a:endParaRPr lang="en-US" altLang="zh-CN"/>
          </a:p>
        </p:txBody>
      </p:sp>
      <p:sp>
        <p:nvSpPr>
          <p:cNvPr id="7" name="灯片编号占位符 3"/>
          <p:cNvSpPr>
            <a:spLocks noGrp="1"/>
          </p:cNvSpPr>
          <p:nvPr>
            <p:ph type="sldNum" sz="quarter" idx="12"/>
          </p:nvPr>
        </p:nvSpPr>
        <p:spPr/>
        <p:txBody>
          <a:bodyPr/>
          <a:lstStyle>
            <a:lvl1pPr>
              <a:defRPr/>
            </a:lvl1pPr>
          </a:lstStyle>
          <a:p>
            <a:fld id="{FB35A3AD-88E4-4748-A6B4-3C216CF92E8B}" type="slidenum">
              <a:rPr lang="en-US" altLang="zh-CN"/>
              <a:pPr/>
              <a:t>‹#›</a:t>
            </a:fld>
            <a:endParaRPr lang="en-US" altLang="zh-CN"/>
          </a:p>
        </p:txBody>
      </p:sp>
    </p:spTree>
    <p:extLst>
      <p:ext uri="{BB962C8B-B14F-4D97-AF65-F5344CB8AC3E}">
        <p14:creationId xmlns:p14="http://schemas.microsoft.com/office/powerpoint/2010/main" val="739303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2" name="图片 6"/>
          <p:cNvPicPr>
            <a:picLocks noChangeAspect="1" noChangeArrowheads="1"/>
          </p:cNvPicPr>
          <p:nvPr userDrawn="1"/>
        </p:nvPicPr>
        <p:blipFill>
          <a:blip r:embed="rId2">
            <a:extLst>
              <a:ext uri="{28A0092B-C50C-407E-A947-70E740481C1C}">
                <a14:useLocalDpi xmlns:a14="http://schemas.microsoft.com/office/drawing/2010/main" val="0"/>
              </a:ext>
            </a:extLst>
          </a:blip>
          <a:srcRect l="47401"/>
          <a:stretch>
            <a:fillRect/>
          </a:stretch>
        </p:blipFill>
        <p:spPr bwMode="auto">
          <a:xfrm>
            <a:off x="6691313" y="-22225"/>
            <a:ext cx="6010275" cy="761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7"/>
          <p:cNvPicPr>
            <a:picLocks noChangeAspect="1" noChangeArrowheads="1"/>
          </p:cNvPicPr>
          <p:nvPr userDrawn="1"/>
        </p:nvPicPr>
        <p:blipFill>
          <a:blip r:embed="rId3">
            <a:extLst>
              <a:ext uri="{28A0092B-C50C-407E-A947-70E740481C1C}">
                <a14:useLocalDpi xmlns:a14="http://schemas.microsoft.com/office/drawing/2010/main" val="0"/>
              </a:ext>
            </a:extLst>
          </a:blip>
          <a:srcRect r="47401"/>
          <a:stretch>
            <a:fillRect/>
          </a:stretch>
        </p:blipFill>
        <p:spPr bwMode="auto">
          <a:xfrm>
            <a:off x="-346075" y="-33338"/>
            <a:ext cx="6010275" cy="7616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8"/>
          <p:cNvPicPr>
            <a:picLocks noChangeAspect="1" noChangeArrowheads="1"/>
          </p:cNvPicPr>
          <p:nvPr userDrawn="1"/>
        </p:nvPicPr>
        <p:blipFill>
          <a:blip r:embed="rId4">
            <a:extLst>
              <a:ext uri="{28A0092B-C50C-407E-A947-70E740481C1C}">
                <a14:useLocalDpi xmlns:a14="http://schemas.microsoft.com/office/drawing/2010/main" val="0"/>
              </a:ext>
            </a:extLst>
          </a:blip>
          <a:srcRect l="56187" t="8458" r="16470" b="76550"/>
          <a:stretch>
            <a:fillRect/>
          </a:stretch>
        </p:blipFill>
        <p:spPr bwMode="auto">
          <a:xfrm>
            <a:off x="452438" y="1731963"/>
            <a:ext cx="2232025" cy="183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9"/>
          <p:cNvPicPr>
            <a:picLocks noChangeAspect="1" noChangeArrowheads="1"/>
          </p:cNvPicPr>
          <p:nvPr userDrawn="1"/>
        </p:nvPicPr>
        <p:blipFill>
          <a:blip r:embed="rId4">
            <a:extLst>
              <a:ext uri="{28A0092B-C50C-407E-A947-70E740481C1C}">
                <a14:useLocalDpi xmlns:a14="http://schemas.microsoft.com/office/drawing/2010/main" val="0"/>
              </a:ext>
            </a:extLst>
          </a:blip>
          <a:srcRect l="56187" t="8458" r="16470" b="76550"/>
          <a:stretch>
            <a:fillRect/>
          </a:stretch>
        </p:blipFill>
        <p:spPr bwMode="auto">
          <a:xfrm>
            <a:off x="9696450" y="1100138"/>
            <a:ext cx="2232025" cy="183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10"/>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1020763" y="1277938"/>
            <a:ext cx="10058400" cy="456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11"/>
          <p:cNvPicPr>
            <a:picLocks noChangeAspect="1" noChangeArrowheads="1"/>
          </p:cNvPicPr>
          <p:nvPr userDrawn="1"/>
        </p:nvPicPr>
        <p:blipFill>
          <a:blip r:embed="rId6">
            <a:extLst>
              <a:ext uri="{28A0092B-C50C-407E-A947-70E740481C1C}">
                <a14:useLocalDpi xmlns:a14="http://schemas.microsoft.com/office/drawing/2010/main" val="0"/>
              </a:ext>
            </a:extLst>
          </a:blip>
          <a:srcRect l="27203" r="46277" b="48671"/>
          <a:stretch>
            <a:fillRect/>
          </a:stretch>
        </p:blipFill>
        <p:spPr bwMode="auto">
          <a:xfrm>
            <a:off x="7991475" y="2660650"/>
            <a:ext cx="3408363" cy="329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12"/>
          <p:cNvPicPr>
            <a:picLocks noChangeAspect="1" noChangeArrowheads="1"/>
          </p:cNvPicPr>
          <p:nvPr userDrawn="1"/>
        </p:nvPicPr>
        <p:blipFill>
          <a:blip r:embed="rId6">
            <a:extLst>
              <a:ext uri="{28A0092B-C50C-407E-A947-70E740481C1C}">
                <a14:useLocalDpi xmlns:a14="http://schemas.microsoft.com/office/drawing/2010/main" val="0"/>
              </a:ext>
            </a:extLst>
          </a:blip>
          <a:srcRect l="27203" t="51122"/>
          <a:stretch>
            <a:fillRect/>
          </a:stretch>
        </p:blipFill>
        <p:spPr bwMode="auto">
          <a:xfrm>
            <a:off x="3863975" y="4378325"/>
            <a:ext cx="9355138" cy="314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日期占位符 1"/>
          <p:cNvSpPr>
            <a:spLocks noGrp="1"/>
          </p:cNvSpPr>
          <p:nvPr>
            <p:ph type="dt" sz="half" idx="10"/>
          </p:nvPr>
        </p:nvSpPr>
        <p:spPr/>
        <p:txBody>
          <a:bodyPr/>
          <a:lstStyle>
            <a:lvl1pPr>
              <a:defRPr/>
            </a:lvl1pPr>
          </a:lstStyle>
          <a:p>
            <a:pPr>
              <a:defRPr/>
            </a:pPr>
            <a:endParaRPr lang="en-US" altLang="zh-CN"/>
          </a:p>
        </p:txBody>
      </p:sp>
      <p:sp>
        <p:nvSpPr>
          <p:cNvPr id="10" name="页脚占位符 2"/>
          <p:cNvSpPr>
            <a:spLocks noGrp="1"/>
          </p:cNvSpPr>
          <p:nvPr>
            <p:ph type="ftr" sz="quarter" idx="11"/>
          </p:nvPr>
        </p:nvSpPr>
        <p:spPr/>
        <p:txBody>
          <a:bodyPr/>
          <a:lstStyle>
            <a:lvl1pPr>
              <a:defRPr/>
            </a:lvl1pPr>
          </a:lstStyle>
          <a:p>
            <a:pPr>
              <a:defRPr/>
            </a:pPr>
            <a:endParaRPr lang="en-US" altLang="zh-CN" dirty="0"/>
          </a:p>
        </p:txBody>
      </p:sp>
      <p:sp>
        <p:nvSpPr>
          <p:cNvPr id="11" name="灯片编号占位符 3"/>
          <p:cNvSpPr>
            <a:spLocks noGrp="1"/>
          </p:cNvSpPr>
          <p:nvPr>
            <p:ph type="sldNum" sz="quarter" idx="12"/>
          </p:nvPr>
        </p:nvSpPr>
        <p:spPr/>
        <p:txBody>
          <a:bodyPr/>
          <a:lstStyle>
            <a:lvl1pPr>
              <a:defRPr/>
            </a:lvl1pPr>
          </a:lstStyle>
          <a:p>
            <a:fld id="{68BA936A-3069-4F6D-8CB6-0BDFEDDE4BF5}" type="slidenum">
              <a:rPr lang="en-US" altLang="zh-CN"/>
              <a:pPr/>
              <a:t>‹#›</a:t>
            </a:fld>
            <a:endParaRPr lang="en-US" altLang="zh-CN"/>
          </a:p>
        </p:txBody>
      </p:sp>
    </p:spTree>
    <p:extLst>
      <p:ext uri="{BB962C8B-B14F-4D97-AF65-F5344CB8AC3E}">
        <p14:creationId xmlns:p14="http://schemas.microsoft.com/office/powerpoint/2010/main" val="42660525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2" presetClass="entr" presetSubtype="4"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2" name="图片 6"/>
          <p:cNvPicPr>
            <a:picLocks noChangeAspect="1" noChangeArrowheads="1"/>
          </p:cNvPicPr>
          <p:nvPr userDrawn="1"/>
        </p:nvPicPr>
        <p:blipFill>
          <a:blip r:embed="rId2">
            <a:extLst>
              <a:ext uri="{28A0092B-C50C-407E-A947-70E740481C1C}">
                <a14:useLocalDpi xmlns:a14="http://schemas.microsoft.com/office/drawing/2010/main" val="0"/>
              </a:ext>
            </a:extLst>
          </a:blip>
          <a:srcRect l="47401"/>
          <a:stretch>
            <a:fillRect/>
          </a:stretch>
        </p:blipFill>
        <p:spPr bwMode="auto">
          <a:xfrm>
            <a:off x="6691313" y="-22225"/>
            <a:ext cx="6010275" cy="761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7"/>
          <p:cNvPicPr>
            <a:picLocks noChangeAspect="1" noChangeArrowheads="1"/>
          </p:cNvPicPr>
          <p:nvPr userDrawn="1"/>
        </p:nvPicPr>
        <p:blipFill>
          <a:blip r:embed="rId3">
            <a:extLst>
              <a:ext uri="{28A0092B-C50C-407E-A947-70E740481C1C}">
                <a14:useLocalDpi xmlns:a14="http://schemas.microsoft.com/office/drawing/2010/main" val="0"/>
              </a:ext>
            </a:extLst>
          </a:blip>
          <a:srcRect r="47401"/>
          <a:stretch>
            <a:fillRect/>
          </a:stretch>
        </p:blipFill>
        <p:spPr bwMode="auto">
          <a:xfrm>
            <a:off x="-346075" y="-33338"/>
            <a:ext cx="6010275" cy="7616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图片 8"/>
          <p:cNvPicPr>
            <a:picLocks noChangeAspect="1" noChangeArrowheads="1"/>
          </p:cNvPicPr>
          <p:nvPr userDrawn="1"/>
        </p:nvPicPr>
        <p:blipFill>
          <a:blip r:embed="rId4">
            <a:extLst>
              <a:ext uri="{28A0092B-C50C-407E-A947-70E740481C1C}">
                <a14:useLocalDpi xmlns:a14="http://schemas.microsoft.com/office/drawing/2010/main" val="0"/>
              </a:ext>
            </a:extLst>
          </a:blip>
          <a:srcRect l="56187" t="8458" r="16470" b="76550"/>
          <a:stretch>
            <a:fillRect/>
          </a:stretch>
        </p:blipFill>
        <p:spPr bwMode="auto">
          <a:xfrm>
            <a:off x="911225" y="1938338"/>
            <a:ext cx="2232025" cy="183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9"/>
          <p:cNvPicPr>
            <a:picLocks noChangeAspect="1" noChangeArrowheads="1"/>
          </p:cNvPicPr>
          <p:nvPr userDrawn="1"/>
        </p:nvPicPr>
        <p:blipFill>
          <a:blip r:embed="rId4">
            <a:extLst>
              <a:ext uri="{28A0092B-C50C-407E-A947-70E740481C1C}">
                <a14:useLocalDpi xmlns:a14="http://schemas.microsoft.com/office/drawing/2010/main" val="0"/>
              </a:ext>
            </a:extLst>
          </a:blip>
          <a:srcRect l="56187" t="8458" r="16470" b="76550"/>
          <a:stretch>
            <a:fillRect/>
          </a:stretch>
        </p:blipFill>
        <p:spPr bwMode="auto">
          <a:xfrm>
            <a:off x="9964738" y="2825750"/>
            <a:ext cx="2232025" cy="183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10"/>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1366838" y="2019300"/>
            <a:ext cx="10058400" cy="250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11"/>
          <p:cNvPicPr>
            <a:picLocks noChangeAspect="1" noChangeArrowheads="1"/>
          </p:cNvPicPr>
          <p:nvPr userDrawn="1"/>
        </p:nvPicPr>
        <p:blipFill>
          <a:blip r:embed="rId6">
            <a:extLst>
              <a:ext uri="{28A0092B-C50C-407E-A947-70E740481C1C}">
                <a14:useLocalDpi xmlns:a14="http://schemas.microsoft.com/office/drawing/2010/main" val="0"/>
              </a:ext>
            </a:extLst>
          </a:blip>
          <a:srcRect l="70236" t="57437"/>
          <a:stretch>
            <a:fillRect/>
          </a:stretch>
        </p:blipFill>
        <p:spPr bwMode="auto">
          <a:xfrm>
            <a:off x="8523288" y="4181475"/>
            <a:ext cx="3044825" cy="290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12"/>
          <p:cNvPicPr>
            <a:picLocks noChangeAspect="1" noChangeArrowheads="1"/>
          </p:cNvPicPr>
          <p:nvPr userDrawn="1"/>
        </p:nvPicPr>
        <p:blipFill>
          <a:blip r:embed="rId6">
            <a:extLst>
              <a:ext uri="{28A0092B-C50C-407E-A947-70E740481C1C}">
                <a14:useLocalDpi xmlns:a14="http://schemas.microsoft.com/office/drawing/2010/main" val="0"/>
              </a:ext>
            </a:extLst>
          </a:blip>
          <a:srcRect l="78827" t="35159" b="42612"/>
          <a:stretch>
            <a:fillRect/>
          </a:stretch>
        </p:blipFill>
        <p:spPr bwMode="auto">
          <a:xfrm>
            <a:off x="268288" y="3225800"/>
            <a:ext cx="5513387" cy="3859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13"/>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r="47029" b="74150"/>
          <a:stretch>
            <a:fillRect/>
          </a:stretch>
        </p:blipFill>
        <p:spPr bwMode="auto">
          <a:xfrm>
            <a:off x="2027238" y="809625"/>
            <a:ext cx="2568575" cy="177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日期占位符 1"/>
          <p:cNvSpPr>
            <a:spLocks noGrp="1"/>
          </p:cNvSpPr>
          <p:nvPr>
            <p:ph type="dt" sz="half" idx="10"/>
          </p:nvPr>
        </p:nvSpPr>
        <p:spPr/>
        <p:txBody>
          <a:bodyPr/>
          <a:lstStyle>
            <a:lvl1pPr>
              <a:defRPr/>
            </a:lvl1pPr>
          </a:lstStyle>
          <a:p>
            <a:pPr>
              <a:defRPr/>
            </a:pPr>
            <a:endParaRPr lang="en-US" altLang="zh-CN"/>
          </a:p>
        </p:txBody>
      </p:sp>
      <p:sp>
        <p:nvSpPr>
          <p:cNvPr id="11" name="页脚占位符 2"/>
          <p:cNvSpPr>
            <a:spLocks noGrp="1"/>
          </p:cNvSpPr>
          <p:nvPr>
            <p:ph type="ftr" sz="quarter" idx="11"/>
          </p:nvPr>
        </p:nvSpPr>
        <p:spPr/>
        <p:txBody>
          <a:bodyPr/>
          <a:lstStyle>
            <a:lvl1pPr>
              <a:defRPr/>
            </a:lvl1pPr>
          </a:lstStyle>
          <a:p>
            <a:pPr>
              <a:defRPr/>
            </a:pPr>
            <a:endParaRPr lang="en-US" altLang="zh-CN"/>
          </a:p>
        </p:txBody>
      </p:sp>
      <p:sp>
        <p:nvSpPr>
          <p:cNvPr id="12" name="灯片编号占位符 3"/>
          <p:cNvSpPr>
            <a:spLocks noGrp="1"/>
          </p:cNvSpPr>
          <p:nvPr>
            <p:ph type="sldNum" sz="quarter" idx="12"/>
          </p:nvPr>
        </p:nvSpPr>
        <p:spPr/>
        <p:txBody>
          <a:bodyPr/>
          <a:lstStyle>
            <a:lvl1pPr>
              <a:defRPr/>
            </a:lvl1pPr>
          </a:lstStyle>
          <a:p>
            <a:fld id="{8C212192-50B3-48AD-BA67-0B837F4D2F7E}" type="slidenum">
              <a:rPr lang="en-US" altLang="zh-CN"/>
              <a:pPr/>
              <a:t>‹#›</a:t>
            </a:fld>
            <a:endParaRPr lang="en-US" altLang="zh-CN"/>
          </a:p>
        </p:txBody>
      </p:sp>
    </p:spTree>
    <p:extLst>
      <p:ext uri="{BB962C8B-B14F-4D97-AF65-F5344CB8AC3E}">
        <p14:creationId xmlns:p14="http://schemas.microsoft.com/office/powerpoint/2010/main" val="11557828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53" presetClass="entr" presetSubtype="16"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par>
                          <p:cTn id="22" fill="hold">
                            <p:stCondLst>
                              <p:cond delay="2500"/>
                            </p:stCondLst>
                            <p:childTnLst>
                              <p:par>
                                <p:cTn id="23" presetID="42" presetClass="entr" presetSubtype="0"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42" presetClass="entr" presetSubtype="0"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1000" fill="hold"/>
                                        <p:tgtEl>
                                          <p:spTgt spid="8"/>
                                        </p:tgtEl>
                                        <p:attrNameLst>
                                          <p:attrName>ppt_y</p:attrName>
                                        </p:attrNameLst>
                                      </p:cBhvr>
                                      <p:tavLst>
                                        <p:tav tm="0">
                                          <p:val>
                                            <p:strVal val="#ppt_y+.1"/>
                                          </p:val>
                                        </p:tav>
                                        <p:tav tm="100000">
                                          <p:val>
                                            <p:strVal val="#ppt_y"/>
                                          </p:val>
                                        </p:tav>
                                      </p:tavLst>
                                    </p:anim>
                                  </p:childTnLst>
                                </p:cTn>
                              </p:par>
                            </p:childTnLst>
                          </p:cTn>
                        </p:par>
                        <p:par>
                          <p:cTn id="34" fill="hold">
                            <p:stCondLst>
                              <p:cond delay="4500"/>
                            </p:stCondLst>
                            <p:childTnLst>
                              <p:par>
                                <p:cTn id="35" presetID="42" presetClass="entr" presetSubtype="0"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idx="4294967295"/>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Rectangle 3"/>
          <p:cNvSpPr>
            <a:spLocks noGrp="1" noChangeArrowheads="1"/>
          </p:cNvSpPr>
          <p:nvPr>
            <p:ph type="body" idx="4294967295"/>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ln>
          <a:effectLst/>
        </p:spPr>
        <p:txBody>
          <a:bodyPr vert="horz" wrap="square" lIns="91440" tIns="45720" rIns="91440" bIns="45720" numCol="1" anchor="t" anchorCtr="0" compatLnSpc="1"/>
          <a:lstStyle>
            <a:lvl1pPr eaLnBrk="1" hangingPunct="1">
              <a:buFontTx/>
              <a:buNone/>
              <a:defRPr sz="1400"/>
            </a:lvl1pPr>
          </a:lstStyle>
          <a:p>
            <a:pPr>
              <a:defRPr/>
            </a:pPr>
            <a:endParaRPr lang="en-US" altLang="zh-CN"/>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ln>
          <a:effectLst/>
        </p:spPr>
        <p:txBody>
          <a:bodyPr vert="horz" wrap="square" lIns="91440" tIns="45720" rIns="91440" bIns="45720" numCol="1" anchor="t" anchorCtr="0" compatLnSpc="1"/>
          <a:lstStyle>
            <a:lvl1pPr algn="ctr" eaLnBrk="1" hangingPunct="1">
              <a:buFontTx/>
              <a:buNone/>
              <a:defRPr sz="1400"/>
            </a:lvl1pPr>
          </a:lstStyle>
          <a:p>
            <a:pPr>
              <a:defRPr/>
            </a:pPr>
            <a:endParaRPr lang="en-US" altLang="zh-CN"/>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lvl1pPr algn="r">
              <a:defRPr sz="1400"/>
            </a:lvl1pPr>
          </a:lstStyle>
          <a:p>
            <a:fld id="{568048E8-F8D3-4884-B059-BA74D73F2AD1}" type="slidenum">
              <a:rPr lang="en-US" altLang="zh-CN"/>
              <a:pPr/>
              <a:t>‹#›</a:t>
            </a:fld>
            <a:endParaRPr lang="en-US" altLang="zh-CN"/>
          </a:p>
        </p:txBody>
      </p:sp>
    </p:spTree>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Lst>
  <p:transition/>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汉仪小麦体简" pitchFamily="18" charset="-122"/>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汉仪小麦体简" pitchFamily="18"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汉仪小麦体简" pitchFamily="18"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汉仪小麦体简" pitchFamily="18"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汉仪小麦体简" pitchFamily="18"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汉仪小麦体简" pitchFamily="18" charset="-122"/>
          <a:cs typeface="+mn-cs"/>
        </a:defRPr>
      </a:lvl1pPr>
      <a:lvl2pPr marL="742950" indent="-285750" algn="l" rtl="0" eaLnBrk="0" fontAlgn="base" hangingPunct="0">
        <a:spcBef>
          <a:spcPct val="20000"/>
        </a:spcBef>
        <a:spcAft>
          <a:spcPct val="0"/>
        </a:spcAft>
        <a:buChar char="–"/>
        <a:defRPr sz="2800">
          <a:solidFill>
            <a:schemeClr val="tx1"/>
          </a:solidFill>
          <a:latin typeface="+mn-lt"/>
          <a:ea typeface="汉仪小麦体简" pitchFamily="18" charset="-122"/>
        </a:defRPr>
      </a:lvl2pPr>
      <a:lvl3pPr marL="1143000" indent="-228600" algn="l" rtl="0" eaLnBrk="0" fontAlgn="base" hangingPunct="0">
        <a:spcBef>
          <a:spcPct val="20000"/>
        </a:spcBef>
        <a:spcAft>
          <a:spcPct val="0"/>
        </a:spcAft>
        <a:buChar char="•"/>
        <a:defRPr sz="2400">
          <a:solidFill>
            <a:schemeClr val="tx1"/>
          </a:solidFill>
          <a:latin typeface="+mn-lt"/>
          <a:ea typeface="汉仪小麦体简" pitchFamily="18" charset="-122"/>
        </a:defRPr>
      </a:lvl3pPr>
      <a:lvl4pPr marL="1600200" indent="-228600" algn="l" rtl="0" eaLnBrk="0" fontAlgn="base" hangingPunct="0">
        <a:spcBef>
          <a:spcPct val="20000"/>
        </a:spcBef>
        <a:spcAft>
          <a:spcPct val="0"/>
        </a:spcAft>
        <a:buChar char="–"/>
        <a:defRPr sz="2000">
          <a:solidFill>
            <a:schemeClr val="tx1"/>
          </a:solidFill>
          <a:latin typeface="+mn-lt"/>
          <a:ea typeface="汉仪小麦体简" pitchFamily="18" charset="-122"/>
        </a:defRPr>
      </a:lvl4pPr>
      <a:lvl5pPr marL="2057400" indent="-228600" algn="l" rtl="0" eaLnBrk="0" fontAlgn="base" hangingPunct="0">
        <a:spcBef>
          <a:spcPct val="20000"/>
        </a:spcBef>
        <a:spcAft>
          <a:spcPct val="0"/>
        </a:spcAft>
        <a:buChar char="»"/>
        <a:defRPr sz="2000">
          <a:solidFill>
            <a:schemeClr val="tx1"/>
          </a:solidFill>
          <a:latin typeface="+mn-lt"/>
          <a:ea typeface="汉仪小麦体简" pitchFamily="18" charset="-122"/>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17.png"/><Relationship Id="rId2" Type="http://schemas.openxmlformats.org/officeDocument/2006/relationships/slideLayout" Target="../slideLayouts/slideLayout1.xml"/><Relationship Id="rId1" Type="http://schemas.openxmlformats.org/officeDocument/2006/relationships/themeOverride" Target="../theme/themeOverride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hemeOverride" Target="../theme/themeOverride2.xml"/><Relationship Id="rId4" Type="http://schemas.openxmlformats.org/officeDocument/2006/relationships/image" Target="../media/image18.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hemeOverride" Target="../theme/themeOverride3.xml"/><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xml"/><Relationship Id="rId1" Type="http://schemas.openxmlformats.org/officeDocument/2006/relationships/themeOverride" Target="../theme/themeOverride4.xml"/><Relationship Id="rId5" Type="http://schemas.openxmlformats.org/officeDocument/2006/relationships/image" Target="../media/image15.png"/><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hemeOverride" Target="../theme/themeOverride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hemeOverride" Target="../theme/themeOverride6.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themeOverride" Target="../theme/themeOverride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themeOverride" Target="../theme/themeOverride8.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hemeOverride" Target="../theme/themeOverride9.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xml"/><Relationship Id="rId1" Type="http://schemas.openxmlformats.org/officeDocument/2006/relationships/themeOverride" Target="../theme/themeOverride10.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23.png"/><Relationship Id="rId2" Type="http://schemas.openxmlformats.org/officeDocument/2006/relationships/slideLayout" Target="../slideLayouts/slideLayout3.xml"/><Relationship Id="rId1" Type="http://schemas.openxmlformats.org/officeDocument/2006/relationships/themeOverride" Target="../theme/themeOverride1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themeOverride" Target="../theme/themeOverride1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xml"/><Relationship Id="rId1" Type="http://schemas.openxmlformats.org/officeDocument/2006/relationships/themeOverride" Target="../theme/themeOverride13.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3.xml"/><Relationship Id="rId1" Type="http://schemas.openxmlformats.org/officeDocument/2006/relationships/themeOverride" Target="../theme/themeOverride14.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3.xml"/><Relationship Id="rId1" Type="http://schemas.openxmlformats.org/officeDocument/2006/relationships/themeOverride" Target="../theme/themeOverride15.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3.xml"/><Relationship Id="rId1" Type="http://schemas.openxmlformats.org/officeDocument/2006/relationships/themeOverride" Target="../theme/themeOverride16.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3.xml"/><Relationship Id="rId1" Type="http://schemas.openxmlformats.org/officeDocument/2006/relationships/themeOverride" Target="../theme/themeOverride17.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3.xml"/><Relationship Id="rId1" Type="http://schemas.openxmlformats.org/officeDocument/2006/relationships/themeOverride" Target="../theme/themeOverride18.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3.xml"/><Relationship Id="rId1" Type="http://schemas.openxmlformats.org/officeDocument/2006/relationships/themeOverride" Target="../theme/themeOverride19.xml"/><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3.xml"/><Relationship Id="rId1" Type="http://schemas.openxmlformats.org/officeDocument/2006/relationships/themeOverride" Target="../theme/themeOverride20.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3.xml"/><Relationship Id="rId1" Type="http://schemas.openxmlformats.org/officeDocument/2006/relationships/themeOverride" Target="../theme/themeOverride21.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3.xml"/><Relationship Id="rId1" Type="http://schemas.openxmlformats.org/officeDocument/2006/relationships/themeOverride" Target="../theme/themeOverride2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3.xml"/><Relationship Id="rId1" Type="http://schemas.openxmlformats.org/officeDocument/2006/relationships/themeOverride" Target="../theme/themeOverride23.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3.xml"/><Relationship Id="rId1" Type="http://schemas.openxmlformats.org/officeDocument/2006/relationships/themeOverride" Target="../theme/themeOverride24.xml"/><Relationship Id="rId5" Type="http://schemas.openxmlformats.org/officeDocument/2006/relationships/image" Target="../media/image26.png"/><Relationship Id="rId4" Type="http://schemas.openxmlformats.org/officeDocument/2006/relationships/image" Target="../media/image25.jpeg"/></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3.xml"/><Relationship Id="rId1" Type="http://schemas.openxmlformats.org/officeDocument/2006/relationships/themeOverride" Target="../theme/themeOverride25.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5.xml"/><Relationship Id="rId1" Type="http://schemas.openxmlformats.org/officeDocument/2006/relationships/themeOverride" Target="../theme/themeOverride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5"/>
          <p:cNvSpPr>
            <a:spLocks noChangeArrowheads="1"/>
          </p:cNvSpPr>
          <p:nvPr/>
        </p:nvSpPr>
        <p:spPr bwMode="auto">
          <a:xfrm>
            <a:off x="3360738" y="1960563"/>
            <a:ext cx="7773987"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4400" b="1" dirty="0">
                <a:solidFill>
                  <a:schemeClr val="accent5"/>
                </a:solidFill>
                <a:latin typeface="+mn-lt"/>
                <a:ea typeface="+mn-ea"/>
                <a:cs typeface="+mn-ea"/>
                <a:sym typeface="+mn-lt"/>
              </a:rPr>
              <a:t>新学期新打算</a:t>
            </a:r>
            <a:r>
              <a:rPr lang="en-US" altLang="zh-CN" sz="4400" b="1" dirty="0" err="1">
                <a:solidFill>
                  <a:schemeClr val="accent5"/>
                </a:solidFill>
                <a:latin typeface="+mn-lt"/>
                <a:ea typeface="+mn-ea"/>
                <a:cs typeface="+mn-ea"/>
                <a:sym typeface="+mn-lt"/>
              </a:rPr>
              <a:t>ppt</a:t>
            </a:r>
            <a:r>
              <a:rPr lang="zh-CN" altLang="en-US" sz="4400" b="1" dirty="0">
                <a:solidFill>
                  <a:schemeClr val="accent5"/>
                </a:solidFill>
                <a:latin typeface="+mn-lt"/>
                <a:ea typeface="+mn-ea"/>
                <a:cs typeface="+mn-ea"/>
                <a:sym typeface="+mn-lt"/>
              </a:rPr>
              <a:t>模板</a:t>
            </a:r>
            <a:endParaRPr lang="zh-CN" altLang="en-US" sz="4400" b="1" dirty="0" smtClean="0">
              <a:solidFill>
                <a:schemeClr val="accent5"/>
              </a:solidFill>
              <a:latin typeface="+mn-lt"/>
              <a:ea typeface="+mn-ea"/>
              <a:cs typeface="+mn-ea"/>
              <a:sym typeface="+mn-lt"/>
            </a:endParaRPr>
          </a:p>
        </p:txBody>
      </p:sp>
      <p:pic>
        <p:nvPicPr>
          <p:cNvPr id="7172" name="图片 4"/>
          <p:cNvPicPr>
            <a:picLocks noChangeAspect="1" noChangeArrowheads="1"/>
          </p:cNvPicPr>
          <p:nvPr/>
        </p:nvPicPr>
        <p:blipFill>
          <a:blip r:embed="rId4" cstate="print">
            <a:extLst>
              <a:ext uri="{28A0092B-C50C-407E-A947-70E740481C1C}">
                <a14:useLocalDpi xmlns:a14="http://schemas.microsoft.com/office/drawing/2010/main" val="0"/>
              </a:ext>
            </a:extLst>
          </a:blip>
          <a:srcRect l="43179" b="73666"/>
          <a:stretch>
            <a:fillRect/>
          </a:stretch>
        </p:blipFill>
        <p:spPr bwMode="auto">
          <a:xfrm>
            <a:off x="7608888" y="-315913"/>
            <a:ext cx="2754312" cy="1806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组合 2"/>
          <p:cNvGrpSpPr/>
          <p:nvPr/>
        </p:nvGrpSpPr>
        <p:grpSpPr>
          <a:xfrm>
            <a:off x="865188" y="265113"/>
            <a:ext cx="2979737" cy="3332162"/>
            <a:chOff x="865188" y="265113"/>
            <a:chExt cx="2979737" cy="3332162"/>
          </a:xfrm>
        </p:grpSpPr>
        <p:pic>
          <p:nvPicPr>
            <p:cNvPr id="2" name="图片 1"/>
            <p:cNvPicPr>
              <a:picLocks noChangeAspect="1"/>
            </p:cNvPicPr>
            <p:nvPr/>
          </p:nvPicPr>
          <p:blipFill rotWithShape="1">
            <a:blip r:embed="rId5"/>
            <a:srcRect t="4200" r="57482" b="62201"/>
            <a:stretch>
              <a:fillRect/>
            </a:stretch>
          </p:blipFill>
          <p:spPr>
            <a:xfrm>
              <a:off x="865188" y="265113"/>
              <a:ext cx="2979737" cy="3332162"/>
            </a:xfrm>
            <a:prstGeom prst="rect">
              <a:avLst/>
            </a:prstGeom>
            <a:effectLst>
              <a:outerShdw blurRad="50800" dist="38100" dir="8100000" algn="tr" rotWithShape="0">
                <a:prstClr val="black">
                  <a:alpha val="40000"/>
                </a:prstClr>
              </a:outerShdw>
            </a:effectLst>
          </p:spPr>
        </p:pic>
        <p:pic>
          <p:nvPicPr>
            <p:cNvPr id="7174" name="图片 7"/>
            <p:cNvPicPr>
              <a:picLocks noChangeAspect="1" noChangeArrowheads="1"/>
            </p:cNvPicPr>
            <p:nvPr/>
          </p:nvPicPr>
          <p:blipFill>
            <a:blip r:embed="rId5" cstate="print">
              <a:extLst>
                <a:ext uri="{28A0092B-C50C-407E-A947-70E740481C1C}">
                  <a14:useLocalDpi xmlns:a14="http://schemas.microsoft.com/office/drawing/2010/main" val="0"/>
                </a:ext>
              </a:extLst>
            </a:blip>
            <a:srcRect t="33983" r="53448" b="37666"/>
            <a:stretch>
              <a:fillRect/>
            </a:stretch>
          </p:blipFill>
          <p:spPr bwMode="auto">
            <a:xfrm>
              <a:off x="1427163" y="428625"/>
              <a:ext cx="2330450" cy="200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175" name="图片 8"/>
          <p:cNvPicPr>
            <a:picLocks noChangeAspect="1" noChangeArrowheads="1"/>
          </p:cNvPicPr>
          <p:nvPr/>
        </p:nvPicPr>
        <p:blipFill>
          <a:blip r:embed="rId5">
            <a:extLst>
              <a:ext uri="{28A0092B-C50C-407E-A947-70E740481C1C}">
                <a14:useLocalDpi xmlns:a14="http://schemas.microsoft.com/office/drawing/2010/main" val="0"/>
              </a:ext>
            </a:extLst>
          </a:blip>
          <a:srcRect l="47527" t="31122" b="26001"/>
          <a:stretch>
            <a:fillRect/>
          </a:stretch>
        </p:blipFill>
        <p:spPr bwMode="auto">
          <a:xfrm>
            <a:off x="8731250" y="1157288"/>
            <a:ext cx="3460750" cy="400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6" name="图片 2"/>
          <p:cNvPicPr>
            <a:picLocks noChangeAspect="1" noChangeArrowheads="1"/>
          </p:cNvPicPr>
          <p:nvPr/>
        </p:nvPicPr>
        <p:blipFill>
          <a:blip r:embed="rId6">
            <a:extLst>
              <a:ext uri="{28A0092B-C50C-407E-A947-70E740481C1C}">
                <a14:useLocalDpi xmlns:a14="http://schemas.microsoft.com/office/drawing/2010/main" val="0"/>
              </a:ext>
            </a:extLst>
          </a:blip>
          <a:srcRect t="63072" r="74944"/>
          <a:stretch>
            <a:fillRect/>
          </a:stretch>
        </p:blipFill>
        <p:spPr bwMode="auto">
          <a:xfrm>
            <a:off x="-644525" y="3802063"/>
            <a:ext cx="4799013" cy="3535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7" name="图片 11"/>
          <p:cNvPicPr>
            <a:picLocks noChangeAspect="1" noChangeArrowheads="1"/>
          </p:cNvPicPr>
          <p:nvPr/>
        </p:nvPicPr>
        <p:blipFill>
          <a:blip r:embed="rId7">
            <a:extLst>
              <a:ext uri="{28A0092B-C50C-407E-A947-70E740481C1C}">
                <a14:useLocalDpi xmlns:a14="http://schemas.microsoft.com/office/drawing/2010/main" val="0"/>
              </a:ext>
            </a:extLst>
          </a:blip>
          <a:srcRect l="52977" t="45233" r="10513" b="17535"/>
          <a:stretch>
            <a:fillRect/>
          </a:stretch>
        </p:blipFill>
        <p:spPr bwMode="auto">
          <a:xfrm>
            <a:off x="7773988" y="5000625"/>
            <a:ext cx="3671887"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Click="0" advTm="3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7176"/>
                                        </p:tgtEl>
                                        <p:attrNameLst>
                                          <p:attrName>style.visibility</p:attrName>
                                        </p:attrNameLst>
                                      </p:cBhvr>
                                      <p:to>
                                        <p:strVal val="visible"/>
                                      </p:to>
                                    </p:set>
                                    <p:anim calcmode="lin" valueType="num">
                                      <p:cBhvr>
                                        <p:cTn id="14" dur="500" fill="hold"/>
                                        <p:tgtEl>
                                          <p:spTgt spid="7176"/>
                                        </p:tgtEl>
                                        <p:attrNameLst>
                                          <p:attrName>ppt_w</p:attrName>
                                        </p:attrNameLst>
                                      </p:cBhvr>
                                      <p:tavLst>
                                        <p:tav tm="0">
                                          <p:val>
                                            <p:fltVal val="0"/>
                                          </p:val>
                                        </p:tav>
                                        <p:tav tm="100000">
                                          <p:val>
                                            <p:strVal val="#ppt_w"/>
                                          </p:val>
                                        </p:tav>
                                      </p:tavLst>
                                    </p:anim>
                                    <p:anim calcmode="lin" valueType="num">
                                      <p:cBhvr>
                                        <p:cTn id="15" dur="500" fill="hold"/>
                                        <p:tgtEl>
                                          <p:spTgt spid="7176"/>
                                        </p:tgtEl>
                                        <p:attrNameLst>
                                          <p:attrName>ppt_h</p:attrName>
                                        </p:attrNameLst>
                                      </p:cBhvr>
                                      <p:tavLst>
                                        <p:tav tm="0">
                                          <p:val>
                                            <p:fltVal val="0"/>
                                          </p:val>
                                        </p:tav>
                                        <p:tav tm="100000">
                                          <p:val>
                                            <p:strVal val="#ppt_h"/>
                                          </p:val>
                                        </p:tav>
                                      </p:tavLst>
                                    </p:anim>
                                    <p:animEffect transition="in" filter="fade">
                                      <p:cBhvr>
                                        <p:cTn id="16" dur="500"/>
                                        <p:tgtEl>
                                          <p:spTgt spid="7176"/>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172"/>
                                        </p:tgtEl>
                                        <p:attrNameLst>
                                          <p:attrName>style.visibility</p:attrName>
                                        </p:attrNameLst>
                                      </p:cBhvr>
                                      <p:to>
                                        <p:strVal val="visible"/>
                                      </p:to>
                                    </p:set>
                                    <p:animEffect transition="in" filter="fade">
                                      <p:cBhvr>
                                        <p:cTn id="21" dur="1000"/>
                                        <p:tgtEl>
                                          <p:spTgt spid="7172"/>
                                        </p:tgtEl>
                                      </p:cBhvr>
                                    </p:animEffect>
                                    <p:anim calcmode="lin" valueType="num">
                                      <p:cBhvr>
                                        <p:cTn id="22" dur="1000" fill="hold"/>
                                        <p:tgtEl>
                                          <p:spTgt spid="7172"/>
                                        </p:tgtEl>
                                        <p:attrNameLst>
                                          <p:attrName>ppt_x</p:attrName>
                                        </p:attrNameLst>
                                      </p:cBhvr>
                                      <p:tavLst>
                                        <p:tav tm="0">
                                          <p:val>
                                            <p:strVal val="#ppt_x"/>
                                          </p:val>
                                        </p:tav>
                                        <p:tav tm="100000">
                                          <p:val>
                                            <p:strVal val="#ppt_x"/>
                                          </p:val>
                                        </p:tav>
                                      </p:tavLst>
                                    </p:anim>
                                    <p:anim calcmode="lin" valueType="num">
                                      <p:cBhvr>
                                        <p:cTn id="23" dur="1000" fill="hold"/>
                                        <p:tgtEl>
                                          <p:spTgt spid="717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7175"/>
                                        </p:tgtEl>
                                        <p:attrNameLst>
                                          <p:attrName>style.visibility</p:attrName>
                                        </p:attrNameLst>
                                      </p:cBhvr>
                                      <p:to>
                                        <p:strVal val="visible"/>
                                      </p:to>
                                    </p:set>
                                    <p:animEffect transition="in" filter="fade">
                                      <p:cBhvr>
                                        <p:cTn id="28" dur="1000"/>
                                        <p:tgtEl>
                                          <p:spTgt spid="7175"/>
                                        </p:tgtEl>
                                      </p:cBhvr>
                                    </p:animEffect>
                                    <p:anim calcmode="lin" valueType="num">
                                      <p:cBhvr>
                                        <p:cTn id="29" dur="1000" fill="hold"/>
                                        <p:tgtEl>
                                          <p:spTgt spid="7175"/>
                                        </p:tgtEl>
                                        <p:attrNameLst>
                                          <p:attrName>ppt_x</p:attrName>
                                        </p:attrNameLst>
                                      </p:cBhvr>
                                      <p:tavLst>
                                        <p:tav tm="0">
                                          <p:val>
                                            <p:strVal val="#ppt_x"/>
                                          </p:val>
                                        </p:tav>
                                        <p:tav tm="100000">
                                          <p:val>
                                            <p:strVal val="#ppt_x"/>
                                          </p:val>
                                        </p:tav>
                                      </p:tavLst>
                                    </p:anim>
                                    <p:anim calcmode="lin" valueType="num">
                                      <p:cBhvr>
                                        <p:cTn id="30" dur="1000" fill="hold"/>
                                        <p:tgtEl>
                                          <p:spTgt spid="717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1" presetClass="entr" presetSubtype="0" fill="hold" grpId="0" nodeType="clickEffect">
                                  <p:stCondLst>
                                    <p:cond delay="0"/>
                                  </p:stCondLst>
                                  <p:iterate type="lt">
                                    <p:tmPct val="10000"/>
                                  </p:iterate>
                                  <p:childTnLst>
                                    <p:set>
                                      <p:cBhvr>
                                        <p:cTn id="34" dur="1" fill="hold">
                                          <p:stCondLst>
                                            <p:cond delay="0"/>
                                          </p:stCondLst>
                                        </p:cTn>
                                        <p:tgtEl>
                                          <p:spTgt spid="2049"/>
                                        </p:tgtEl>
                                        <p:attrNameLst>
                                          <p:attrName>style.visibility</p:attrName>
                                        </p:attrNameLst>
                                      </p:cBhvr>
                                      <p:to>
                                        <p:strVal val="visible"/>
                                      </p:to>
                                    </p:set>
                                    <p:anim calcmode="lin" valueType="num">
                                      <p:cBhvr>
                                        <p:cTn id="35" dur="500" fill="hold"/>
                                        <p:tgtEl>
                                          <p:spTgt spid="2049"/>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2049"/>
                                        </p:tgtEl>
                                        <p:attrNameLst>
                                          <p:attrName>ppt_y</p:attrName>
                                        </p:attrNameLst>
                                      </p:cBhvr>
                                      <p:tavLst>
                                        <p:tav tm="0">
                                          <p:val>
                                            <p:strVal val="#ppt_y"/>
                                          </p:val>
                                        </p:tav>
                                        <p:tav tm="100000">
                                          <p:val>
                                            <p:strVal val="#ppt_y"/>
                                          </p:val>
                                        </p:tav>
                                      </p:tavLst>
                                    </p:anim>
                                    <p:anim calcmode="lin" valueType="num">
                                      <p:cBhvr>
                                        <p:cTn id="37" dur="500" fill="hold"/>
                                        <p:tgtEl>
                                          <p:spTgt spid="2049"/>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2049"/>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20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idx="4294967295"/>
          </p:nvPr>
        </p:nvSpPr>
        <p:spPr>
          <a:xfrm>
            <a:off x="479425" y="1268413"/>
            <a:ext cx="6335713" cy="3959225"/>
          </a:xfrm>
        </p:spPr>
        <p:txBody>
          <a:bodyPr/>
          <a:lstStyle/>
          <a:p>
            <a:pPr algn="ctr" eaLnBrk="1" hangingPunct="1">
              <a:buFontTx/>
              <a:buNone/>
              <a:defRPr/>
            </a:pPr>
            <a:r>
              <a:rPr lang="zh-CN" altLang="en-US" sz="2000" dirty="0" smtClean="0">
                <a:ea typeface="+mn-ea"/>
                <a:cs typeface="+mn-ea"/>
                <a:sym typeface="+mn-lt"/>
              </a:rPr>
              <a:t>亲爱的家长朋友</a:t>
            </a:r>
          </a:p>
          <a:p>
            <a:pPr algn="ctr" eaLnBrk="1" hangingPunct="1">
              <a:lnSpc>
                <a:spcPct val="120000"/>
              </a:lnSpc>
              <a:buFontTx/>
              <a:buNone/>
              <a:defRPr/>
            </a:pPr>
            <a:r>
              <a:rPr lang="zh-CN" altLang="en-US" sz="2000" dirty="0" smtClean="0">
                <a:ea typeface="+mn-ea"/>
                <a:cs typeface="+mn-ea"/>
                <a:sym typeface="+mn-lt"/>
              </a:rPr>
              <a:t>    每一个人每天都有梦想</a:t>
            </a:r>
          </a:p>
          <a:p>
            <a:pPr algn="ctr" eaLnBrk="1" hangingPunct="1">
              <a:lnSpc>
                <a:spcPct val="120000"/>
              </a:lnSpc>
              <a:buFontTx/>
              <a:buNone/>
              <a:defRPr/>
            </a:pPr>
            <a:r>
              <a:rPr lang="zh-CN" altLang="en-US" sz="2000" dirty="0" smtClean="0">
                <a:ea typeface="+mn-ea"/>
                <a:cs typeface="+mn-ea"/>
                <a:sym typeface="+mn-lt"/>
              </a:rPr>
              <a:t> 我们的梦想是</a:t>
            </a:r>
          </a:p>
          <a:p>
            <a:pPr algn="ctr" eaLnBrk="1" hangingPunct="1">
              <a:lnSpc>
                <a:spcPct val="120000"/>
              </a:lnSpc>
              <a:buFontTx/>
              <a:buNone/>
              <a:defRPr/>
            </a:pPr>
            <a:r>
              <a:rPr lang="zh-CN" altLang="en-US" sz="2000" dirty="0" smtClean="0">
                <a:ea typeface="+mn-ea"/>
                <a:cs typeface="+mn-ea"/>
                <a:sym typeface="+mn-lt"/>
              </a:rPr>
              <a:t>   等将来您的孩子长大后</a:t>
            </a:r>
          </a:p>
          <a:p>
            <a:pPr algn="ctr" eaLnBrk="1" hangingPunct="1">
              <a:lnSpc>
                <a:spcPct val="120000"/>
              </a:lnSpc>
              <a:buFontTx/>
              <a:buNone/>
              <a:defRPr/>
            </a:pPr>
            <a:r>
              <a:rPr lang="zh-CN" altLang="en-US" sz="2000" dirty="0" smtClean="0">
                <a:ea typeface="+mn-ea"/>
                <a:cs typeface="+mn-ea"/>
                <a:sym typeface="+mn-lt"/>
              </a:rPr>
              <a:t>    回想起他所经历的学校时</a:t>
            </a:r>
          </a:p>
          <a:p>
            <a:pPr algn="ctr" eaLnBrk="1" hangingPunct="1">
              <a:lnSpc>
                <a:spcPct val="120000"/>
              </a:lnSpc>
              <a:buFontTx/>
              <a:buNone/>
              <a:defRPr/>
            </a:pPr>
            <a:r>
              <a:rPr lang="zh-CN" altLang="en-US" sz="2000" dirty="0" smtClean="0">
                <a:ea typeface="+mn-ea"/>
                <a:cs typeface="+mn-ea"/>
                <a:sym typeface="+mn-lt"/>
              </a:rPr>
              <a:t>   首先想到的是幼儿园</a:t>
            </a:r>
          </a:p>
          <a:p>
            <a:pPr algn="ctr" eaLnBrk="1" hangingPunct="1">
              <a:lnSpc>
                <a:spcPct val="120000"/>
              </a:lnSpc>
              <a:buFontTx/>
              <a:buNone/>
              <a:defRPr/>
            </a:pPr>
            <a:r>
              <a:rPr lang="zh-CN" altLang="en-US" sz="2000" dirty="0" smtClean="0">
                <a:ea typeface="+mn-ea"/>
                <a:cs typeface="+mn-ea"/>
                <a:sym typeface="+mn-lt"/>
              </a:rPr>
              <a:t> 因为  您给了他生命</a:t>
            </a:r>
          </a:p>
          <a:p>
            <a:pPr algn="ctr" eaLnBrk="1" hangingPunct="1">
              <a:lnSpc>
                <a:spcPct val="120000"/>
              </a:lnSpc>
              <a:buFontTx/>
              <a:buNone/>
              <a:defRPr/>
            </a:pPr>
            <a:r>
              <a:rPr lang="zh-CN" altLang="en-US" sz="2000" dirty="0" smtClean="0">
                <a:ea typeface="+mn-ea"/>
                <a:cs typeface="+mn-ea"/>
                <a:sym typeface="+mn-lt"/>
              </a:rPr>
              <a:t> 而这里</a:t>
            </a:r>
          </a:p>
          <a:p>
            <a:pPr algn="ctr" eaLnBrk="1" hangingPunct="1">
              <a:lnSpc>
                <a:spcPct val="120000"/>
              </a:lnSpc>
              <a:buFontTx/>
              <a:buNone/>
              <a:defRPr/>
            </a:pPr>
            <a:r>
              <a:rPr lang="zh-CN" altLang="en-US" sz="2000" dirty="0" smtClean="0">
                <a:ea typeface="+mn-ea"/>
                <a:cs typeface="+mn-ea"/>
                <a:sym typeface="+mn-lt"/>
              </a:rPr>
              <a:t>   给了他一生受益无穷的</a:t>
            </a:r>
          </a:p>
          <a:p>
            <a:pPr algn="ctr" eaLnBrk="1" hangingPunct="1">
              <a:lnSpc>
                <a:spcPct val="120000"/>
              </a:lnSpc>
              <a:buFontTx/>
              <a:buNone/>
              <a:defRPr/>
            </a:pPr>
            <a:r>
              <a:rPr lang="zh-CN" altLang="en-US" sz="2000" dirty="0" smtClean="0">
                <a:ea typeface="+mn-ea"/>
                <a:cs typeface="+mn-ea"/>
                <a:sym typeface="+mn-lt"/>
              </a:rPr>
              <a:t>   良好品格和教养</a:t>
            </a:r>
          </a:p>
          <a:p>
            <a:pPr eaLnBrk="1" hangingPunct="1">
              <a:lnSpc>
                <a:spcPct val="130000"/>
              </a:lnSpc>
              <a:spcBef>
                <a:spcPct val="30000"/>
              </a:spcBef>
              <a:defRPr/>
            </a:pPr>
            <a:endParaRPr lang="zh-CN" altLang="en-US" sz="2000" dirty="0" smtClean="0">
              <a:ea typeface="+mn-ea"/>
              <a:cs typeface="+mn-ea"/>
              <a:sym typeface="+mn-lt"/>
            </a:endParaRPr>
          </a:p>
        </p:txBody>
      </p:sp>
      <p:pic>
        <p:nvPicPr>
          <p:cNvPr id="8194" name="图片 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40463" y="765175"/>
            <a:ext cx="3887787" cy="58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Click="0" advTm="300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146">
                                            <p:txEl>
                                              <p:pRg st="0" end="0"/>
                                            </p:txEl>
                                          </p:spTgt>
                                        </p:tgtEl>
                                        <p:attrNameLst>
                                          <p:attrName>style.visibility</p:attrName>
                                        </p:attrNameLst>
                                      </p:cBhvr>
                                      <p:to>
                                        <p:strVal val="visible"/>
                                      </p:to>
                                    </p:set>
                                    <p:anim calcmode="lin" valueType="num">
                                      <p:cBhvr>
                                        <p:cTn id="7" dur="1000" fill="hold"/>
                                        <p:tgtEl>
                                          <p:spTgt spid="6146">
                                            <p:txEl>
                                              <p:pRg st="0" end="0"/>
                                            </p:txEl>
                                          </p:spTgt>
                                        </p:tgtEl>
                                        <p:attrNameLst>
                                          <p:attrName>ppt_x</p:attrName>
                                        </p:attrNameLst>
                                      </p:cBhvr>
                                      <p:tavLst>
                                        <p:tav tm="0">
                                          <p:val>
                                            <p:strVal val="#ppt_x"/>
                                          </p:val>
                                        </p:tav>
                                        <p:tav tm="100000">
                                          <p:val>
                                            <p:strVal val="#ppt_x"/>
                                          </p:val>
                                        </p:tav>
                                      </p:tavLst>
                                    </p:anim>
                                    <p:anim calcmode="lin" valueType="num">
                                      <p:cBhvr>
                                        <p:cTn id="8" dur="1000" fill="hold"/>
                                        <p:tgtEl>
                                          <p:spTgt spid="614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146">
                                            <p:txEl>
                                              <p:pRg st="1" end="1"/>
                                            </p:txEl>
                                          </p:spTgt>
                                        </p:tgtEl>
                                        <p:attrNameLst>
                                          <p:attrName>style.visibility</p:attrName>
                                        </p:attrNameLst>
                                      </p:cBhvr>
                                      <p:to>
                                        <p:strVal val="visible"/>
                                      </p:to>
                                    </p:set>
                                    <p:anim calcmode="lin" valueType="num">
                                      <p:cBhvr>
                                        <p:cTn id="13" dur="1000" fill="hold"/>
                                        <p:tgtEl>
                                          <p:spTgt spid="6146">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614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146">
                                            <p:txEl>
                                              <p:pRg st="2" end="2"/>
                                            </p:txEl>
                                          </p:spTgt>
                                        </p:tgtEl>
                                        <p:attrNameLst>
                                          <p:attrName>style.visibility</p:attrName>
                                        </p:attrNameLst>
                                      </p:cBhvr>
                                      <p:to>
                                        <p:strVal val="visible"/>
                                      </p:to>
                                    </p:set>
                                    <p:anim calcmode="lin" valueType="num">
                                      <p:cBhvr>
                                        <p:cTn id="19" dur="1000" fill="hold"/>
                                        <p:tgtEl>
                                          <p:spTgt spid="6146">
                                            <p:txEl>
                                              <p:pRg st="2" end="2"/>
                                            </p:txEl>
                                          </p:spTgt>
                                        </p:tgtEl>
                                        <p:attrNameLst>
                                          <p:attrName>ppt_x</p:attrName>
                                        </p:attrNameLst>
                                      </p:cBhvr>
                                      <p:tavLst>
                                        <p:tav tm="0">
                                          <p:val>
                                            <p:strVal val="#ppt_x"/>
                                          </p:val>
                                        </p:tav>
                                        <p:tav tm="100000">
                                          <p:val>
                                            <p:strVal val="#ppt_x"/>
                                          </p:val>
                                        </p:tav>
                                      </p:tavLst>
                                    </p:anim>
                                    <p:anim calcmode="lin" valueType="num">
                                      <p:cBhvr>
                                        <p:cTn id="20" dur="1000" fill="hold"/>
                                        <p:tgtEl>
                                          <p:spTgt spid="614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146">
                                            <p:txEl>
                                              <p:pRg st="3" end="3"/>
                                            </p:txEl>
                                          </p:spTgt>
                                        </p:tgtEl>
                                        <p:attrNameLst>
                                          <p:attrName>style.visibility</p:attrName>
                                        </p:attrNameLst>
                                      </p:cBhvr>
                                      <p:to>
                                        <p:strVal val="visible"/>
                                      </p:to>
                                    </p:set>
                                    <p:anim calcmode="lin" valueType="num">
                                      <p:cBhvr>
                                        <p:cTn id="25" dur="1000" fill="hold"/>
                                        <p:tgtEl>
                                          <p:spTgt spid="6146">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614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146">
                                            <p:txEl>
                                              <p:pRg st="4" end="4"/>
                                            </p:txEl>
                                          </p:spTgt>
                                        </p:tgtEl>
                                        <p:attrNameLst>
                                          <p:attrName>style.visibility</p:attrName>
                                        </p:attrNameLst>
                                      </p:cBhvr>
                                      <p:to>
                                        <p:strVal val="visible"/>
                                      </p:to>
                                    </p:set>
                                    <p:anim calcmode="lin" valueType="num">
                                      <p:cBhvr>
                                        <p:cTn id="31" dur="1000" fill="hold"/>
                                        <p:tgtEl>
                                          <p:spTgt spid="6146">
                                            <p:txEl>
                                              <p:pRg st="4" end="4"/>
                                            </p:txEl>
                                          </p:spTgt>
                                        </p:tgtEl>
                                        <p:attrNameLst>
                                          <p:attrName>ppt_x</p:attrName>
                                        </p:attrNameLst>
                                      </p:cBhvr>
                                      <p:tavLst>
                                        <p:tav tm="0">
                                          <p:val>
                                            <p:strVal val="#ppt_x"/>
                                          </p:val>
                                        </p:tav>
                                        <p:tav tm="100000">
                                          <p:val>
                                            <p:strVal val="#ppt_x"/>
                                          </p:val>
                                        </p:tav>
                                      </p:tavLst>
                                    </p:anim>
                                    <p:anim calcmode="lin" valueType="num">
                                      <p:cBhvr>
                                        <p:cTn id="32" dur="1000" fill="hold"/>
                                        <p:tgtEl>
                                          <p:spTgt spid="614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146">
                                            <p:txEl>
                                              <p:pRg st="5" end="5"/>
                                            </p:txEl>
                                          </p:spTgt>
                                        </p:tgtEl>
                                        <p:attrNameLst>
                                          <p:attrName>style.visibility</p:attrName>
                                        </p:attrNameLst>
                                      </p:cBhvr>
                                      <p:to>
                                        <p:strVal val="visible"/>
                                      </p:to>
                                    </p:set>
                                    <p:anim calcmode="lin" valueType="num">
                                      <p:cBhvr>
                                        <p:cTn id="37" dur="1000" fill="hold"/>
                                        <p:tgtEl>
                                          <p:spTgt spid="6146">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614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146">
                                            <p:txEl>
                                              <p:pRg st="6" end="6"/>
                                            </p:txEl>
                                          </p:spTgt>
                                        </p:tgtEl>
                                        <p:attrNameLst>
                                          <p:attrName>style.visibility</p:attrName>
                                        </p:attrNameLst>
                                      </p:cBhvr>
                                      <p:to>
                                        <p:strVal val="visible"/>
                                      </p:to>
                                    </p:set>
                                    <p:anim calcmode="lin" valueType="num">
                                      <p:cBhvr>
                                        <p:cTn id="43" dur="1000" fill="hold"/>
                                        <p:tgtEl>
                                          <p:spTgt spid="6146">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614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6146">
                                            <p:txEl>
                                              <p:pRg st="7" end="7"/>
                                            </p:txEl>
                                          </p:spTgt>
                                        </p:tgtEl>
                                        <p:attrNameLst>
                                          <p:attrName>style.visibility</p:attrName>
                                        </p:attrNameLst>
                                      </p:cBhvr>
                                      <p:to>
                                        <p:strVal val="visible"/>
                                      </p:to>
                                    </p:set>
                                    <p:anim calcmode="lin" valueType="num">
                                      <p:cBhvr>
                                        <p:cTn id="49" dur="1000" fill="hold"/>
                                        <p:tgtEl>
                                          <p:spTgt spid="6146">
                                            <p:txEl>
                                              <p:pRg st="7" end="7"/>
                                            </p:txEl>
                                          </p:spTgt>
                                        </p:tgtEl>
                                        <p:attrNameLst>
                                          <p:attrName>ppt_x</p:attrName>
                                        </p:attrNameLst>
                                      </p:cBhvr>
                                      <p:tavLst>
                                        <p:tav tm="0">
                                          <p:val>
                                            <p:strVal val="#ppt_x"/>
                                          </p:val>
                                        </p:tav>
                                        <p:tav tm="100000">
                                          <p:val>
                                            <p:strVal val="#ppt_x"/>
                                          </p:val>
                                        </p:tav>
                                      </p:tavLst>
                                    </p:anim>
                                    <p:anim calcmode="lin" valueType="num">
                                      <p:cBhvr>
                                        <p:cTn id="50" dur="1000" fill="hold"/>
                                        <p:tgtEl>
                                          <p:spTgt spid="614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6146">
                                            <p:txEl>
                                              <p:pRg st="8" end="8"/>
                                            </p:txEl>
                                          </p:spTgt>
                                        </p:tgtEl>
                                        <p:attrNameLst>
                                          <p:attrName>style.visibility</p:attrName>
                                        </p:attrNameLst>
                                      </p:cBhvr>
                                      <p:to>
                                        <p:strVal val="visible"/>
                                      </p:to>
                                    </p:set>
                                    <p:anim calcmode="lin" valueType="num">
                                      <p:cBhvr>
                                        <p:cTn id="55" dur="1000" fill="hold"/>
                                        <p:tgtEl>
                                          <p:spTgt spid="6146">
                                            <p:txEl>
                                              <p:pRg st="8" end="8"/>
                                            </p:txEl>
                                          </p:spTgt>
                                        </p:tgtEl>
                                        <p:attrNameLst>
                                          <p:attrName>ppt_x</p:attrName>
                                        </p:attrNameLst>
                                      </p:cBhvr>
                                      <p:tavLst>
                                        <p:tav tm="0">
                                          <p:val>
                                            <p:strVal val="#ppt_x"/>
                                          </p:val>
                                        </p:tav>
                                        <p:tav tm="100000">
                                          <p:val>
                                            <p:strVal val="#ppt_x"/>
                                          </p:val>
                                        </p:tav>
                                      </p:tavLst>
                                    </p:anim>
                                    <p:anim calcmode="lin" valueType="num">
                                      <p:cBhvr>
                                        <p:cTn id="56" dur="1000" fill="hold"/>
                                        <p:tgtEl>
                                          <p:spTgt spid="6146">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6146">
                                            <p:txEl>
                                              <p:pRg st="9" end="9"/>
                                            </p:txEl>
                                          </p:spTgt>
                                        </p:tgtEl>
                                        <p:attrNameLst>
                                          <p:attrName>style.visibility</p:attrName>
                                        </p:attrNameLst>
                                      </p:cBhvr>
                                      <p:to>
                                        <p:strVal val="visible"/>
                                      </p:to>
                                    </p:set>
                                    <p:anim calcmode="lin" valueType="num">
                                      <p:cBhvr>
                                        <p:cTn id="61" dur="1000" fill="hold"/>
                                        <p:tgtEl>
                                          <p:spTgt spid="6146">
                                            <p:txEl>
                                              <p:pRg st="9" end="9"/>
                                            </p:txEl>
                                          </p:spTgt>
                                        </p:tgtEl>
                                        <p:attrNameLst>
                                          <p:attrName>ppt_x</p:attrName>
                                        </p:attrNameLst>
                                      </p:cBhvr>
                                      <p:tavLst>
                                        <p:tav tm="0">
                                          <p:val>
                                            <p:strVal val="#ppt_x"/>
                                          </p:val>
                                        </p:tav>
                                        <p:tav tm="100000">
                                          <p:val>
                                            <p:strVal val="#ppt_x"/>
                                          </p:val>
                                        </p:tav>
                                      </p:tavLst>
                                    </p:anim>
                                    <p:anim calcmode="lin" valueType="num">
                                      <p:cBhvr>
                                        <p:cTn id="62" dur="1000" fill="hold"/>
                                        <p:tgtEl>
                                          <p:spTgt spid="6146">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nodeType="clickEffect">
                                  <p:stCondLst>
                                    <p:cond delay="0"/>
                                  </p:stCondLst>
                                  <p:childTnLst>
                                    <p:set>
                                      <p:cBhvr>
                                        <p:cTn id="66" dur="1" fill="hold">
                                          <p:stCondLst>
                                            <p:cond delay="0"/>
                                          </p:stCondLst>
                                        </p:cTn>
                                        <p:tgtEl>
                                          <p:spTgt spid="8194"/>
                                        </p:tgtEl>
                                        <p:attrNameLst>
                                          <p:attrName>style.visibility</p:attrName>
                                        </p:attrNameLst>
                                      </p:cBhvr>
                                      <p:to>
                                        <p:strVal val="visible"/>
                                      </p:to>
                                    </p:set>
                                    <p:animEffect transition="in" filter="fade">
                                      <p:cBhvr>
                                        <p:cTn id="67" dur="1000"/>
                                        <p:tgtEl>
                                          <p:spTgt spid="8194"/>
                                        </p:tgtEl>
                                      </p:cBhvr>
                                    </p:animEffect>
                                    <p:anim calcmode="lin" valueType="num">
                                      <p:cBhvr>
                                        <p:cTn id="68" dur="1000" fill="hold"/>
                                        <p:tgtEl>
                                          <p:spTgt spid="8194"/>
                                        </p:tgtEl>
                                        <p:attrNameLst>
                                          <p:attrName>ppt_x</p:attrName>
                                        </p:attrNameLst>
                                      </p:cBhvr>
                                      <p:tavLst>
                                        <p:tav tm="0">
                                          <p:val>
                                            <p:strVal val="#ppt_x"/>
                                          </p:val>
                                        </p:tav>
                                        <p:tav tm="100000">
                                          <p:val>
                                            <p:strVal val="#ppt_x"/>
                                          </p:val>
                                        </p:tav>
                                      </p:tavLst>
                                    </p:anim>
                                    <p:anim calcmode="lin" valueType="num">
                                      <p:cBhvr>
                                        <p:cTn id="69" dur="1000" fill="hold"/>
                                        <p:tgtEl>
                                          <p:spTgt spid="819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标题 1"/>
          <p:cNvSpPr>
            <a:spLocks noGrp="1" noChangeArrowheads="1"/>
          </p:cNvSpPr>
          <p:nvPr>
            <p:ph type="title" idx="4294967295"/>
          </p:nvPr>
        </p:nvSpPr>
        <p:spPr>
          <a:xfrm>
            <a:off x="1703388" y="836613"/>
            <a:ext cx="8610600" cy="1143000"/>
          </a:xfrm>
        </p:spPr>
        <p:txBody>
          <a:bodyPr/>
          <a:lstStyle/>
          <a:p>
            <a:pPr>
              <a:defRPr/>
            </a:pPr>
            <a:r>
              <a:rPr lang="zh-CN" altLang="en-US" sz="8000" dirty="0" smtClean="0">
                <a:solidFill>
                  <a:schemeClr val="accent5"/>
                </a:solidFill>
                <a:latin typeface="+mn-lt"/>
                <a:ea typeface="+mn-ea"/>
                <a:cs typeface="+mn-ea"/>
                <a:sym typeface="+mn-lt"/>
              </a:rPr>
              <a:t>目    录</a:t>
            </a:r>
          </a:p>
        </p:txBody>
      </p:sp>
      <p:grpSp>
        <p:nvGrpSpPr>
          <p:cNvPr id="9218" name="组合 2"/>
          <p:cNvGrpSpPr>
            <a:grpSpLocks/>
          </p:cNvGrpSpPr>
          <p:nvPr/>
        </p:nvGrpSpPr>
        <p:grpSpPr bwMode="auto">
          <a:xfrm>
            <a:off x="2095500" y="2363788"/>
            <a:ext cx="1992313" cy="719137"/>
            <a:chOff x="2063552" y="2276872"/>
            <a:chExt cx="1991836" cy="720080"/>
          </a:xfrm>
        </p:grpSpPr>
        <p:pic>
          <p:nvPicPr>
            <p:cNvPr id="9219" name="图片 3"/>
            <p:cNvPicPr>
              <a:picLocks noChangeAspect="1" noChangeArrowheads="1"/>
            </p:cNvPicPr>
            <p:nvPr/>
          </p:nvPicPr>
          <p:blipFill>
            <a:blip r:embed="rId4">
              <a:extLst>
                <a:ext uri="{28A0092B-C50C-407E-A947-70E740481C1C}">
                  <a14:useLocalDpi xmlns:a14="http://schemas.microsoft.com/office/drawing/2010/main" val="0"/>
                </a:ext>
              </a:extLst>
            </a:blip>
            <a:srcRect l="80896" t="52576" r="10513" b="33105"/>
            <a:stretch>
              <a:fillRect/>
            </a:stretch>
          </p:blipFill>
          <p:spPr bwMode="auto">
            <a:xfrm>
              <a:off x="2063552" y="2276872"/>
              <a:ext cx="864096"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p:cNvSpPr/>
            <p:nvPr/>
          </p:nvSpPr>
          <p:spPr>
            <a:xfrm>
              <a:off x="2639677" y="2391322"/>
              <a:ext cx="1415711" cy="462568"/>
            </a:xfrm>
            <a:prstGeom prst="rect">
              <a:avLst/>
            </a:prstGeom>
          </p:spPr>
          <p:txBody>
            <a:bodyPr wrap="none">
              <a:spAutoFit/>
            </a:bodyPr>
            <a:lstStyle/>
            <a:p>
              <a:pPr eaLnBrk="0" hangingPunct="0">
                <a:spcBef>
                  <a:spcPct val="20000"/>
                </a:spcBef>
                <a:defRPr/>
              </a:pPr>
              <a:r>
                <a:rPr lang="zh-CN" altLang="en-US" sz="2400" kern="0" dirty="0">
                  <a:solidFill>
                    <a:schemeClr val="accent2"/>
                  </a:solidFill>
                  <a:latin typeface="Arial" panose="020B0604020202020204"/>
                  <a:ea typeface="汉仪小麦体简" panose="00020600040101010101" pitchFamily="18" charset="-122"/>
                  <a:cs typeface="+mn-ea"/>
                  <a:sym typeface="+mn-lt"/>
                </a:rPr>
                <a:t>学校介绍</a:t>
              </a:r>
              <a:endParaRPr lang="en-US" altLang="zh-CN" sz="2400" kern="0" dirty="0">
                <a:solidFill>
                  <a:schemeClr val="accent2"/>
                </a:solidFill>
                <a:latin typeface="Arial" panose="020B0604020202020204"/>
                <a:ea typeface="汉仪小麦体简" panose="00020600040101010101" pitchFamily="18" charset="-122"/>
                <a:cs typeface="+mn-ea"/>
                <a:sym typeface="+mn-lt"/>
              </a:endParaRPr>
            </a:p>
          </p:txBody>
        </p:sp>
      </p:grpSp>
      <p:grpSp>
        <p:nvGrpSpPr>
          <p:cNvPr id="9221" name="组合 6"/>
          <p:cNvGrpSpPr>
            <a:grpSpLocks/>
          </p:cNvGrpSpPr>
          <p:nvPr/>
        </p:nvGrpSpPr>
        <p:grpSpPr bwMode="auto">
          <a:xfrm>
            <a:off x="2095500" y="3195638"/>
            <a:ext cx="3530600" cy="719137"/>
            <a:chOff x="2063552" y="2276872"/>
            <a:chExt cx="3530719" cy="720080"/>
          </a:xfrm>
        </p:grpSpPr>
        <p:pic>
          <p:nvPicPr>
            <p:cNvPr id="9222" name="图片 7"/>
            <p:cNvPicPr>
              <a:picLocks noChangeAspect="1" noChangeArrowheads="1"/>
            </p:cNvPicPr>
            <p:nvPr/>
          </p:nvPicPr>
          <p:blipFill>
            <a:blip r:embed="rId4">
              <a:extLst>
                <a:ext uri="{28A0092B-C50C-407E-A947-70E740481C1C}">
                  <a14:useLocalDpi xmlns:a14="http://schemas.microsoft.com/office/drawing/2010/main" val="0"/>
                </a:ext>
              </a:extLst>
            </a:blip>
            <a:srcRect l="80896" t="52576" r="10513" b="33105"/>
            <a:stretch>
              <a:fillRect/>
            </a:stretch>
          </p:blipFill>
          <p:spPr bwMode="auto">
            <a:xfrm>
              <a:off x="2063552" y="2276872"/>
              <a:ext cx="864096"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8"/>
            <p:cNvSpPr/>
            <p:nvPr/>
          </p:nvSpPr>
          <p:spPr>
            <a:xfrm>
              <a:off x="2639834" y="2405628"/>
              <a:ext cx="2954437" cy="462569"/>
            </a:xfrm>
            <a:prstGeom prst="rect">
              <a:avLst/>
            </a:prstGeom>
          </p:spPr>
          <p:txBody>
            <a:bodyPr wrap="none">
              <a:spAutoFit/>
            </a:bodyPr>
            <a:lstStyle/>
            <a:p>
              <a:pPr eaLnBrk="0" hangingPunct="0">
                <a:spcBef>
                  <a:spcPct val="20000"/>
                </a:spcBef>
                <a:defRPr/>
              </a:pPr>
              <a:r>
                <a:rPr lang="zh-CN" altLang="en-US" sz="2400" kern="0" dirty="0">
                  <a:solidFill>
                    <a:schemeClr val="accent2"/>
                  </a:solidFill>
                  <a:latin typeface="Arial" panose="020B0604020202020204"/>
                  <a:ea typeface="汉仪小麦体简" panose="00020600040101010101" pitchFamily="18" charset="-122"/>
                  <a:cs typeface="+mn-ea"/>
                  <a:sym typeface="+mn-lt"/>
                </a:rPr>
                <a:t>新入园幼儿常见问题</a:t>
              </a:r>
            </a:p>
          </p:txBody>
        </p:sp>
      </p:grpSp>
      <p:grpSp>
        <p:nvGrpSpPr>
          <p:cNvPr id="9224" name="组合 9"/>
          <p:cNvGrpSpPr>
            <a:grpSpLocks/>
          </p:cNvGrpSpPr>
          <p:nvPr/>
        </p:nvGrpSpPr>
        <p:grpSpPr bwMode="auto">
          <a:xfrm>
            <a:off x="2095500" y="4111625"/>
            <a:ext cx="2916238" cy="1035050"/>
            <a:chOff x="2063552" y="2276872"/>
            <a:chExt cx="2915166" cy="1034070"/>
          </a:xfrm>
        </p:grpSpPr>
        <p:pic>
          <p:nvPicPr>
            <p:cNvPr id="9225" name="图片 10"/>
            <p:cNvPicPr>
              <a:picLocks noChangeAspect="1" noChangeArrowheads="1"/>
            </p:cNvPicPr>
            <p:nvPr/>
          </p:nvPicPr>
          <p:blipFill>
            <a:blip r:embed="rId4">
              <a:extLst>
                <a:ext uri="{28A0092B-C50C-407E-A947-70E740481C1C}">
                  <a14:useLocalDpi xmlns:a14="http://schemas.microsoft.com/office/drawing/2010/main" val="0"/>
                </a:ext>
              </a:extLst>
            </a:blip>
            <a:srcRect l="80896" t="52576" r="10513" b="33105"/>
            <a:stretch>
              <a:fillRect/>
            </a:stretch>
          </p:blipFill>
          <p:spPr bwMode="auto">
            <a:xfrm>
              <a:off x="2063552" y="2276872"/>
              <a:ext cx="864096"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矩形 11"/>
            <p:cNvSpPr/>
            <p:nvPr/>
          </p:nvSpPr>
          <p:spPr>
            <a:xfrm>
              <a:off x="2639603" y="2405338"/>
              <a:ext cx="2339115" cy="905604"/>
            </a:xfrm>
            <a:prstGeom prst="rect">
              <a:avLst/>
            </a:prstGeom>
          </p:spPr>
          <p:txBody>
            <a:bodyPr wrap="none">
              <a:spAutoFit/>
            </a:bodyPr>
            <a:lstStyle/>
            <a:p>
              <a:pPr eaLnBrk="0" hangingPunct="0">
                <a:spcBef>
                  <a:spcPct val="20000"/>
                </a:spcBef>
                <a:defRPr/>
              </a:pPr>
              <a:r>
                <a:rPr lang="zh-CN" altLang="en-US" sz="2400" kern="0" dirty="0">
                  <a:solidFill>
                    <a:schemeClr val="accent2"/>
                  </a:solidFill>
                  <a:latin typeface="Arial" panose="020B0604020202020204"/>
                  <a:ea typeface="汉仪小麦体简" panose="00020600040101010101" pitchFamily="18" charset="-122"/>
                  <a:cs typeface="+mn-ea"/>
                  <a:sym typeface="+mn-lt"/>
                </a:rPr>
                <a:t>分离焦虑的主要</a:t>
              </a:r>
              <a:endParaRPr lang="en-US" altLang="zh-CN" sz="2400" kern="0" dirty="0">
                <a:solidFill>
                  <a:schemeClr val="accent2"/>
                </a:solidFill>
                <a:latin typeface="Arial" panose="020B0604020202020204"/>
                <a:ea typeface="汉仪小麦体简" panose="00020600040101010101" pitchFamily="18" charset="-122"/>
                <a:cs typeface="+mn-ea"/>
                <a:sym typeface="+mn-lt"/>
              </a:endParaRPr>
            </a:p>
            <a:p>
              <a:pPr eaLnBrk="0" hangingPunct="0">
                <a:spcBef>
                  <a:spcPct val="20000"/>
                </a:spcBef>
                <a:defRPr/>
              </a:pPr>
              <a:r>
                <a:rPr lang="zh-CN" altLang="en-US" sz="2400" kern="0" dirty="0">
                  <a:solidFill>
                    <a:schemeClr val="accent2"/>
                  </a:solidFill>
                  <a:latin typeface="Arial" panose="020B0604020202020204"/>
                  <a:ea typeface="汉仪小麦体简" panose="00020600040101010101" pitchFamily="18" charset="-122"/>
                  <a:cs typeface="+mn-ea"/>
                  <a:sym typeface="+mn-lt"/>
                </a:rPr>
                <a:t>症状和应对</a:t>
              </a:r>
            </a:p>
          </p:txBody>
        </p:sp>
      </p:grpSp>
      <p:grpSp>
        <p:nvGrpSpPr>
          <p:cNvPr id="9227" name="组合 12"/>
          <p:cNvGrpSpPr>
            <a:grpSpLocks/>
          </p:cNvGrpSpPr>
          <p:nvPr/>
        </p:nvGrpSpPr>
        <p:grpSpPr bwMode="auto">
          <a:xfrm>
            <a:off x="6600825" y="2990850"/>
            <a:ext cx="2914650" cy="719138"/>
            <a:chOff x="2063552" y="2276872"/>
            <a:chExt cx="2915166" cy="720080"/>
          </a:xfrm>
        </p:grpSpPr>
        <p:pic>
          <p:nvPicPr>
            <p:cNvPr id="9228" name="图片 13"/>
            <p:cNvPicPr>
              <a:picLocks noChangeAspect="1" noChangeArrowheads="1"/>
            </p:cNvPicPr>
            <p:nvPr/>
          </p:nvPicPr>
          <p:blipFill>
            <a:blip r:embed="rId4">
              <a:extLst>
                <a:ext uri="{28A0092B-C50C-407E-A947-70E740481C1C}">
                  <a14:useLocalDpi xmlns:a14="http://schemas.microsoft.com/office/drawing/2010/main" val="0"/>
                </a:ext>
              </a:extLst>
            </a:blip>
            <a:srcRect l="80896" t="52576" r="10513" b="33105"/>
            <a:stretch>
              <a:fillRect/>
            </a:stretch>
          </p:blipFill>
          <p:spPr bwMode="auto">
            <a:xfrm>
              <a:off x="2063552" y="2276872"/>
              <a:ext cx="864096"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矩形 14"/>
            <p:cNvSpPr/>
            <p:nvPr/>
          </p:nvSpPr>
          <p:spPr>
            <a:xfrm>
              <a:off x="2639917" y="2405628"/>
              <a:ext cx="2338801" cy="462567"/>
            </a:xfrm>
            <a:prstGeom prst="rect">
              <a:avLst/>
            </a:prstGeom>
          </p:spPr>
          <p:txBody>
            <a:bodyPr wrap="none">
              <a:spAutoFit/>
            </a:bodyPr>
            <a:lstStyle/>
            <a:p>
              <a:pPr eaLnBrk="0" hangingPunct="0">
                <a:spcBef>
                  <a:spcPct val="20000"/>
                </a:spcBef>
                <a:defRPr/>
              </a:pPr>
              <a:r>
                <a:rPr lang="zh-CN" altLang="en-US" sz="2400" kern="0" dirty="0">
                  <a:solidFill>
                    <a:schemeClr val="accent2"/>
                  </a:solidFill>
                  <a:latin typeface="Arial" panose="020B0604020202020204"/>
                  <a:ea typeface="汉仪小麦体简" panose="00020600040101010101" pitchFamily="18" charset="-122"/>
                  <a:cs typeface="+mn-ea"/>
                  <a:sym typeface="+mn-lt"/>
                </a:rPr>
                <a:t>新生入园十三忌</a:t>
              </a:r>
            </a:p>
          </p:txBody>
        </p:sp>
      </p:grpSp>
      <p:grpSp>
        <p:nvGrpSpPr>
          <p:cNvPr id="9230" name="组合 15"/>
          <p:cNvGrpSpPr>
            <a:grpSpLocks/>
          </p:cNvGrpSpPr>
          <p:nvPr/>
        </p:nvGrpSpPr>
        <p:grpSpPr bwMode="auto">
          <a:xfrm>
            <a:off x="6600825" y="3908425"/>
            <a:ext cx="3530600" cy="719138"/>
            <a:chOff x="2063552" y="2276872"/>
            <a:chExt cx="3530719" cy="720080"/>
          </a:xfrm>
        </p:grpSpPr>
        <p:pic>
          <p:nvPicPr>
            <p:cNvPr id="9231" name="图片 16"/>
            <p:cNvPicPr>
              <a:picLocks noChangeAspect="1" noChangeArrowheads="1"/>
            </p:cNvPicPr>
            <p:nvPr/>
          </p:nvPicPr>
          <p:blipFill>
            <a:blip r:embed="rId4">
              <a:extLst>
                <a:ext uri="{28A0092B-C50C-407E-A947-70E740481C1C}">
                  <a14:useLocalDpi xmlns:a14="http://schemas.microsoft.com/office/drawing/2010/main" val="0"/>
                </a:ext>
              </a:extLst>
            </a:blip>
            <a:srcRect l="80896" t="52576" r="10513" b="33105"/>
            <a:stretch>
              <a:fillRect/>
            </a:stretch>
          </p:blipFill>
          <p:spPr bwMode="auto">
            <a:xfrm>
              <a:off x="2063552" y="2276872"/>
              <a:ext cx="864096"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矩形 17"/>
            <p:cNvSpPr/>
            <p:nvPr/>
          </p:nvSpPr>
          <p:spPr>
            <a:xfrm>
              <a:off x="2639834" y="2405628"/>
              <a:ext cx="2954437" cy="462567"/>
            </a:xfrm>
            <a:prstGeom prst="rect">
              <a:avLst/>
            </a:prstGeom>
          </p:spPr>
          <p:txBody>
            <a:bodyPr wrap="none">
              <a:spAutoFit/>
            </a:bodyPr>
            <a:lstStyle/>
            <a:p>
              <a:pPr eaLnBrk="0" hangingPunct="0">
                <a:spcBef>
                  <a:spcPct val="20000"/>
                </a:spcBef>
                <a:defRPr/>
              </a:pPr>
              <a:r>
                <a:rPr lang="zh-CN" altLang="en-US" sz="2400" kern="0" dirty="0">
                  <a:solidFill>
                    <a:schemeClr val="accent2"/>
                  </a:solidFill>
                  <a:latin typeface="Arial" panose="020B0604020202020204"/>
                  <a:ea typeface="汉仪小麦体简" panose="00020600040101010101" pitchFamily="18" charset="-122"/>
                  <a:cs typeface="+mn-ea"/>
                  <a:sym typeface="+mn-lt"/>
                </a:rPr>
                <a:t>新生家长的配合工作</a:t>
              </a:r>
            </a:p>
          </p:txBody>
        </p:sp>
      </p:grpSp>
    </p:spTree>
  </p:cSld>
  <p:clrMapOvr>
    <a:masterClrMapping/>
  </p:clrMapOvr>
  <p:transition spd="slow" advClick="0" advTm="3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097"/>
                                        </p:tgtEl>
                                        <p:attrNameLst>
                                          <p:attrName>style.visibility</p:attrName>
                                        </p:attrNameLst>
                                      </p:cBhvr>
                                      <p:to>
                                        <p:strVal val="visible"/>
                                      </p:to>
                                    </p:set>
                                    <p:animEffect transition="in" filter="fade">
                                      <p:cBhvr>
                                        <p:cTn id="7" dur="1000"/>
                                        <p:tgtEl>
                                          <p:spTgt spid="4097"/>
                                        </p:tgtEl>
                                      </p:cBhvr>
                                    </p:animEffect>
                                    <p:anim calcmode="lin" valueType="num">
                                      <p:cBhvr>
                                        <p:cTn id="8" dur="1000" fill="hold"/>
                                        <p:tgtEl>
                                          <p:spTgt spid="4097"/>
                                        </p:tgtEl>
                                        <p:attrNameLst>
                                          <p:attrName>ppt_x</p:attrName>
                                        </p:attrNameLst>
                                      </p:cBhvr>
                                      <p:tavLst>
                                        <p:tav tm="0">
                                          <p:val>
                                            <p:strVal val="#ppt_x"/>
                                          </p:val>
                                        </p:tav>
                                        <p:tav tm="100000">
                                          <p:val>
                                            <p:strVal val="#ppt_x"/>
                                          </p:val>
                                        </p:tav>
                                      </p:tavLst>
                                    </p:anim>
                                    <p:anim calcmode="lin" valueType="num">
                                      <p:cBhvr>
                                        <p:cTn id="9" dur="1000" fill="hold"/>
                                        <p:tgtEl>
                                          <p:spTgt spid="409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9218"/>
                                        </p:tgtEl>
                                        <p:attrNameLst>
                                          <p:attrName>style.visibility</p:attrName>
                                        </p:attrNameLst>
                                      </p:cBhvr>
                                      <p:to>
                                        <p:strVal val="visible"/>
                                      </p:to>
                                    </p:set>
                                    <p:animEffect transition="in" filter="wipe(down)">
                                      <p:cBhvr>
                                        <p:cTn id="14" dur="500"/>
                                        <p:tgtEl>
                                          <p:spTgt spid="921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9221"/>
                                        </p:tgtEl>
                                        <p:attrNameLst>
                                          <p:attrName>style.visibility</p:attrName>
                                        </p:attrNameLst>
                                      </p:cBhvr>
                                      <p:to>
                                        <p:strVal val="visible"/>
                                      </p:to>
                                    </p:set>
                                    <p:animEffect transition="in" filter="wipe(down)">
                                      <p:cBhvr>
                                        <p:cTn id="19" dur="500"/>
                                        <p:tgtEl>
                                          <p:spTgt spid="9221"/>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9224"/>
                                        </p:tgtEl>
                                        <p:attrNameLst>
                                          <p:attrName>style.visibility</p:attrName>
                                        </p:attrNameLst>
                                      </p:cBhvr>
                                      <p:to>
                                        <p:strVal val="visible"/>
                                      </p:to>
                                    </p:set>
                                    <p:animEffect transition="in" filter="wipe(down)">
                                      <p:cBhvr>
                                        <p:cTn id="24" dur="500"/>
                                        <p:tgtEl>
                                          <p:spTgt spid="9224"/>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9227"/>
                                        </p:tgtEl>
                                        <p:attrNameLst>
                                          <p:attrName>style.visibility</p:attrName>
                                        </p:attrNameLst>
                                      </p:cBhvr>
                                      <p:to>
                                        <p:strVal val="visible"/>
                                      </p:to>
                                    </p:set>
                                    <p:animEffect transition="in" filter="wipe(down)">
                                      <p:cBhvr>
                                        <p:cTn id="29" dur="500"/>
                                        <p:tgtEl>
                                          <p:spTgt spid="9227"/>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9230"/>
                                        </p:tgtEl>
                                        <p:attrNameLst>
                                          <p:attrName>style.visibility</p:attrName>
                                        </p:attrNameLst>
                                      </p:cBhvr>
                                      <p:to>
                                        <p:strVal val="visible"/>
                                      </p:to>
                                    </p:set>
                                    <p:animEffect transition="in" filter="wipe(down)">
                                      <p:cBhvr>
                                        <p:cTn id="34" dur="500"/>
                                        <p:tgtEl>
                                          <p:spTgt spid="92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idx="4294967295"/>
          </p:nvPr>
        </p:nvSpPr>
        <p:spPr>
          <a:xfrm>
            <a:off x="3559175" y="3409950"/>
            <a:ext cx="5218113" cy="822325"/>
          </a:xfrm>
        </p:spPr>
        <p:txBody>
          <a:bodyPr/>
          <a:lstStyle/>
          <a:p>
            <a:pPr>
              <a:defRPr/>
            </a:pPr>
            <a:r>
              <a:rPr lang="zh-CN" altLang="en-US" sz="8800" dirty="0" smtClean="0">
                <a:latin typeface="+mn-lt"/>
                <a:ea typeface="+mn-ea"/>
                <a:cs typeface="+mn-ea"/>
                <a:sym typeface="+mn-lt"/>
              </a:rPr>
              <a:t>学校介绍</a:t>
            </a:r>
            <a:endParaRPr lang="zh-CN" altLang="en-US" sz="8800" dirty="0">
              <a:latin typeface="+mn-lt"/>
              <a:ea typeface="+mn-ea"/>
              <a:cs typeface="+mn-ea"/>
              <a:sym typeface="+mn-lt"/>
            </a:endParaRPr>
          </a:p>
        </p:txBody>
      </p:sp>
      <p:pic>
        <p:nvPicPr>
          <p:cNvPr id="4" name="图片 3"/>
          <p:cNvPicPr>
            <a:picLocks noChangeAspect="1"/>
          </p:cNvPicPr>
          <p:nvPr/>
        </p:nvPicPr>
        <p:blipFill rotWithShape="1">
          <a:blip r:embed="rId4"/>
          <a:srcRect t="49744"/>
          <a:stretch>
            <a:fillRect/>
          </a:stretch>
        </p:blipFill>
        <p:spPr>
          <a:xfrm>
            <a:off x="0" y="3260725"/>
            <a:ext cx="4572000" cy="3446463"/>
          </a:xfrm>
          <a:prstGeom prst="rect">
            <a:avLst/>
          </a:prstGeom>
          <a:effectLst>
            <a:outerShdw blurRad="50800" dist="38100" dir="8100000" algn="tr" rotWithShape="0">
              <a:prstClr val="black">
                <a:alpha val="40000"/>
              </a:prstClr>
            </a:outerShdw>
          </a:effectLst>
        </p:spPr>
      </p:pic>
      <p:grpSp>
        <p:nvGrpSpPr>
          <p:cNvPr id="8" name="组合 7"/>
          <p:cNvGrpSpPr>
            <a:grpSpLocks/>
          </p:cNvGrpSpPr>
          <p:nvPr/>
        </p:nvGrpSpPr>
        <p:grpSpPr bwMode="auto">
          <a:xfrm>
            <a:off x="4835525" y="476250"/>
            <a:ext cx="2663825" cy="2978150"/>
            <a:chOff x="4835947" y="476672"/>
            <a:chExt cx="2664119" cy="2977953"/>
          </a:xfrm>
        </p:grpSpPr>
        <p:pic>
          <p:nvPicPr>
            <p:cNvPr id="6" name="图片 5"/>
            <p:cNvPicPr>
              <a:picLocks noChangeAspect="1"/>
            </p:cNvPicPr>
            <p:nvPr/>
          </p:nvPicPr>
          <p:blipFill rotWithShape="1">
            <a:blip r:embed="rId5"/>
            <a:srcRect t="4200" r="57482" b="62201"/>
            <a:stretch>
              <a:fillRect/>
            </a:stretch>
          </p:blipFill>
          <p:spPr>
            <a:xfrm>
              <a:off x="4835947" y="476672"/>
              <a:ext cx="2664119" cy="2977953"/>
            </a:xfrm>
            <a:prstGeom prst="rect">
              <a:avLst/>
            </a:prstGeom>
            <a:effectLst>
              <a:outerShdw blurRad="50800" dist="38100" dir="8100000" algn="tr" rotWithShape="0">
                <a:prstClr val="black">
                  <a:alpha val="40000"/>
                </a:prstClr>
              </a:outerShdw>
            </a:effectLst>
          </p:spPr>
        </p:pic>
        <p:sp>
          <p:nvSpPr>
            <p:cNvPr id="7" name="标题 1"/>
            <p:cNvSpPr txBox="1"/>
            <p:nvPr/>
          </p:nvSpPr>
          <p:spPr bwMode="auto">
            <a:xfrm>
              <a:off x="5610733" y="1238622"/>
              <a:ext cx="1278079" cy="822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a:buFontTx/>
                <a:buNone/>
                <a:defRPr/>
              </a:pPr>
              <a:r>
                <a:rPr lang="en-US" altLang="zh-CN" sz="8000" kern="0" dirty="0" smtClean="0">
                  <a:latin typeface="+mn-lt"/>
                  <a:ea typeface="+mn-ea"/>
                  <a:cs typeface="+mn-ea"/>
                  <a:sym typeface="+mn-lt"/>
                </a:rPr>
                <a:t>1</a:t>
              </a:r>
              <a:endParaRPr lang="zh-CN" altLang="en-US" sz="8000" kern="0" dirty="0">
                <a:latin typeface="+mn-lt"/>
                <a:ea typeface="+mn-ea"/>
                <a:cs typeface="+mn-ea"/>
                <a:sym typeface="+mn-lt"/>
              </a:endParaRPr>
            </a:p>
          </p:txBody>
        </p:sp>
      </p:grpSp>
    </p:spTree>
  </p:cSld>
  <p:clrMapOvr>
    <a:masterClrMapping/>
  </p:clrMapOvr>
  <p:transition spd="slow" advClick="0" advTm="3000">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ppt_w</p:attrName>
                                        </p:attrNameLst>
                                      </p:cBhvr>
                                      <p:tavLst>
                                        <p:tav tm="0">
                                          <p:val>
                                            <p:fltVal val="0"/>
                                          </p:val>
                                        </p:tav>
                                        <p:tav tm="100000">
                                          <p:val>
                                            <p:strVal val="#ppt_w"/>
                                          </p:val>
                                        </p:tav>
                                      </p:tavLst>
                                    </p:anim>
                                    <p:anim calcmode="lin" valueType="num">
                                      <p:cBhvr>
                                        <p:cTn id="22" dur="500" fill="hold"/>
                                        <p:tgtEl>
                                          <p:spTgt spid="2"/>
                                        </p:tgtEl>
                                        <p:attrNameLst>
                                          <p:attrName>ppt_h</p:attrName>
                                        </p:attrNameLst>
                                      </p:cBhvr>
                                      <p:tavLst>
                                        <p:tav tm="0">
                                          <p:val>
                                            <p:fltVal val="0"/>
                                          </p:val>
                                        </p:tav>
                                        <p:tav tm="100000">
                                          <p:val>
                                            <p:strVal val="#ppt_h"/>
                                          </p:val>
                                        </p:tav>
                                      </p:tavLst>
                                    </p:anim>
                                    <p:animEffect transition="in" filter="fade">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1"/>
          <p:cNvSpPr>
            <a:spLocks noGrp="1"/>
          </p:cNvSpPr>
          <p:nvPr>
            <p:ph type="title" idx="4294967295"/>
          </p:nvPr>
        </p:nvSpPr>
        <p:spPr>
          <a:xfrm>
            <a:off x="4583113" y="852488"/>
            <a:ext cx="3457575" cy="1143000"/>
          </a:xfrm>
        </p:spPr>
        <p:txBody>
          <a:bodyPr/>
          <a:lstStyle/>
          <a:p>
            <a:pPr algn="l" eaLnBrk="1" hangingPunct="1">
              <a:defRPr/>
            </a:pPr>
            <a:r>
              <a:rPr lang="zh-CN" altLang="en-US" sz="3600" b="1" kern="1200" dirty="0" smtClean="0">
                <a:solidFill>
                  <a:schemeClr val="accent2"/>
                </a:solidFill>
                <a:latin typeface="+mn-lt"/>
                <a:ea typeface="+mn-ea"/>
                <a:cs typeface="+mn-ea"/>
                <a:sym typeface="+mn-lt"/>
              </a:rPr>
              <a:t>一、园所介绍</a:t>
            </a:r>
          </a:p>
        </p:txBody>
      </p:sp>
      <p:sp>
        <p:nvSpPr>
          <p:cNvPr id="3" name="内容占位符 2"/>
          <p:cNvSpPr>
            <a:spLocks noGrp="1"/>
          </p:cNvSpPr>
          <p:nvPr>
            <p:ph idx="4294967295"/>
          </p:nvPr>
        </p:nvSpPr>
        <p:spPr>
          <a:xfrm>
            <a:off x="1487488" y="1916113"/>
            <a:ext cx="10272712" cy="4873625"/>
          </a:xfrm>
        </p:spPr>
        <p:txBody>
          <a:bodyPr>
            <a:noAutofit/>
          </a:bodyPr>
          <a:lstStyle/>
          <a:p>
            <a:pPr eaLnBrk="1" hangingPunct="1">
              <a:buClr>
                <a:schemeClr val="tx2"/>
              </a:buClr>
              <a:buSzPct val="50000"/>
            </a:pPr>
            <a:r>
              <a:rPr lang="en-US" altLang="zh-CN" sz="2000" smtClean="0">
                <a:solidFill>
                  <a:srgbClr val="5A4231"/>
                </a:solidFill>
                <a:sym typeface="Arial" pitchFamily="34" charset="0"/>
              </a:rPr>
              <a:t>   </a:t>
            </a:r>
            <a:r>
              <a:rPr lang="zh-CN" altLang="en-US" sz="2000" smtClean="0">
                <a:solidFill>
                  <a:srgbClr val="5A4231"/>
                </a:solidFill>
                <a:sym typeface="Arial" pitchFamily="34" charset="0"/>
              </a:rPr>
              <a:t> </a:t>
            </a:r>
            <a:r>
              <a:rPr lang="zh-CN" altLang="en-US" sz="2000" b="1" smtClean="0">
                <a:solidFill>
                  <a:srgbClr val="5A4231"/>
                </a:solidFill>
                <a:sym typeface="Arial" pitchFamily="34" charset="0"/>
              </a:rPr>
              <a:t>成立时间： </a:t>
            </a:r>
            <a:r>
              <a:rPr lang="en-US" altLang="zh-CN" sz="2000" smtClean="0">
                <a:solidFill>
                  <a:srgbClr val="5A4231"/>
                </a:solidFill>
                <a:sym typeface="Arial" pitchFamily="34" charset="0"/>
              </a:rPr>
              <a:t>1997</a:t>
            </a:r>
            <a:r>
              <a:rPr lang="zh-CN" altLang="en-US" sz="2000" smtClean="0">
                <a:solidFill>
                  <a:srgbClr val="5A4231"/>
                </a:solidFill>
                <a:sym typeface="Arial" pitchFamily="34" charset="0"/>
              </a:rPr>
              <a:t>年</a:t>
            </a:r>
            <a:r>
              <a:rPr lang="en-US" altLang="zh-CN" sz="2000" smtClean="0">
                <a:solidFill>
                  <a:srgbClr val="5A4231"/>
                </a:solidFill>
                <a:sym typeface="Arial" pitchFamily="34" charset="0"/>
              </a:rPr>
              <a:t>7</a:t>
            </a:r>
            <a:r>
              <a:rPr lang="zh-CN" altLang="en-US" sz="2000" smtClean="0">
                <a:solidFill>
                  <a:srgbClr val="5A4231"/>
                </a:solidFill>
                <a:sym typeface="Arial" pitchFamily="34" charset="0"/>
              </a:rPr>
              <a:t>月       </a:t>
            </a:r>
            <a:endParaRPr lang="en-US" altLang="zh-CN" sz="2000" smtClean="0">
              <a:solidFill>
                <a:srgbClr val="5A4231"/>
              </a:solidFill>
              <a:sym typeface="Arial" pitchFamily="34" charset="0"/>
            </a:endParaRPr>
          </a:p>
          <a:p>
            <a:pPr eaLnBrk="1" hangingPunct="1">
              <a:buClr>
                <a:schemeClr val="tx2"/>
              </a:buClr>
              <a:buSzPct val="50000"/>
            </a:pPr>
            <a:r>
              <a:rPr lang="en-US" altLang="zh-CN" sz="2000" smtClean="0">
                <a:solidFill>
                  <a:srgbClr val="5A4231"/>
                </a:solidFill>
                <a:sym typeface="Arial" pitchFamily="34" charset="0"/>
              </a:rPr>
              <a:t>   </a:t>
            </a:r>
            <a:r>
              <a:rPr lang="en-US" altLang="zh-CN" sz="2000" b="1" smtClean="0">
                <a:solidFill>
                  <a:srgbClr val="5A4231"/>
                </a:solidFill>
                <a:sym typeface="Arial" pitchFamily="34" charset="0"/>
              </a:rPr>
              <a:t> </a:t>
            </a:r>
            <a:r>
              <a:rPr lang="zh-CN" altLang="en-US" sz="2000" b="1" smtClean="0">
                <a:solidFill>
                  <a:srgbClr val="5A4231"/>
                </a:solidFill>
                <a:sym typeface="Arial" pitchFamily="34" charset="0"/>
              </a:rPr>
              <a:t>幼儿园性质：</a:t>
            </a:r>
            <a:r>
              <a:rPr lang="zh-CN" altLang="en-US" sz="2000" smtClean="0">
                <a:solidFill>
                  <a:srgbClr val="5A4231"/>
                </a:solidFill>
                <a:sym typeface="Arial" pitchFamily="34" charset="0"/>
              </a:rPr>
              <a:t>上海市第二所公立幼儿园   首批市级“示范性幼儿园”</a:t>
            </a:r>
            <a:endParaRPr lang="en-US" altLang="zh-CN" sz="2000" smtClean="0">
              <a:solidFill>
                <a:srgbClr val="5A4231"/>
              </a:solidFill>
              <a:sym typeface="Arial" pitchFamily="34" charset="0"/>
            </a:endParaRPr>
          </a:p>
          <a:p>
            <a:pPr eaLnBrk="1" hangingPunct="1">
              <a:buClr>
                <a:schemeClr val="tx2"/>
              </a:buClr>
              <a:buSzPct val="50000"/>
            </a:pPr>
            <a:r>
              <a:rPr lang="zh-CN" altLang="en-US" sz="2000" smtClean="0">
                <a:solidFill>
                  <a:srgbClr val="5A4231"/>
                </a:solidFill>
                <a:sym typeface="Arial" pitchFamily="34" charset="0"/>
              </a:rPr>
              <a:t>    </a:t>
            </a:r>
            <a:r>
              <a:rPr lang="zh-CN" altLang="en-US" sz="2000" b="1" smtClean="0">
                <a:solidFill>
                  <a:srgbClr val="5A4231"/>
                </a:solidFill>
                <a:sym typeface="Arial" pitchFamily="34" charset="0"/>
              </a:rPr>
              <a:t>办园宗旨：</a:t>
            </a:r>
            <a:r>
              <a:rPr lang="en-US" altLang="zh-CN" sz="2000" smtClean="0">
                <a:solidFill>
                  <a:srgbClr val="5A4231"/>
                </a:solidFill>
                <a:sym typeface="Arial" pitchFamily="34" charset="0"/>
              </a:rPr>
              <a:t>“</a:t>
            </a:r>
            <a:r>
              <a:rPr lang="zh-CN" altLang="zh-CN" sz="2000" smtClean="0">
                <a:solidFill>
                  <a:srgbClr val="5A4231"/>
                </a:solidFill>
                <a:sym typeface="Arial" pitchFamily="34" charset="0"/>
              </a:rPr>
              <a:t>以人为本、幸福教育</a:t>
            </a:r>
            <a:r>
              <a:rPr lang="en-US" altLang="zh-CN" sz="2000" smtClean="0">
                <a:solidFill>
                  <a:srgbClr val="5A4231"/>
                </a:solidFill>
                <a:sym typeface="Arial" pitchFamily="34" charset="0"/>
              </a:rPr>
              <a:t>”</a:t>
            </a:r>
          </a:p>
          <a:p>
            <a:pPr eaLnBrk="1" hangingPunct="1">
              <a:buClr>
                <a:schemeClr val="tx2"/>
              </a:buClr>
              <a:buSzPct val="50000"/>
            </a:pPr>
            <a:r>
              <a:rPr lang="zh-CN" altLang="en-US" sz="2000" smtClean="0">
                <a:solidFill>
                  <a:srgbClr val="5A4231"/>
                </a:solidFill>
                <a:sym typeface="Arial" pitchFamily="34" charset="0"/>
              </a:rPr>
              <a:t>    </a:t>
            </a:r>
            <a:r>
              <a:rPr lang="zh-CN" altLang="en-US" sz="2000" b="1" smtClean="0">
                <a:solidFill>
                  <a:srgbClr val="5A4231"/>
                </a:solidFill>
                <a:sym typeface="Arial" pitchFamily="34" charset="0"/>
              </a:rPr>
              <a:t>办园理念：</a:t>
            </a:r>
            <a:r>
              <a:rPr lang="zh-CN" altLang="zh-CN" sz="2000" smtClean="0">
                <a:solidFill>
                  <a:srgbClr val="5A4231"/>
                </a:solidFill>
                <a:sym typeface="Arial" pitchFamily="34" charset="0"/>
              </a:rPr>
              <a:t>“育人为本、服务为先、与时俱进、特色创新”</a:t>
            </a:r>
            <a:endParaRPr lang="en-US" altLang="zh-CN" sz="2000" smtClean="0">
              <a:solidFill>
                <a:srgbClr val="5A4231"/>
              </a:solidFill>
              <a:sym typeface="Arial" pitchFamily="34" charset="0"/>
            </a:endParaRPr>
          </a:p>
          <a:p>
            <a:pPr eaLnBrk="1" hangingPunct="1">
              <a:buClr>
                <a:schemeClr val="tx2"/>
              </a:buClr>
              <a:buSzPct val="50000"/>
            </a:pPr>
            <a:r>
              <a:rPr lang="zh-CN" altLang="en-US" sz="2000" smtClean="0">
                <a:solidFill>
                  <a:srgbClr val="5A4231"/>
                </a:solidFill>
                <a:sym typeface="Arial" pitchFamily="34" charset="0"/>
              </a:rPr>
              <a:t>    </a:t>
            </a:r>
            <a:r>
              <a:rPr lang="zh-CN" altLang="en-US" sz="2000" b="1" smtClean="0">
                <a:solidFill>
                  <a:srgbClr val="5A4231"/>
                </a:solidFill>
                <a:sym typeface="Arial" pitchFamily="34" charset="0"/>
              </a:rPr>
              <a:t>办园特色：</a:t>
            </a:r>
            <a:r>
              <a:rPr lang="zh-CN" altLang="zh-CN" sz="2000" smtClean="0">
                <a:solidFill>
                  <a:srgbClr val="5A4231"/>
                </a:solidFill>
                <a:sym typeface="Arial" pitchFamily="34" charset="0"/>
              </a:rPr>
              <a:t>让所有孩子想说、敢说、能说会演，让所有孩子想做、敢做、</a:t>
            </a:r>
            <a:endParaRPr lang="en-US" altLang="zh-CN" sz="2000" smtClean="0">
              <a:solidFill>
                <a:srgbClr val="5A4231"/>
              </a:solidFill>
              <a:sym typeface="Arial" pitchFamily="34" charset="0"/>
            </a:endParaRPr>
          </a:p>
          <a:p>
            <a:pPr eaLnBrk="1" hangingPunct="1">
              <a:buClr>
                <a:schemeClr val="tx2"/>
              </a:buClr>
              <a:buSzPct val="50000"/>
              <a:buFontTx/>
              <a:buNone/>
            </a:pPr>
            <a:r>
              <a:rPr lang="zh-CN" altLang="zh-CN" sz="2000" smtClean="0">
                <a:solidFill>
                  <a:srgbClr val="5A4231"/>
                </a:solidFill>
                <a:sym typeface="Arial" pitchFamily="34" charset="0"/>
              </a:rPr>
              <a:t>心灵手巧</a:t>
            </a:r>
            <a:r>
              <a:rPr lang="en-US" altLang="zh-CN" sz="2000" smtClean="0">
                <a:solidFill>
                  <a:srgbClr val="5A4231"/>
                </a:solidFill>
                <a:sym typeface="Arial" pitchFamily="34" charset="0"/>
              </a:rPr>
              <a:t>”</a:t>
            </a:r>
          </a:p>
          <a:p>
            <a:pPr eaLnBrk="1" hangingPunct="1">
              <a:buClr>
                <a:schemeClr val="tx2"/>
              </a:buClr>
              <a:buSzPct val="50000"/>
            </a:pPr>
            <a:r>
              <a:rPr lang="en-US" altLang="zh-CN" sz="2000" smtClean="0">
                <a:solidFill>
                  <a:srgbClr val="5A4231"/>
                </a:solidFill>
                <a:sym typeface="Arial" pitchFamily="34" charset="0"/>
              </a:rPr>
              <a:t>    </a:t>
            </a:r>
            <a:r>
              <a:rPr lang="zh-CN" altLang="en-US" sz="2000" b="1" smtClean="0">
                <a:solidFill>
                  <a:srgbClr val="5A4231"/>
                </a:solidFill>
                <a:sym typeface="Arial" pitchFamily="34" charset="0"/>
              </a:rPr>
              <a:t>荣获成绩：</a:t>
            </a:r>
            <a:r>
              <a:rPr lang="zh-CN" altLang="zh-CN" sz="2000" smtClean="0">
                <a:solidFill>
                  <a:srgbClr val="5A4231"/>
                </a:solidFill>
                <a:sym typeface="Arial" pitchFamily="34" charset="0"/>
              </a:rPr>
              <a:t>荣获了</a:t>
            </a:r>
            <a:r>
              <a:rPr lang="zh-CN" altLang="en-US" sz="2000" smtClean="0">
                <a:solidFill>
                  <a:srgbClr val="5A4231"/>
                </a:solidFill>
                <a:sym typeface="Arial" pitchFamily="34" charset="0"/>
              </a:rPr>
              <a:t>省级示范家长学校、市级示范幼儿园、市级五好团支部、</a:t>
            </a:r>
            <a:endParaRPr lang="en-US" altLang="zh-CN" sz="2000" smtClean="0">
              <a:solidFill>
                <a:srgbClr val="5A4231"/>
              </a:solidFill>
              <a:sym typeface="Arial" pitchFamily="34" charset="0"/>
            </a:endParaRPr>
          </a:p>
          <a:p>
            <a:pPr eaLnBrk="1" hangingPunct="1">
              <a:buClr>
                <a:schemeClr val="tx2"/>
              </a:buClr>
              <a:buSzPct val="50000"/>
              <a:buFontTx/>
              <a:buNone/>
            </a:pPr>
            <a:r>
              <a:rPr lang="zh-CN" altLang="en-US" sz="2000" smtClean="0">
                <a:solidFill>
                  <a:srgbClr val="5A4231"/>
                </a:solidFill>
                <a:sym typeface="Arial" pitchFamily="34" charset="0"/>
              </a:rPr>
              <a:t>市规范化家长学校、市级师德师风先进校、市卫生先进单位、市推进素质教育先</a:t>
            </a:r>
            <a:endParaRPr lang="en-US" altLang="zh-CN" sz="2000" smtClean="0">
              <a:solidFill>
                <a:srgbClr val="5A4231"/>
              </a:solidFill>
              <a:sym typeface="Arial" pitchFamily="34" charset="0"/>
            </a:endParaRPr>
          </a:p>
          <a:p>
            <a:pPr eaLnBrk="1" hangingPunct="1">
              <a:buClr>
                <a:schemeClr val="tx2"/>
              </a:buClr>
              <a:buSzPct val="50000"/>
              <a:buFontTx/>
              <a:buNone/>
            </a:pPr>
            <a:r>
              <a:rPr lang="zh-CN" altLang="en-US" sz="2000" smtClean="0">
                <a:solidFill>
                  <a:srgbClr val="5A4231"/>
                </a:solidFill>
                <a:sym typeface="Arial" pitchFamily="34" charset="0"/>
              </a:rPr>
              <a:t>进单位、儿童工作先进集体、县教育先进集体、县示范优秀幼儿园、县幼儿教师</a:t>
            </a:r>
            <a:endParaRPr lang="en-US" altLang="zh-CN" sz="2000" smtClean="0">
              <a:solidFill>
                <a:srgbClr val="5A4231"/>
              </a:solidFill>
              <a:sym typeface="Arial" pitchFamily="34" charset="0"/>
            </a:endParaRPr>
          </a:p>
          <a:p>
            <a:pPr eaLnBrk="1" hangingPunct="1">
              <a:buClr>
                <a:schemeClr val="tx2"/>
              </a:buClr>
              <a:buSzPct val="50000"/>
              <a:buFontTx/>
              <a:buNone/>
            </a:pPr>
            <a:r>
              <a:rPr lang="zh-CN" altLang="en-US" sz="2000" smtClean="0">
                <a:solidFill>
                  <a:srgbClr val="5A4231"/>
                </a:solidFill>
                <a:sym typeface="Arial" pitchFamily="34" charset="0"/>
              </a:rPr>
              <a:t>基本功比赛集体一等奖等荣誉。</a:t>
            </a:r>
            <a:endParaRPr lang="zh-CN" altLang="zh-CN" sz="2000" smtClean="0">
              <a:solidFill>
                <a:srgbClr val="5A4231"/>
              </a:solidFill>
              <a:sym typeface="Arial" pitchFamily="34" charset="0"/>
            </a:endParaRPr>
          </a:p>
          <a:p>
            <a:pPr eaLnBrk="1" hangingPunct="1">
              <a:buClr>
                <a:schemeClr val="tx2"/>
              </a:buClr>
              <a:buSzPct val="50000"/>
              <a:buFont typeface="Wingdings 2" pitchFamily="18" charset="2"/>
              <a:buChar char="ß"/>
            </a:pPr>
            <a:endParaRPr lang="zh-CN" altLang="en-US" sz="2000" smtClean="0">
              <a:sym typeface="Arial" pitchFamily="34" charset="0"/>
            </a:endParaRPr>
          </a:p>
        </p:txBody>
      </p:sp>
    </p:spTree>
  </p:cSld>
  <p:clrMapOvr>
    <a:masterClrMapping/>
  </p:clrMapOvr>
  <p:transition spd="slow" advClick="0" advTm="3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3314"/>
                                        </p:tgtEl>
                                        <p:attrNameLst>
                                          <p:attrName>style.visibility</p:attrName>
                                        </p:attrNameLst>
                                      </p:cBhvr>
                                      <p:to>
                                        <p:strVal val="visible"/>
                                      </p:to>
                                    </p:set>
                                    <p:anim calcmode="lin" valueType="num">
                                      <p:cBhvr>
                                        <p:cTn id="7" dur="500" fill="hold"/>
                                        <p:tgtEl>
                                          <p:spTgt spid="13314"/>
                                        </p:tgtEl>
                                        <p:attrNameLst>
                                          <p:attrName>ppt_w</p:attrName>
                                        </p:attrNameLst>
                                      </p:cBhvr>
                                      <p:tavLst>
                                        <p:tav tm="0">
                                          <p:val>
                                            <p:fltVal val="0"/>
                                          </p:val>
                                        </p:tav>
                                        <p:tav tm="100000">
                                          <p:val>
                                            <p:strVal val="#ppt_w"/>
                                          </p:val>
                                        </p:tav>
                                      </p:tavLst>
                                    </p:anim>
                                    <p:anim calcmode="lin" valueType="num">
                                      <p:cBhvr>
                                        <p:cTn id="8" dur="500" fill="hold"/>
                                        <p:tgtEl>
                                          <p:spTgt spid="13314"/>
                                        </p:tgtEl>
                                        <p:attrNameLst>
                                          <p:attrName>ppt_h</p:attrName>
                                        </p:attrNameLst>
                                      </p:cBhvr>
                                      <p:tavLst>
                                        <p:tav tm="0">
                                          <p:val>
                                            <p:fltVal val="0"/>
                                          </p:val>
                                        </p:tav>
                                        <p:tav tm="100000">
                                          <p:val>
                                            <p:strVal val="#ppt_h"/>
                                          </p:val>
                                        </p:tav>
                                      </p:tavLst>
                                    </p:anim>
                                    <p:animEffect transition="in" filter="fade">
                                      <p:cBhvr>
                                        <p:cTn id="9" dur="500"/>
                                        <p:tgtEl>
                                          <p:spTgt spid="1331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p:cTn id="26"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7"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8" dur="500"/>
                                        <p:tgtEl>
                                          <p:spTgt spid="3">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 calcmode="lin" valueType="num">
                                      <p:cBhvr>
                                        <p:cTn id="33"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4"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5" dur="500"/>
                                        <p:tgtEl>
                                          <p:spTgt spid="3">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 calcmode="lin" valueType="num">
                                      <p:cBhvr>
                                        <p:cTn id="40"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1"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2" dur="5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 calcmode="lin" valueType="num">
                                      <p:cBhvr>
                                        <p:cTn id="47"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8"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9" dur="500"/>
                                        <p:tgtEl>
                                          <p:spTgt spid="3">
                                            <p:txEl>
                                              <p:pRg st="5" end="5"/>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grpId="0" nodeType="clickEffect">
                                  <p:stCondLst>
                                    <p:cond delay="0"/>
                                  </p:stCondLst>
                                  <p:childTnLst>
                                    <p:set>
                                      <p:cBhvr>
                                        <p:cTn id="53" dur="1" fill="hold">
                                          <p:stCondLst>
                                            <p:cond delay="0"/>
                                          </p:stCondLst>
                                        </p:cTn>
                                        <p:tgtEl>
                                          <p:spTgt spid="3">
                                            <p:txEl>
                                              <p:pRg st="6" end="6"/>
                                            </p:txEl>
                                          </p:spTgt>
                                        </p:tgtEl>
                                        <p:attrNameLst>
                                          <p:attrName>style.visibility</p:attrName>
                                        </p:attrNameLst>
                                      </p:cBhvr>
                                      <p:to>
                                        <p:strVal val="visible"/>
                                      </p:to>
                                    </p:set>
                                    <p:anim calcmode="lin" valueType="num">
                                      <p:cBhvr>
                                        <p:cTn id="54"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55"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56" dur="500"/>
                                        <p:tgtEl>
                                          <p:spTgt spid="3">
                                            <p:txEl>
                                              <p:pRg st="6" end="6"/>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53" presetClass="entr" presetSubtype="16" fill="hold" grpId="0" nodeType="clickEffect">
                                  <p:stCondLst>
                                    <p:cond delay="0"/>
                                  </p:stCondLst>
                                  <p:childTnLst>
                                    <p:set>
                                      <p:cBhvr>
                                        <p:cTn id="60" dur="1" fill="hold">
                                          <p:stCondLst>
                                            <p:cond delay="0"/>
                                          </p:stCondLst>
                                        </p:cTn>
                                        <p:tgtEl>
                                          <p:spTgt spid="3">
                                            <p:txEl>
                                              <p:pRg st="7" end="7"/>
                                            </p:txEl>
                                          </p:spTgt>
                                        </p:tgtEl>
                                        <p:attrNameLst>
                                          <p:attrName>style.visibility</p:attrName>
                                        </p:attrNameLst>
                                      </p:cBhvr>
                                      <p:to>
                                        <p:strVal val="visible"/>
                                      </p:to>
                                    </p:set>
                                    <p:anim calcmode="lin" valueType="num">
                                      <p:cBhvr>
                                        <p:cTn id="61"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2"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63" dur="500"/>
                                        <p:tgtEl>
                                          <p:spTgt spid="3">
                                            <p:txEl>
                                              <p:pRg st="7" end="7"/>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53" presetClass="entr" presetSubtype="16" fill="hold" grpId="0" nodeType="clickEffect">
                                  <p:stCondLst>
                                    <p:cond delay="0"/>
                                  </p:stCondLst>
                                  <p:childTnLst>
                                    <p:set>
                                      <p:cBhvr>
                                        <p:cTn id="67" dur="1" fill="hold">
                                          <p:stCondLst>
                                            <p:cond delay="0"/>
                                          </p:stCondLst>
                                        </p:cTn>
                                        <p:tgtEl>
                                          <p:spTgt spid="3">
                                            <p:txEl>
                                              <p:pRg st="8" end="8"/>
                                            </p:txEl>
                                          </p:spTgt>
                                        </p:tgtEl>
                                        <p:attrNameLst>
                                          <p:attrName>style.visibility</p:attrName>
                                        </p:attrNameLst>
                                      </p:cBhvr>
                                      <p:to>
                                        <p:strVal val="visible"/>
                                      </p:to>
                                    </p:set>
                                    <p:anim calcmode="lin" valueType="num">
                                      <p:cBhvr>
                                        <p:cTn id="68"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69"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70" dur="500"/>
                                        <p:tgtEl>
                                          <p:spTgt spid="3">
                                            <p:txEl>
                                              <p:pRg st="8" end="8"/>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53" presetClass="entr" presetSubtype="16" fill="hold" grpId="0" nodeType="clickEffect">
                                  <p:stCondLst>
                                    <p:cond delay="0"/>
                                  </p:stCondLst>
                                  <p:childTnLst>
                                    <p:set>
                                      <p:cBhvr>
                                        <p:cTn id="74" dur="1" fill="hold">
                                          <p:stCondLst>
                                            <p:cond delay="0"/>
                                          </p:stCondLst>
                                        </p:cTn>
                                        <p:tgtEl>
                                          <p:spTgt spid="3">
                                            <p:txEl>
                                              <p:pRg st="9" end="9"/>
                                            </p:txEl>
                                          </p:spTgt>
                                        </p:tgtEl>
                                        <p:attrNameLst>
                                          <p:attrName>style.visibility</p:attrName>
                                        </p:attrNameLst>
                                      </p:cBhvr>
                                      <p:to>
                                        <p:strVal val="visible"/>
                                      </p:to>
                                    </p:set>
                                    <p:anim calcmode="lin" valueType="num">
                                      <p:cBhvr>
                                        <p:cTn id="75" dur="500" fill="hold"/>
                                        <p:tgtEl>
                                          <p:spTgt spid="3">
                                            <p:txEl>
                                              <p:pRg st="9" end="9"/>
                                            </p:txEl>
                                          </p:spTgt>
                                        </p:tgtEl>
                                        <p:attrNameLst>
                                          <p:attrName>ppt_w</p:attrName>
                                        </p:attrNameLst>
                                      </p:cBhvr>
                                      <p:tavLst>
                                        <p:tav tm="0">
                                          <p:val>
                                            <p:fltVal val="0"/>
                                          </p:val>
                                        </p:tav>
                                        <p:tav tm="100000">
                                          <p:val>
                                            <p:strVal val="#ppt_w"/>
                                          </p:val>
                                        </p:tav>
                                      </p:tavLst>
                                    </p:anim>
                                    <p:anim calcmode="lin" valueType="num">
                                      <p:cBhvr>
                                        <p:cTn id="76" dur="500" fill="hold"/>
                                        <p:tgtEl>
                                          <p:spTgt spid="3">
                                            <p:txEl>
                                              <p:pRg st="9" end="9"/>
                                            </p:txEl>
                                          </p:spTgt>
                                        </p:tgtEl>
                                        <p:attrNameLst>
                                          <p:attrName>ppt_h</p:attrName>
                                        </p:attrNameLst>
                                      </p:cBhvr>
                                      <p:tavLst>
                                        <p:tav tm="0">
                                          <p:val>
                                            <p:fltVal val="0"/>
                                          </p:val>
                                        </p:tav>
                                        <p:tav tm="100000">
                                          <p:val>
                                            <p:strVal val="#ppt_h"/>
                                          </p:val>
                                        </p:tav>
                                      </p:tavLst>
                                    </p:anim>
                                    <p:animEffect transition="in" filter="fade">
                                      <p:cBhvr>
                                        <p:cTn id="7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1"/>
          <p:cNvSpPr>
            <a:spLocks noGrp="1"/>
          </p:cNvSpPr>
          <p:nvPr>
            <p:ph type="title" idx="4294967295"/>
          </p:nvPr>
        </p:nvSpPr>
        <p:spPr>
          <a:xfrm>
            <a:off x="4583113" y="852488"/>
            <a:ext cx="3457575" cy="1143000"/>
          </a:xfrm>
        </p:spPr>
        <p:txBody>
          <a:bodyPr/>
          <a:lstStyle/>
          <a:p>
            <a:pPr algn="l" eaLnBrk="1" hangingPunct="1">
              <a:defRPr/>
            </a:pPr>
            <a:r>
              <a:rPr lang="zh-CN" altLang="en-US" sz="3600" b="1" kern="1200" dirty="0">
                <a:solidFill>
                  <a:schemeClr val="accent2"/>
                </a:solidFill>
                <a:latin typeface="+mn-lt"/>
                <a:ea typeface="+mn-ea"/>
                <a:cs typeface="+mn-ea"/>
                <a:sym typeface="+mn-lt"/>
              </a:rPr>
              <a:t>二、教师队伍</a:t>
            </a:r>
            <a:endParaRPr lang="zh-CN" altLang="en-US" sz="3600" b="1" kern="1200" dirty="0" smtClean="0">
              <a:solidFill>
                <a:schemeClr val="accent2"/>
              </a:solidFill>
              <a:latin typeface="+mn-lt"/>
              <a:ea typeface="+mn-ea"/>
              <a:cs typeface="+mn-ea"/>
              <a:sym typeface="+mn-lt"/>
            </a:endParaRPr>
          </a:p>
        </p:txBody>
      </p:sp>
      <p:sp>
        <p:nvSpPr>
          <p:cNvPr id="3" name="内容占位符 2"/>
          <p:cNvSpPr>
            <a:spLocks noGrp="1"/>
          </p:cNvSpPr>
          <p:nvPr>
            <p:ph idx="4294967295"/>
          </p:nvPr>
        </p:nvSpPr>
        <p:spPr>
          <a:xfrm>
            <a:off x="1919288" y="2349500"/>
            <a:ext cx="8424862" cy="4873625"/>
          </a:xfrm>
        </p:spPr>
        <p:txBody>
          <a:bodyPr>
            <a:noAutofit/>
          </a:bodyPr>
          <a:lstStyle/>
          <a:p>
            <a:pPr eaLnBrk="1" hangingPunct="1">
              <a:buClr>
                <a:schemeClr val="tx2"/>
              </a:buClr>
              <a:buSzPct val="50000"/>
            </a:pPr>
            <a:r>
              <a:rPr lang="en-US" altLang="zh-CN" sz="2000" smtClean="0">
                <a:solidFill>
                  <a:srgbClr val="5A4231"/>
                </a:solidFill>
                <a:sym typeface="Arial" pitchFamily="34" charset="0"/>
              </a:rPr>
              <a:t>   </a:t>
            </a:r>
            <a:r>
              <a:rPr lang="zh-CN" altLang="en-US" sz="2000" smtClean="0">
                <a:solidFill>
                  <a:srgbClr val="5A4231"/>
                </a:solidFill>
                <a:sym typeface="Arial" pitchFamily="34" charset="0"/>
              </a:rPr>
              <a:t> </a:t>
            </a:r>
            <a:r>
              <a:rPr lang="zh-CN" altLang="en-US" sz="2000" b="1" smtClean="0">
                <a:solidFill>
                  <a:srgbClr val="5A4231"/>
                </a:solidFill>
                <a:sym typeface="Arial" pitchFamily="34" charset="0"/>
              </a:rPr>
              <a:t>   </a:t>
            </a:r>
            <a:r>
              <a:rPr lang="en-US" altLang="zh-CN" sz="2000" b="1" smtClean="0">
                <a:solidFill>
                  <a:srgbClr val="5A4231"/>
                </a:solidFill>
                <a:sym typeface="Arial" pitchFamily="34" charset="0"/>
              </a:rPr>
              <a:t>9</a:t>
            </a:r>
            <a:r>
              <a:rPr lang="zh-CN" altLang="en-US" sz="2000" smtClean="0">
                <a:solidFill>
                  <a:srgbClr val="5A4231"/>
                </a:solidFill>
                <a:sym typeface="Arial" pitchFamily="34" charset="0"/>
              </a:rPr>
              <a:t>个教学班，在园幼儿</a:t>
            </a:r>
            <a:r>
              <a:rPr lang="en-US" altLang="zh-CN" sz="2000" b="1" smtClean="0">
                <a:solidFill>
                  <a:srgbClr val="5A4231"/>
                </a:solidFill>
                <a:sym typeface="Arial" pitchFamily="34" charset="0"/>
              </a:rPr>
              <a:t>360</a:t>
            </a:r>
            <a:r>
              <a:rPr lang="zh-CN" altLang="en-US" sz="2000" smtClean="0">
                <a:solidFill>
                  <a:srgbClr val="5A4231"/>
                </a:solidFill>
                <a:sym typeface="Arial" pitchFamily="34" charset="0"/>
              </a:rPr>
              <a:t>人，教职工</a:t>
            </a:r>
            <a:r>
              <a:rPr lang="en-US" altLang="zh-CN" sz="2000" b="1" smtClean="0">
                <a:solidFill>
                  <a:srgbClr val="5A4231"/>
                </a:solidFill>
                <a:sym typeface="Arial" pitchFamily="34" charset="0"/>
              </a:rPr>
              <a:t>50</a:t>
            </a:r>
            <a:r>
              <a:rPr lang="zh-CN" altLang="en-US" sz="2000" smtClean="0">
                <a:solidFill>
                  <a:srgbClr val="5A4231"/>
                </a:solidFill>
                <a:sym typeface="Arial" pitchFamily="34" charset="0"/>
              </a:rPr>
              <a:t>人，其中教育系统正式在编教师</a:t>
            </a:r>
            <a:r>
              <a:rPr lang="en-US" altLang="zh-CN" sz="2000" b="1" smtClean="0">
                <a:solidFill>
                  <a:srgbClr val="5A4231"/>
                </a:solidFill>
                <a:sym typeface="Arial" pitchFamily="34" charset="0"/>
              </a:rPr>
              <a:t>19</a:t>
            </a:r>
            <a:r>
              <a:rPr lang="zh-CN" altLang="en-US" sz="2000" smtClean="0">
                <a:solidFill>
                  <a:srgbClr val="5A4231"/>
                </a:solidFill>
                <a:sym typeface="Arial" pitchFamily="34" charset="0"/>
              </a:rPr>
              <a:t>人，学历达标率</a:t>
            </a:r>
            <a:r>
              <a:rPr lang="en-US" altLang="zh-CN" sz="2000" b="1" smtClean="0">
                <a:solidFill>
                  <a:srgbClr val="5A4231"/>
                </a:solidFill>
                <a:sym typeface="Arial" pitchFamily="34" charset="0"/>
              </a:rPr>
              <a:t>100%</a:t>
            </a:r>
            <a:r>
              <a:rPr lang="zh-CN" altLang="en-US" sz="2000" smtClean="0">
                <a:solidFill>
                  <a:srgbClr val="5A4231"/>
                </a:solidFill>
                <a:sym typeface="Arial" pitchFamily="34" charset="0"/>
              </a:rPr>
              <a:t>，本科达标</a:t>
            </a:r>
            <a:r>
              <a:rPr lang="en-US" altLang="zh-CN" sz="2000" b="1" smtClean="0">
                <a:solidFill>
                  <a:srgbClr val="5A4231"/>
                </a:solidFill>
                <a:sym typeface="Arial" pitchFamily="34" charset="0"/>
              </a:rPr>
              <a:t>52%</a:t>
            </a:r>
            <a:r>
              <a:rPr lang="zh-CN" altLang="en-US" sz="2000" b="1" smtClean="0">
                <a:solidFill>
                  <a:srgbClr val="5A4231"/>
                </a:solidFill>
                <a:sym typeface="Arial" pitchFamily="34" charset="0"/>
              </a:rPr>
              <a:t>。</a:t>
            </a:r>
          </a:p>
          <a:p>
            <a:pPr eaLnBrk="1" hangingPunct="1">
              <a:buClr>
                <a:schemeClr val="tx2"/>
              </a:buClr>
              <a:buSzPct val="50000"/>
            </a:pPr>
            <a:r>
              <a:rPr lang="zh-CN" altLang="en-US" sz="2000" b="1" smtClean="0">
                <a:solidFill>
                  <a:srgbClr val="5A4231"/>
                </a:solidFill>
                <a:sym typeface="Arial" pitchFamily="34" charset="0"/>
              </a:rPr>
              <a:t>      </a:t>
            </a:r>
            <a:r>
              <a:rPr lang="zh-CN" altLang="en-US" sz="2000" smtClean="0">
                <a:solidFill>
                  <a:srgbClr val="5A4231"/>
                </a:solidFill>
                <a:sym typeface="Arial" pitchFamily="34" charset="0"/>
              </a:rPr>
              <a:t>省级名师培养对象</a:t>
            </a:r>
            <a:r>
              <a:rPr lang="en-US" altLang="zh-CN" sz="2000" b="1" smtClean="0">
                <a:solidFill>
                  <a:srgbClr val="5A4231"/>
                </a:solidFill>
                <a:sym typeface="Arial" pitchFamily="34" charset="0"/>
              </a:rPr>
              <a:t>1</a:t>
            </a:r>
            <a:r>
              <a:rPr lang="zh-CN" altLang="en-US" sz="2000" smtClean="0">
                <a:solidFill>
                  <a:srgbClr val="5A4231"/>
                </a:solidFill>
                <a:sym typeface="Arial" pitchFamily="34" charset="0"/>
              </a:rPr>
              <a:t>人、省级学术技术带头人</a:t>
            </a:r>
            <a:r>
              <a:rPr lang="en-US" altLang="zh-CN" sz="2000" b="1" smtClean="0">
                <a:solidFill>
                  <a:srgbClr val="5A4231"/>
                </a:solidFill>
                <a:sym typeface="Arial" pitchFamily="34" charset="0"/>
              </a:rPr>
              <a:t>1</a:t>
            </a:r>
            <a:r>
              <a:rPr lang="zh-CN" altLang="en-US" sz="2000" smtClean="0">
                <a:solidFill>
                  <a:srgbClr val="5A4231"/>
                </a:solidFill>
                <a:sym typeface="Arial" pitchFamily="34" charset="0"/>
              </a:rPr>
              <a:t>人、省级骨干教师</a:t>
            </a:r>
            <a:r>
              <a:rPr lang="en-US" altLang="zh-CN" sz="2000" b="1" smtClean="0">
                <a:solidFill>
                  <a:srgbClr val="5A4231"/>
                </a:solidFill>
                <a:sym typeface="Arial" pitchFamily="34" charset="0"/>
              </a:rPr>
              <a:t>5</a:t>
            </a:r>
            <a:r>
              <a:rPr lang="zh-CN" altLang="en-US" sz="2000" smtClean="0">
                <a:solidFill>
                  <a:srgbClr val="5A4231"/>
                </a:solidFill>
                <a:sym typeface="Arial" pitchFamily="34" charset="0"/>
              </a:rPr>
              <a:t>人、市级幼教专家</a:t>
            </a:r>
            <a:r>
              <a:rPr lang="en-US" altLang="zh-CN" sz="2000" b="1" smtClean="0">
                <a:solidFill>
                  <a:srgbClr val="5A4231"/>
                </a:solidFill>
                <a:sym typeface="Arial" pitchFamily="34" charset="0"/>
              </a:rPr>
              <a:t>1</a:t>
            </a:r>
            <a:r>
              <a:rPr lang="zh-CN" altLang="en-US" sz="2000" smtClean="0">
                <a:solidFill>
                  <a:srgbClr val="5A4231"/>
                </a:solidFill>
                <a:sym typeface="Arial" pitchFamily="34" charset="0"/>
              </a:rPr>
              <a:t>人、市级名师</a:t>
            </a:r>
            <a:r>
              <a:rPr lang="en-US" altLang="zh-CN" sz="2000" b="1" smtClean="0">
                <a:solidFill>
                  <a:srgbClr val="5A4231"/>
                </a:solidFill>
                <a:sym typeface="Arial" pitchFamily="34" charset="0"/>
              </a:rPr>
              <a:t>1</a:t>
            </a:r>
            <a:r>
              <a:rPr lang="zh-CN" altLang="en-US" sz="2000" smtClean="0">
                <a:solidFill>
                  <a:srgbClr val="5A4231"/>
                </a:solidFill>
                <a:sym typeface="Arial" pitchFamily="34" charset="0"/>
              </a:rPr>
              <a:t>人、市教师教育专家</a:t>
            </a:r>
            <a:r>
              <a:rPr lang="en-US" altLang="zh-CN" sz="2000" b="1" smtClean="0">
                <a:solidFill>
                  <a:srgbClr val="5A4231"/>
                </a:solidFill>
                <a:sym typeface="Arial" pitchFamily="34" charset="0"/>
              </a:rPr>
              <a:t>1</a:t>
            </a:r>
            <a:r>
              <a:rPr lang="zh-CN" altLang="en-US" sz="2000" smtClean="0">
                <a:solidFill>
                  <a:srgbClr val="5A4231"/>
                </a:solidFill>
                <a:sym typeface="Arial" pitchFamily="34" charset="0"/>
              </a:rPr>
              <a:t>人、市级骨干教师</a:t>
            </a:r>
            <a:r>
              <a:rPr lang="en-US" altLang="zh-CN" sz="2000" b="1" smtClean="0">
                <a:solidFill>
                  <a:srgbClr val="5A4231"/>
                </a:solidFill>
                <a:sym typeface="Arial" pitchFamily="34" charset="0"/>
              </a:rPr>
              <a:t>2</a:t>
            </a:r>
            <a:r>
              <a:rPr lang="zh-CN" altLang="en-US" sz="2000" smtClean="0">
                <a:solidFill>
                  <a:srgbClr val="5A4231"/>
                </a:solidFill>
                <a:sym typeface="Arial" pitchFamily="34" charset="0"/>
              </a:rPr>
              <a:t>人、市级教学能手</a:t>
            </a:r>
            <a:r>
              <a:rPr lang="en-US" altLang="zh-CN" sz="2000" b="1" smtClean="0">
                <a:solidFill>
                  <a:srgbClr val="5A4231"/>
                </a:solidFill>
                <a:sym typeface="Arial" pitchFamily="34" charset="0"/>
              </a:rPr>
              <a:t>2</a:t>
            </a:r>
            <a:r>
              <a:rPr lang="zh-CN" altLang="en-US" sz="2000" smtClean="0">
                <a:solidFill>
                  <a:srgbClr val="5A4231"/>
                </a:solidFill>
                <a:sym typeface="Arial" pitchFamily="34" charset="0"/>
              </a:rPr>
              <a:t>人，县级骨干教师</a:t>
            </a:r>
            <a:r>
              <a:rPr lang="en-US" altLang="zh-CN" sz="2000" b="1" smtClean="0">
                <a:solidFill>
                  <a:srgbClr val="5A4231"/>
                </a:solidFill>
                <a:sym typeface="Arial" pitchFamily="34" charset="0"/>
              </a:rPr>
              <a:t>12</a:t>
            </a:r>
            <a:r>
              <a:rPr lang="zh-CN" altLang="en-US" sz="2000" smtClean="0">
                <a:solidFill>
                  <a:srgbClr val="5A4231"/>
                </a:solidFill>
                <a:sym typeface="Arial" pitchFamily="34" charset="0"/>
              </a:rPr>
              <a:t>人，国家级家庭教育指导师</a:t>
            </a:r>
            <a:r>
              <a:rPr lang="en-US" altLang="zh-CN" sz="2000" b="1" smtClean="0">
                <a:solidFill>
                  <a:srgbClr val="5A4231"/>
                </a:solidFill>
                <a:sym typeface="Arial" pitchFamily="34" charset="0"/>
              </a:rPr>
              <a:t>2</a:t>
            </a:r>
            <a:r>
              <a:rPr lang="zh-CN" altLang="en-US" sz="2000" smtClean="0">
                <a:solidFill>
                  <a:srgbClr val="5A4231"/>
                </a:solidFill>
                <a:sym typeface="Arial" pitchFamily="34" charset="0"/>
              </a:rPr>
              <a:t>人、学习型指导师</a:t>
            </a:r>
            <a:r>
              <a:rPr lang="en-US" altLang="zh-CN" sz="2000" b="1" smtClean="0">
                <a:solidFill>
                  <a:srgbClr val="5A4231"/>
                </a:solidFill>
                <a:sym typeface="Arial" pitchFamily="34" charset="0"/>
              </a:rPr>
              <a:t>1</a:t>
            </a:r>
            <a:r>
              <a:rPr lang="zh-CN" altLang="en-US" sz="2000" smtClean="0">
                <a:solidFill>
                  <a:srgbClr val="5A4231"/>
                </a:solidFill>
                <a:sym typeface="Arial" pitchFamily="34" charset="0"/>
              </a:rPr>
              <a:t>人，国家级健康营养师</a:t>
            </a:r>
            <a:r>
              <a:rPr lang="en-US" altLang="zh-CN" sz="2000" b="1" smtClean="0">
                <a:solidFill>
                  <a:srgbClr val="5A4231"/>
                </a:solidFill>
                <a:sym typeface="Arial" pitchFamily="34" charset="0"/>
              </a:rPr>
              <a:t>1</a:t>
            </a:r>
            <a:r>
              <a:rPr lang="zh-CN" altLang="en-US" sz="2000" smtClean="0">
                <a:solidFill>
                  <a:srgbClr val="5A4231"/>
                </a:solidFill>
                <a:sym typeface="Arial" pitchFamily="34" charset="0"/>
              </a:rPr>
              <a:t>人。</a:t>
            </a:r>
          </a:p>
          <a:p>
            <a:pPr eaLnBrk="1" hangingPunct="1">
              <a:buClr>
                <a:schemeClr val="tx2"/>
              </a:buClr>
              <a:buSzPct val="50000"/>
            </a:pPr>
            <a:r>
              <a:rPr lang="zh-CN" altLang="en-US" sz="2000" b="1" smtClean="0">
                <a:solidFill>
                  <a:srgbClr val="5A4231"/>
                </a:solidFill>
                <a:sym typeface="Arial" pitchFamily="34" charset="0"/>
              </a:rPr>
              <a:t>      </a:t>
            </a:r>
            <a:r>
              <a:rPr lang="zh-CN" altLang="en-US" sz="2000" smtClean="0">
                <a:solidFill>
                  <a:srgbClr val="5A4231"/>
                </a:solidFill>
                <a:sym typeface="Arial" pitchFamily="34" charset="0"/>
              </a:rPr>
              <a:t>正是因为有这么一支高素质的保教队伍，为觅知幼儿园的发展打下了坚实的基础。</a:t>
            </a:r>
            <a:endParaRPr lang="zh-CN" altLang="en-US" sz="2000" smtClean="0">
              <a:sym typeface="Arial" pitchFamily="34" charset="0"/>
            </a:endParaRPr>
          </a:p>
        </p:txBody>
      </p:sp>
    </p:spTree>
  </p:cSld>
  <p:clrMapOvr>
    <a:masterClrMapping/>
  </p:clrMapOvr>
  <p:transition spd="slow" advClick="0" advTm="3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fade">
                                      <p:cBhvr>
                                        <p:cTn id="7" dur="1000"/>
                                        <p:tgtEl>
                                          <p:spTgt spid="13314"/>
                                        </p:tgtEl>
                                      </p:cBhvr>
                                    </p:animEffect>
                                    <p:anim calcmode="lin" valueType="num">
                                      <p:cBhvr>
                                        <p:cTn id="8" dur="1000" fill="hold"/>
                                        <p:tgtEl>
                                          <p:spTgt spid="13314"/>
                                        </p:tgtEl>
                                        <p:attrNameLst>
                                          <p:attrName>ppt_x</p:attrName>
                                        </p:attrNameLst>
                                      </p:cBhvr>
                                      <p:tavLst>
                                        <p:tav tm="0">
                                          <p:val>
                                            <p:strVal val="#ppt_x"/>
                                          </p:val>
                                        </p:tav>
                                        <p:tav tm="100000">
                                          <p:val>
                                            <p:strVal val="#ppt_x"/>
                                          </p:val>
                                        </p:tav>
                                      </p:tavLst>
                                    </p:anim>
                                    <p:anim calcmode="lin" valueType="num">
                                      <p:cBhvr>
                                        <p:cTn id="9" dur="1000" fill="hold"/>
                                        <p:tgtEl>
                                          <p:spTgt spid="1331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1"/>
          <p:cNvSpPr>
            <a:spLocks noGrp="1"/>
          </p:cNvSpPr>
          <p:nvPr>
            <p:ph type="title" idx="4294967295"/>
          </p:nvPr>
        </p:nvSpPr>
        <p:spPr>
          <a:xfrm>
            <a:off x="3216275" y="908050"/>
            <a:ext cx="6911975" cy="1143000"/>
          </a:xfrm>
        </p:spPr>
        <p:txBody>
          <a:bodyPr/>
          <a:lstStyle/>
          <a:p>
            <a:pPr algn="l" eaLnBrk="1" hangingPunct="1">
              <a:defRPr/>
            </a:pPr>
            <a:r>
              <a:rPr lang="zh-CN" altLang="en-US" sz="3600" b="1" kern="1200" dirty="0">
                <a:solidFill>
                  <a:schemeClr val="accent2"/>
                </a:solidFill>
                <a:latin typeface="+mn-lt"/>
                <a:ea typeface="+mn-ea"/>
                <a:cs typeface="+mn-ea"/>
                <a:sym typeface="+mn-lt"/>
              </a:rPr>
              <a:t>三、园本特色教育</a:t>
            </a:r>
            <a:r>
              <a:rPr lang="en-US" altLang="zh-CN" sz="3600" b="1" kern="1200" dirty="0">
                <a:solidFill>
                  <a:schemeClr val="accent2"/>
                </a:solidFill>
                <a:latin typeface="+mn-lt"/>
                <a:ea typeface="+mn-ea"/>
                <a:cs typeface="+mn-ea"/>
                <a:sym typeface="+mn-lt"/>
              </a:rPr>
              <a:t>— </a:t>
            </a:r>
            <a:r>
              <a:rPr lang="zh-CN" altLang="en-US" sz="3600" b="1" kern="1200" dirty="0" smtClean="0">
                <a:solidFill>
                  <a:schemeClr val="accent2"/>
                </a:solidFill>
                <a:latin typeface="+mn-lt"/>
                <a:ea typeface="+mn-ea"/>
                <a:cs typeface="+mn-ea"/>
                <a:sym typeface="+mn-lt"/>
              </a:rPr>
              <a:t>艺术</a:t>
            </a:r>
            <a:r>
              <a:rPr lang="zh-CN" altLang="en-US" sz="3600" b="1" kern="1200" dirty="0">
                <a:solidFill>
                  <a:schemeClr val="accent2"/>
                </a:solidFill>
                <a:latin typeface="+mn-lt"/>
                <a:ea typeface="+mn-ea"/>
                <a:cs typeface="+mn-ea"/>
                <a:sym typeface="+mn-lt"/>
              </a:rPr>
              <a:t>教育</a:t>
            </a:r>
            <a:endParaRPr lang="zh-CN" altLang="en-US" sz="3600" b="1" kern="1200" dirty="0" smtClean="0">
              <a:solidFill>
                <a:schemeClr val="accent2"/>
              </a:solidFill>
              <a:latin typeface="+mn-lt"/>
              <a:ea typeface="+mn-ea"/>
              <a:cs typeface="+mn-ea"/>
              <a:sym typeface="+mn-lt"/>
            </a:endParaRPr>
          </a:p>
        </p:txBody>
      </p:sp>
      <p:sp>
        <p:nvSpPr>
          <p:cNvPr id="4" name=" 167"/>
          <p:cNvSpPr/>
          <p:nvPr/>
        </p:nvSpPr>
        <p:spPr>
          <a:xfrm>
            <a:off x="2567606" y="2786763"/>
            <a:ext cx="3015615" cy="720080"/>
          </a:xfrm>
          <a:prstGeom prst="roundRect">
            <a:avLst/>
          </a:prstGeom>
          <a:solidFill>
            <a:schemeClr val="accent2">
              <a:lumMod val="60000"/>
              <a:lumOff val="40000"/>
              <a:alpha val="62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eaLnBrk="1" fontAlgn="auto" hangingPunct="1">
              <a:spcBef>
                <a:spcPts val="0"/>
              </a:spcBef>
              <a:spcAft>
                <a:spcPts val="0"/>
              </a:spcAft>
              <a:defRPr/>
            </a:pPr>
            <a:r>
              <a:rPr lang="zh-CN" altLang="en-US" sz="2000" noProof="1">
                <a:solidFill>
                  <a:schemeClr val="accent5"/>
                </a:solidFill>
                <a:latin typeface="汉仪小麦体简" panose="00020600040101010101" pitchFamily="18" charset="-122"/>
                <a:ea typeface="汉仪小麦体简" panose="00020600040101010101" pitchFamily="18" charset="-122"/>
                <a:cs typeface="+mj-cs"/>
                <a:sym typeface="+mn-ea"/>
              </a:rPr>
              <a:t>创意手工</a:t>
            </a:r>
            <a:r>
              <a:rPr lang="en-US" altLang="zh-CN" sz="2000" noProof="1">
                <a:solidFill>
                  <a:schemeClr val="accent5"/>
                </a:solidFill>
                <a:latin typeface="汉仪小麦体简" panose="00020600040101010101" pitchFamily="18" charset="-122"/>
                <a:ea typeface="汉仪小麦体简" panose="00020600040101010101" pitchFamily="18" charset="-122"/>
                <a:cs typeface="+mj-cs"/>
                <a:sym typeface="+mn-ea"/>
              </a:rPr>
              <a:t>— </a:t>
            </a:r>
            <a:r>
              <a:rPr lang="zh-CN" altLang="en-US" sz="2000" noProof="1">
                <a:solidFill>
                  <a:schemeClr val="accent5"/>
                </a:solidFill>
                <a:latin typeface="汉仪小麦体简" panose="00020600040101010101" pitchFamily="18" charset="-122"/>
                <a:ea typeface="汉仪小麦体简" panose="00020600040101010101" pitchFamily="18" charset="-122"/>
                <a:cs typeface="+mj-cs"/>
                <a:sym typeface="+mn-ea"/>
              </a:rPr>
              <a:t>操作创新</a:t>
            </a:r>
          </a:p>
        </p:txBody>
      </p:sp>
      <p:sp>
        <p:nvSpPr>
          <p:cNvPr id="5" name=" 167"/>
          <p:cNvSpPr/>
          <p:nvPr/>
        </p:nvSpPr>
        <p:spPr>
          <a:xfrm>
            <a:off x="2567607" y="3655423"/>
            <a:ext cx="3015615" cy="1080135"/>
          </a:xfrm>
          <a:prstGeom prst="roundRect">
            <a:avLst/>
          </a:prstGeom>
          <a:solidFill>
            <a:schemeClr val="accent2">
              <a:lumMod val="60000"/>
              <a:lumOff val="40000"/>
              <a:alpha val="62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fontAlgn="auto">
              <a:spcBef>
                <a:spcPts val="0"/>
              </a:spcBef>
              <a:spcAft>
                <a:spcPts val="0"/>
              </a:spcAft>
              <a:defRPr/>
            </a:pPr>
            <a:r>
              <a:rPr lang="zh-CN" altLang="en-US" sz="2000" noProof="1">
                <a:solidFill>
                  <a:schemeClr val="accent5"/>
                </a:solidFill>
                <a:latin typeface="汉仪小麦体简" panose="00020600040101010101" pitchFamily="18" charset="-122"/>
                <a:ea typeface="汉仪小麦体简" panose="00020600040101010101" pitchFamily="18" charset="-122"/>
                <a:cs typeface="+mj-cs"/>
                <a:sym typeface="+mn-ea"/>
              </a:rPr>
              <a:t>创意美术</a:t>
            </a:r>
            <a:r>
              <a:rPr lang="en-US" altLang="zh-CN" sz="2000" noProof="1">
                <a:solidFill>
                  <a:schemeClr val="accent5"/>
                </a:solidFill>
                <a:latin typeface="汉仪小麦体简" panose="00020600040101010101" pitchFamily="18" charset="-122"/>
                <a:ea typeface="汉仪小麦体简" panose="00020600040101010101" pitchFamily="18" charset="-122"/>
                <a:cs typeface="+mj-cs"/>
                <a:sym typeface="+mn-ea"/>
              </a:rPr>
              <a:t>— </a:t>
            </a:r>
            <a:r>
              <a:rPr lang="zh-CN" altLang="en-US" sz="2000" noProof="1">
                <a:solidFill>
                  <a:schemeClr val="accent5"/>
                </a:solidFill>
                <a:latin typeface="汉仪小麦体简" panose="00020600040101010101" pitchFamily="18" charset="-122"/>
                <a:ea typeface="汉仪小麦体简" panose="00020600040101010101" pitchFamily="18" charset="-122"/>
                <a:cs typeface="+mj-cs"/>
                <a:sym typeface="+mn-ea"/>
              </a:rPr>
              <a:t>主题画 </a:t>
            </a:r>
          </a:p>
          <a:p>
            <a:pPr fontAlgn="auto">
              <a:spcBef>
                <a:spcPts val="0"/>
              </a:spcBef>
              <a:spcAft>
                <a:spcPts val="0"/>
              </a:spcAft>
              <a:defRPr/>
            </a:pPr>
            <a:r>
              <a:rPr lang="zh-CN" altLang="en-US" sz="2000" noProof="1">
                <a:solidFill>
                  <a:schemeClr val="accent5"/>
                </a:solidFill>
                <a:latin typeface="汉仪小麦体简" panose="00020600040101010101" pitchFamily="18" charset="-122"/>
                <a:ea typeface="汉仪小麦体简" panose="00020600040101010101" pitchFamily="18" charset="-122"/>
                <a:cs typeface="+mj-cs"/>
                <a:sym typeface="+mn-ea"/>
              </a:rPr>
              <a:t>                  无笔画</a:t>
            </a:r>
          </a:p>
        </p:txBody>
      </p:sp>
      <p:grpSp>
        <p:nvGrpSpPr>
          <p:cNvPr id="13316" name="组合 6"/>
          <p:cNvGrpSpPr>
            <a:grpSpLocks/>
          </p:cNvGrpSpPr>
          <p:nvPr/>
        </p:nvGrpSpPr>
        <p:grpSpPr bwMode="auto">
          <a:xfrm>
            <a:off x="1031875" y="3059113"/>
            <a:ext cx="1376363" cy="1376362"/>
            <a:chOff x="1400175" y="3192780"/>
            <a:chExt cx="1376045" cy="1376045"/>
          </a:xfrm>
        </p:grpSpPr>
        <p:sp>
          <p:nvSpPr>
            <p:cNvPr id="8" name=" 184"/>
            <p:cNvSpPr/>
            <p:nvPr/>
          </p:nvSpPr>
          <p:spPr>
            <a:xfrm>
              <a:off x="1400175" y="3192780"/>
              <a:ext cx="1376045" cy="1376045"/>
            </a:xfrm>
            <a:prstGeom prst="ellipse">
              <a:avLst/>
            </a:prstGeom>
            <a:solidFill>
              <a:schemeClr val="accent2"/>
            </a:solidFill>
            <a:ln w="762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3318" name="文本框 7"/>
            <p:cNvSpPr txBox="1">
              <a:spLocks noChangeArrowheads="1"/>
            </p:cNvSpPr>
            <p:nvPr/>
          </p:nvSpPr>
          <p:spPr bwMode="auto">
            <a:xfrm>
              <a:off x="1686918" y="3280637"/>
              <a:ext cx="108331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a:solidFill>
                    <a:schemeClr val="tx1"/>
                  </a:solidFill>
                  <a:latin typeface="Arial" pitchFamily="34" charset="0"/>
                  <a:ea typeface="宋体" pitchFamily="2" charset="-122"/>
                </a:defRPr>
              </a:lvl1pPr>
              <a:lvl2pPr defTabSz="457200" eaLnBrk="0" hangingPunct="0">
                <a:defRPr>
                  <a:solidFill>
                    <a:schemeClr val="tx1"/>
                  </a:solidFill>
                  <a:latin typeface="Arial" pitchFamily="34" charset="0"/>
                  <a:ea typeface="宋体" pitchFamily="2" charset="-122"/>
                </a:defRPr>
              </a:lvl2pPr>
              <a:lvl3pPr defTabSz="457200" eaLnBrk="0" hangingPunct="0">
                <a:defRPr>
                  <a:solidFill>
                    <a:schemeClr val="tx1"/>
                  </a:solidFill>
                  <a:latin typeface="Arial" pitchFamily="34" charset="0"/>
                  <a:ea typeface="宋体" pitchFamily="2" charset="-122"/>
                </a:defRPr>
              </a:lvl3pPr>
              <a:lvl4pPr defTabSz="457200" eaLnBrk="0" hangingPunct="0">
                <a:defRPr>
                  <a:solidFill>
                    <a:schemeClr val="tx1"/>
                  </a:solidFill>
                  <a:latin typeface="Arial" pitchFamily="34" charset="0"/>
                  <a:ea typeface="宋体" pitchFamily="2" charset="-122"/>
                </a:defRPr>
              </a:lvl4pPr>
              <a:lvl5pPr defTabSz="457200" eaLnBrk="0" hangingPunct="0">
                <a:defRPr>
                  <a:solidFill>
                    <a:schemeClr val="tx1"/>
                  </a:solidFill>
                  <a:latin typeface="Arial" pitchFamily="34" charset="0"/>
                  <a:ea typeface="宋体" pitchFamily="2" charset="-122"/>
                </a:defRPr>
              </a:lvl5pPr>
              <a:lvl6pPr defTabSz="4572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defTabSz="4572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defTabSz="4572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defTabSz="4572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b="1">
                  <a:solidFill>
                    <a:schemeClr val="bg1"/>
                  </a:solidFill>
                  <a:latin typeface="汉仪小麦体简" pitchFamily="18" charset="-122"/>
                  <a:ea typeface="汉仪小麦体简" pitchFamily="18" charset="-122"/>
                  <a:sym typeface="+mn-ea"/>
                </a:rPr>
                <a:t>美术特色教育</a:t>
              </a:r>
            </a:p>
          </p:txBody>
        </p:sp>
      </p:grpSp>
      <p:sp>
        <p:nvSpPr>
          <p:cNvPr id="10" name=" 167"/>
          <p:cNvSpPr/>
          <p:nvPr/>
        </p:nvSpPr>
        <p:spPr>
          <a:xfrm>
            <a:off x="7790042" y="2406441"/>
            <a:ext cx="2160240" cy="720081"/>
          </a:xfrm>
          <a:prstGeom prst="roundRect">
            <a:avLst/>
          </a:prstGeom>
          <a:solidFill>
            <a:schemeClr val="accent1">
              <a:lumMod val="40000"/>
              <a:lumOff val="60000"/>
              <a:alpha val="62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eaLnBrk="1" fontAlgn="auto" hangingPunct="1">
              <a:spcBef>
                <a:spcPts val="0"/>
              </a:spcBef>
              <a:spcAft>
                <a:spcPts val="0"/>
              </a:spcAft>
              <a:defRPr/>
            </a:pPr>
            <a:r>
              <a:rPr lang="zh-CN" altLang="en-US" sz="2000" noProof="1">
                <a:solidFill>
                  <a:schemeClr val="accent5"/>
                </a:solidFill>
                <a:latin typeface="汉仪小麦体简" panose="00020600040101010101" pitchFamily="18" charset="-122"/>
                <a:ea typeface="汉仪小麦体简" panose="00020600040101010101" pitchFamily="18" charset="-122"/>
                <a:cs typeface="+mj-cs"/>
                <a:sym typeface="+mn-ea"/>
              </a:rPr>
              <a:t>音乐游戏</a:t>
            </a:r>
          </a:p>
        </p:txBody>
      </p:sp>
      <p:sp>
        <p:nvSpPr>
          <p:cNvPr id="11" name=" 167"/>
          <p:cNvSpPr/>
          <p:nvPr/>
        </p:nvSpPr>
        <p:spPr>
          <a:xfrm>
            <a:off x="7790042" y="3282576"/>
            <a:ext cx="2160240" cy="745693"/>
          </a:xfrm>
          <a:prstGeom prst="roundRect">
            <a:avLst/>
          </a:prstGeom>
          <a:solidFill>
            <a:schemeClr val="accent1">
              <a:lumMod val="40000"/>
              <a:lumOff val="60000"/>
              <a:alpha val="62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fontAlgn="auto">
              <a:spcBef>
                <a:spcPts val="0"/>
              </a:spcBef>
              <a:spcAft>
                <a:spcPts val="0"/>
              </a:spcAft>
              <a:defRPr/>
            </a:pPr>
            <a:r>
              <a:rPr lang="zh-CN" altLang="en-US" sz="2000" noProof="1">
                <a:solidFill>
                  <a:schemeClr val="accent5"/>
                </a:solidFill>
                <a:latin typeface="汉仪小麦体简" panose="00020600040101010101" pitchFamily="18" charset="-122"/>
                <a:ea typeface="汉仪小麦体简" panose="00020600040101010101" pitchFamily="18" charset="-122"/>
                <a:cs typeface="+mj-cs"/>
                <a:sym typeface="+mn-ea"/>
              </a:rPr>
              <a:t>快乐节奏乐</a:t>
            </a:r>
          </a:p>
        </p:txBody>
      </p:sp>
      <p:grpSp>
        <p:nvGrpSpPr>
          <p:cNvPr id="13321" name="组合 11"/>
          <p:cNvGrpSpPr>
            <a:grpSpLocks/>
          </p:cNvGrpSpPr>
          <p:nvPr/>
        </p:nvGrpSpPr>
        <p:grpSpPr bwMode="auto">
          <a:xfrm>
            <a:off x="6000750" y="3059113"/>
            <a:ext cx="1374775" cy="1376362"/>
            <a:chOff x="1400175" y="3192780"/>
            <a:chExt cx="1376045" cy="1376045"/>
          </a:xfrm>
        </p:grpSpPr>
        <p:sp>
          <p:nvSpPr>
            <p:cNvPr id="13" name=" 184"/>
            <p:cNvSpPr/>
            <p:nvPr/>
          </p:nvSpPr>
          <p:spPr>
            <a:xfrm>
              <a:off x="1400175" y="3192780"/>
              <a:ext cx="1376045" cy="1376045"/>
            </a:xfrm>
            <a:prstGeom prst="ellipse">
              <a:avLst/>
            </a:prstGeom>
            <a:solidFill>
              <a:schemeClr val="accent1">
                <a:lumMod val="60000"/>
                <a:lumOff val="40000"/>
              </a:schemeClr>
            </a:solidFill>
            <a:ln w="76200">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3323" name="文本框 7"/>
            <p:cNvSpPr txBox="1">
              <a:spLocks noChangeArrowheads="1"/>
            </p:cNvSpPr>
            <p:nvPr/>
          </p:nvSpPr>
          <p:spPr bwMode="auto">
            <a:xfrm>
              <a:off x="1686918" y="3280637"/>
              <a:ext cx="108331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defRPr>
                  <a:solidFill>
                    <a:schemeClr val="tx1"/>
                  </a:solidFill>
                  <a:latin typeface="Arial" pitchFamily="34" charset="0"/>
                  <a:ea typeface="宋体" pitchFamily="2" charset="-122"/>
                </a:defRPr>
              </a:lvl1pPr>
              <a:lvl2pPr defTabSz="457200" eaLnBrk="0" hangingPunct="0">
                <a:defRPr>
                  <a:solidFill>
                    <a:schemeClr val="tx1"/>
                  </a:solidFill>
                  <a:latin typeface="Arial" pitchFamily="34" charset="0"/>
                  <a:ea typeface="宋体" pitchFamily="2" charset="-122"/>
                </a:defRPr>
              </a:lvl2pPr>
              <a:lvl3pPr defTabSz="457200" eaLnBrk="0" hangingPunct="0">
                <a:defRPr>
                  <a:solidFill>
                    <a:schemeClr val="tx1"/>
                  </a:solidFill>
                  <a:latin typeface="Arial" pitchFamily="34" charset="0"/>
                  <a:ea typeface="宋体" pitchFamily="2" charset="-122"/>
                </a:defRPr>
              </a:lvl3pPr>
              <a:lvl4pPr defTabSz="457200" eaLnBrk="0" hangingPunct="0">
                <a:defRPr>
                  <a:solidFill>
                    <a:schemeClr val="tx1"/>
                  </a:solidFill>
                  <a:latin typeface="Arial" pitchFamily="34" charset="0"/>
                  <a:ea typeface="宋体" pitchFamily="2" charset="-122"/>
                </a:defRPr>
              </a:lvl4pPr>
              <a:lvl5pPr defTabSz="457200" eaLnBrk="0" hangingPunct="0">
                <a:defRPr>
                  <a:solidFill>
                    <a:schemeClr val="tx1"/>
                  </a:solidFill>
                  <a:latin typeface="Arial" pitchFamily="34" charset="0"/>
                  <a:ea typeface="宋体" pitchFamily="2" charset="-122"/>
                </a:defRPr>
              </a:lvl5pPr>
              <a:lvl6pPr defTabSz="4572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defTabSz="4572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defTabSz="4572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defTabSz="4572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b="1" dirty="0">
                  <a:solidFill>
                    <a:schemeClr val="bg1"/>
                  </a:solidFill>
                  <a:latin typeface="汉仪小麦体简" pitchFamily="18" charset="-122"/>
                  <a:ea typeface="汉仪小麦体简" pitchFamily="18" charset="-122"/>
                  <a:sym typeface="+mn-ea"/>
                </a:rPr>
                <a:t>音乐特色教育</a:t>
              </a:r>
            </a:p>
          </p:txBody>
        </p:sp>
      </p:grpSp>
      <p:sp>
        <p:nvSpPr>
          <p:cNvPr id="15" name=" 167"/>
          <p:cNvSpPr/>
          <p:nvPr/>
        </p:nvSpPr>
        <p:spPr>
          <a:xfrm>
            <a:off x="7790042" y="4184323"/>
            <a:ext cx="2160240" cy="720080"/>
          </a:xfrm>
          <a:prstGeom prst="roundRect">
            <a:avLst/>
          </a:prstGeom>
          <a:solidFill>
            <a:schemeClr val="accent1">
              <a:lumMod val="40000"/>
              <a:lumOff val="60000"/>
              <a:alpha val="62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eaLnBrk="1" fontAlgn="auto" hangingPunct="1">
              <a:spcBef>
                <a:spcPts val="0"/>
              </a:spcBef>
              <a:spcAft>
                <a:spcPts val="0"/>
              </a:spcAft>
              <a:defRPr/>
            </a:pPr>
            <a:r>
              <a:rPr lang="zh-CN" altLang="en-US" sz="2000" noProof="1">
                <a:solidFill>
                  <a:schemeClr val="accent5"/>
                </a:solidFill>
                <a:latin typeface="汉仪小麦体简" panose="00020600040101010101" pitchFamily="18" charset="-122"/>
                <a:ea typeface="汉仪小麦体简" panose="00020600040101010101" pitchFamily="18" charset="-122"/>
                <a:cs typeface="+mj-cs"/>
                <a:sym typeface="+mn-ea"/>
              </a:rPr>
              <a:t>奥尔夫音乐</a:t>
            </a:r>
          </a:p>
        </p:txBody>
      </p:sp>
      <p:sp>
        <p:nvSpPr>
          <p:cNvPr id="16" name=" 167"/>
          <p:cNvSpPr/>
          <p:nvPr/>
        </p:nvSpPr>
        <p:spPr>
          <a:xfrm>
            <a:off x="7790042" y="5060457"/>
            <a:ext cx="2160240" cy="745693"/>
          </a:xfrm>
          <a:prstGeom prst="roundRect">
            <a:avLst/>
          </a:prstGeom>
          <a:solidFill>
            <a:schemeClr val="accent1">
              <a:lumMod val="40000"/>
              <a:lumOff val="60000"/>
              <a:alpha val="62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fontAlgn="auto">
              <a:spcBef>
                <a:spcPts val="0"/>
              </a:spcBef>
              <a:spcAft>
                <a:spcPts val="0"/>
              </a:spcAft>
              <a:defRPr/>
            </a:pPr>
            <a:r>
              <a:rPr lang="zh-CN" altLang="en-US" sz="2000" noProof="1">
                <a:solidFill>
                  <a:schemeClr val="accent5"/>
                </a:solidFill>
                <a:latin typeface="汉仪小麦体简" panose="00020600040101010101" pitchFamily="18" charset="-122"/>
                <a:ea typeface="汉仪小麦体简" panose="00020600040101010101" pitchFamily="18" charset="-122"/>
                <a:cs typeface="+mj-cs"/>
                <a:sym typeface="+mn-ea"/>
              </a:rPr>
              <a:t>舞蹈律动</a:t>
            </a:r>
          </a:p>
        </p:txBody>
      </p:sp>
    </p:spTree>
  </p:cSld>
  <p:clrMapOvr>
    <a:masterClrMapping/>
  </p:clrMapOvr>
  <p:transition spd="slow" advClick="0" advTm="3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fade">
                                      <p:cBhvr>
                                        <p:cTn id="7" dur="1000"/>
                                        <p:tgtEl>
                                          <p:spTgt spid="13314"/>
                                        </p:tgtEl>
                                      </p:cBhvr>
                                    </p:animEffect>
                                    <p:anim calcmode="lin" valueType="num">
                                      <p:cBhvr>
                                        <p:cTn id="8" dur="1000" fill="hold"/>
                                        <p:tgtEl>
                                          <p:spTgt spid="13314"/>
                                        </p:tgtEl>
                                        <p:attrNameLst>
                                          <p:attrName>ppt_x</p:attrName>
                                        </p:attrNameLst>
                                      </p:cBhvr>
                                      <p:tavLst>
                                        <p:tav tm="0">
                                          <p:val>
                                            <p:strVal val="#ppt_x"/>
                                          </p:val>
                                        </p:tav>
                                        <p:tav tm="100000">
                                          <p:val>
                                            <p:strVal val="#ppt_x"/>
                                          </p:val>
                                        </p:tav>
                                      </p:tavLst>
                                    </p:anim>
                                    <p:anim calcmode="lin" valueType="num">
                                      <p:cBhvr>
                                        <p:cTn id="9" dur="1000" fill="hold"/>
                                        <p:tgtEl>
                                          <p:spTgt spid="133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3316"/>
                                        </p:tgtEl>
                                        <p:attrNameLst>
                                          <p:attrName>style.visibility</p:attrName>
                                        </p:attrNameLst>
                                      </p:cBhvr>
                                      <p:to>
                                        <p:strVal val="visible"/>
                                      </p:to>
                                    </p:set>
                                    <p:animEffect transition="in" filter="fade">
                                      <p:cBhvr>
                                        <p:cTn id="14" dur="1000"/>
                                        <p:tgtEl>
                                          <p:spTgt spid="13316"/>
                                        </p:tgtEl>
                                      </p:cBhvr>
                                    </p:animEffect>
                                    <p:anim calcmode="lin" valueType="num">
                                      <p:cBhvr>
                                        <p:cTn id="15" dur="1000" fill="hold"/>
                                        <p:tgtEl>
                                          <p:spTgt spid="13316"/>
                                        </p:tgtEl>
                                        <p:attrNameLst>
                                          <p:attrName>ppt_x</p:attrName>
                                        </p:attrNameLst>
                                      </p:cBhvr>
                                      <p:tavLst>
                                        <p:tav tm="0">
                                          <p:val>
                                            <p:strVal val="#ppt_x"/>
                                          </p:val>
                                        </p:tav>
                                        <p:tav tm="100000">
                                          <p:val>
                                            <p:strVal val="#ppt_x"/>
                                          </p:val>
                                        </p:tav>
                                      </p:tavLst>
                                    </p:anim>
                                    <p:anim calcmode="lin" valueType="num">
                                      <p:cBhvr>
                                        <p:cTn id="16" dur="1000" fill="hold"/>
                                        <p:tgtEl>
                                          <p:spTgt spid="13316"/>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3321"/>
                                        </p:tgtEl>
                                        <p:attrNameLst>
                                          <p:attrName>style.visibility</p:attrName>
                                        </p:attrNameLst>
                                      </p:cBhvr>
                                      <p:to>
                                        <p:strVal val="visible"/>
                                      </p:to>
                                    </p:set>
                                    <p:animEffect transition="in" filter="fade">
                                      <p:cBhvr>
                                        <p:cTn id="31" dur="1000"/>
                                        <p:tgtEl>
                                          <p:spTgt spid="13321"/>
                                        </p:tgtEl>
                                      </p:cBhvr>
                                    </p:animEffect>
                                    <p:anim calcmode="lin" valueType="num">
                                      <p:cBhvr>
                                        <p:cTn id="32" dur="1000" fill="hold"/>
                                        <p:tgtEl>
                                          <p:spTgt spid="13321"/>
                                        </p:tgtEl>
                                        <p:attrNameLst>
                                          <p:attrName>ppt_x</p:attrName>
                                        </p:attrNameLst>
                                      </p:cBhvr>
                                      <p:tavLst>
                                        <p:tav tm="0">
                                          <p:val>
                                            <p:strVal val="#ppt_x"/>
                                          </p:val>
                                        </p:tav>
                                        <p:tav tm="100000">
                                          <p:val>
                                            <p:strVal val="#ppt_x"/>
                                          </p:val>
                                        </p:tav>
                                      </p:tavLst>
                                    </p:anim>
                                    <p:anim calcmode="lin" valueType="num">
                                      <p:cBhvr>
                                        <p:cTn id="33" dur="1000" fill="hold"/>
                                        <p:tgtEl>
                                          <p:spTgt spid="13321"/>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1000"/>
                                        <p:tgtEl>
                                          <p:spTgt spid="10"/>
                                        </p:tgtEl>
                                      </p:cBhvr>
                                    </p:animEffect>
                                    <p:anim calcmode="lin" valueType="num">
                                      <p:cBhvr>
                                        <p:cTn id="37" dur="1000" fill="hold"/>
                                        <p:tgtEl>
                                          <p:spTgt spid="10"/>
                                        </p:tgtEl>
                                        <p:attrNameLst>
                                          <p:attrName>ppt_x</p:attrName>
                                        </p:attrNameLst>
                                      </p:cBhvr>
                                      <p:tavLst>
                                        <p:tav tm="0">
                                          <p:val>
                                            <p:strVal val="#ppt_x"/>
                                          </p:val>
                                        </p:tav>
                                        <p:tav tm="100000">
                                          <p:val>
                                            <p:strVal val="#ppt_x"/>
                                          </p:val>
                                        </p:tav>
                                      </p:tavLst>
                                    </p:anim>
                                    <p:anim calcmode="lin" valueType="num">
                                      <p:cBhvr>
                                        <p:cTn id="38" dur="1000" fill="hold"/>
                                        <p:tgtEl>
                                          <p:spTgt spid="10"/>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1000"/>
                                        <p:tgtEl>
                                          <p:spTgt spid="11"/>
                                        </p:tgtEl>
                                      </p:cBhvr>
                                    </p:animEffect>
                                    <p:anim calcmode="lin" valueType="num">
                                      <p:cBhvr>
                                        <p:cTn id="42" dur="1000" fill="hold"/>
                                        <p:tgtEl>
                                          <p:spTgt spid="11"/>
                                        </p:tgtEl>
                                        <p:attrNameLst>
                                          <p:attrName>ppt_x</p:attrName>
                                        </p:attrNameLst>
                                      </p:cBhvr>
                                      <p:tavLst>
                                        <p:tav tm="0">
                                          <p:val>
                                            <p:strVal val="#ppt_x"/>
                                          </p:val>
                                        </p:tav>
                                        <p:tav tm="100000">
                                          <p:val>
                                            <p:strVal val="#ppt_x"/>
                                          </p:val>
                                        </p:tav>
                                      </p:tavLst>
                                    </p:anim>
                                    <p:anim calcmode="lin" valueType="num">
                                      <p:cBhvr>
                                        <p:cTn id="43" dur="1000" fill="hold"/>
                                        <p:tgtEl>
                                          <p:spTgt spid="11"/>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1000"/>
                                        <p:tgtEl>
                                          <p:spTgt spid="15"/>
                                        </p:tgtEl>
                                      </p:cBhvr>
                                    </p:animEffect>
                                    <p:anim calcmode="lin" valueType="num">
                                      <p:cBhvr>
                                        <p:cTn id="47" dur="1000" fill="hold"/>
                                        <p:tgtEl>
                                          <p:spTgt spid="15"/>
                                        </p:tgtEl>
                                        <p:attrNameLst>
                                          <p:attrName>ppt_x</p:attrName>
                                        </p:attrNameLst>
                                      </p:cBhvr>
                                      <p:tavLst>
                                        <p:tav tm="0">
                                          <p:val>
                                            <p:strVal val="#ppt_x"/>
                                          </p:val>
                                        </p:tav>
                                        <p:tav tm="100000">
                                          <p:val>
                                            <p:strVal val="#ppt_x"/>
                                          </p:val>
                                        </p:tav>
                                      </p:tavLst>
                                    </p:anim>
                                    <p:anim calcmode="lin" valueType="num">
                                      <p:cBhvr>
                                        <p:cTn id="48" dur="1000" fill="hold"/>
                                        <p:tgtEl>
                                          <p:spTgt spid="15"/>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1000"/>
                                        <p:tgtEl>
                                          <p:spTgt spid="16"/>
                                        </p:tgtEl>
                                      </p:cBhvr>
                                    </p:animEffect>
                                    <p:anim calcmode="lin" valueType="num">
                                      <p:cBhvr>
                                        <p:cTn id="52" dur="1000" fill="hold"/>
                                        <p:tgtEl>
                                          <p:spTgt spid="16"/>
                                        </p:tgtEl>
                                        <p:attrNameLst>
                                          <p:attrName>ppt_x</p:attrName>
                                        </p:attrNameLst>
                                      </p:cBhvr>
                                      <p:tavLst>
                                        <p:tav tm="0">
                                          <p:val>
                                            <p:strVal val="#ppt_x"/>
                                          </p:val>
                                        </p:tav>
                                        <p:tav tm="100000">
                                          <p:val>
                                            <p:strVal val="#ppt_x"/>
                                          </p:val>
                                        </p:tav>
                                      </p:tavLst>
                                    </p:anim>
                                    <p:anim calcmode="lin" valueType="num">
                                      <p:cBhvr>
                                        <p:cTn id="5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4" grpId="0" animBg="1"/>
      <p:bldP spid="5" grpId="0" animBg="1"/>
      <p:bldP spid="10" grpId="0" animBg="1"/>
      <p:bldP spid="11" grpId="0" animBg="1"/>
      <p:bldP spid="15" grpId="0" animBg="1"/>
      <p:bldP spid="1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ChangeArrowheads="1"/>
          </p:cNvSpPr>
          <p:nvPr/>
        </p:nvSpPr>
        <p:spPr bwMode="auto">
          <a:xfrm>
            <a:off x="2063750" y="1557338"/>
            <a:ext cx="3527425" cy="295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800" dirty="0" smtClean="0">
                <a:latin typeface="+mn-lt"/>
                <a:ea typeface="+mn-ea"/>
                <a:cs typeface="+mn-ea"/>
                <a:sym typeface="+mn-lt"/>
              </a:rPr>
              <a:t/>
            </a:r>
            <a:br>
              <a:rPr lang="zh-CN" altLang="en-US" sz="2800" dirty="0" smtClean="0">
                <a:latin typeface="+mn-lt"/>
                <a:ea typeface="+mn-ea"/>
                <a:cs typeface="+mn-ea"/>
                <a:sym typeface="+mn-lt"/>
              </a:rPr>
            </a:br>
            <a:r>
              <a:rPr lang="zh-CN" altLang="en-US" sz="2800" dirty="0" smtClean="0">
                <a:latin typeface="+mn-lt"/>
                <a:ea typeface="+mn-ea"/>
                <a:cs typeface="+mn-ea"/>
                <a:sym typeface="+mn-lt"/>
              </a:rPr>
              <a:t/>
            </a:r>
            <a:br>
              <a:rPr lang="zh-CN" altLang="en-US" sz="2800" dirty="0" smtClean="0">
                <a:latin typeface="+mn-lt"/>
                <a:ea typeface="+mn-ea"/>
                <a:cs typeface="+mn-ea"/>
                <a:sym typeface="+mn-lt"/>
              </a:rPr>
            </a:br>
            <a:r>
              <a:rPr lang="zh-CN" altLang="en-US" sz="2800" dirty="0" smtClean="0">
                <a:latin typeface="+mn-lt"/>
                <a:ea typeface="+mn-ea"/>
                <a:cs typeface="+mn-ea"/>
                <a:sym typeface="+mn-lt"/>
              </a:rPr>
              <a:t>提问：</a:t>
            </a:r>
            <a:endParaRPr lang="en-US" altLang="zh-CN" sz="2800" dirty="0" smtClean="0">
              <a:latin typeface="+mn-lt"/>
              <a:ea typeface="+mn-ea"/>
              <a:cs typeface="+mn-ea"/>
              <a:sym typeface="+mn-lt"/>
            </a:endParaRPr>
          </a:p>
          <a:p>
            <a:pPr eaLnBrk="1" hangingPunct="1">
              <a:defRPr/>
            </a:pPr>
            <a:endParaRPr lang="en-US" altLang="zh-CN" sz="2800" dirty="0" smtClean="0">
              <a:latin typeface="+mn-lt"/>
              <a:ea typeface="+mn-ea"/>
              <a:cs typeface="+mn-ea"/>
              <a:sym typeface="+mn-lt"/>
            </a:endParaRPr>
          </a:p>
          <a:p>
            <a:pPr eaLnBrk="1" hangingPunct="1">
              <a:defRPr/>
            </a:pPr>
            <a:r>
              <a:rPr lang="en-US" altLang="zh-CN" sz="2800" dirty="0" smtClean="0">
                <a:latin typeface="+mn-lt"/>
                <a:ea typeface="+mn-ea"/>
                <a:cs typeface="+mn-ea"/>
                <a:sym typeface="+mn-lt"/>
              </a:rPr>
              <a:t>1</a:t>
            </a:r>
            <a:r>
              <a:rPr lang="zh-CN" altLang="en-US" sz="2800" dirty="0" smtClean="0">
                <a:latin typeface="+mn-lt"/>
                <a:ea typeface="+mn-ea"/>
                <a:cs typeface="+mn-ea"/>
                <a:sym typeface="+mn-lt"/>
              </a:rPr>
              <a:t>、孩子作为新生入园您最担心的是什么？</a:t>
            </a:r>
            <a:endParaRPr lang="en-US" altLang="zh-CN" sz="2800" dirty="0" smtClean="0">
              <a:latin typeface="+mn-lt"/>
              <a:ea typeface="+mn-ea"/>
              <a:cs typeface="+mn-ea"/>
              <a:sym typeface="+mn-lt"/>
            </a:endParaRPr>
          </a:p>
          <a:p>
            <a:pPr eaLnBrk="1" hangingPunct="1">
              <a:defRPr/>
            </a:pPr>
            <a:r>
              <a:rPr lang="en-US" altLang="zh-CN" sz="2800" dirty="0" smtClean="0">
                <a:latin typeface="+mn-lt"/>
                <a:ea typeface="+mn-ea"/>
                <a:cs typeface="+mn-ea"/>
                <a:sym typeface="+mn-lt"/>
              </a:rPr>
              <a:t>      </a:t>
            </a:r>
          </a:p>
          <a:p>
            <a:pPr eaLnBrk="1" hangingPunct="1">
              <a:defRPr/>
            </a:pPr>
            <a:r>
              <a:rPr lang="en-US" altLang="zh-CN" sz="2800" dirty="0" smtClean="0">
                <a:latin typeface="+mn-lt"/>
                <a:ea typeface="+mn-ea"/>
                <a:cs typeface="+mn-ea"/>
                <a:sym typeface="+mn-lt"/>
              </a:rPr>
              <a:t>2</a:t>
            </a:r>
            <a:r>
              <a:rPr lang="zh-CN" altLang="en-US" sz="2800" dirty="0" smtClean="0">
                <a:latin typeface="+mn-lt"/>
                <a:ea typeface="+mn-ea"/>
                <a:cs typeface="+mn-ea"/>
                <a:sym typeface="+mn-lt"/>
              </a:rPr>
              <a:t>、您对幼儿园的教育和生活有了解吗？</a:t>
            </a:r>
            <a:endParaRPr lang="en-US" altLang="zh-CN" sz="2800" dirty="0" smtClean="0">
              <a:latin typeface="+mn-lt"/>
              <a:ea typeface="+mn-ea"/>
              <a:cs typeface="+mn-ea"/>
              <a:sym typeface="+mn-lt"/>
            </a:endParaRPr>
          </a:p>
          <a:p>
            <a:pPr eaLnBrk="1" hangingPunct="1">
              <a:defRPr/>
            </a:pPr>
            <a:r>
              <a:rPr lang="en-US" altLang="zh-CN" sz="2800" dirty="0" smtClean="0">
                <a:latin typeface="+mn-lt"/>
                <a:ea typeface="+mn-ea"/>
                <a:cs typeface="+mn-ea"/>
                <a:sym typeface="+mn-lt"/>
              </a:rPr>
              <a:t>      </a:t>
            </a:r>
            <a:r>
              <a:rPr lang="zh-CN" altLang="en-US" sz="2800" dirty="0" smtClean="0">
                <a:latin typeface="+mn-lt"/>
                <a:ea typeface="+mn-ea"/>
                <a:cs typeface="+mn-ea"/>
                <a:sym typeface="+mn-lt"/>
              </a:rPr>
              <a:t/>
            </a:r>
            <a:br>
              <a:rPr lang="zh-CN" altLang="en-US" sz="2800" dirty="0" smtClean="0">
                <a:latin typeface="+mn-lt"/>
                <a:ea typeface="+mn-ea"/>
                <a:cs typeface="+mn-ea"/>
                <a:sym typeface="+mn-lt"/>
              </a:rPr>
            </a:br>
            <a:endParaRPr lang="zh-CN" altLang="en-US" sz="2800" dirty="0" smtClean="0">
              <a:latin typeface="+mn-lt"/>
              <a:ea typeface="+mn-ea"/>
              <a:cs typeface="+mn-ea"/>
              <a:sym typeface="+mn-lt"/>
            </a:endParaRPr>
          </a:p>
        </p:txBody>
      </p:sp>
      <p:sp>
        <p:nvSpPr>
          <p:cNvPr id="2" name="矩形 1"/>
          <p:cNvSpPr/>
          <p:nvPr/>
        </p:nvSpPr>
        <p:spPr>
          <a:xfrm>
            <a:off x="6456363" y="2492375"/>
            <a:ext cx="3600450"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defRPr/>
            </a:pPr>
            <a:endParaRPr lang="en-US" altLang="zh-CN" sz="2800" dirty="0">
              <a:latin typeface="+mn-lt"/>
              <a:ea typeface="+mn-ea"/>
              <a:cs typeface="+mn-ea"/>
              <a:sym typeface="+mn-lt"/>
            </a:endParaRPr>
          </a:p>
          <a:p>
            <a:pPr>
              <a:defRPr/>
            </a:pPr>
            <a:r>
              <a:rPr lang="en-US" altLang="zh-CN" sz="2800" dirty="0">
                <a:latin typeface="+mn-lt"/>
                <a:ea typeface="+mn-ea"/>
                <a:cs typeface="+mn-ea"/>
                <a:sym typeface="+mn-lt"/>
              </a:rPr>
              <a:t>      3</a:t>
            </a:r>
            <a:r>
              <a:rPr lang="zh-CN" altLang="en-US" sz="2800" dirty="0">
                <a:latin typeface="+mn-lt"/>
                <a:ea typeface="+mn-ea"/>
                <a:cs typeface="+mn-ea"/>
                <a:sym typeface="+mn-lt"/>
              </a:rPr>
              <a:t>、您送孩子进入幼儿园您做了那些心理准备？</a:t>
            </a:r>
            <a:endParaRPr lang="en-US" altLang="zh-CN" sz="2800" dirty="0">
              <a:latin typeface="+mn-lt"/>
              <a:ea typeface="+mn-ea"/>
              <a:cs typeface="+mn-ea"/>
              <a:sym typeface="+mn-lt"/>
            </a:endParaRPr>
          </a:p>
        </p:txBody>
      </p:sp>
    </p:spTree>
  </p:cSld>
  <p:clrMapOvr>
    <a:masterClrMapping/>
  </p:clrMapOvr>
  <p:transition spd="slow" advClick="0" advTm="3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5058"/>
                                        </p:tgtEl>
                                        <p:attrNameLst>
                                          <p:attrName>style.visibility</p:attrName>
                                        </p:attrNameLst>
                                      </p:cBhvr>
                                      <p:to>
                                        <p:strVal val="visible"/>
                                      </p:to>
                                    </p:set>
                                    <p:animEffect transition="in" filter="fade">
                                      <p:cBhvr>
                                        <p:cTn id="7" dur="1000"/>
                                        <p:tgtEl>
                                          <p:spTgt spid="45058"/>
                                        </p:tgtEl>
                                      </p:cBhvr>
                                    </p:animEffect>
                                    <p:anim calcmode="lin" valueType="num">
                                      <p:cBhvr>
                                        <p:cTn id="8" dur="1000" fill="hold"/>
                                        <p:tgtEl>
                                          <p:spTgt spid="45058"/>
                                        </p:tgtEl>
                                        <p:attrNameLst>
                                          <p:attrName>ppt_x</p:attrName>
                                        </p:attrNameLst>
                                      </p:cBhvr>
                                      <p:tavLst>
                                        <p:tav tm="0">
                                          <p:val>
                                            <p:strVal val="#ppt_x"/>
                                          </p:val>
                                        </p:tav>
                                        <p:tav tm="100000">
                                          <p:val>
                                            <p:strVal val="#ppt_x"/>
                                          </p:val>
                                        </p:tav>
                                      </p:tavLst>
                                    </p:anim>
                                    <p:anim calcmode="lin" valueType="num">
                                      <p:cBhvr>
                                        <p:cTn id="9" dur="1000" fill="hold"/>
                                        <p:tgtEl>
                                          <p:spTgt spid="4505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srcRect t="49744"/>
          <a:stretch>
            <a:fillRect/>
          </a:stretch>
        </p:blipFill>
        <p:spPr>
          <a:xfrm>
            <a:off x="0" y="3260725"/>
            <a:ext cx="4572000" cy="3446463"/>
          </a:xfrm>
          <a:prstGeom prst="rect">
            <a:avLst/>
          </a:prstGeom>
          <a:effectLst>
            <a:outerShdw blurRad="50800" dist="38100" dir="8100000" algn="tr" rotWithShape="0">
              <a:prstClr val="black">
                <a:alpha val="40000"/>
              </a:prstClr>
            </a:outerShdw>
          </a:effectLst>
        </p:spPr>
      </p:pic>
      <p:sp>
        <p:nvSpPr>
          <p:cNvPr id="2" name="标题 1"/>
          <p:cNvSpPr>
            <a:spLocks noGrp="1"/>
          </p:cNvSpPr>
          <p:nvPr>
            <p:ph type="title" idx="4294967295"/>
          </p:nvPr>
        </p:nvSpPr>
        <p:spPr>
          <a:xfrm>
            <a:off x="3559175" y="3573463"/>
            <a:ext cx="5218113" cy="822325"/>
          </a:xfrm>
        </p:spPr>
        <p:txBody>
          <a:bodyPr/>
          <a:lstStyle/>
          <a:p>
            <a:pPr>
              <a:defRPr/>
            </a:pPr>
            <a:r>
              <a:rPr lang="zh-CN" altLang="en-US" sz="6000" dirty="0">
                <a:latin typeface="+mn-lt"/>
                <a:ea typeface="+mn-ea"/>
                <a:cs typeface="+mn-ea"/>
                <a:sym typeface="+mn-lt"/>
              </a:rPr>
              <a:t>新入园</a:t>
            </a:r>
            <a:r>
              <a:rPr lang="zh-CN" altLang="en-US" sz="6000" dirty="0" smtClean="0">
                <a:latin typeface="+mn-lt"/>
                <a:ea typeface="+mn-ea"/>
                <a:cs typeface="+mn-ea"/>
                <a:sym typeface="+mn-lt"/>
              </a:rPr>
              <a:t>幼儿</a:t>
            </a:r>
            <a:r>
              <a:rPr lang="en-US" altLang="zh-CN" sz="6000" dirty="0" smtClean="0">
                <a:latin typeface="+mn-lt"/>
                <a:ea typeface="+mn-ea"/>
                <a:cs typeface="+mn-ea"/>
                <a:sym typeface="+mn-lt"/>
              </a:rPr>
              <a:t/>
            </a:r>
            <a:br>
              <a:rPr lang="en-US" altLang="zh-CN" sz="6000" dirty="0" smtClean="0">
                <a:latin typeface="+mn-lt"/>
                <a:ea typeface="+mn-ea"/>
                <a:cs typeface="+mn-ea"/>
                <a:sym typeface="+mn-lt"/>
              </a:rPr>
            </a:br>
            <a:r>
              <a:rPr lang="zh-CN" altLang="en-US" sz="6000" dirty="0" smtClean="0">
                <a:latin typeface="+mn-lt"/>
                <a:ea typeface="+mn-ea"/>
                <a:cs typeface="+mn-ea"/>
                <a:sym typeface="+mn-lt"/>
              </a:rPr>
              <a:t>常见</a:t>
            </a:r>
            <a:r>
              <a:rPr lang="zh-CN" altLang="en-US" sz="6000" dirty="0">
                <a:latin typeface="+mn-lt"/>
                <a:ea typeface="+mn-ea"/>
                <a:cs typeface="+mn-ea"/>
                <a:sym typeface="+mn-lt"/>
              </a:rPr>
              <a:t>问题</a:t>
            </a:r>
          </a:p>
        </p:txBody>
      </p:sp>
      <p:grpSp>
        <p:nvGrpSpPr>
          <p:cNvPr id="8" name="组合 7"/>
          <p:cNvGrpSpPr>
            <a:grpSpLocks/>
          </p:cNvGrpSpPr>
          <p:nvPr/>
        </p:nvGrpSpPr>
        <p:grpSpPr bwMode="auto">
          <a:xfrm>
            <a:off x="4835525" y="476250"/>
            <a:ext cx="2663825" cy="2978150"/>
            <a:chOff x="4835947" y="476672"/>
            <a:chExt cx="2664119" cy="2977953"/>
          </a:xfrm>
        </p:grpSpPr>
        <p:pic>
          <p:nvPicPr>
            <p:cNvPr id="6" name="图片 5"/>
            <p:cNvPicPr>
              <a:picLocks noChangeAspect="1"/>
            </p:cNvPicPr>
            <p:nvPr/>
          </p:nvPicPr>
          <p:blipFill rotWithShape="1">
            <a:blip r:embed="rId4"/>
            <a:srcRect t="4200" r="57482" b="62201"/>
            <a:stretch>
              <a:fillRect/>
            </a:stretch>
          </p:blipFill>
          <p:spPr>
            <a:xfrm>
              <a:off x="4835947" y="476672"/>
              <a:ext cx="2664119" cy="2977953"/>
            </a:xfrm>
            <a:prstGeom prst="rect">
              <a:avLst/>
            </a:prstGeom>
            <a:effectLst>
              <a:outerShdw blurRad="50800" dist="38100" dir="8100000" algn="tr" rotWithShape="0">
                <a:prstClr val="black">
                  <a:alpha val="40000"/>
                </a:prstClr>
              </a:outerShdw>
            </a:effectLst>
          </p:spPr>
        </p:pic>
        <p:sp>
          <p:nvSpPr>
            <p:cNvPr id="7" name="标题 1"/>
            <p:cNvSpPr txBox="1"/>
            <p:nvPr/>
          </p:nvSpPr>
          <p:spPr bwMode="auto">
            <a:xfrm>
              <a:off x="5610733" y="1340215"/>
              <a:ext cx="1278079" cy="720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a:buFontTx/>
                <a:buNone/>
                <a:defRPr/>
              </a:pPr>
              <a:r>
                <a:rPr lang="en-US" altLang="zh-CN" sz="8000" kern="0" dirty="0" smtClean="0">
                  <a:latin typeface="+mn-lt"/>
                  <a:ea typeface="+mn-ea"/>
                  <a:cs typeface="+mn-ea"/>
                  <a:sym typeface="+mn-lt"/>
                </a:rPr>
                <a:t>2</a:t>
              </a:r>
              <a:endParaRPr lang="zh-CN" altLang="en-US" sz="8000" kern="0" dirty="0">
                <a:latin typeface="+mn-lt"/>
                <a:ea typeface="+mn-ea"/>
                <a:cs typeface="+mn-ea"/>
                <a:sym typeface="+mn-lt"/>
              </a:endParaRPr>
            </a:p>
          </p:txBody>
        </p:sp>
      </p:grpSp>
    </p:spTree>
  </p:cSld>
  <p:clrMapOvr>
    <a:masterClrMapping/>
  </p:clrMapOvr>
  <p:transition spd="slow" advClick="0" advTm="3000">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ppt_w</p:attrName>
                                        </p:attrNameLst>
                                      </p:cBhvr>
                                      <p:tavLst>
                                        <p:tav tm="0">
                                          <p:val>
                                            <p:fltVal val="0"/>
                                          </p:val>
                                        </p:tav>
                                        <p:tav tm="100000">
                                          <p:val>
                                            <p:strVal val="#ppt_w"/>
                                          </p:val>
                                        </p:tav>
                                      </p:tavLst>
                                    </p:anim>
                                    <p:anim calcmode="lin" valueType="num">
                                      <p:cBhvr>
                                        <p:cTn id="22" dur="500" fill="hold"/>
                                        <p:tgtEl>
                                          <p:spTgt spid="2"/>
                                        </p:tgtEl>
                                        <p:attrNameLst>
                                          <p:attrName>ppt_h</p:attrName>
                                        </p:attrNameLst>
                                      </p:cBhvr>
                                      <p:tavLst>
                                        <p:tav tm="0">
                                          <p:val>
                                            <p:fltVal val="0"/>
                                          </p:val>
                                        </p:tav>
                                        <p:tav tm="100000">
                                          <p:val>
                                            <p:strVal val="#ppt_h"/>
                                          </p:val>
                                        </p:tav>
                                      </p:tavLst>
                                    </p:anim>
                                    <p:animEffect transition="in" filter="fade">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1"/>
          <p:cNvSpPr>
            <a:spLocks noGrp="1"/>
          </p:cNvSpPr>
          <p:nvPr>
            <p:ph type="title" idx="4294967295"/>
          </p:nvPr>
        </p:nvSpPr>
        <p:spPr>
          <a:xfrm>
            <a:off x="3071813" y="908050"/>
            <a:ext cx="8712200" cy="1143000"/>
          </a:xfrm>
        </p:spPr>
        <p:txBody>
          <a:bodyPr/>
          <a:lstStyle/>
          <a:p>
            <a:pPr algn="l" eaLnBrk="1" hangingPunct="1">
              <a:defRPr/>
            </a:pPr>
            <a:r>
              <a:rPr lang="zh-CN" altLang="en-US" sz="3600" b="1" kern="1200" dirty="0">
                <a:solidFill>
                  <a:schemeClr val="accent2"/>
                </a:solidFill>
                <a:latin typeface="+mn-lt"/>
                <a:ea typeface="+mn-ea"/>
                <a:cs typeface="+mn-ea"/>
                <a:sym typeface="+mn-lt"/>
              </a:rPr>
              <a:t>新生在园一日生活情况常见想象</a:t>
            </a:r>
          </a:p>
        </p:txBody>
      </p:sp>
      <p:sp>
        <p:nvSpPr>
          <p:cNvPr id="3" name="内容占位符 2"/>
          <p:cNvSpPr>
            <a:spLocks noGrp="1"/>
          </p:cNvSpPr>
          <p:nvPr>
            <p:ph idx="4294967295"/>
          </p:nvPr>
        </p:nvSpPr>
        <p:spPr>
          <a:xfrm>
            <a:off x="2697163" y="2546350"/>
            <a:ext cx="6799262" cy="4873625"/>
          </a:xfrm>
        </p:spPr>
        <p:txBody>
          <a:bodyPr>
            <a:noAutofit/>
          </a:bodyPr>
          <a:lstStyle/>
          <a:p>
            <a:pPr eaLnBrk="1" hangingPunct="1">
              <a:buClr>
                <a:schemeClr val="tx2"/>
              </a:buClr>
              <a:buSzPct val="50000"/>
            </a:pPr>
            <a:r>
              <a:rPr lang="en-US" altLang="zh-CN" sz="2000" dirty="0" smtClean="0">
                <a:solidFill>
                  <a:srgbClr val="5A4231"/>
                </a:solidFill>
                <a:sym typeface="Arial" pitchFamily="34" charset="0"/>
              </a:rPr>
              <a:t>   </a:t>
            </a:r>
            <a:r>
              <a:rPr lang="zh-CN" altLang="en-US" sz="2000" dirty="0" smtClean="0">
                <a:solidFill>
                  <a:srgbClr val="5A4231"/>
                </a:solidFill>
                <a:sym typeface="Arial" pitchFamily="34" charset="0"/>
              </a:rPr>
              <a:t> </a:t>
            </a:r>
            <a:r>
              <a:rPr lang="zh-CN" altLang="en-US" sz="2000" b="1" dirty="0" smtClean="0">
                <a:solidFill>
                  <a:srgbClr val="5A4231"/>
                </a:solidFill>
                <a:sym typeface="Arial" pitchFamily="34" charset="0"/>
              </a:rPr>
              <a:t>    </a:t>
            </a:r>
            <a:r>
              <a:rPr lang="zh-CN" altLang="en-US" sz="2000" dirty="0" smtClean="0">
                <a:solidFill>
                  <a:srgbClr val="5A4231"/>
                </a:solidFill>
                <a:sym typeface="Arial" pitchFamily="34" charset="0"/>
              </a:rPr>
              <a:t>新生入园“分离焦虑”是一种常见、正常的现象，家长要有正确的心态对待。家长越不舍的，孩子适应越慢。哭脸的孩子大概有如下几种情形：第一天不哭，第二天猛哭；一直哭闹不停的，我要妈妈，你带我去找妈妈；第三，在几个时间段哭，比如入园、进餐、午睡、起床等时段。总体上，男孩子比女孩子哭的多，适应得比较慢一点；对于哭泣的孩子，家长在园待的时间越长，讲道理的时间越长，孩子哭得越久。</a:t>
            </a:r>
            <a:endParaRPr lang="zh-CN" altLang="en-US" sz="2000" dirty="0" smtClean="0">
              <a:sym typeface="Arial" pitchFamily="34" charset="0"/>
            </a:endParaRPr>
          </a:p>
        </p:txBody>
      </p:sp>
    </p:spTree>
  </p:cSld>
  <p:clrMapOvr>
    <a:masterClrMapping/>
  </p:clrMapOvr>
  <p:transition spd="slow" advClick="0" advTm="3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fade">
                                      <p:cBhvr>
                                        <p:cTn id="7" dur="1000"/>
                                        <p:tgtEl>
                                          <p:spTgt spid="13314"/>
                                        </p:tgtEl>
                                      </p:cBhvr>
                                    </p:animEffect>
                                    <p:anim calcmode="lin" valueType="num">
                                      <p:cBhvr>
                                        <p:cTn id="8" dur="1000" fill="hold"/>
                                        <p:tgtEl>
                                          <p:spTgt spid="13314"/>
                                        </p:tgtEl>
                                        <p:attrNameLst>
                                          <p:attrName>ppt_x</p:attrName>
                                        </p:attrNameLst>
                                      </p:cBhvr>
                                      <p:tavLst>
                                        <p:tav tm="0">
                                          <p:val>
                                            <p:strVal val="#ppt_x"/>
                                          </p:val>
                                        </p:tav>
                                        <p:tav tm="100000">
                                          <p:val>
                                            <p:strVal val="#ppt_x"/>
                                          </p:val>
                                        </p:tav>
                                      </p:tavLst>
                                    </p:anim>
                                    <p:anim calcmode="lin" valueType="num">
                                      <p:cBhvr>
                                        <p:cTn id="9" dur="1000" fill="hold"/>
                                        <p:tgtEl>
                                          <p:spTgt spid="133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圆角矩形 17"/>
          <p:cNvSpPr/>
          <p:nvPr/>
        </p:nvSpPr>
        <p:spPr>
          <a:xfrm>
            <a:off x="2351088" y="1341438"/>
            <a:ext cx="7643812" cy="4714875"/>
          </a:xfrm>
          <a:prstGeom prst="roundRect">
            <a:avLst/>
          </a:prstGeom>
          <a:solidFill>
            <a:schemeClr val="bg1">
              <a:alpha val="49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Tx/>
              <a:buNone/>
              <a:defRPr/>
            </a:pPr>
            <a:endParaRPr lang="zh-CN" altLang="en-US">
              <a:cs typeface="+mn-ea"/>
              <a:sym typeface="+mn-lt"/>
            </a:endParaRPr>
          </a:p>
        </p:txBody>
      </p:sp>
      <p:sp>
        <p:nvSpPr>
          <p:cNvPr id="5" name=" 167"/>
          <p:cNvSpPr/>
          <p:nvPr/>
        </p:nvSpPr>
        <p:spPr>
          <a:xfrm>
            <a:off x="1127448" y="1906549"/>
            <a:ext cx="2160241" cy="4032448"/>
          </a:xfrm>
          <a:prstGeom prst="roundRect">
            <a:avLst/>
          </a:prstGeom>
          <a:solidFill>
            <a:schemeClr val="accent1">
              <a:lumMod val="40000"/>
              <a:lumOff val="60000"/>
              <a:alpha val="62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342900" indent="-342900" eaLnBrk="1" fontAlgn="auto" hangingPunct="1">
              <a:spcBef>
                <a:spcPts val="0"/>
              </a:spcBef>
              <a:spcAft>
                <a:spcPts val="0"/>
              </a:spcAft>
              <a:buFont typeface="Arial" pitchFamily="34" charset="0"/>
              <a:buAutoNum type="arabicPeriod"/>
              <a:defRPr/>
            </a:pPr>
            <a:r>
              <a:rPr lang="zh-CN" altLang="en-US" sz="2400" b="1" noProof="1" smtClean="0">
                <a:solidFill>
                  <a:schemeClr val="accent5"/>
                </a:solidFill>
                <a:latin typeface="汉仪小麦体简" panose="00020600040101010101" pitchFamily="18" charset="-122"/>
                <a:ea typeface="汉仪小麦体简" panose="00020600040101010101" pitchFamily="18" charset="-122"/>
                <a:cs typeface="+mj-cs"/>
                <a:sym typeface="+mn-ea"/>
              </a:rPr>
              <a:t>好奇</a:t>
            </a:r>
            <a:r>
              <a:rPr lang="zh-CN" altLang="en-US" sz="2400" b="1" noProof="1">
                <a:solidFill>
                  <a:schemeClr val="accent5"/>
                </a:solidFill>
                <a:latin typeface="汉仪小麦体简" panose="00020600040101010101" pitchFamily="18" charset="-122"/>
                <a:ea typeface="汉仪小麦体简" panose="00020600040101010101" pitchFamily="18" charset="-122"/>
                <a:cs typeface="+mj-cs"/>
                <a:sym typeface="+mn-ea"/>
              </a:rPr>
              <a:t>型 </a:t>
            </a:r>
            <a:endParaRPr lang="en-US" altLang="zh-CN" sz="2400" b="1" noProof="1" smtClean="0">
              <a:solidFill>
                <a:schemeClr val="accent5"/>
              </a:solidFill>
              <a:latin typeface="汉仪小麦体简" panose="00020600040101010101" pitchFamily="18" charset="-122"/>
              <a:ea typeface="汉仪小麦体简" panose="00020600040101010101" pitchFamily="18" charset="-122"/>
              <a:cs typeface="+mj-cs"/>
              <a:sym typeface="+mn-ea"/>
            </a:endParaRPr>
          </a:p>
          <a:p>
            <a:pPr eaLnBrk="1" fontAlgn="auto" hangingPunct="1">
              <a:spcBef>
                <a:spcPts val="0"/>
              </a:spcBef>
              <a:spcAft>
                <a:spcPts val="0"/>
              </a:spcAft>
              <a:defRPr/>
            </a:pPr>
            <a:r>
              <a:rPr lang="zh-CN" altLang="en-US" sz="1600" noProof="1" smtClean="0">
                <a:solidFill>
                  <a:schemeClr val="accent5"/>
                </a:solidFill>
                <a:latin typeface="汉仪小麦体简" panose="00020600040101010101" pitchFamily="18" charset="-122"/>
                <a:ea typeface="汉仪小麦体简" panose="00020600040101010101" pitchFamily="18" charset="-122"/>
                <a:cs typeface="+mj-cs"/>
                <a:sym typeface="+mn-ea"/>
              </a:rPr>
              <a:t>着急</a:t>
            </a:r>
            <a:r>
              <a:rPr lang="zh-CN" altLang="en-US" sz="1600" noProof="1">
                <a:solidFill>
                  <a:schemeClr val="accent5"/>
                </a:solidFill>
                <a:latin typeface="汉仪小麦体简" panose="00020600040101010101" pitchFamily="18" charset="-122"/>
                <a:ea typeface="汉仪小麦体简" panose="00020600040101010101" pitchFamily="18" charset="-122"/>
                <a:cs typeface="+mj-cs"/>
                <a:sym typeface="+mn-ea"/>
              </a:rPr>
              <a:t>来幼儿园，初入园表现出高兴与兴奋，对一切都充满了好奇。但两三天后，孩子会开始哭闹，而此时往往家长会猜想：咦？我的孩子怎么了？昨天还好好的，是不是小朋友欺负他了，是不是老师不喜欢他？等等。</a:t>
            </a:r>
          </a:p>
        </p:txBody>
      </p:sp>
      <p:sp>
        <p:nvSpPr>
          <p:cNvPr id="6" name="标题 1"/>
          <p:cNvSpPr txBox="1"/>
          <p:nvPr/>
        </p:nvSpPr>
        <p:spPr bwMode="auto">
          <a:xfrm>
            <a:off x="3575050" y="836613"/>
            <a:ext cx="56165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algn="l" eaLnBrk="1" hangingPunct="1">
              <a:buFontTx/>
              <a:buNone/>
              <a:defRPr/>
            </a:pPr>
            <a:r>
              <a:rPr lang="zh-CN" altLang="en-US" sz="3600" b="1" dirty="0" smtClean="0">
                <a:solidFill>
                  <a:schemeClr val="accent2"/>
                </a:solidFill>
                <a:latin typeface="+mn-lt"/>
                <a:ea typeface="+mn-ea"/>
                <a:cs typeface="+mn-ea"/>
                <a:sym typeface="+mn-lt"/>
              </a:rPr>
              <a:t>新生入园的不同反应类型</a:t>
            </a:r>
            <a:endParaRPr lang="zh-CN" altLang="en-US" sz="3600" b="1" dirty="0">
              <a:solidFill>
                <a:schemeClr val="accent2"/>
              </a:solidFill>
              <a:latin typeface="+mn-lt"/>
              <a:ea typeface="+mn-ea"/>
              <a:cs typeface="+mn-ea"/>
              <a:sym typeface="+mn-lt"/>
            </a:endParaRPr>
          </a:p>
        </p:txBody>
      </p:sp>
      <p:sp>
        <p:nvSpPr>
          <p:cNvPr id="7" name=" 167"/>
          <p:cNvSpPr/>
          <p:nvPr/>
        </p:nvSpPr>
        <p:spPr>
          <a:xfrm>
            <a:off x="3603794" y="1906548"/>
            <a:ext cx="2160241" cy="4032448"/>
          </a:xfrm>
          <a:prstGeom prst="roundRect">
            <a:avLst/>
          </a:prstGeom>
          <a:solidFill>
            <a:schemeClr val="accent2">
              <a:lumMod val="40000"/>
              <a:lumOff val="60000"/>
              <a:alpha val="62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eaLnBrk="1" fontAlgn="auto" hangingPunct="1">
              <a:spcBef>
                <a:spcPts val="0"/>
              </a:spcBef>
              <a:spcAft>
                <a:spcPts val="0"/>
              </a:spcAft>
              <a:defRPr/>
            </a:pPr>
            <a:r>
              <a:rPr lang="en-US" altLang="zh-CN" sz="2400" b="1" noProof="1">
                <a:solidFill>
                  <a:schemeClr val="accent5"/>
                </a:solidFill>
                <a:latin typeface="汉仪小麦体简" panose="00020600040101010101" pitchFamily="18" charset="-122"/>
                <a:ea typeface="汉仪小麦体简" panose="00020600040101010101" pitchFamily="18" charset="-122"/>
                <a:cs typeface="+mj-cs"/>
                <a:sym typeface="+mn-ea"/>
              </a:rPr>
              <a:t>2. </a:t>
            </a:r>
            <a:r>
              <a:rPr lang="zh-CN" altLang="en-US" sz="2400" b="1" noProof="1">
                <a:solidFill>
                  <a:schemeClr val="accent5"/>
                </a:solidFill>
                <a:latin typeface="汉仪小麦体简" panose="00020600040101010101" pitchFamily="18" charset="-122"/>
                <a:ea typeface="汉仪小麦体简" panose="00020600040101010101" pitchFamily="18" charset="-122"/>
                <a:cs typeface="+mj-cs"/>
                <a:sym typeface="+mn-ea"/>
              </a:rPr>
              <a:t>哭闹</a:t>
            </a:r>
            <a:r>
              <a:rPr lang="zh-CN" altLang="en-US" sz="2400" b="1" noProof="1" smtClean="0">
                <a:solidFill>
                  <a:schemeClr val="accent5"/>
                </a:solidFill>
                <a:latin typeface="汉仪小麦体简" panose="00020600040101010101" pitchFamily="18" charset="-122"/>
                <a:ea typeface="汉仪小麦体简" panose="00020600040101010101" pitchFamily="18" charset="-122"/>
                <a:cs typeface="+mj-cs"/>
                <a:sym typeface="+mn-ea"/>
              </a:rPr>
              <a:t>型</a:t>
            </a:r>
            <a:endParaRPr lang="en-US" altLang="zh-CN" sz="2400" b="1" noProof="1" smtClean="0">
              <a:solidFill>
                <a:schemeClr val="accent5"/>
              </a:solidFill>
              <a:latin typeface="汉仪小麦体简" panose="00020600040101010101" pitchFamily="18" charset="-122"/>
              <a:ea typeface="汉仪小麦体简" panose="00020600040101010101" pitchFamily="18" charset="-122"/>
              <a:cs typeface="+mj-cs"/>
              <a:sym typeface="+mn-ea"/>
            </a:endParaRPr>
          </a:p>
          <a:p>
            <a:pPr eaLnBrk="1" fontAlgn="auto" hangingPunct="1">
              <a:spcBef>
                <a:spcPts val="0"/>
              </a:spcBef>
              <a:spcAft>
                <a:spcPts val="0"/>
              </a:spcAft>
              <a:defRPr/>
            </a:pPr>
            <a:r>
              <a:rPr lang="zh-CN" altLang="en-US" sz="1600" noProof="1" smtClean="0">
                <a:solidFill>
                  <a:schemeClr val="accent5"/>
                </a:solidFill>
                <a:latin typeface="汉仪小麦体简" panose="00020600040101010101" pitchFamily="18" charset="-122"/>
                <a:ea typeface="汉仪小麦体简" panose="00020600040101010101" pitchFamily="18" charset="-122"/>
                <a:cs typeface="+mj-cs"/>
                <a:sym typeface="+mn-ea"/>
              </a:rPr>
              <a:t>从</a:t>
            </a:r>
            <a:r>
              <a:rPr lang="zh-CN" altLang="en-US" sz="1600" noProof="1">
                <a:solidFill>
                  <a:schemeClr val="accent5"/>
                </a:solidFill>
                <a:latin typeface="汉仪小麦体简" panose="00020600040101010101" pitchFamily="18" charset="-122"/>
                <a:ea typeface="汉仪小麦体简" panose="00020600040101010101" pitchFamily="18" charset="-122"/>
                <a:cs typeface="+mj-cs"/>
                <a:sym typeface="+mn-ea"/>
              </a:rPr>
              <a:t>进幼儿园的大门就开始哭闹，不管你如何哄如何激励，就是哭。家长很担心，很心疼，我的孩子这一天可怎么办？要不先不来，过两天再说？</a:t>
            </a:r>
          </a:p>
        </p:txBody>
      </p:sp>
      <p:sp>
        <p:nvSpPr>
          <p:cNvPr id="8" name=" 167"/>
          <p:cNvSpPr/>
          <p:nvPr/>
        </p:nvSpPr>
        <p:spPr>
          <a:xfrm>
            <a:off x="6127029" y="1906548"/>
            <a:ext cx="2160241" cy="4032448"/>
          </a:xfrm>
          <a:prstGeom prst="roundRect">
            <a:avLst/>
          </a:prstGeom>
          <a:solidFill>
            <a:schemeClr val="accent1">
              <a:lumMod val="40000"/>
              <a:lumOff val="60000"/>
              <a:alpha val="62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eaLnBrk="1" fontAlgn="auto" hangingPunct="1">
              <a:spcBef>
                <a:spcPts val="0"/>
              </a:spcBef>
              <a:spcAft>
                <a:spcPts val="0"/>
              </a:spcAft>
              <a:defRPr/>
            </a:pPr>
            <a:r>
              <a:rPr lang="en-US" altLang="zh-CN" sz="2400" b="1" noProof="1">
                <a:solidFill>
                  <a:schemeClr val="accent5"/>
                </a:solidFill>
                <a:latin typeface="汉仪小麦体简" panose="00020600040101010101" pitchFamily="18" charset="-122"/>
                <a:ea typeface="汉仪小麦体简" panose="00020600040101010101" pitchFamily="18" charset="-122"/>
                <a:cs typeface="+mj-cs"/>
                <a:sym typeface="+mn-ea"/>
              </a:rPr>
              <a:t>3. </a:t>
            </a:r>
            <a:r>
              <a:rPr lang="zh-CN" altLang="en-US" sz="2400" b="1" noProof="1">
                <a:solidFill>
                  <a:schemeClr val="accent5"/>
                </a:solidFill>
                <a:latin typeface="汉仪小麦体简" panose="00020600040101010101" pitchFamily="18" charset="-122"/>
                <a:ea typeface="汉仪小麦体简" panose="00020600040101010101" pitchFamily="18" charset="-122"/>
                <a:cs typeface="+mj-cs"/>
                <a:sym typeface="+mn-ea"/>
              </a:rPr>
              <a:t>勇敢</a:t>
            </a:r>
            <a:r>
              <a:rPr lang="zh-CN" altLang="en-US" sz="2400" b="1" noProof="1" smtClean="0">
                <a:solidFill>
                  <a:schemeClr val="accent5"/>
                </a:solidFill>
                <a:latin typeface="汉仪小麦体简" panose="00020600040101010101" pitchFamily="18" charset="-122"/>
                <a:ea typeface="汉仪小麦体简" panose="00020600040101010101" pitchFamily="18" charset="-122"/>
                <a:cs typeface="+mj-cs"/>
                <a:sym typeface="+mn-ea"/>
              </a:rPr>
              <a:t>型</a:t>
            </a:r>
            <a:endParaRPr lang="en-US" altLang="zh-CN" sz="2400" b="1" noProof="1" smtClean="0">
              <a:solidFill>
                <a:schemeClr val="accent5"/>
              </a:solidFill>
              <a:latin typeface="汉仪小麦体简" panose="00020600040101010101" pitchFamily="18" charset="-122"/>
              <a:ea typeface="汉仪小麦体简" panose="00020600040101010101" pitchFamily="18" charset="-122"/>
              <a:cs typeface="+mj-cs"/>
              <a:sym typeface="+mn-ea"/>
            </a:endParaRPr>
          </a:p>
          <a:p>
            <a:pPr eaLnBrk="1" fontAlgn="auto" hangingPunct="1">
              <a:spcBef>
                <a:spcPts val="0"/>
              </a:spcBef>
              <a:spcAft>
                <a:spcPts val="0"/>
              </a:spcAft>
              <a:defRPr/>
            </a:pPr>
            <a:r>
              <a:rPr lang="zh-CN" altLang="en-US" sz="1600" noProof="1">
                <a:solidFill>
                  <a:schemeClr val="accent5"/>
                </a:solidFill>
                <a:latin typeface="汉仪小麦体简" panose="00020600040101010101" pitchFamily="18" charset="-122"/>
                <a:ea typeface="汉仪小麦体简" panose="00020600040101010101" pitchFamily="18" charset="-122"/>
                <a:cs typeface="+mj-cs"/>
                <a:sym typeface="+mn-ea"/>
              </a:rPr>
              <a:t>这类孩子在入园前家长进行了“熏陶”，上幼儿园不哭，勇敢，是个好孩子。于是孩子被戴上了“桂冠”，一副勇敢的神情来到幼儿园，但同爸爸妈妈再见时，就再也“伪装”不下去，哇的一声大哭起来。</a:t>
            </a:r>
          </a:p>
        </p:txBody>
      </p:sp>
      <p:sp>
        <p:nvSpPr>
          <p:cNvPr id="9" name=" 167"/>
          <p:cNvSpPr/>
          <p:nvPr/>
        </p:nvSpPr>
        <p:spPr>
          <a:xfrm>
            <a:off x="8650264" y="1870573"/>
            <a:ext cx="2160242" cy="4032448"/>
          </a:xfrm>
          <a:prstGeom prst="roundRect">
            <a:avLst/>
          </a:prstGeom>
          <a:solidFill>
            <a:schemeClr val="accent2">
              <a:lumMod val="40000"/>
              <a:lumOff val="60000"/>
              <a:alpha val="62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eaLnBrk="1" fontAlgn="auto" hangingPunct="1">
              <a:spcBef>
                <a:spcPts val="0"/>
              </a:spcBef>
              <a:spcAft>
                <a:spcPts val="0"/>
              </a:spcAft>
              <a:defRPr/>
            </a:pPr>
            <a:r>
              <a:rPr lang="en-US" altLang="zh-CN" sz="2400" b="1" noProof="1">
                <a:solidFill>
                  <a:schemeClr val="accent5"/>
                </a:solidFill>
                <a:latin typeface="汉仪小麦体简" panose="00020600040101010101" pitchFamily="18" charset="-122"/>
                <a:ea typeface="汉仪小麦体简" panose="00020600040101010101" pitchFamily="18" charset="-122"/>
                <a:cs typeface="+mj-cs"/>
                <a:sym typeface="+mn-ea"/>
              </a:rPr>
              <a:t>4. </a:t>
            </a:r>
            <a:r>
              <a:rPr lang="zh-CN" altLang="en-US" sz="2400" b="1" noProof="1">
                <a:solidFill>
                  <a:schemeClr val="accent5"/>
                </a:solidFill>
                <a:latin typeface="汉仪小麦体简" panose="00020600040101010101" pitchFamily="18" charset="-122"/>
                <a:ea typeface="汉仪小麦体简" panose="00020600040101010101" pitchFamily="18" charset="-122"/>
                <a:cs typeface="+mj-cs"/>
                <a:sym typeface="+mn-ea"/>
              </a:rPr>
              <a:t>喜忧</a:t>
            </a:r>
            <a:r>
              <a:rPr lang="zh-CN" altLang="en-US" sz="2400" b="1" noProof="1" smtClean="0">
                <a:solidFill>
                  <a:schemeClr val="accent5"/>
                </a:solidFill>
                <a:latin typeface="汉仪小麦体简" panose="00020600040101010101" pitchFamily="18" charset="-122"/>
                <a:ea typeface="汉仪小麦体简" panose="00020600040101010101" pitchFamily="18" charset="-122"/>
                <a:cs typeface="+mj-cs"/>
                <a:sym typeface="+mn-ea"/>
              </a:rPr>
              <a:t>型</a:t>
            </a:r>
            <a:endParaRPr lang="en-US" altLang="zh-CN" sz="2400" b="1" noProof="1" smtClean="0">
              <a:solidFill>
                <a:schemeClr val="accent5"/>
              </a:solidFill>
              <a:latin typeface="汉仪小麦体简" panose="00020600040101010101" pitchFamily="18" charset="-122"/>
              <a:ea typeface="汉仪小麦体简" panose="00020600040101010101" pitchFamily="18" charset="-122"/>
              <a:cs typeface="+mj-cs"/>
              <a:sym typeface="+mn-ea"/>
            </a:endParaRPr>
          </a:p>
          <a:p>
            <a:pPr eaLnBrk="1" fontAlgn="auto" hangingPunct="1">
              <a:spcBef>
                <a:spcPts val="0"/>
              </a:spcBef>
              <a:spcAft>
                <a:spcPts val="0"/>
              </a:spcAft>
              <a:defRPr/>
            </a:pPr>
            <a:r>
              <a:rPr lang="zh-CN" altLang="en-US" sz="1600" noProof="1">
                <a:solidFill>
                  <a:schemeClr val="accent5"/>
                </a:solidFill>
                <a:latin typeface="汉仪小麦体简" panose="00020600040101010101" pitchFamily="18" charset="-122"/>
                <a:ea typeface="汉仪小麦体简" panose="00020600040101010101" pitchFamily="18" charset="-122"/>
                <a:cs typeface="+mj-cs"/>
                <a:sym typeface="+mn-ea"/>
              </a:rPr>
              <a:t>通俗讲是一会儿高兴一会儿哭，玩得高兴时什么都忘记了，过一会儿想起来又开始哭几声。</a:t>
            </a:r>
          </a:p>
        </p:txBody>
      </p:sp>
    </p:spTree>
  </p:cSld>
  <p:clrMapOvr>
    <a:masterClrMapping/>
  </p:clrMapOvr>
  <p:transition spd="slow" advClick="0" advTm="3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ppt_x"/>
                                          </p:val>
                                        </p:tav>
                                        <p:tav tm="100000">
                                          <p:val>
                                            <p:strVal val="#ppt_x"/>
                                          </p:val>
                                        </p:tav>
                                      </p:tavLst>
                                    </p:anim>
                                    <p:anim calcmode="lin" valueType="num">
                                      <p:cBhvr additive="base">
                                        <p:cTn id="2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ppt_x"/>
                                          </p:val>
                                        </p:tav>
                                        <p:tav tm="100000">
                                          <p:val>
                                            <p:strVal val="#ppt_x"/>
                                          </p:val>
                                        </p:tav>
                                      </p:tavLst>
                                    </p:anim>
                                    <p:anim calcmode="lin" valueType="num">
                                      <p:cBhvr additive="base">
                                        <p:cTn id="2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animBg="1"/>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731838" y="2330450"/>
            <a:ext cx="5976937" cy="1800225"/>
          </a:xfrm>
          <a:prstGeom prst="homePlat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2947" name="Rectangle 3"/>
          <p:cNvSpPr>
            <a:spLocks noGrp="1" noChangeArrowheads="1"/>
          </p:cNvSpPr>
          <p:nvPr>
            <p:ph idx="4294967295"/>
          </p:nvPr>
        </p:nvSpPr>
        <p:spPr>
          <a:xfrm>
            <a:off x="1127125" y="2816225"/>
            <a:ext cx="4321175" cy="1657350"/>
          </a:xfrm>
        </p:spPr>
        <p:txBody>
          <a:bodyPr>
            <a:noAutofit/>
          </a:bodyPr>
          <a:lstStyle/>
          <a:p>
            <a:pPr eaLnBrk="1" hangingPunct="1">
              <a:buClr>
                <a:schemeClr val="tx2"/>
              </a:buClr>
              <a:buSzPct val="50000"/>
            </a:pPr>
            <a:r>
              <a:rPr lang="zh-CN" altLang="en-US" sz="2000" smtClean="0">
                <a:solidFill>
                  <a:srgbClr val="5A4231"/>
                </a:solidFill>
                <a:sym typeface="Arial" pitchFamily="34" charset="0"/>
              </a:rPr>
              <a:t>不管哪一类型的孩子都要经历离开父母适应新环境的过程。</a:t>
            </a:r>
          </a:p>
        </p:txBody>
      </p:sp>
      <p:sp>
        <p:nvSpPr>
          <p:cNvPr id="82948" name="Rectangle 4"/>
          <p:cNvSpPr>
            <a:spLocks noChangeArrowheads="1"/>
          </p:cNvSpPr>
          <p:nvPr/>
        </p:nvSpPr>
        <p:spPr bwMode="auto">
          <a:xfrm>
            <a:off x="7075488" y="2630488"/>
            <a:ext cx="406876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90000"/>
              </a:lnSpc>
              <a:spcBef>
                <a:spcPct val="20000"/>
              </a:spcBef>
              <a:buFont typeface="Arial" pitchFamily="34" charset="0"/>
              <a:buChar char="•"/>
              <a:defRPr/>
            </a:pPr>
            <a:r>
              <a:rPr lang="zh-CN" altLang="en-US" sz="2000" dirty="0" smtClean="0">
                <a:solidFill>
                  <a:schemeClr val="accent5"/>
                </a:solidFill>
                <a:latin typeface="+mn-lt"/>
                <a:ea typeface="+mn-ea"/>
                <a:cs typeface="+mn-ea"/>
                <a:sym typeface="+mn-lt"/>
              </a:rPr>
              <a:t>首先，请家长信任老师，孩子来幼儿园不会整天哭闹，老师会想尽一切办法让他们高兴起来，转移他们的注意力，使他们逐渐高兴起来。</a:t>
            </a:r>
          </a:p>
        </p:txBody>
      </p:sp>
      <p:sp>
        <p:nvSpPr>
          <p:cNvPr id="82949" name="Rectangle 5"/>
          <p:cNvSpPr>
            <a:spLocks noChangeArrowheads="1"/>
          </p:cNvSpPr>
          <p:nvPr/>
        </p:nvSpPr>
        <p:spPr bwMode="auto">
          <a:xfrm>
            <a:off x="3719513" y="1127125"/>
            <a:ext cx="58324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buFontTx/>
              <a:buNone/>
              <a:defRPr/>
            </a:pPr>
            <a:r>
              <a:rPr lang="zh-CN" altLang="en-US" sz="3600" b="1" dirty="0">
                <a:solidFill>
                  <a:schemeClr val="accent2"/>
                </a:solidFill>
                <a:latin typeface="+mn-lt"/>
                <a:ea typeface="+mn-ea"/>
                <a:cs typeface="+mn-ea"/>
                <a:sym typeface="+mn-lt"/>
              </a:rPr>
              <a:t>家长应有的心态和对策</a:t>
            </a:r>
          </a:p>
        </p:txBody>
      </p:sp>
      <p:pic>
        <p:nvPicPr>
          <p:cNvPr id="6" name="图片 5"/>
          <p:cNvPicPr>
            <a:picLocks noChangeAspect="1"/>
          </p:cNvPicPr>
          <p:nvPr/>
        </p:nvPicPr>
        <p:blipFill rotWithShape="1">
          <a:blip r:embed="rId4"/>
          <a:srcRect t="49744"/>
          <a:stretch>
            <a:fillRect/>
          </a:stretch>
        </p:blipFill>
        <p:spPr>
          <a:xfrm>
            <a:off x="1001713" y="4130675"/>
            <a:ext cx="4572000" cy="3446463"/>
          </a:xfrm>
          <a:prstGeom prst="rect">
            <a:avLst/>
          </a:prstGeom>
          <a:effectLst>
            <a:outerShdw blurRad="50800" dist="38100" dir="8100000" algn="tr" rotWithShape="0">
              <a:prstClr val="black">
                <a:alpha val="40000"/>
              </a:prstClr>
            </a:outerShdw>
          </a:effectLst>
        </p:spPr>
      </p:pic>
    </p:spTree>
  </p:cSld>
  <p:clrMapOvr>
    <a:masterClrMapping/>
  </p:clrMapOvr>
  <p:transition spd="slow" advClick="0" advTm="3000">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82949">
                                            <p:txEl>
                                              <p:pRg st="0" end="0"/>
                                            </p:txEl>
                                          </p:spTgt>
                                        </p:tgtEl>
                                        <p:attrNameLst>
                                          <p:attrName>style.visibility</p:attrName>
                                        </p:attrNameLst>
                                      </p:cBhvr>
                                      <p:to>
                                        <p:strVal val="visible"/>
                                      </p:to>
                                    </p:set>
                                    <p:anim calcmode="lin" valueType="num">
                                      <p:cBhvr>
                                        <p:cTn id="7" dur="1000" fill="hold"/>
                                        <p:tgtEl>
                                          <p:spTgt spid="82949">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82949">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82949">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82949">
                                            <p:txEl>
                                              <p:pRg st="0" end="0"/>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82947">
                                            <p:txEl>
                                              <p:pRg st="0" end="0"/>
                                            </p:txEl>
                                          </p:spTgt>
                                        </p:tgtEl>
                                        <p:attrNameLst>
                                          <p:attrName>style.visibility</p:attrName>
                                        </p:attrNameLst>
                                      </p:cBhvr>
                                      <p:to>
                                        <p:strVal val="visible"/>
                                      </p:to>
                                    </p:set>
                                    <p:animEffect transition="in" filter="blinds(horizontal)">
                                      <p:cBhvr>
                                        <p:cTn id="21" dur="500"/>
                                        <p:tgtEl>
                                          <p:spTgt spid="82947">
                                            <p:txEl>
                                              <p:pRg st="0" end="0"/>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3" presetClass="entr" presetSubtype="10" fill="hold" nodeType="clickEffect">
                                  <p:stCondLst>
                                    <p:cond delay="0"/>
                                  </p:stCondLst>
                                  <p:childTnLst>
                                    <p:set>
                                      <p:cBhvr>
                                        <p:cTn id="25" dur="1" fill="hold">
                                          <p:stCondLst>
                                            <p:cond delay="0"/>
                                          </p:stCondLst>
                                        </p:cTn>
                                        <p:tgtEl>
                                          <p:spTgt spid="82948">
                                            <p:txEl>
                                              <p:pRg st="0" end="0"/>
                                            </p:txEl>
                                          </p:spTgt>
                                        </p:tgtEl>
                                        <p:attrNameLst>
                                          <p:attrName>style.visibility</p:attrName>
                                        </p:attrNameLst>
                                      </p:cBhvr>
                                      <p:to>
                                        <p:strVal val="visible"/>
                                      </p:to>
                                    </p:set>
                                    <p:animEffect transition="in" filter="blinds(horizontal)">
                                      <p:cBhvr>
                                        <p:cTn id="26" dur="500"/>
                                        <p:tgtEl>
                                          <p:spTgt spid="82948">
                                            <p:txEl>
                                              <p:pRg st="0" end="0"/>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42"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srcRect t="49744"/>
          <a:stretch>
            <a:fillRect/>
          </a:stretch>
        </p:blipFill>
        <p:spPr>
          <a:xfrm>
            <a:off x="0" y="3260725"/>
            <a:ext cx="4572000" cy="3446463"/>
          </a:xfrm>
          <a:prstGeom prst="rect">
            <a:avLst/>
          </a:prstGeom>
          <a:effectLst>
            <a:outerShdw blurRad="50800" dist="38100" dir="8100000" algn="tr" rotWithShape="0">
              <a:prstClr val="black">
                <a:alpha val="40000"/>
              </a:prstClr>
            </a:outerShdw>
          </a:effectLst>
        </p:spPr>
      </p:pic>
      <p:sp>
        <p:nvSpPr>
          <p:cNvPr id="2" name="标题 1"/>
          <p:cNvSpPr>
            <a:spLocks noGrp="1"/>
          </p:cNvSpPr>
          <p:nvPr>
            <p:ph type="title" idx="4294967295"/>
          </p:nvPr>
        </p:nvSpPr>
        <p:spPr>
          <a:xfrm>
            <a:off x="3559175" y="3614738"/>
            <a:ext cx="5218113" cy="822325"/>
          </a:xfrm>
        </p:spPr>
        <p:txBody>
          <a:bodyPr/>
          <a:lstStyle/>
          <a:p>
            <a:pPr>
              <a:defRPr/>
            </a:pPr>
            <a:r>
              <a:rPr lang="zh-CN" altLang="en-US" sz="6000" dirty="0">
                <a:latin typeface="+mn-lt"/>
                <a:ea typeface="+mn-ea"/>
                <a:cs typeface="+mn-ea"/>
                <a:sym typeface="+mn-lt"/>
              </a:rPr>
              <a:t>分离焦虑的主要症状和应对</a:t>
            </a:r>
          </a:p>
        </p:txBody>
      </p:sp>
      <p:grpSp>
        <p:nvGrpSpPr>
          <p:cNvPr id="8" name="组合 7"/>
          <p:cNvGrpSpPr>
            <a:grpSpLocks/>
          </p:cNvGrpSpPr>
          <p:nvPr/>
        </p:nvGrpSpPr>
        <p:grpSpPr bwMode="auto">
          <a:xfrm>
            <a:off x="4835525" y="476250"/>
            <a:ext cx="2663825" cy="2978150"/>
            <a:chOff x="4835947" y="476672"/>
            <a:chExt cx="2664119" cy="2977953"/>
          </a:xfrm>
        </p:grpSpPr>
        <p:pic>
          <p:nvPicPr>
            <p:cNvPr id="6" name="图片 5"/>
            <p:cNvPicPr>
              <a:picLocks noChangeAspect="1"/>
            </p:cNvPicPr>
            <p:nvPr/>
          </p:nvPicPr>
          <p:blipFill rotWithShape="1">
            <a:blip r:embed="rId4"/>
            <a:srcRect t="4200" r="57482" b="62201"/>
            <a:stretch>
              <a:fillRect/>
            </a:stretch>
          </p:blipFill>
          <p:spPr>
            <a:xfrm>
              <a:off x="4835947" y="476672"/>
              <a:ext cx="2664119" cy="2977953"/>
            </a:xfrm>
            <a:prstGeom prst="rect">
              <a:avLst/>
            </a:prstGeom>
            <a:effectLst>
              <a:outerShdw blurRad="50800" dist="38100" dir="8100000" algn="tr" rotWithShape="0">
                <a:prstClr val="black">
                  <a:alpha val="40000"/>
                </a:prstClr>
              </a:outerShdw>
            </a:effectLst>
          </p:spPr>
        </p:pic>
        <p:sp>
          <p:nvSpPr>
            <p:cNvPr id="7" name="标题 1"/>
            <p:cNvSpPr txBox="1"/>
            <p:nvPr/>
          </p:nvSpPr>
          <p:spPr bwMode="auto">
            <a:xfrm>
              <a:off x="5610733" y="1340215"/>
              <a:ext cx="1278079" cy="720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a:buFontTx/>
                <a:buNone/>
                <a:defRPr/>
              </a:pPr>
              <a:r>
                <a:rPr lang="en-US" altLang="zh-CN" sz="8000" kern="0" dirty="0" smtClean="0">
                  <a:latin typeface="+mn-lt"/>
                  <a:ea typeface="+mn-ea"/>
                  <a:cs typeface="+mn-ea"/>
                  <a:sym typeface="+mn-lt"/>
                </a:rPr>
                <a:t>3</a:t>
              </a:r>
              <a:endParaRPr lang="zh-CN" altLang="en-US" sz="8000" kern="0" dirty="0">
                <a:latin typeface="+mn-lt"/>
                <a:ea typeface="+mn-ea"/>
                <a:cs typeface="+mn-ea"/>
                <a:sym typeface="+mn-lt"/>
              </a:endParaRPr>
            </a:p>
          </p:txBody>
        </p:sp>
      </p:grpSp>
    </p:spTree>
  </p:cSld>
  <p:clrMapOvr>
    <a:masterClrMapping/>
  </p:clrMapOvr>
  <p:transition spd="slow" advClick="0" advTm="3000">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ppt_w</p:attrName>
                                        </p:attrNameLst>
                                      </p:cBhvr>
                                      <p:tavLst>
                                        <p:tav tm="0">
                                          <p:val>
                                            <p:fltVal val="0"/>
                                          </p:val>
                                        </p:tav>
                                        <p:tav tm="100000">
                                          <p:val>
                                            <p:strVal val="#ppt_w"/>
                                          </p:val>
                                        </p:tav>
                                      </p:tavLst>
                                    </p:anim>
                                    <p:anim calcmode="lin" valueType="num">
                                      <p:cBhvr>
                                        <p:cTn id="22" dur="500" fill="hold"/>
                                        <p:tgtEl>
                                          <p:spTgt spid="2"/>
                                        </p:tgtEl>
                                        <p:attrNameLst>
                                          <p:attrName>ppt_h</p:attrName>
                                        </p:attrNameLst>
                                      </p:cBhvr>
                                      <p:tavLst>
                                        <p:tav tm="0">
                                          <p:val>
                                            <p:fltVal val="0"/>
                                          </p:val>
                                        </p:tav>
                                        <p:tav tm="100000">
                                          <p:val>
                                            <p:strVal val="#ppt_h"/>
                                          </p:val>
                                        </p:tav>
                                      </p:tavLst>
                                    </p:anim>
                                    <p:animEffect transition="in" filter="fade">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Rectangle 3"/>
          <p:cNvSpPr>
            <a:spLocks noGrp="1" noChangeArrowheads="1"/>
          </p:cNvSpPr>
          <p:nvPr>
            <p:ph idx="4294967295"/>
          </p:nvPr>
        </p:nvSpPr>
        <p:spPr>
          <a:xfrm>
            <a:off x="2495550" y="2565400"/>
            <a:ext cx="7740650" cy="2879725"/>
          </a:xfrm>
        </p:spPr>
        <p:txBody>
          <a:bodyPr/>
          <a:lstStyle/>
          <a:p>
            <a:pPr eaLnBrk="1" hangingPunct="1">
              <a:lnSpc>
                <a:spcPct val="90000"/>
              </a:lnSpc>
              <a:defRPr/>
            </a:pPr>
            <a:r>
              <a:rPr lang="zh-CN" altLang="en-US" dirty="0" smtClean="0">
                <a:solidFill>
                  <a:schemeClr val="accent5"/>
                </a:solidFill>
                <a:ea typeface="+mn-ea"/>
                <a:cs typeface="+mn-ea"/>
                <a:sym typeface="+mn-lt"/>
              </a:rPr>
              <a:t>回家容易说肚子饿、晚上做恶梦惊醒、起床后大哭“不上幼儿园”等。</a:t>
            </a:r>
          </a:p>
          <a:p>
            <a:pPr eaLnBrk="1" hangingPunct="1">
              <a:lnSpc>
                <a:spcPct val="90000"/>
              </a:lnSpc>
              <a:defRPr/>
            </a:pPr>
            <a:r>
              <a:rPr lang="zh-CN" altLang="en-US" dirty="0" smtClean="0">
                <a:solidFill>
                  <a:schemeClr val="accent5"/>
                </a:solidFill>
                <a:ea typeface="+mn-ea"/>
                <a:cs typeface="+mn-ea"/>
                <a:sym typeface="+mn-lt"/>
              </a:rPr>
              <a:t>容易生病，发烧、感冒，容易交叉感染。</a:t>
            </a:r>
          </a:p>
          <a:p>
            <a:pPr eaLnBrk="1" hangingPunct="1">
              <a:lnSpc>
                <a:spcPct val="90000"/>
              </a:lnSpc>
              <a:defRPr/>
            </a:pPr>
            <a:r>
              <a:rPr lang="zh-CN" altLang="en-US" dirty="0" smtClean="0">
                <a:solidFill>
                  <a:schemeClr val="accent5"/>
                </a:solidFill>
                <a:ea typeface="+mn-ea"/>
                <a:cs typeface="+mn-ea"/>
                <a:sym typeface="+mn-lt"/>
              </a:rPr>
              <a:t>容易发生抓、咬、撩打、争抢玩具等。</a:t>
            </a:r>
          </a:p>
        </p:txBody>
      </p:sp>
      <p:sp>
        <p:nvSpPr>
          <p:cNvPr id="2" name="矩形 1"/>
          <p:cNvSpPr/>
          <p:nvPr/>
        </p:nvSpPr>
        <p:spPr>
          <a:xfrm>
            <a:off x="3733800" y="1268413"/>
            <a:ext cx="52641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buFontTx/>
              <a:buNone/>
              <a:defRPr/>
            </a:pPr>
            <a:r>
              <a:rPr lang="zh-CN" altLang="en-US" sz="3600" b="1" dirty="0">
                <a:solidFill>
                  <a:schemeClr val="accent2"/>
                </a:solidFill>
                <a:latin typeface="+mn-lt"/>
                <a:ea typeface="+mn-ea"/>
                <a:cs typeface="+mn-ea"/>
                <a:sym typeface="+mn-ea"/>
              </a:rPr>
              <a:t>出现“分离焦虑”情绪</a:t>
            </a:r>
          </a:p>
        </p:txBody>
      </p:sp>
    </p:spTree>
  </p:cSld>
  <p:clrMapOvr>
    <a:masterClrMapping/>
  </p:clrMapOvr>
  <p:transition spd="slow" advClick="0" advTm="3000">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77827">
                                            <p:txEl>
                                              <p:pRg st="0" end="0"/>
                                            </p:txEl>
                                          </p:spTgt>
                                        </p:tgtEl>
                                        <p:attrNameLst>
                                          <p:attrName>style.visibility</p:attrName>
                                        </p:attrNameLst>
                                      </p:cBhvr>
                                      <p:to>
                                        <p:strVal val="visible"/>
                                      </p:to>
                                    </p:set>
                                    <p:anim calcmode="lin" valueType="num">
                                      <p:cBhvr>
                                        <p:cTn id="14" dur="1000" fill="hold"/>
                                        <p:tgtEl>
                                          <p:spTgt spid="77827">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77827">
                                            <p:txEl>
                                              <p:pRg st="0" end="0"/>
                                            </p:txEl>
                                          </p:spTgt>
                                        </p:tgtEl>
                                        <p:attrNameLst>
                                          <p:attrName>ppt_h</p:attrName>
                                        </p:attrNameLst>
                                      </p:cBhvr>
                                      <p:tavLst>
                                        <p:tav tm="0">
                                          <p:val>
                                            <p:fltVal val="0"/>
                                          </p:val>
                                        </p:tav>
                                        <p:tav tm="100000">
                                          <p:val>
                                            <p:strVal val="#ppt_h"/>
                                          </p:val>
                                        </p:tav>
                                      </p:tavLst>
                                    </p:anim>
                                    <p:animEffect transition="in" filter="fade">
                                      <p:cBhvr>
                                        <p:cTn id="16" dur="1000"/>
                                        <p:tgtEl>
                                          <p:spTgt spid="77827">
                                            <p:txEl>
                                              <p:pRg st="0" end="0"/>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77827">
                                            <p:txEl>
                                              <p:pRg st="1" end="1"/>
                                            </p:txEl>
                                          </p:spTgt>
                                        </p:tgtEl>
                                        <p:attrNameLst>
                                          <p:attrName>style.visibility</p:attrName>
                                        </p:attrNameLst>
                                      </p:cBhvr>
                                      <p:to>
                                        <p:strVal val="visible"/>
                                      </p:to>
                                    </p:set>
                                    <p:anim calcmode="lin" valueType="num">
                                      <p:cBhvr>
                                        <p:cTn id="21" dur="1000" fill="hold"/>
                                        <p:tgtEl>
                                          <p:spTgt spid="77827">
                                            <p:txEl>
                                              <p:pRg st="1" end="1"/>
                                            </p:txEl>
                                          </p:spTgt>
                                        </p:tgtEl>
                                        <p:attrNameLst>
                                          <p:attrName>ppt_w</p:attrName>
                                        </p:attrNameLst>
                                      </p:cBhvr>
                                      <p:tavLst>
                                        <p:tav tm="0">
                                          <p:val>
                                            <p:fltVal val="0"/>
                                          </p:val>
                                        </p:tav>
                                        <p:tav tm="100000">
                                          <p:val>
                                            <p:strVal val="#ppt_w"/>
                                          </p:val>
                                        </p:tav>
                                      </p:tavLst>
                                    </p:anim>
                                    <p:anim calcmode="lin" valueType="num">
                                      <p:cBhvr>
                                        <p:cTn id="22" dur="1000" fill="hold"/>
                                        <p:tgtEl>
                                          <p:spTgt spid="77827">
                                            <p:txEl>
                                              <p:pRg st="1" end="1"/>
                                            </p:txEl>
                                          </p:spTgt>
                                        </p:tgtEl>
                                        <p:attrNameLst>
                                          <p:attrName>ppt_h</p:attrName>
                                        </p:attrNameLst>
                                      </p:cBhvr>
                                      <p:tavLst>
                                        <p:tav tm="0">
                                          <p:val>
                                            <p:fltVal val="0"/>
                                          </p:val>
                                        </p:tav>
                                        <p:tav tm="100000">
                                          <p:val>
                                            <p:strVal val="#ppt_h"/>
                                          </p:val>
                                        </p:tav>
                                      </p:tavLst>
                                    </p:anim>
                                    <p:animEffect transition="in" filter="fade">
                                      <p:cBhvr>
                                        <p:cTn id="23" dur="1000"/>
                                        <p:tgtEl>
                                          <p:spTgt spid="77827">
                                            <p:txEl>
                                              <p:pRg st="1" end="1"/>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77827">
                                            <p:txEl>
                                              <p:pRg st="2" end="2"/>
                                            </p:txEl>
                                          </p:spTgt>
                                        </p:tgtEl>
                                        <p:attrNameLst>
                                          <p:attrName>style.visibility</p:attrName>
                                        </p:attrNameLst>
                                      </p:cBhvr>
                                      <p:to>
                                        <p:strVal val="visible"/>
                                      </p:to>
                                    </p:set>
                                    <p:anim calcmode="lin" valueType="num">
                                      <p:cBhvr>
                                        <p:cTn id="28" dur="1000" fill="hold"/>
                                        <p:tgtEl>
                                          <p:spTgt spid="77827">
                                            <p:txEl>
                                              <p:pRg st="2" end="2"/>
                                            </p:txEl>
                                          </p:spTgt>
                                        </p:tgtEl>
                                        <p:attrNameLst>
                                          <p:attrName>ppt_w</p:attrName>
                                        </p:attrNameLst>
                                      </p:cBhvr>
                                      <p:tavLst>
                                        <p:tav tm="0">
                                          <p:val>
                                            <p:fltVal val="0"/>
                                          </p:val>
                                        </p:tav>
                                        <p:tav tm="100000">
                                          <p:val>
                                            <p:strVal val="#ppt_w"/>
                                          </p:val>
                                        </p:tav>
                                      </p:tavLst>
                                    </p:anim>
                                    <p:anim calcmode="lin" valueType="num">
                                      <p:cBhvr>
                                        <p:cTn id="29" dur="1000" fill="hold"/>
                                        <p:tgtEl>
                                          <p:spTgt spid="77827">
                                            <p:txEl>
                                              <p:pRg st="2" end="2"/>
                                            </p:txEl>
                                          </p:spTgt>
                                        </p:tgtEl>
                                        <p:attrNameLst>
                                          <p:attrName>ppt_h</p:attrName>
                                        </p:attrNameLst>
                                      </p:cBhvr>
                                      <p:tavLst>
                                        <p:tav tm="0">
                                          <p:val>
                                            <p:fltVal val="0"/>
                                          </p:val>
                                        </p:tav>
                                        <p:tav tm="100000">
                                          <p:val>
                                            <p:strVal val="#ppt_h"/>
                                          </p:val>
                                        </p:tav>
                                      </p:tavLst>
                                    </p:anim>
                                    <p:animEffect transition="in" filter="fade">
                                      <p:cBhvr>
                                        <p:cTn id="30" dur="1000"/>
                                        <p:tgtEl>
                                          <p:spTgt spid="7782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7" grpId="0" build="p"/>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idx="4294967295"/>
          </p:nvPr>
        </p:nvSpPr>
        <p:spPr>
          <a:xfrm>
            <a:off x="4725988" y="1169988"/>
            <a:ext cx="3816350" cy="431800"/>
          </a:xfrm>
          <a:extLst/>
        </p:spPr>
        <p:txBody>
          <a:bodyPr>
            <a:noAutofit/>
          </a:bodyPr>
          <a:lstStyle/>
          <a:p>
            <a:pPr algn="l" eaLnBrk="1" hangingPunct="1">
              <a:defRPr/>
            </a:pPr>
            <a:r>
              <a:rPr lang="zh-CN" altLang="en-US" sz="3600" b="1" kern="1200" dirty="0" smtClean="0">
                <a:solidFill>
                  <a:schemeClr val="accent2"/>
                </a:solidFill>
                <a:latin typeface="+mn-lt"/>
                <a:ea typeface="+mn-ea"/>
                <a:cs typeface="+mn-ea"/>
                <a:sym typeface="+mn-lt"/>
              </a:rPr>
              <a:t>1、分离焦虑</a:t>
            </a:r>
          </a:p>
        </p:txBody>
      </p:sp>
      <p:sp>
        <p:nvSpPr>
          <p:cNvPr id="119811" name="Rectangle 3"/>
          <p:cNvSpPr>
            <a:spLocks noGrp="1" noChangeArrowheads="1"/>
          </p:cNvSpPr>
          <p:nvPr>
            <p:ph idx="4294967295"/>
          </p:nvPr>
        </p:nvSpPr>
        <p:spPr>
          <a:xfrm>
            <a:off x="2428875" y="2495550"/>
            <a:ext cx="7588250" cy="2368550"/>
          </a:xfrm>
        </p:spPr>
        <p:txBody>
          <a:bodyPr>
            <a:spAutoFit/>
          </a:bodyPr>
          <a:lstStyle/>
          <a:p>
            <a:pPr marL="0" eaLnBrk="1" hangingPunct="1">
              <a:lnSpc>
                <a:spcPct val="90000"/>
              </a:lnSpc>
            </a:pPr>
            <a:r>
              <a:rPr lang="zh-CN" altLang="en-US" sz="2000" smtClean="0">
                <a:solidFill>
                  <a:srgbClr val="5A4231"/>
                </a:solidFill>
                <a:sym typeface="Arial" pitchFamily="34" charset="0"/>
              </a:rPr>
              <a:t>主要表现为：哭闹、拒绝别人的安慰、发脾气，甚至绝食。目的：抗议、引起注意。</a:t>
            </a:r>
          </a:p>
          <a:p>
            <a:pPr marL="0" eaLnBrk="1" hangingPunct="1">
              <a:lnSpc>
                <a:spcPct val="90000"/>
              </a:lnSpc>
            </a:pPr>
            <a:r>
              <a:rPr lang="zh-CN" altLang="en-US" sz="2000" smtClean="0">
                <a:solidFill>
                  <a:srgbClr val="5A4231"/>
                </a:solidFill>
                <a:sym typeface="Arial" pitchFamily="34" charset="0"/>
              </a:rPr>
              <a:t>一定的焦虑有助于孩子的成长，但长时间的焦虑则会影响孩子的健康，这也正是许多家长所担心的。孩子入园的不适应困扰着家长，甚至动摇送孩子入园的信心；然而，家长的担忧、摇摆和焦虑反过来又会强化孩子的焦虑。所以，要有效缓解孩子入园的焦虑，家长首先要调整好自己的心态，放心把孩子交到老师手上，相信老师有办法解决孩子的问题。家长放心，孩子才可能安心。</a:t>
            </a:r>
          </a:p>
        </p:txBody>
      </p:sp>
    </p:spTree>
  </p:cSld>
  <p:clrMapOvr>
    <a:masterClrMapping/>
  </p:clrMapOvr>
  <p:transition spd="slow" advClick="0" advTm="3000">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119810"/>
                                        </p:tgtEl>
                                        <p:attrNameLst>
                                          <p:attrName>style.visibility</p:attrName>
                                        </p:attrNameLst>
                                      </p:cBhvr>
                                      <p:to>
                                        <p:strVal val="visible"/>
                                      </p:to>
                                    </p:set>
                                    <p:anim calcmode="lin" valueType="num">
                                      <p:cBhvr>
                                        <p:cTn id="7" dur="1000" fill="hold"/>
                                        <p:tgtEl>
                                          <p:spTgt spid="119810"/>
                                        </p:tgtEl>
                                        <p:attrNameLst>
                                          <p:attrName>ppt_w</p:attrName>
                                        </p:attrNameLst>
                                      </p:cBhvr>
                                      <p:tavLst>
                                        <p:tav tm="0">
                                          <p:val>
                                            <p:fltVal val="0"/>
                                          </p:val>
                                        </p:tav>
                                        <p:tav tm="100000">
                                          <p:val>
                                            <p:strVal val="#ppt_w"/>
                                          </p:val>
                                        </p:tav>
                                      </p:tavLst>
                                    </p:anim>
                                    <p:anim calcmode="lin" valueType="num">
                                      <p:cBhvr>
                                        <p:cTn id="8" dur="1000" fill="hold"/>
                                        <p:tgtEl>
                                          <p:spTgt spid="119810"/>
                                        </p:tgtEl>
                                        <p:attrNameLst>
                                          <p:attrName>ppt_h</p:attrName>
                                        </p:attrNameLst>
                                      </p:cBhvr>
                                      <p:tavLst>
                                        <p:tav tm="0">
                                          <p:val>
                                            <p:fltVal val="0"/>
                                          </p:val>
                                        </p:tav>
                                        <p:tav tm="100000">
                                          <p:val>
                                            <p:strVal val="#ppt_h"/>
                                          </p:val>
                                        </p:tav>
                                      </p:tavLst>
                                    </p:anim>
                                    <p:anim calcmode="lin" valueType="num">
                                      <p:cBhvr>
                                        <p:cTn id="9" dur="1000" fill="hold"/>
                                        <p:tgtEl>
                                          <p:spTgt spid="119810"/>
                                        </p:tgtEl>
                                        <p:attrNameLst>
                                          <p:attrName>style.rotation</p:attrName>
                                        </p:attrNameLst>
                                      </p:cBhvr>
                                      <p:tavLst>
                                        <p:tav tm="0">
                                          <p:val>
                                            <p:fltVal val="90"/>
                                          </p:val>
                                        </p:tav>
                                        <p:tav tm="100000">
                                          <p:val>
                                            <p:fltVal val="0"/>
                                          </p:val>
                                        </p:tav>
                                      </p:tavLst>
                                    </p:anim>
                                    <p:animEffect transition="in" filter="fade">
                                      <p:cBhvr>
                                        <p:cTn id="10" dur="1000"/>
                                        <p:tgtEl>
                                          <p:spTgt spid="119810"/>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nodeType="clickEffect">
                                  <p:stCondLst>
                                    <p:cond delay="0"/>
                                  </p:stCondLst>
                                  <p:childTnLst>
                                    <p:set>
                                      <p:cBhvr>
                                        <p:cTn id="14" dur="1" fill="hold">
                                          <p:stCondLst>
                                            <p:cond delay="0"/>
                                          </p:stCondLst>
                                        </p:cTn>
                                        <p:tgtEl>
                                          <p:spTgt spid="119811">
                                            <p:txEl>
                                              <p:pRg st="0" end="0"/>
                                            </p:txEl>
                                          </p:spTgt>
                                        </p:tgtEl>
                                        <p:attrNameLst>
                                          <p:attrName>style.visibility</p:attrName>
                                        </p:attrNameLst>
                                      </p:cBhvr>
                                      <p:to>
                                        <p:strVal val="visible"/>
                                      </p:to>
                                    </p:set>
                                    <p:animEffect transition="in" filter="blinds(horizontal)">
                                      <p:cBhvr>
                                        <p:cTn id="15" dur="500"/>
                                        <p:tgtEl>
                                          <p:spTgt spid="119811">
                                            <p:txEl>
                                              <p:pRg st="0" end="0"/>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nodeType="clickEffect">
                                  <p:stCondLst>
                                    <p:cond delay="0"/>
                                  </p:stCondLst>
                                  <p:childTnLst>
                                    <p:set>
                                      <p:cBhvr>
                                        <p:cTn id="19" dur="1" fill="hold">
                                          <p:stCondLst>
                                            <p:cond delay="0"/>
                                          </p:stCondLst>
                                        </p:cTn>
                                        <p:tgtEl>
                                          <p:spTgt spid="119811">
                                            <p:txEl>
                                              <p:pRg st="1" end="1"/>
                                            </p:txEl>
                                          </p:spTgt>
                                        </p:tgtEl>
                                        <p:attrNameLst>
                                          <p:attrName>style.visibility</p:attrName>
                                        </p:attrNameLst>
                                      </p:cBhvr>
                                      <p:to>
                                        <p:strVal val="visible"/>
                                      </p:to>
                                    </p:set>
                                    <p:animEffect transition="in" filter="blinds(horizontal)">
                                      <p:cBhvr>
                                        <p:cTn id="20" dur="500"/>
                                        <p:tgtEl>
                                          <p:spTgt spid="1198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3" name="Rectangle 3"/>
          <p:cNvSpPr>
            <a:spLocks noGrp="1" noChangeArrowheads="1"/>
          </p:cNvSpPr>
          <p:nvPr>
            <p:ph type="title" idx="4294967295"/>
          </p:nvPr>
        </p:nvSpPr>
        <p:spPr>
          <a:xfrm>
            <a:off x="4652963" y="1069975"/>
            <a:ext cx="5040312" cy="649288"/>
          </a:xfrm>
          <a:extLst/>
        </p:spPr>
        <p:txBody>
          <a:bodyPr rtlCol="0">
            <a:noAutofit/>
          </a:bodyPr>
          <a:lstStyle/>
          <a:p>
            <a:pPr algn="l" eaLnBrk="1" hangingPunct="1">
              <a:defRPr/>
            </a:pPr>
            <a:r>
              <a:rPr lang="zh-CN" altLang="en-US" sz="3600" b="1" kern="1200" dirty="0" smtClean="0">
                <a:solidFill>
                  <a:schemeClr val="accent2"/>
                </a:solidFill>
                <a:latin typeface="+mn-lt"/>
                <a:ea typeface="+mn-ea"/>
                <a:cs typeface="+mn-ea"/>
                <a:sym typeface="+mn-lt"/>
              </a:rPr>
              <a:t>2、害怕午睡</a:t>
            </a:r>
          </a:p>
        </p:txBody>
      </p:sp>
      <p:sp>
        <p:nvSpPr>
          <p:cNvPr id="122884" name="Rectangle 4"/>
          <p:cNvSpPr>
            <a:spLocks noGrp="1" noChangeArrowheads="1"/>
          </p:cNvSpPr>
          <p:nvPr>
            <p:ph idx="4294967295"/>
          </p:nvPr>
        </p:nvSpPr>
        <p:spPr>
          <a:xfrm>
            <a:off x="2430463" y="1922463"/>
            <a:ext cx="8310562" cy="1322387"/>
          </a:xfrm>
          <a:extLst/>
        </p:spPr>
        <p:txBody>
          <a:bodyPr>
            <a:spAutoFit/>
          </a:bodyPr>
          <a:lstStyle/>
          <a:p>
            <a:pPr marL="0" eaLnBrk="1" hangingPunct="1">
              <a:lnSpc>
                <a:spcPct val="90000"/>
              </a:lnSpc>
            </a:pPr>
            <a:r>
              <a:rPr lang="zh-CN" altLang="en-US" sz="2000" smtClean="0">
                <a:solidFill>
                  <a:srgbClr val="5A4231"/>
                </a:solidFill>
                <a:sym typeface="Arial" pitchFamily="34" charset="0"/>
              </a:rPr>
              <a:t>主要表现为：拒绝进寝室，不愿意上床或哭闹。</a:t>
            </a:r>
          </a:p>
          <a:p>
            <a:pPr marL="0" eaLnBrk="1" hangingPunct="1">
              <a:lnSpc>
                <a:spcPct val="90000"/>
              </a:lnSpc>
            </a:pPr>
            <a:r>
              <a:rPr lang="zh-CN" altLang="en-US" sz="2000" smtClean="0">
                <a:solidFill>
                  <a:srgbClr val="5A4231"/>
                </a:solidFill>
                <a:sym typeface="Arial" pitchFamily="34" charset="0"/>
              </a:rPr>
              <a:t>因为这不是他们熟悉的家里睡觉的环境，没有家长的陪同，心里害怕。</a:t>
            </a:r>
          </a:p>
          <a:p>
            <a:pPr marL="0" eaLnBrk="1" hangingPunct="1">
              <a:lnSpc>
                <a:spcPct val="90000"/>
              </a:lnSpc>
            </a:pPr>
            <a:r>
              <a:rPr lang="zh-CN" altLang="en-US" sz="2000" smtClean="0">
                <a:solidFill>
                  <a:srgbClr val="5A4231"/>
                </a:solidFill>
                <a:sym typeface="Arial" pitchFamily="34" charset="0"/>
              </a:rPr>
              <a:t>新生一天三个时间段哭得厉害：早上入园时、中午睡觉时、下午看见家长时。</a:t>
            </a:r>
          </a:p>
        </p:txBody>
      </p:sp>
      <p:grpSp>
        <p:nvGrpSpPr>
          <p:cNvPr id="20" name="组合 19"/>
          <p:cNvGrpSpPr>
            <a:grpSpLocks/>
          </p:cNvGrpSpPr>
          <p:nvPr/>
        </p:nvGrpSpPr>
        <p:grpSpPr bwMode="auto">
          <a:xfrm>
            <a:off x="1138238" y="3590925"/>
            <a:ext cx="7531100" cy="2317750"/>
            <a:chOff x="952500" y="1434264"/>
            <a:chExt cx="10437058" cy="3211338"/>
          </a:xfrm>
        </p:grpSpPr>
        <p:pic>
          <p:nvPicPr>
            <p:cNvPr id="22532" name="图片 3"/>
            <p:cNvPicPr>
              <a:picLocks noChangeAspect="1" noChangeArrowheads="1"/>
            </p:cNvPicPr>
            <p:nvPr/>
          </p:nvPicPr>
          <p:blipFill>
            <a:blip r:embed="rId4" cstate="print">
              <a:clrChange>
                <a:clrFrom>
                  <a:srgbClr val="F7F5F8"/>
                </a:clrFrom>
                <a:clrTo>
                  <a:srgbClr val="F7F5F8">
                    <a:alpha val="0"/>
                  </a:srgbClr>
                </a:clrTo>
              </a:clrChange>
              <a:extLst>
                <a:ext uri="{28A0092B-C50C-407E-A947-70E740481C1C}">
                  <a14:useLocalDpi xmlns:a14="http://schemas.microsoft.com/office/drawing/2010/main" val="0"/>
                </a:ext>
              </a:extLst>
            </a:blip>
            <a:srcRect/>
            <a:stretch>
              <a:fillRect/>
            </a:stretch>
          </p:blipFill>
          <p:spPr bwMode="auto">
            <a:xfrm>
              <a:off x="952500" y="1434265"/>
              <a:ext cx="3221341" cy="321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图片 7"/>
            <p:cNvPicPr>
              <a:picLocks noChangeAspect="1" noChangeArrowheads="1"/>
            </p:cNvPicPr>
            <p:nvPr/>
          </p:nvPicPr>
          <p:blipFill>
            <a:blip r:embed="rId4" cstate="print">
              <a:clrChange>
                <a:clrFrom>
                  <a:srgbClr val="F7F5F8"/>
                </a:clrFrom>
                <a:clrTo>
                  <a:srgbClr val="F7F5F8">
                    <a:alpha val="0"/>
                  </a:srgbClr>
                </a:clrTo>
              </a:clrChange>
              <a:extLst>
                <a:ext uri="{28A0092B-C50C-407E-A947-70E740481C1C}">
                  <a14:useLocalDpi xmlns:a14="http://schemas.microsoft.com/office/drawing/2010/main" val="0"/>
                </a:ext>
              </a:extLst>
            </a:blip>
            <a:srcRect/>
            <a:stretch>
              <a:fillRect/>
            </a:stretch>
          </p:blipFill>
          <p:spPr bwMode="auto">
            <a:xfrm>
              <a:off x="4496702" y="1434265"/>
              <a:ext cx="3221341" cy="321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图片 9"/>
            <p:cNvPicPr>
              <a:picLocks noChangeAspect="1" noChangeArrowheads="1"/>
            </p:cNvPicPr>
            <p:nvPr/>
          </p:nvPicPr>
          <p:blipFill>
            <a:blip r:embed="rId4" cstate="print">
              <a:clrChange>
                <a:clrFrom>
                  <a:srgbClr val="F7F5F8"/>
                </a:clrFrom>
                <a:clrTo>
                  <a:srgbClr val="F7F5F8">
                    <a:alpha val="0"/>
                  </a:srgbClr>
                </a:clrTo>
              </a:clrChange>
              <a:extLst>
                <a:ext uri="{28A0092B-C50C-407E-A947-70E740481C1C}">
                  <a14:useLocalDpi xmlns:a14="http://schemas.microsoft.com/office/drawing/2010/main" val="0"/>
                </a:ext>
              </a:extLst>
            </a:blip>
            <a:srcRect/>
            <a:stretch>
              <a:fillRect/>
            </a:stretch>
          </p:blipFill>
          <p:spPr bwMode="auto">
            <a:xfrm>
              <a:off x="8168217" y="1434264"/>
              <a:ext cx="3221341" cy="321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图片 16"/>
            <p:cNvPicPr>
              <a:picLocks noChangeAspect="1"/>
            </p:cNvPicPr>
            <p:nvPr/>
          </p:nvPicPr>
          <p:blipFill rotWithShape="1">
            <a:blip r:embed="rId5"/>
            <a:srcRect r="66603"/>
            <a:stretch>
              <a:fillRect/>
            </a:stretch>
          </p:blipFill>
          <p:spPr>
            <a:xfrm>
              <a:off x="1089567" y="1559580"/>
              <a:ext cx="3029682" cy="2988000"/>
            </a:xfrm>
            <a:prstGeom prst="rect">
              <a:avLst/>
            </a:prstGeom>
            <a:effectLst>
              <a:softEdge rad="12700"/>
            </a:effectLst>
          </p:spPr>
        </p:pic>
        <p:pic>
          <p:nvPicPr>
            <p:cNvPr id="18" name="图片 17"/>
            <p:cNvPicPr>
              <a:picLocks noChangeAspect="1"/>
            </p:cNvPicPr>
            <p:nvPr/>
          </p:nvPicPr>
          <p:blipFill rotWithShape="1">
            <a:blip r:embed="rId6"/>
            <a:srcRect l="33604" r="33371"/>
            <a:stretch>
              <a:fillRect/>
            </a:stretch>
          </p:blipFill>
          <p:spPr>
            <a:xfrm>
              <a:off x="4642947" y="1559580"/>
              <a:ext cx="3001573" cy="2988000"/>
            </a:xfrm>
            <a:prstGeom prst="rect">
              <a:avLst/>
            </a:prstGeom>
            <a:effectLst>
              <a:softEdge rad="12700"/>
            </a:effectLst>
          </p:spPr>
        </p:pic>
        <p:pic>
          <p:nvPicPr>
            <p:cNvPr id="19" name="图片 18"/>
            <p:cNvPicPr>
              <a:picLocks noChangeAspect="1"/>
            </p:cNvPicPr>
            <p:nvPr/>
          </p:nvPicPr>
          <p:blipFill rotWithShape="1">
            <a:blip r:embed="rId7"/>
            <a:srcRect l="66639"/>
            <a:stretch>
              <a:fillRect/>
            </a:stretch>
          </p:blipFill>
          <p:spPr>
            <a:xfrm>
              <a:off x="8280278" y="1559580"/>
              <a:ext cx="3024513" cy="2988000"/>
            </a:xfrm>
            <a:prstGeom prst="rect">
              <a:avLst/>
            </a:prstGeom>
            <a:effectLst>
              <a:softEdge rad="12700"/>
            </a:effectLst>
          </p:spPr>
        </p:pic>
      </p:grpSp>
    </p:spTree>
  </p:cSld>
  <p:clrMapOvr>
    <a:masterClrMapping/>
  </p:clrMapOvr>
  <p:transition spd="slow" advClick="0" advTm="3000">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22883"/>
                                        </p:tgtEl>
                                        <p:attrNameLst>
                                          <p:attrName>style.visibility</p:attrName>
                                        </p:attrNameLst>
                                      </p:cBhvr>
                                      <p:to>
                                        <p:strVal val="visible"/>
                                      </p:to>
                                    </p:set>
                                    <p:animEffect transition="in" filter="box(in)">
                                      <p:cBhvr>
                                        <p:cTn id="7" dur="500"/>
                                        <p:tgtEl>
                                          <p:spTgt spid="12288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22884">
                                            <p:txEl>
                                              <p:pRg st="0" end="0"/>
                                            </p:txEl>
                                          </p:spTgt>
                                        </p:tgtEl>
                                        <p:attrNameLst>
                                          <p:attrName>style.visibility</p:attrName>
                                        </p:attrNameLst>
                                      </p:cBhvr>
                                      <p:to>
                                        <p:strVal val="visible"/>
                                      </p:to>
                                    </p:set>
                                    <p:animEffect transition="in" filter="blinds(horizontal)">
                                      <p:cBhvr>
                                        <p:cTn id="12" dur="500"/>
                                        <p:tgtEl>
                                          <p:spTgt spid="122884">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22884">
                                            <p:txEl>
                                              <p:charRg st="23" end="55"/>
                                            </p:txEl>
                                          </p:spTgt>
                                        </p:tgtEl>
                                        <p:attrNameLst>
                                          <p:attrName>style.visibility</p:attrName>
                                        </p:attrNameLst>
                                      </p:cBhvr>
                                      <p:to>
                                        <p:strVal val="visible"/>
                                      </p:to>
                                    </p:set>
                                    <p:animEffect transition="in" filter="blinds(horizontal)">
                                      <p:cBhvr>
                                        <p:cTn id="17" dur="500"/>
                                        <p:tgtEl>
                                          <p:spTgt spid="122884">
                                            <p:txEl>
                                              <p:charRg st="23" end="55"/>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22884">
                                            <p:txEl>
                                              <p:charRg st="56" end="89"/>
                                            </p:txEl>
                                          </p:spTgt>
                                        </p:tgtEl>
                                        <p:attrNameLst>
                                          <p:attrName>style.visibility</p:attrName>
                                        </p:attrNameLst>
                                      </p:cBhvr>
                                      <p:to>
                                        <p:strVal val="visible"/>
                                      </p:to>
                                    </p:set>
                                    <p:animEffect transition="in" filter="blinds(horizontal)">
                                      <p:cBhvr>
                                        <p:cTn id="22" dur="500"/>
                                        <p:tgtEl>
                                          <p:spTgt spid="122884">
                                            <p:txEl>
                                              <p:charRg st="56" end="89"/>
                                            </p:txEl>
                                          </p:spTgt>
                                        </p:tgtEl>
                                      </p:cBhvr>
                                    </p:animEffect>
                                  </p:childTnLst>
                                </p:cTn>
                              </p:par>
                            </p:childTnLst>
                          </p:cTn>
                        </p:par>
                        <p:par>
                          <p:cTn id="23" fill="hold" nodeType="afterGroup">
                            <p:stCondLst>
                              <p:cond delay="500"/>
                            </p:stCondLst>
                            <p:childTnLst>
                              <p:par>
                                <p:cTn id="24" presetID="42" presetClass="entr" presetSubtype="0"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1000"/>
                                        <p:tgtEl>
                                          <p:spTgt spid="20"/>
                                        </p:tgtEl>
                                      </p:cBhvr>
                                    </p:animEffect>
                                    <p:anim calcmode="lin" valueType="num">
                                      <p:cBhvr>
                                        <p:cTn id="27" dur="1000" fill="hold"/>
                                        <p:tgtEl>
                                          <p:spTgt spid="20"/>
                                        </p:tgtEl>
                                        <p:attrNameLst>
                                          <p:attrName>ppt_x</p:attrName>
                                        </p:attrNameLst>
                                      </p:cBhvr>
                                      <p:tavLst>
                                        <p:tav tm="0">
                                          <p:val>
                                            <p:strVal val="#ppt_x"/>
                                          </p:val>
                                        </p:tav>
                                        <p:tav tm="100000">
                                          <p:val>
                                            <p:strVal val="#ppt_x"/>
                                          </p:val>
                                        </p:tav>
                                      </p:tavLst>
                                    </p:anim>
                                    <p:anim calcmode="lin" valueType="num">
                                      <p:cBhvr>
                                        <p:cTn id="28"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7" name="Rectangle 3"/>
          <p:cNvSpPr>
            <a:spLocks noGrp="1" noChangeArrowheads="1"/>
          </p:cNvSpPr>
          <p:nvPr>
            <p:ph type="title" idx="4294967295"/>
          </p:nvPr>
        </p:nvSpPr>
        <p:spPr>
          <a:xfrm>
            <a:off x="3127375" y="1035050"/>
            <a:ext cx="6572250" cy="720725"/>
          </a:xfrm>
          <a:extLst/>
        </p:spPr>
        <p:txBody>
          <a:bodyPr rtlCol="0">
            <a:noAutofit/>
          </a:bodyPr>
          <a:lstStyle/>
          <a:p>
            <a:pPr algn="l" eaLnBrk="1" hangingPunct="1">
              <a:defRPr/>
            </a:pPr>
            <a:r>
              <a:rPr lang="zh-CN" altLang="en-US" sz="3600" b="1" kern="1200" dirty="0" smtClean="0">
                <a:solidFill>
                  <a:schemeClr val="accent2"/>
                </a:solidFill>
                <a:latin typeface="+mn-lt"/>
                <a:ea typeface="+mn-ea"/>
                <a:cs typeface="+mn-ea"/>
                <a:sym typeface="+mn-lt"/>
              </a:rPr>
              <a:t>3、新生入园适应环境三部曲</a:t>
            </a:r>
          </a:p>
        </p:txBody>
      </p:sp>
      <p:sp>
        <p:nvSpPr>
          <p:cNvPr id="123908" name="Rectangle 4"/>
          <p:cNvSpPr>
            <a:spLocks noGrp="1" noChangeArrowheads="1"/>
          </p:cNvSpPr>
          <p:nvPr>
            <p:ph idx="4294967295"/>
          </p:nvPr>
        </p:nvSpPr>
        <p:spPr>
          <a:xfrm>
            <a:off x="2495550" y="2617788"/>
            <a:ext cx="7200900" cy="2154237"/>
          </a:xfrm>
          <a:extLst/>
        </p:spPr>
        <p:txBody>
          <a:bodyPr>
            <a:spAutoFit/>
          </a:bodyPr>
          <a:lstStyle/>
          <a:p>
            <a:pPr marL="0" eaLnBrk="1" hangingPunct="1">
              <a:lnSpc>
                <a:spcPct val="90000"/>
              </a:lnSpc>
            </a:pPr>
            <a:r>
              <a:rPr lang="zh-CN" altLang="en-US" sz="2000" b="1" smtClean="0">
                <a:solidFill>
                  <a:srgbClr val="5A4231"/>
                </a:solidFill>
                <a:sym typeface="Arial" pitchFamily="34" charset="0"/>
              </a:rPr>
              <a:t>一阶段：</a:t>
            </a:r>
            <a:r>
              <a:rPr lang="zh-CN" altLang="en-US" sz="2000" smtClean="0">
                <a:solidFill>
                  <a:srgbClr val="5A4231"/>
                </a:solidFill>
                <a:sym typeface="Arial" pitchFamily="34" charset="0"/>
              </a:rPr>
              <a:t>主动抗议，表现大哭，让父母听了心痛，可能会有一些病症，发烧、生病、喉咙痛、严重夜间梦哭。</a:t>
            </a:r>
          </a:p>
          <a:p>
            <a:pPr marL="0" eaLnBrk="1" hangingPunct="1">
              <a:lnSpc>
                <a:spcPct val="90000"/>
              </a:lnSpc>
            </a:pPr>
            <a:r>
              <a:rPr lang="zh-CN" altLang="en-US" sz="2000" b="1" smtClean="0">
                <a:solidFill>
                  <a:srgbClr val="5A4231"/>
                </a:solidFill>
                <a:sym typeface="Arial" pitchFamily="34" charset="0"/>
              </a:rPr>
              <a:t>二阶段：</a:t>
            </a:r>
            <a:r>
              <a:rPr lang="zh-CN" altLang="en-US" sz="2000" smtClean="0">
                <a:solidFill>
                  <a:srgbClr val="5A4231"/>
                </a:solidFill>
                <a:sym typeface="Arial" pitchFamily="34" charset="0"/>
              </a:rPr>
              <a:t>失望，知道哭无用，还得入园，往往不哭了；表情冷漠、行动退缩，有的用另一种表示就是攻击性行为。</a:t>
            </a:r>
          </a:p>
          <a:p>
            <a:pPr marL="0" eaLnBrk="1" hangingPunct="1">
              <a:lnSpc>
                <a:spcPct val="90000"/>
              </a:lnSpc>
            </a:pPr>
            <a:r>
              <a:rPr lang="zh-CN" altLang="en-US" sz="2000" b="1" smtClean="0">
                <a:solidFill>
                  <a:srgbClr val="5A4231"/>
                </a:solidFill>
                <a:sym typeface="Arial" pitchFamily="34" charset="0"/>
              </a:rPr>
              <a:t>三阶段：</a:t>
            </a:r>
            <a:r>
              <a:rPr lang="zh-CN" altLang="en-US" sz="2000" smtClean="0">
                <a:solidFill>
                  <a:srgbClr val="5A4231"/>
                </a:solidFill>
                <a:sym typeface="Arial" pitchFamily="34" charset="0"/>
              </a:rPr>
              <a:t>寻找新的满足点，开始熟悉环境、朋友，建立新的关系，焦虑状态逐渐解除，时间：快的1~2周，慢的3~4周，个别的2~4月。</a:t>
            </a:r>
          </a:p>
        </p:txBody>
      </p:sp>
    </p:spTree>
  </p:cSld>
  <p:clrMapOvr>
    <a:masterClrMapping/>
  </p:clrMapOvr>
  <p:transition spd="slow" advClick="0" advTm="3000">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23907"/>
                                        </p:tgtEl>
                                        <p:attrNameLst>
                                          <p:attrName>style.visibility</p:attrName>
                                        </p:attrNameLst>
                                      </p:cBhvr>
                                      <p:to>
                                        <p:strVal val="visible"/>
                                      </p:to>
                                    </p:set>
                                    <p:animEffect transition="in" filter="box(in)">
                                      <p:cBhvr>
                                        <p:cTn id="7" dur="500"/>
                                        <p:tgtEl>
                                          <p:spTgt spid="12390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23908">
                                            <p:txEl>
                                              <p:pRg st="0" end="0"/>
                                            </p:txEl>
                                          </p:spTgt>
                                        </p:tgtEl>
                                        <p:attrNameLst>
                                          <p:attrName>style.visibility</p:attrName>
                                        </p:attrNameLst>
                                      </p:cBhvr>
                                      <p:to>
                                        <p:strVal val="visible"/>
                                      </p:to>
                                    </p:set>
                                    <p:animEffect transition="in" filter="blinds(horizontal)">
                                      <p:cBhvr>
                                        <p:cTn id="12" dur="500"/>
                                        <p:tgtEl>
                                          <p:spTgt spid="123908">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23908">
                                            <p:txEl>
                                              <p:pRg st="1" end="1"/>
                                            </p:txEl>
                                          </p:spTgt>
                                        </p:tgtEl>
                                        <p:attrNameLst>
                                          <p:attrName>style.visibility</p:attrName>
                                        </p:attrNameLst>
                                      </p:cBhvr>
                                      <p:to>
                                        <p:strVal val="visible"/>
                                      </p:to>
                                    </p:set>
                                    <p:animEffect transition="in" filter="blinds(horizontal)">
                                      <p:cBhvr>
                                        <p:cTn id="17" dur="500"/>
                                        <p:tgtEl>
                                          <p:spTgt spid="123908">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23908">
                                            <p:txEl>
                                              <p:pRg st="2" end="2"/>
                                            </p:txEl>
                                          </p:spTgt>
                                        </p:tgtEl>
                                        <p:attrNameLst>
                                          <p:attrName>style.visibility</p:attrName>
                                        </p:attrNameLst>
                                      </p:cBhvr>
                                      <p:to>
                                        <p:strVal val="visible"/>
                                      </p:to>
                                    </p:set>
                                    <p:animEffect transition="in" filter="blinds(horizontal)">
                                      <p:cBhvr>
                                        <p:cTn id="22" dur="500"/>
                                        <p:tgtEl>
                                          <p:spTgt spid="12390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0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idx="4294967295"/>
          </p:nvPr>
        </p:nvSpPr>
        <p:spPr>
          <a:xfrm>
            <a:off x="3846513" y="1082675"/>
            <a:ext cx="5545137" cy="647700"/>
          </a:xfrm>
          <a:extLst/>
        </p:spPr>
        <p:txBody>
          <a:bodyPr rtlCol="0">
            <a:noAutofit/>
          </a:bodyPr>
          <a:lstStyle/>
          <a:p>
            <a:pPr algn="l" eaLnBrk="1" hangingPunct="1">
              <a:defRPr/>
            </a:pPr>
            <a:r>
              <a:rPr lang="zh-CN" altLang="en-US" sz="3600" b="1" kern="1200" dirty="0" smtClean="0">
                <a:solidFill>
                  <a:schemeClr val="accent2"/>
                </a:solidFill>
                <a:latin typeface="+mn-lt"/>
                <a:ea typeface="+mn-ea"/>
                <a:cs typeface="+mn-ea"/>
                <a:sym typeface="+mn-lt"/>
              </a:rPr>
              <a:t>家长应有的心态和对策</a:t>
            </a:r>
          </a:p>
        </p:txBody>
      </p:sp>
      <p:sp>
        <p:nvSpPr>
          <p:cNvPr id="78851" name="Rectangle 3"/>
          <p:cNvSpPr>
            <a:spLocks noGrp="1" noChangeArrowheads="1"/>
          </p:cNvSpPr>
          <p:nvPr>
            <p:ph idx="4294967295"/>
          </p:nvPr>
        </p:nvSpPr>
        <p:spPr>
          <a:xfrm>
            <a:off x="2236788" y="2136775"/>
            <a:ext cx="8229600" cy="2830513"/>
          </a:xfrm>
          <a:extLst/>
        </p:spPr>
        <p:txBody>
          <a:bodyPr>
            <a:spAutoFit/>
          </a:bodyPr>
          <a:lstStyle/>
          <a:p>
            <a:pPr marL="0" eaLnBrk="1" hangingPunct="1">
              <a:lnSpc>
                <a:spcPct val="90000"/>
              </a:lnSpc>
            </a:pPr>
            <a:r>
              <a:rPr lang="zh-CN" altLang="en-US" sz="2000" b="1" smtClean="0">
                <a:solidFill>
                  <a:srgbClr val="5A4231"/>
                </a:solidFill>
                <a:sym typeface="Arial" pitchFamily="34" charset="0"/>
              </a:rPr>
              <a:t>坚持送幼儿入园；</a:t>
            </a:r>
            <a:r>
              <a:rPr lang="zh-CN" altLang="en-US" sz="2000" smtClean="0">
                <a:solidFill>
                  <a:srgbClr val="5A4231"/>
                </a:solidFill>
                <a:sym typeface="Arial" pitchFamily="34" charset="0"/>
              </a:rPr>
              <a:t>早上交给老师后尽可能少跟孩子讲道理；回家多问幼儿园有趣的事情；多鼓励孩子，让他感觉自己长大了；让孩子带上他（她）最喜爱的玩具或其它安全的物品一起入园等等。</a:t>
            </a:r>
          </a:p>
          <a:p>
            <a:pPr marL="0" eaLnBrk="1" hangingPunct="1">
              <a:lnSpc>
                <a:spcPct val="90000"/>
              </a:lnSpc>
            </a:pPr>
            <a:endParaRPr lang="zh-CN" altLang="en-US" sz="2000" smtClean="0">
              <a:solidFill>
                <a:srgbClr val="5A4231"/>
              </a:solidFill>
              <a:sym typeface="Arial" pitchFamily="34" charset="0"/>
            </a:endParaRPr>
          </a:p>
          <a:p>
            <a:pPr marL="0" eaLnBrk="1" hangingPunct="1">
              <a:lnSpc>
                <a:spcPct val="90000"/>
              </a:lnSpc>
            </a:pPr>
            <a:r>
              <a:rPr lang="zh-CN" altLang="en-US" sz="2000" smtClean="0">
                <a:solidFill>
                  <a:srgbClr val="5A4231"/>
                </a:solidFill>
                <a:sym typeface="Arial" pitchFamily="34" charset="0"/>
              </a:rPr>
              <a:t>上幼儿园，是幼儿社会化的第一步，不但对于孩子来说是一个新的开始，对于家长来说也有一个适应的过程。孩子入园，第一次脱离家长，这让许多家长的心中有了太多的不舍和太多的放心不下。</a:t>
            </a:r>
          </a:p>
          <a:p>
            <a:pPr marL="0" eaLnBrk="1" hangingPunct="1">
              <a:lnSpc>
                <a:spcPct val="90000"/>
              </a:lnSpc>
            </a:pPr>
            <a:endParaRPr lang="zh-CN" altLang="en-US" sz="2000" smtClean="0">
              <a:solidFill>
                <a:srgbClr val="5A4231"/>
              </a:solidFill>
              <a:sym typeface="Arial" pitchFamily="34" charset="0"/>
            </a:endParaRPr>
          </a:p>
          <a:p>
            <a:pPr marL="0" eaLnBrk="1" hangingPunct="1">
              <a:lnSpc>
                <a:spcPct val="90000"/>
              </a:lnSpc>
            </a:pPr>
            <a:endParaRPr lang="zh-CN" altLang="en-US" sz="2000" smtClean="0">
              <a:solidFill>
                <a:srgbClr val="5A4231"/>
              </a:solidFill>
              <a:sym typeface="Arial" pitchFamily="34" charset="0"/>
            </a:endParaRPr>
          </a:p>
        </p:txBody>
      </p:sp>
    </p:spTree>
  </p:cSld>
  <p:clrMapOvr>
    <a:masterClrMapping/>
  </p:clrMapOvr>
  <p:transition spd="slow" advClick="0" advTm="300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78850"/>
                                        </p:tgtEl>
                                        <p:attrNameLst>
                                          <p:attrName>style.visibility</p:attrName>
                                        </p:attrNameLst>
                                      </p:cBhvr>
                                      <p:to>
                                        <p:strVal val="visible"/>
                                      </p:to>
                                    </p:set>
                                    <p:animEffect transition="in" filter="blinds(horizontal)">
                                      <p:cBhvr>
                                        <p:cTn id="7" dur="500"/>
                                        <p:tgtEl>
                                          <p:spTgt spid="7885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78851">
                                            <p:txEl>
                                              <p:pRg st="0" end="0"/>
                                            </p:txEl>
                                          </p:spTgt>
                                        </p:tgtEl>
                                        <p:attrNameLst>
                                          <p:attrName>style.visibility</p:attrName>
                                        </p:attrNameLst>
                                      </p:cBhvr>
                                      <p:to>
                                        <p:strVal val="visible"/>
                                      </p:to>
                                    </p:set>
                                    <p:animEffect transition="in" filter="fade">
                                      <p:cBhvr>
                                        <p:cTn id="12" dur="2000"/>
                                        <p:tgtEl>
                                          <p:spTgt spid="7885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78851">
                                            <p:txEl>
                                              <p:pRg st="2" end="2"/>
                                            </p:txEl>
                                          </p:spTgt>
                                        </p:tgtEl>
                                        <p:attrNameLst>
                                          <p:attrName>style.visibility</p:attrName>
                                        </p:attrNameLst>
                                      </p:cBhvr>
                                      <p:to>
                                        <p:strVal val="visible"/>
                                      </p:to>
                                    </p:set>
                                    <p:animEffect transition="in" filter="fade">
                                      <p:cBhvr>
                                        <p:cTn id="17" dur="2000"/>
                                        <p:tgtEl>
                                          <p:spTgt spid="7885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srcRect t="49744"/>
          <a:stretch>
            <a:fillRect/>
          </a:stretch>
        </p:blipFill>
        <p:spPr>
          <a:xfrm>
            <a:off x="0" y="3260725"/>
            <a:ext cx="4572000" cy="3446463"/>
          </a:xfrm>
          <a:prstGeom prst="rect">
            <a:avLst/>
          </a:prstGeom>
          <a:effectLst>
            <a:outerShdw blurRad="50800" dist="38100" dir="8100000" algn="tr" rotWithShape="0">
              <a:prstClr val="black">
                <a:alpha val="40000"/>
              </a:prstClr>
            </a:outerShdw>
          </a:effectLst>
        </p:spPr>
      </p:pic>
      <p:sp>
        <p:nvSpPr>
          <p:cNvPr id="2" name="标题 1"/>
          <p:cNvSpPr>
            <a:spLocks noGrp="1"/>
          </p:cNvSpPr>
          <p:nvPr>
            <p:ph type="title" idx="4294967295"/>
          </p:nvPr>
        </p:nvSpPr>
        <p:spPr>
          <a:xfrm>
            <a:off x="2919413" y="3328988"/>
            <a:ext cx="6497637" cy="822325"/>
          </a:xfrm>
        </p:spPr>
        <p:txBody>
          <a:bodyPr/>
          <a:lstStyle/>
          <a:p>
            <a:pPr>
              <a:defRPr/>
            </a:pPr>
            <a:r>
              <a:rPr lang="zh-CN" altLang="en-US" sz="6000" dirty="0">
                <a:latin typeface="+mn-lt"/>
                <a:ea typeface="+mn-ea"/>
                <a:cs typeface="+mn-ea"/>
                <a:sym typeface="+mn-lt"/>
              </a:rPr>
              <a:t>新生入园的十三忌</a:t>
            </a:r>
          </a:p>
        </p:txBody>
      </p:sp>
      <p:grpSp>
        <p:nvGrpSpPr>
          <p:cNvPr id="8" name="组合 7"/>
          <p:cNvGrpSpPr>
            <a:grpSpLocks/>
          </p:cNvGrpSpPr>
          <p:nvPr/>
        </p:nvGrpSpPr>
        <p:grpSpPr bwMode="auto">
          <a:xfrm>
            <a:off x="4835525" y="476250"/>
            <a:ext cx="2663825" cy="2978150"/>
            <a:chOff x="4835947" y="476672"/>
            <a:chExt cx="2664119" cy="2977953"/>
          </a:xfrm>
        </p:grpSpPr>
        <p:pic>
          <p:nvPicPr>
            <p:cNvPr id="6" name="图片 5"/>
            <p:cNvPicPr>
              <a:picLocks noChangeAspect="1"/>
            </p:cNvPicPr>
            <p:nvPr/>
          </p:nvPicPr>
          <p:blipFill rotWithShape="1">
            <a:blip r:embed="rId4"/>
            <a:srcRect t="4200" r="57482" b="62201"/>
            <a:stretch>
              <a:fillRect/>
            </a:stretch>
          </p:blipFill>
          <p:spPr>
            <a:xfrm>
              <a:off x="4835947" y="476672"/>
              <a:ext cx="2664119" cy="2977953"/>
            </a:xfrm>
            <a:prstGeom prst="rect">
              <a:avLst/>
            </a:prstGeom>
            <a:effectLst>
              <a:outerShdw blurRad="50800" dist="38100" dir="8100000" algn="tr" rotWithShape="0">
                <a:prstClr val="black">
                  <a:alpha val="40000"/>
                </a:prstClr>
              </a:outerShdw>
            </a:effectLst>
          </p:spPr>
        </p:pic>
        <p:sp>
          <p:nvSpPr>
            <p:cNvPr id="7" name="标题 1"/>
            <p:cNvSpPr txBox="1"/>
            <p:nvPr/>
          </p:nvSpPr>
          <p:spPr bwMode="auto">
            <a:xfrm>
              <a:off x="5610733" y="1340215"/>
              <a:ext cx="1278079" cy="720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a:buFontTx/>
                <a:buNone/>
                <a:defRPr/>
              </a:pPr>
              <a:r>
                <a:rPr lang="en-US" altLang="zh-CN" sz="8000" kern="0" dirty="0" smtClean="0">
                  <a:latin typeface="+mn-lt"/>
                  <a:ea typeface="+mn-ea"/>
                  <a:cs typeface="+mn-ea"/>
                  <a:sym typeface="+mn-lt"/>
                </a:rPr>
                <a:t>4</a:t>
              </a:r>
              <a:endParaRPr lang="zh-CN" altLang="en-US" sz="8000" kern="0" dirty="0">
                <a:latin typeface="+mn-lt"/>
                <a:ea typeface="+mn-ea"/>
                <a:cs typeface="+mn-ea"/>
                <a:sym typeface="+mn-lt"/>
              </a:endParaRPr>
            </a:p>
          </p:txBody>
        </p:sp>
      </p:grpSp>
    </p:spTree>
  </p:cSld>
  <p:clrMapOvr>
    <a:masterClrMapping/>
  </p:clrMapOvr>
  <p:transition spd="slow" advClick="0" advTm="3000">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ppt_w</p:attrName>
                                        </p:attrNameLst>
                                      </p:cBhvr>
                                      <p:tavLst>
                                        <p:tav tm="0">
                                          <p:val>
                                            <p:fltVal val="0"/>
                                          </p:val>
                                        </p:tav>
                                        <p:tav tm="100000">
                                          <p:val>
                                            <p:strVal val="#ppt_w"/>
                                          </p:val>
                                        </p:tav>
                                      </p:tavLst>
                                    </p:anim>
                                    <p:anim calcmode="lin" valueType="num">
                                      <p:cBhvr>
                                        <p:cTn id="22" dur="500" fill="hold"/>
                                        <p:tgtEl>
                                          <p:spTgt spid="2"/>
                                        </p:tgtEl>
                                        <p:attrNameLst>
                                          <p:attrName>ppt_h</p:attrName>
                                        </p:attrNameLst>
                                      </p:cBhvr>
                                      <p:tavLst>
                                        <p:tav tm="0">
                                          <p:val>
                                            <p:fltVal val="0"/>
                                          </p:val>
                                        </p:tav>
                                        <p:tav tm="100000">
                                          <p:val>
                                            <p:strVal val="#ppt_h"/>
                                          </p:val>
                                        </p:tav>
                                      </p:tavLst>
                                    </p:anim>
                                    <p:animEffect transition="in" filter="fade">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Rectangle 3"/>
          <p:cNvSpPr>
            <a:spLocks noGrp="1" noChangeArrowheads="1"/>
          </p:cNvSpPr>
          <p:nvPr>
            <p:ph idx="4294967295"/>
          </p:nvPr>
        </p:nvSpPr>
        <p:spPr>
          <a:xfrm>
            <a:off x="1082675" y="1862138"/>
            <a:ext cx="3543300" cy="2808287"/>
          </a:xfrm>
        </p:spPr>
        <p:txBody>
          <a:bodyPr/>
          <a:lstStyle/>
          <a:p>
            <a:pPr marL="0" indent="0" eaLnBrk="1" hangingPunct="1">
              <a:lnSpc>
                <a:spcPct val="150000"/>
              </a:lnSpc>
              <a:buFontTx/>
              <a:buNone/>
              <a:defRPr/>
            </a:pPr>
            <a:r>
              <a:rPr lang="zh-CN" altLang="en-US" sz="2000" smtClean="0">
                <a:solidFill>
                  <a:schemeClr val="accent5"/>
                </a:solidFill>
                <a:ea typeface="+mn-ea"/>
                <a:cs typeface="+mn-ea"/>
                <a:sym typeface="+mn-lt"/>
              </a:rPr>
              <a:t>家长的配合工作对孩子适应幼儿园生活，起着至关重要的作用。在孩子入园的过程中，我们许多家长朋友往往无所适从，他们的出发点是为了孩子能够顺利适应，可是结果却事与愿违，起到了相反的作用。家长需了解新生入园的十三忌：</a:t>
            </a:r>
          </a:p>
        </p:txBody>
      </p:sp>
      <p:sp>
        <p:nvSpPr>
          <p:cNvPr id="5" name=" 167"/>
          <p:cNvSpPr/>
          <p:nvPr/>
        </p:nvSpPr>
        <p:spPr>
          <a:xfrm>
            <a:off x="5172710" y="1736725"/>
            <a:ext cx="5272405" cy="4032250"/>
          </a:xfrm>
          <a:prstGeom prst="roundRect">
            <a:avLst/>
          </a:prstGeom>
          <a:solidFill>
            <a:schemeClr val="accent1">
              <a:lumMod val="40000"/>
              <a:lumOff val="60000"/>
              <a:alpha val="62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eaLnBrk="1" fontAlgn="auto" hangingPunct="1">
              <a:spcBef>
                <a:spcPts val="0"/>
              </a:spcBef>
              <a:spcAft>
                <a:spcPts val="0"/>
              </a:spcAft>
              <a:defRPr/>
            </a:pPr>
            <a:r>
              <a:rPr lang="zh-CN" altLang="en-US" sz="2000" b="1" noProof="1">
                <a:solidFill>
                  <a:schemeClr val="accent5"/>
                </a:solidFill>
                <a:latin typeface="汉仪小麦体简" panose="00020600040101010101" pitchFamily="18" charset="-122"/>
                <a:ea typeface="汉仪小麦体简" panose="00020600040101010101" pitchFamily="18" charset="-122"/>
                <a:cs typeface="+mj-cs"/>
                <a:sym typeface="+mn-ea"/>
              </a:rPr>
              <a:t>一忌：一味妥协，今天送不下，明天送</a:t>
            </a:r>
            <a:endParaRPr lang="zh-CN" altLang="en-US" sz="2400" b="1" noProof="1">
              <a:solidFill>
                <a:schemeClr val="accent5"/>
              </a:solidFill>
              <a:latin typeface="汉仪小麦体简" panose="00020600040101010101" pitchFamily="18" charset="-122"/>
              <a:ea typeface="汉仪小麦体简" panose="00020600040101010101" pitchFamily="18" charset="-122"/>
              <a:cs typeface="+mj-cs"/>
              <a:sym typeface="+mn-ea"/>
            </a:endParaRPr>
          </a:p>
          <a:p>
            <a:pPr eaLnBrk="1" fontAlgn="auto" hangingPunct="1">
              <a:spcBef>
                <a:spcPts val="0"/>
              </a:spcBef>
              <a:spcAft>
                <a:spcPts val="0"/>
              </a:spcAft>
              <a:defRPr/>
            </a:pPr>
            <a:endParaRPr lang="zh-CN" altLang="en-US" sz="2000" b="1" noProof="1">
              <a:solidFill>
                <a:schemeClr val="accent5"/>
              </a:solidFill>
              <a:latin typeface="汉仪小麦体简" panose="00020600040101010101" pitchFamily="18" charset="-122"/>
              <a:ea typeface="汉仪小麦体简" panose="00020600040101010101" pitchFamily="18" charset="-122"/>
              <a:cs typeface="+mj-cs"/>
              <a:sym typeface="+mn-ea"/>
            </a:endParaRPr>
          </a:p>
          <a:p>
            <a:pPr eaLnBrk="1" fontAlgn="auto" hangingPunct="1">
              <a:spcBef>
                <a:spcPts val="0"/>
              </a:spcBef>
              <a:spcAft>
                <a:spcPts val="0"/>
              </a:spcAft>
              <a:defRPr/>
            </a:pPr>
            <a:r>
              <a:rPr lang="zh-CN" altLang="en-US" sz="2000" noProof="1">
                <a:solidFill>
                  <a:schemeClr val="accent5"/>
                </a:solidFill>
                <a:latin typeface="汉仪小麦体简" panose="00020600040101010101" pitchFamily="18" charset="-122"/>
                <a:ea typeface="汉仪小麦体简" panose="00020600040101010101" pitchFamily="18" charset="-122"/>
                <a:cs typeface="+mj-cs"/>
                <a:sym typeface="+mn-ea"/>
              </a:rPr>
              <a:t>      这是目前幼儿园新生入园最普遍存在的问题。家长因为心疼孩子哭，而一味推迟上幼儿园的时间。孩子哭了，家长很心疼。去还存在侥幸的心理：也许明天，他能高高兴兴上幼儿园呢！这会让孩子觉得自己只要坚持，就有可能不用去幼儿园，那么当你再次送园的时候，孩子的哭闹会更加变本加厉。</a:t>
            </a:r>
          </a:p>
        </p:txBody>
      </p:sp>
    </p:spTree>
  </p:cSld>
  <p:clrMapOvr>
    <a:masterClrMapping/>
  </p:clrMapOvr>
  <p:transition spd="slow" advClick="0" advTm="3000">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8067">
                                            <p:txEl>
                                              <p:pRg st="0" end="0"/>
                                            </p:txEl>
                                          </p:spTgt>
                                        </p:tgtEl>
                                        <p:attrNameLst>
                                          <p:attrName>style.visibility</p:attrName>
                                        </p:attrNameLst>
                                      </p:cBhvr>
                                      <p:to>
                                        <p:strVal val="visible"/>
                                      </p:to>
                                    </p:set>
                                    <p:animEffect transition="in" filter="fade">
                                      <p:cBhvr>
                                        <p:cTn id="7" dur="2000"/>
                                        <p:tgtEl>
                                          <p:spTgt spid="880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 167"/>
          <p:cNvSpPr/>
          <p:nvPr/>
        </p:nvSpPr>
        <p:spPr>
          <a:xfrm>
            <a:off x="1185545" y="1283970"/>
            <a:ext cx="4262120" cy="4032250"/>
          </a:xfrm>
          <a:prstGeom prst="roundRect">
            <a:avLst/>
          </a:prstGeom>
          <a:solidFill>
            <a:schemeClr val="accent2">
              <a:lumMod val="40000"/>
              <a:lumOff val="60000"/>
              <a:alpha val="62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eaLnBrk="1" fontAlgn="auto" hangingPunct="1">
              <a:spcBef>
                <a:spcPts val="0"/>
              </a:spcBef>
              <a:spcAft>
                <a:spcPts val="0"/>
              </a:spcAft>
              <a:defRPr/>
            </a:pPr>
            <a:endParaRPr sz="2000" b="1" noProof="1">
              <a:solidFill>
                <a:schemeClr val="accent5"/>
              </a:solidFill>
              <a:latin typeface="汉仪小麦体简" panose="00020600040101010101" pitchFamily="18" charset="-122"/>
              <a:ea typeface="汉仪小麦体简" panose="00020600040101010101" pitchFamily="18" charset="-122"/>
              <a:cs typeface="+mj-cs"/>
              <a:sym typeface="+mn-ea"/>
            </a:endParaRPr>
          </a:p>
          <a:p>
            <a:pPr eaLnBrk="1" fontAlgn="auto" hangingPunct="1">
              <a:spcBef>
                <a:spcPts val="0"/>
              </a:spcBef>
              <a:spcAft>
                <a:spcPts val="0"/>
              </a:spcAft>
              <a:defRPr/>
            </a:pPr>
            <a:r>
              <a:rPr sz="2000" b="1" noProof="1">
                <a:solidFill>
                  <a:schemeClr val="accent5"/>
                </a:solidFill>
                <a:latin typeface="汉仪小麦体简" panose="00020600040101010101" pitchFamily="18" charset="-122"/>
                <a:ea typeface="汉仪小麦体简" panose="00020600040101010101" pitchFamily="18" charset="-122"/>
                <a:cs typeface="+mj-cs"/>
                <a:sym typeface="+mn-ea"/>
              </a:rPr>
              <a:t>二忌：送两天，歇一天</a:t>
            </a:r>
          </a:p>
          <a:p>
            <a:pPr eaLnBrk="1" fontAlgn="auto" hangingPunct="1">
              <a:spcBef>
                <a:spcPts val="0"/>
              </a:spcBef>
              <a:spcAft>
                <a:spcPts val="0"/>
              </a:spcAft>
              <a:defRPr/>
            </a:pPr>
            <a:r>
              <a:rPr noProof="1">
                <a:solidFill>
                  <a:schemeClr val="accent5"/>
                </a:solidFill>
                <a:latin typeface="汉仪小麦体简" panose="00020600040101010101" pitchFamily="18" charset="-122"/>
                <a:ea typeface="汉仪小麦体简" panose="00020600040101010101" pitchFamily="18" charset="-122"/>
                <a:cs typeface="+mj-cs"/>
                <a:sym typeface="+mn-ea"/>
              </a:rPr>
              <a:t>有的孩子刚入园时，哭闹比较严重，吃饭也不如在家多，容易上火。家长感到很心疼，便想送上几天，在家里休息上一天，给孩子调理调理。其实这样的想法是存在误区的，当孩子在家里休息一天后，再来幼儿园会感到更加陌生，特别是对于新入园的孩子来说，还没有建立起与老师之间的依恋感情，送送停停会让孩子的适应过程事半功倍。坚持送园，对孩子的适应至关重要。</a:t>
            </a:r>
            <a:endParaRPr sz="2000" noProof="1">
              <a:solidFill>
                <a:schemeClr val="accent5"/>
              </a:solidFill>
              <a:latin typeface="汉仪小麦体简" panose="00020600040101010101" pitchFamily="18" charset="-122"/>
              <a:ea typeface="汉仪小麦体简" panose="00020600040101010101" pitchFamily="18" charset="-122"/>
              <a:cs typeface="+mj-cs"/>
              <a:sym typeface="+mn-ea"/>
            </a:endParaRPr>
          </a:p>
          <a:p>
            <a:pPr eaLnBrk="1" fontAlgn="auto" hangingPunct="1">
              <a:spcBef>
                <a:spcPts val="0"/>
              </a:spcBef>
              <a:spcAft>
                <a:spcPts val="0"/>
              </a:spcAft>
              <a:defRPr/>
            </a:pPr>
            <a:endParaRPr sz="2000" noProof="1">
              <a:solidFill>
                <a:schemeClr val="accent5"/>
              </a:solidFill>
              <a:latin typeface="汉仪小麦体简" panose="00020600040101010101" pitchFamily="18" charset="-122"/>
              <a:ea typeface="汉仪小麦体简" panose="00020600040101010101" pitchFamily="18" charset="-122"/>
              <a:cs typeface="+mj-cs"/>
              <a:sym typeface="+mn-ea"/>
            </a:endParaRPr>
          </a:p>
        </p:txBody>
      </p:sp>
      <p:sp>
        <p:nvSpPr>
          <p:cNvPr id="5" name=" 167"/>
          <p:cNvSpPr/>
          <p:nvPr/>
        </p:nvSpPr>
        <p:spPr>
          <a:xfrm>
            <a:off x="5172710" y="1736725"/>
            <a:ext cx="5272405" cy="4032250"/>
          </a:xfrm>
          <a:prstGeom prst="roundRect">
            <a:avLst/>
          </a:prstGeom>
          <a:solidFill>
            <a:schemeClr val="accent1">
              <a:lumMod val="40000"/>
              <a:lumOff val="60000"/>
              <a:alpha val="62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eaLnBrk="1" fontAlgn="auto" hangingPunct="1">
              <a:spcBef>
                <a:spcPts val="0"/>
              </a:spcBef>
              <a:spcAft>
                <a:spcPts val="0"/>
              </a:spcAft>
              <a:defRPr/>
            </a:pPr>
            <a:r>
              <a:rPr lang="zh-CN" altLang="en-US" sz="2000" b="1" noProof="1">
                <a:solidFill>
                  <a:schemeClr val="accent5"/>
                </a:solidFill>
                <a:latin typeface="汉仪小麦体简" panose="00020600040101010101" pitchFamily="18" charset="-122"/>
                <a:ea typeface="汉仪小麦体简" panose="00020600040101010101" pitchFamily="18" charset="-122"/>
                <a:cs typeface="+mj-cs"/>
                <a:sym typeface="+mn-ea"/>
              </a:rPr>
              <a:t>三忌：孩子哭，我也哭</a:t>
            </a:r>
          </a:p>
          <a:p>
            <a:pPr eaLnBrk="1" fontAlgn="auto" hangingPunct="1">
              <a:spcBef>
                <a:spcPts val="0"/>
              </a:spcBef>
              <a:spcAft>
                <a:spcPts val="0"/>
              </a:spcAft>
              <a:defRPr/>
            </a:pPr>
            <a:r>
              <a:rPr lang="zh-CN" altLang="en-US" sz="2000" b="1" noProof="1">
                <a:solidFill>
                  <a:schemeClr val="accent5"/>
                </a:solidFill>
                <a:latin typeface="汉仪小麦体简" panose="00020600040101010101" pitchFamily="18" charset="-122"/>
                <a:ea typeface="汉仪小麦体简" panose="00020600040101010101" pitchFamily="18" charset="-122"/>
                <a:cs typeface="+mj-cs"/>
                <a:sym typeface="+mn-ea"/>
              </a:rPr>
              <a:t>      </a:t>
            </a:r>
            <a:r>
              <a:rPr lang="zh-CN" altLang="en-US" noProof="1">
                <a:solidFill>
                  <a:schemeClr val="accent5"/>
                </a:solidFill>
                <a:latin typeface="汉仪小麦体简" panose="00020600040101010101" pitchFamily="18" charset="-122"/>
                <a:ea typeface="汉仪小麦体简" panose="00020600040101010101" pitchFamily="18" charset="-122"/>
                <a:cs typeface="+mj-cs"/>
                <a:sym typeface="+mn-ea"/>
              </a:rPr>
              <a:t>第一次离开自己的宝贝，又见到自己的宝贝哭闹的厉害，家长的心疼也在情理之中。可是家长对孩子的情绪感染实在太强了，这种家长陪着孩子哭的情况在幼儿园的新生入园接待中司空见惯，造成孩子们错认为家长不要他们了，让他们认为上幼儿园不管对于他们自己，还是父母都是非常痛苦的事，加剧孩子的分离焦虑，不利于孩子的适应。</a:t>
            </a:r>
          </a:p>
        </p:txBody>
      </p:sp>
    </p:spTree>
  </p:cSld>
  <p:clrMapOvr>
    <a:masterClrMapping/>
  </p:clrMapOvr>
  <p:transition spd="slow" advClick="0" advTm="3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 167"/>
          <p:cNvSpPr/>
          <p:nvPr/>
        </p:nvSpPr>
        <p:spPr>
          <a:xfrm>
            <a:off x="1372235" y="1087120"/>
            <a:ext cx="3547110" cy="4852670"/>
          </a:xfrm>
          <a:prstGeom prst="roundRect">
            <a:avLst/>
          </a:prstGeom>
          <a:solidFill>
            <a:schemeClr val="accent1">
              <a:lumMod val="40000"/>
              <a:lumOff val="60000"/>
              <a:alpha val="62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eaLnBrk="1" fontAlgn="auto" hangingPunct="1">
              <a:spcBef>
                <a:spcPts val="0"/>
              </a:spcBef>
              <a:spcAft>
                <a:spcPts val="0"/>
              </a:spcAft>
              <a:defRPr/>
            </a:pPr>
            <a:r>
              <a:rPr lang="zh-CN" altLang="en-US" b="1" noProof="1">
                <a:solidFill>
                  <a:schemeClr val="accent5"/>
                </a:solidFill>
                <a:latin typeface="汉仪小麦体简" panose="00020600040101010101" pitchFamily="18" charset="-122"/>
                <a:ea typeface="汉仪小麦体简" panose="00020600040101010101" pitchFamily="18" charset="-122"/>
                <a:cs typeface="+mj-cs"/>
                <a:sym typeface="+mn-ea"/>
              </a:rPr>
              <a:t>四忌：“我在外面等着你！”“我去给你拿件毛衣来！”</a:t>
            </a:r>
          </a:p>
          <a:p>
            <a:pPr eaLnBrk="1" fontAlgn="auto" hangingPunct="1">
              <a:spcBef>
                <a:spcPts val="0"/>
              </a:spcBef>
              <a:spcAft>
                <a:spcPts val="0"/>
              </a:spcAft>
              <a:defRPr/>
            </a:pPr>
            <a:r>
              <a:rPr lang="zh-CN" altLang="en-US" noProof="1">
                <a:solidFill>
                  <a:schemeClr val="accent5"/>
                </a:solidFill>
                <a:latin typeface="汉仪小麦体简" panose="00020600040101010101" pitchFamily="18" charset="-122"/>
                <a:ea typeface="汉仪小麦体简" panose="00020600040101010101" pitchFamily="18" charset="-122"/>
                <a:cs typeface="+mj-cs"/>
                <a:sym typeface="+mn-ea"/>
              </a:rPr>
              <a:t>在祖辈送园的过程中，常常会出现这种情况，孩子一张嘴要哭，马上对孩子说：“我不走，奶奶在外面等着你哈！”“奶奶去给你买奶，这就回来！”这种说法可能暂时有效，可是当孩子发现自己上当后，他会感觉到非常不安，因为他不知道奶奶到底去哪儿了，这让他们没有了安全感。</a:t>
            </a:r>
          </a:p>
        </p:txBody>
      </p:sp>
      <p:sp>
        <p:nvSpPr>
          <p:cNvPr id="7" name=" 167"/>
          <p:cNvSpPr/>
          <p:nvPr/>
        </p:nvSpPr>
        <p:spPr>
          <a:xfrm>
            <a:off x="4735195" y="1694815"/>
            <a:ext cx="6002655" cy="4032250"/>
          </a:xfrm>
          <a:prstGeom prst="roundRect">
            <a:avLst/>
          </a:prstGeom>
          <a:solidFill>
            <a:schemeClr val="bg1"/>
          </a:solidFill>
          <a:ln>
            <a:solidFill>
              <a:schemeClr val="accent2">
                <a:lumMod val="60000"/>
                <a:lumOff val="4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eaLnBrk="1" fontAlgn="auto" hangingPunct="1">
              <a:spcBef>
                <a:spcPts val="0"/>
              </a:spcBef>
              <a:spcAft>
                <a:spcPts val="0"/>
              </a:spcAft>
              <a:defRPr/>
            </a:pPr>
            <a:r>
              <a:rPr b="1" noProof="1">
                <a:solidFill>
                  <a:schemeClr val="accent5"/>
                </a:solidFill>
                <a:latin typeface="汉仪小麦体简" panose="00020600040101010101" pitchFamily="18" charset="-122"/>
                <a:ea typeface="汉仪小麦体简" panose="00020600040101010101" pitchFamily="18" charset="-122"/>
                <a:cs typeface="+mj-cs"/>
                <a:sym typeface="+mn-ea"/>
              </a:rPr>
              <a:t>五忌：“别哭，我第一个来接你！”</a:t>
            </a:r>
          </a:p>
          <a:p>
            <a:pPr eaLnBrk="1" fontAlgn="auto" hangingPunct="1">
              <a:spcBef>
                <a:spcPts val="0"/>
              </a:spcBef>
              <a:spcAft>
                <a:spcPts val="0"/>
              </a:spcAft>
              <a:defRPr/>
            </a:pPr>
            <a:r>
              <a:rPr noProof="1">
                <a:solidFill>
                  <a:schemeClr val="accent5"/>
                </a:solidFill>
                <a:latin typeface="汉仪小麦体简" panose="00020600040101010101" pitchFamily="18" charset="-122"/>
                <a:ea typeface="汉仪小麦体简" panose="00020600040101010101" pitchFamily="18" charset="-122"/>
                <a:cs typeface="+mj-cs"/>
                <a:sym typeface="+mn-ea"/>
              </a:rPr>
              <a:t>许多家长会这样许诺孩子，当孩子哭着对你说：“妈妈第一个来接我！”你忍心拒绝孩子吗？于是好多家长随口承诺：“好，妈妈第一个来接你！”如果你真能做到，我们当然并不反对这种方式，可是那么多家长，您能保证您是第一个吗？如果不能，请不要这样回应孩子，请换一种方式回应孩子：“妈妈会早来接你！”“妈妈四点来接你！”如果轻易的承诺没有兑现，很容易让孩子觉得家长说话不算数，那么家长在孩子心中的威信就大打折扣了。而且孩子一旦知道自己的家长欺骗了自己，会推理到其它，那么家长会不会来接他？孩子便没有把握了。</a:t>
            </a:r>
          </a:p>
          <a:p>
            <a:pPr eaLnBrk="1" fontAlgn="auto" hangingPunct="1">
              <a:spcBef>
                <a:spcPts val="0"/>
              </a:spcBef>
              <a:spcAft>
                <a:spcPts val="0"/>
              </a:spcAft>
              <a:defRPr/>
            </a:pPr>
            <a:endParaRPr noProof="1">
              <a:solidFill>
                <a:schemeClr val="accent5"/>
              </a:solidFill>
              <a:latin typeface="汉仪小麦体简" panose="00020600040101010101" pitchFamily="18" charset="-122"/>
              <a:ea typeface="汉仪小麦体简" panose="00020600040101010101" pitchFamily="18" charset="-122"/>
              <a:cs typeface="+mj-cs"/>
              <a:sym typeface="+mn-ea"/>
            </a:endParaRPr>
          </a:p>
        </p:txBody>
      </p:sp>
    </p:spTree>
  </p:cSld>
  <p:clrMapOvr>
    <a:masterClrMapping/>
  </p:clrMapOvr>
  <p:transition spd="slow" advClick="0" advTm="3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 167"/>
          <p:cNvSpPr/>
          <p:nvPr/>
        </p:nvSpPr>
        <p:spPr>
          <a:xfrm>
            <a:off x="1001395" y="1397635"/>
            <a:ext cx="6610350" cy="3070860"/>
          </a:xfrm>
          <a:prstGeom prst="roundRect">
            <a:avLst/>
          </a:prstGeom>
          <a:solidFill>
            <a:schemeClr val="accent2">
              <a:lumMod val="40000"/>
              <a:lumOff val="60000"/>
              <a:alpha val="62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eaLnBrk="1" fontAlgn="auto" hangingPunct="1">
              <a:spcBef>
                <a:spcPts val="0"/>
              </a:spcBef>
              <a:spcAft>
                <a:spcPts val="0"/>
              </a:spcAft>
              <a:defRPr/>
            </a:pPr>
            <a:r>
              <a:rPr b="1" noProof="1">
                <a:solidFill>
                  <a:schemeClr val="accent5"/>
                </a:solidFill>
                <a:latin typeface="汉仪小麦体简" panose="00020600040101010101" pitchFamily="18" charset="-122"/>
                <a:ea typeface="汉仪小麦体简" panose="00020600040101010101" pitchFamily="18" charset="-122"/>
                <a:cs typeface="+mj-cs"/>
                <a:sym typeface="+mn-ea"/>
              </a:rPr>
              <a:t>六忌：“再哭，再哭我就不接你了！”</a:t>
            </a:r>
          </a:p>
          <a:p>
            <a:pPr eaLnBrk="1" fontAlgn="auto" hangingPunct="1">
              <a:spcBef>
                <a:spcPts val="0"/>
              </a:spcBef>
              <a:spcAft>
                <a:spcPts val="0"/>
              </a:spcAft>
              <a:defRPr/>
            </a:pPr>
            <a:r>
              <a:rPr noProof="1">
                <a:solidFill>
                  <a:schemeClr val="accent5"/>
                </a:solidFill>
                <a:latin typeface="汉仪小麦体简" panose="00020600040101010101" pitchFamily="18" charset="-122"/>
                <a:ea typeface="汉仪小麦体简" panose="00020600040101010101" pitchFamily="18" charset="-122"/>
                <a:cs typeface="+mj-cs"/>
                <a:sym typeface="+mn-ea"/>
              </a:rPr>
              <a:t>这是家长气头上的急话，可是我们一线的老师却常常听到。家长这话说出来，目的是为了让孩子停止哭泣，可是孩子往往越哭越厉害。这是为什么呢？因为孩子的理解能力是有限的，孩子理解的就是你不来接他了，这种负面效应会让孩子觉得恐惧，恐惧幼儿园，恐惧老师。</a:t>
            </a:r>
          </a:p>
          <a:p>
            <a:pPr eaLnBrk="1" fontAlgn="auto" hangingPunct="1">
              <a:spcBef>
                <a:spcPts val="0"/>
              </a:spcBef>
              <a:spcAft>
                <a:spcPts val="0"/>
              </a:spcAft>
              <a:defRPr/>
            </a:pPr>
            <a:endParaRPr noProof="1">
              <a:solidFill>
                <a:schemeClr val="accent5"/>
              </a:solidFill>
              <a:latin typeface="汉仪小麦体简" panose="00020600040101010101" pitchFamily="18" charset="-122"/>
              <a:ea typeface="汉仪小麦体简" panose="00020600040101010101" pitchFamily="18" charset="-122"/>
              <a:cs typeface="+mj-cs"/>
              <a:sym typeface="+mn-ea"/>
            </a:endParaRPr>
          </a:p>
          <a:p>
            <a:pPr eaLnBrk="1" fontAlgn="auto" hangingPunct="1">
              <a:spcBef>
                <a:spcPts val="0"/>
              </a:spcBef>
              <a:spcAft>
                <a:spcPts val="0"/>
              </a:spcAft>
              <a:defRPr/>
            </a:pPr>
            <a:endParaRPr noProof="1">
              <a:solidFill>
                <a:schemeClr val="accent5"/>
              </a:solidFill>
              <a:latin typeface="汉仪小麦体简" panose="00020600040101010101" pitchFamily="18" charset="-122"/>
              <a:ea typeface="汉仪小麦体简" panose="00020600040101010101" pitchFamily="18" charset="-122"/>
              <a:cs typeface="+mj-cs"/>
              <a:sym typeface="+mn-ea"/>
            </a:endParaRPr>
          </a:p>
        </p:txBody>
      </p:sp>
      <p:sp>
        <p:nvSpPr>
          <p:cNvPr id="5" name=" 167"/>
          <p:cNvSpPr/>
          <p:nvPr/>
        </p:nvSpPr>
        <p:spPr>
          <a:xfrm>
            <a:off x="4098290" y="3578225"/>
            <a:ext cx="6969760" cy="2573655"/>
          </a:xfrm>
          <a:prstGeom prst="roundRect">
            <a:avLst/>
          </a:prstGeom>
          <a:solidFill>
            <a:schemeClr val="accent1">
              <a:lumMod val="40000"/>
              <a:lumOff val="60000"/>
              <a:alpha val="62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eaLnBrk="1" fontAlgn="auto" hangingPunct="1">
              <a:spcBef>
                <a:spcPts val="0"/>
              </a:spcBef>
              <a:spcAft>
                <a:spcPts val="0"/>
              </a:spcAft>
              <a:defRPr/>
            </a:pPr>
            <a:r>
              <a:rPr lang="zh-CN" altLang="en-US" b="1" noProof="1">
                <a:solidFill>
                  <a:schemeClr val="accent5"/>
                </a:solidFill>
                <a:latin typeface="汉仪小麦体简" panose="00020600040101010101" pitchFamily="18" charset="-122"/>
                <a:ea typeface="汉仪小麦体简" panose="00020600040101010101" pitchFamily="18" charset="-122"/>
                <a:cs typeface="+mj-cs"/>
                <a:sym typeface="+mn-ea"/>
              </a:rPr>
              <a:t>七忌：“孩子哭了，我多和孩子呆一会就好了！”</a:t>
            </a:r>
          </a:p>
          <a:p>
            <a:pPr eaLnBrk="1" fontAlgn="auto" hangingPunct="1">
              <a:spcBef>
                <a:spcPts val="0"/>
              </a:spcBef>
              <a:spcAft>
                <a:spcPts val="0"/>
              </a:spcAft>
              <a:defRPr/>
            </a:pPr>
            <a:r>
              <a:rPr lang="zh-CN" altLang="en-US" noProof="1">
                <a:solidFill>
                  <a:schemeClr val="accent5"/>
                </a:solidFill>
                <a:latin typeface="汉仪小麦体简" panose="00020600040101010101" pitchFamily="18" charset="-122"/>
                <a:ea typeface="汉仪小麦体简" panose="00020600040101010101" pitchFamily="18" charset="-122"/>
                <a:cs typeface="+mj-cs"/>
                <a:sym typeface="+mn-ea"/>
              </a:rPr>
              <a:t>许多家长都是抱着这样的心理来的，他们觉得只要自己和孩子多呆一会，就一定能够是孩子愉快的跟家长说再见。然而，往往事与愿违。家长的多呆一会儿，只会让孩子的适应时间拉长，让孩子的哭闹和分离焦虑时间拉长。因为此时，孩子已经意识到家长可能走，分离焦虑已产生，便开始哭闹。而家长毕竟是要离开，那时孩子还是要独自去面对，尝试着去适应。</a:t>
            </a:r>
          </a:p>
          <a:p>
            <a:pPr eaLnBrk="1" fontAlgn="auto" hangingPunct="1">
              <a:spcBef>
                <a:spcPts val="0"/>
              </a:spcBef>
              <a:spcAft>
                <a:spcPts val="0"/>
              </a:spcAft>
              <a:defRPr/>
            </a:pPr>
            <a:endParaRPr lang="zh-CN" altLang="en-US" noProof="1">
              <a:solidFill>
                <a:schemeClr val="accent5"/>
              </a:solidFill>
              <a:latin typeface="汉仪小麦体简" panose="00020600040101010101" pitchFamily="18" charset="-122"/>
              <a:ea typeface="汉仪小麦体简" panose="00020600040101010101" pitchFamily="18" charset="-122"/>
              <a:cs typeface="+mj-cs"/>
              <a:sym typeface="+mn-ea"/>
            </a:endParaRPr>
          </a:p>
        </p:txBody>
      </p:sp>
    </p:spTree>
  </p:cSld>
  <p:clrMapOvr>
    <a:masterClrMapping/>
  </p:clrMapOvr>
  <p:transition spd="slow" advClick="0" advTm="3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Rectangle 3"/>
          <p:cNvSpPr>
            <a:spLocks noGrp="1" noChangeArrowheads="1"/>
          </p:cNvSpPr>
          <p:nvPr>
            <p:ph idx="4294967295"/>
          </p:nvPr>
        </p:nvSpPr>
        <p:spPr>
          <a:xfrm>
            <a:off x="0" y="1111250"/>
            <a:ext cx="8229600" cy="2170113"/>
          </a:xfrm>
        </p:spPr>
        <p:txBody>
          <a:bodyPr/>
          <a:lstStyle/>
          <a:p>
            <a:pPr eaLnBrk="1" hangingPunct="1">
              <a:lnSpc>
                <a:spcPct val="90000"/>
              </a:lnSpc>
              <a:defRPr/>
            </a:pPr>
            <a:endParaRPr lang="zh-CN" altLang="en-US" sz="1800" dirty="0" smtClean="0">
              <a:solidFill>
                <a:schemeClr val="bg1">
                  <a:lumMod val="75000"/>
                </a:schemeClr>
              </a:solidFill>
              <a:ea typeface="+mn-ea"/>
              <a:cs typeface="+mn-ea"/>
              <a:sym typeface="+mn-lt"/>
            </a:endParaRPr>
          </a:p>
          <a:p>
            <a:pPr eaLnBrk="1" hangingPunct="1">
              <a:lnSpc>
                <a:spcPct val="90000"/>
              </a:lnSpc>
              <a:defRPr/>
            </a:pPr>
            <a:endParaRPr lang="zh-CN" altLang="en-US" dirty="0" smtClean="0">
              <a:solidFill>
                <a:schemeClr val="bg1">
                  <a:lumMod val="75000"/>
                </a:schemeClr>
              </a:solidFill>
              <a:ea typeface="+mn-ea"/>
              <a:cs typeface="+mn-ea"/>
              <a:sym typeface="+mn-lt"/>
            </a:endParaRPr>
          </a:p>
        </p:txBody>
      </p:sp>
      <p:sp>
        <p:nvSpPr>
          <p:cNvPr id="5" name=" 167"/>
          <p:cNvSpPr/>
          <p:nvPr/>
        </p:nvSpPr>
        <p:spPr>
          <a:xfrm>
            <a:off x="1099820" y="1542415"/>
            <a:ext cx="4947285" cy="3435350"/>
          </a:xfrm>
          <a:prstGeom prst="roundRect">
            <a:avLst/>
          </a:prstGeom>
          <a:solidFill>
            <a:schemeClr val="accent1">
              <a:lumMod val="40000"/>
              <a:lumOff val="60000"/>
              <a:alpha val="62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eaLnBrk="1" fontAlgn="auto" hangingPunct="1">
              <a:spcBef>
                <a:spcPts val="0"/>
              </a:spcBef>
              <a:spcAft>
                <a:spcPts val="0"/>
              </a:spcAft>
              <a:defRPr/>
            </a:pPr>
            <a:r>
              <a:rPr lang="zh-CN" altLang="en-US" b="1" noProof="1">
                <a:solidFill>
                  <a:schemeClr val="accent5"/>
                </a:solidFill>
                <a:latin typeface="汉仪小麦体简" panose="00020600040101010101" pitchFamily="18" charset="-122"/>
                <a:ea typeface="汉仪小麦体简" panose="00020600040101010101" pitchFamily="18" charset="-122"/>
                <a:cs typeface="+mj-cs"/>
                <a:sym typeface="+mn-ea"/>
              </a:rPr>
              <a:t>八忌：“不许哭！”</a:t>
            </a:r>
          </a:p>
          <a:p>
            <a:pPr eaLnBrk="1" fontAlgn="auto" hangingPunct="1">
              <a:spcBef>
                <a:spcPts val="0"/>
              </a:spcBef>
              <a:spcAft>
                <a:spcPts val="0"/>
              </a:spcAft>
              <a:defRPr/>
            </a:pPr>
            <a:r>
              <a:rPr lang="zh-CN" altLang="en-US" noProof="1">
                <a:solidFill>
                  <a:schemeClr val="accent5"/>
                </a:solidFill>
                <a:latin typeface="汉仪小麦体简" panose="00020600040101010101" pitchFamily="18" charset="-122"/>
                <a:ea typeface="汉仪小麦体简" panose="00020600040101010101" pitchFamily="18" charset="-122"/>
                <a:cs typeface="+mj-cs"/>
                <a:sym typeface="+mn-ea"/>
              </a:rPr>
              <a:t>诚然，每个家长都不愿听到自己孩子哭泣，哪怕是自己走了，听不到，心里暂时能够接受了，可是却真的不能接受孩子在自己的眼前掉眼泪。其实，面对分离焦虑，孩子选择以哭的方式来宣泄自己的感情，是孩子正常的表达方式，压抑孩子哭，以强制手段迫使孩子不哭，是不利于孩子心理成长的。</a:t>
            </a:r>
          </a:p>
          <a:p>
            <a:pPr eaLnBrk="1" fontAlgn="auto" hangingPunct="1">
              <a:spcBef>
                <a:spcPts val="0"/>
              </a:spcBef>
              <a:spcAft>
                <a:spcPts val="0"/>
              </a:spcAft>
              <a:defRPr/>
            </a:pPr>
            <a:endParaRPr lang="zh-CN" altLang="en-US" noProof="1">
              <a:solidFill>
                <a:schemeClr val="accent5"/>
              </a:solidFill>
              <a:latin typeface="汉仪小麦体简" panose="00020600040101010101" pitchFamily="18" charset="-122"/>
              <a:ea typeface="汉仪小麦体简" panose="00020600040101010101" pitchFamily="18" charset="-122"/>
              <a:cs typeface="+mj-cs"/>
              <a:sym typeface="+mn-ea"/>
            </a:endParaRPr>
          </a:p>
        </p:txBody>
      </p:sp>
      <p:sp>
        <p:nvSpPr>
          <p:cNvPr id="7" name=" 167"/>
          <p:cNvSpPr/>
          <p:nvPr/>
        </p:nvSpPr>
        <p:spPr>
          <a:xfrm>
            <a:off x="5823585" y="1864995"/>
            <a:ext cx="4036695" cy="4032250"/>
          </a:xfrm>
          <a:prstGeom prst="roundRect">
            <a:avLst/>
          </a:prstGeom>
          <a:solidFill>
            <a:schemeClr val="accent2">
              <a:lumMod val="40000"/>
              <a:lumOff val="60000"/>
              <a:alpha val="62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eaLnBrk="1" fontAlgn="auto" hangingPunct="1">
              <a:spcBef>
                <a:spcPts val="0"/>
              </a:spcBef>
              <a:spcAft>
                <a:spcPts val="0"/>
              </a:spcAft>
              <a:defRPr/>
            </a:pPr>
            <a:r>
              <a:rPr b="1" noProof="1">
                <a:solidFill>
                  <a:schemeClr val="accent5"/>
                </a:solidFill>
                <a:latin typeface="汉仪小麦体简" panose="00020600040101010101" pitchFamily="18" charset="-122"/>
                <a:ea typeface="汉仪小麦体简" panose="00020600040101010101" pitchFamily="18" charset="-122"/>
                <a:cs typeface="+mj-cs"/>
                <a:sym typeface="+mn-ea"/>
              </a:rPr>
              <a:t>九忌：喂完饭再走</a:t>
            </a:r>
          </a:p>
          <a:p>
            <a:pPr eaLnBrk="1" fontAlgn="auto" hangingPunct="1">
              <a:spcBef>
                <a:spcPts val="0"/>
              </a:spcBef>
              <a:spcAft>
                <a:spcPts val="0"/>
              </a:spcAft>
              <a:defRPr/>
            </a:pPr>
            <a:r>
              <a:rPr noProof="1">
                <a:solidFill>
                  <a:schemeClr val="accent5"/>
                </a:solidFill>
                <a:latin typeface="汉仪小麦体简" panose="00020600040101010101" pitchFamily="18" charset="-122"/>
                <a:ea typeface="汉仪小麦体简" panose="00020600040101010101" pitchFamily="18" charset="-122"/>
                <a:cs typeface="+mj-cs"/>
                <a:sym typeface="+mn-ea"/>
              </a:rPr>
              <a:t>有的家长怕自己的孩子吃不饱，早上总想喂饱了孩子再走。然而孩子吃饱了后再和家长告别，很容易因为哭而呕吐，而且，家长长时间逗留在活动室，会让其它的孩子产生情绪感染，不利于孩子适应。</a:t>
            </a:r>
          </a:p>
          <a:p>
            <a:pPr eaLnBrk="1" fontAlgn="auto" hangingPunct="1">
              <a:spcBef>
                <a:spcPts val="0"/>
              </a:spcBef>
              <a:spcAft>
                <a:spcPts val="0"/>
              </a:spcAft>
              <a:defRPr/>
            </a:pPr>
            <a:endParaRPr noProof="1">
              <a:solidFill>
                <a:schemeClr val="accent5"/>
              </a:solidFill>
              <a:latin typeface="汉仪小麦体简" panose="00020600040101010101" pitchFamily="18" charset="-122"/>
              <a:ea typeface="汉仪小麦体简" panose="00020600040101010101" pitchFamily="18" charset="-122"/>
              <a:cs typeface="+mj-cs"/>
              <a:sym typeface="+mn-ea"/>
            </a:endParaRPr>
          </a:p>
        </p:txBody>
      </p:sp>
    </p:spTree>
  </p:cSld>
  <p:clrMapOvr>
    <a:masterClrMapping/>
  </p:clrMapOvr>
  <p:transition spd="slow" advClick="0" advTm="3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down)">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 167"/>
          <p:cNvSpPr/>
          <p:nvPr/>
        </p:nvSpPr>
        <p:spPr>
          <a:xfrm>
            <a:off x="1297305" y="1412875"/>
            <a:ext cx="5677535" cy="1853565"/>
          </a:xfrm>
          <a:prstGeom prst="roundRect">
            <a:avLst/>
          </a:prstGeom>
          <a:solidFill>
            <a:schemeClr val="accent2">
              <a:lumMod val="40000"/>
              <a:lumOff val="60000"/>
              <a:alpha val="62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eaLnBrk="1" fontAlgn="auto" hangingPunct="1">
              <a:spcBef>
                <a:spcPts val="0"/>
              </a:spcBef>
              <a:spcAft>
                <a:spcPts val="0"/>
              </a:spcAft>
              <a:defRPr/>
            </a:pPr>
            <a:r>
              <a:rPr b="1" noProof="1">
                <a:solidFill>
                  <a:schemeClr val="accent5"/>
                </a:solidFill>
                <a:latin typeface="汉仪小麦体简" panose="00020600040101010101" pitchFamily="18" charset="-122"/>
                <a:ea typeface="汉仪小麦体简" panose="00020600040101010101" pitchFamily="18" charset="-122"/>
                <a:cs typeface="+mj-cs"/>
                <a:sym typeface="+mn-ea"/>
              </a:rPr>
              <a:t>十忌：窗子外面看一看</a:t>
            </a:r>
          </a:p>
          <a:p>
            <a:pPr eaLnBrk="1" fontAlgn="auto" hangingPunct="1">
              <a:spcBef>
                <a:spcPts val="0"/>
              </a:spcBef>
              <a:spcAft>
                <a:spcPts val="0"/>
              </a:spcAft>
              <a:defRPr/>
            </a:pPr>
            <a:r>
              <a:rPr noProof="1">
                <a:solidFill>
                  <a:schemeClr val="accent5"/>
                </a:solidFill>
                <a:latin typeface="汉仪小麦体简" panose="00020600040101010101" pitchFamily="18" charset="-122"/>
                <a:ea typeface="汉仪小麦体简" panose="00020600040101010101" pitchFamily="18" charset="-122"/>
                <a:cs typeface="+mj-cs"/>
                <a:sym typeface="+mn-ea"/>
              </a:rPr>
              <a:t>家长送下孩子后，难免会不放心，于是有的家长趴在窗外看看孩子是不是能适应，可是如果一旦让孩子发现，孩子的哭闹会变本加厉。</a:t>
            </a:r>
          </a:p>
          <a:p>
            <a:pPr eaLnBrk="1" fontAlgn="auto" hangingPunct="1">
              <a:spcBef>
                <a:spcPts val="0"/>
              </a:spcBef>
              <a:spcAft>
                <a:spcPts val="0"/>
              </a:spcAft>
              <a:defRPr/>
            </a:pPr>
            <a:endParaRPr noProof="1">
              <a:solidFill>
                <a:schemeClr val="accent5"/>
              </a:solidFill>
              <a:latin typeface="汉仪小麦体简" panose="00020600040101010101" pitchFamily="18" charset="-122"/>
              <a:ea typeface="汉仪小麦体简" panose="00020600040101010101" pitchFamily="18" charset="-122"/>
              <a:cs typeface="+mj-cs"/>
              <a:sym typeface="+mn-ea"/>
            </a:endParaRPr>
          </a:p>
        </p:txBody>
      </p:sp>
      <p:sp>
        <p:nvSpPr>
          <p:cNvPr id="5" name=" 167"/>
          <p:cNvSpPr/>
          <p:nvPr/>
        </p:nvSpPr>
        <p:spPr>
          <a:xfrm>
            <a:off x="4862195" y="2659380"/>
            <a:ext cx="5512435" cy="3435350"/>
          </a:xfrm>
          <a:prstGeom prst="roundRect">
            <a:avLst/>
          </a:prstGeom>
          <a:solidFill>
            <a:schemeClr val="accent1">
              <a:lumMod val="40000"/>
              <a:lumOff val="60000"/>
              <a:alpha val="62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eaLnBrk="1" fontAlgn="auto" hangingPunct="1">
              <a:spcBef>
                <a:spcPts val="0"/>
              </a:spcBef>
              <a:spcAft>
                <a:spcPts val="0"/>
              </a:spcAft>
              <a:defRPr/>
            </a:pPr>
            <a:r>
              <a:rPr lang="zh-CN" altLang="en-US" b="1" noProof="1">
                <a:solidFill>
                  <a:schemeClr val="accent5"/>
                </a:solidFill>
                <a:latin typeface="汉仪小麦体简" panose="00020600040101010101" pitchFamily="18" charset="-122"/>
                <a:ea typeface="汉仪小麦体简" panose="00020600040101010101" pitchFamily="18" charset="-122"/>
                <a:cs typeface="+mj-cs"/>
                <a:sym typeface="+mn-ea"/>
              </a:rPr>
              <a:t>十一忌：“有小朋友打你吗？”“老师凶你吗？”</a:t>
            </a:r>
          </a:p>
          <a:p>
            <a:pPr eaLnBrk="1" fontAlgn="auto" hangingPunct="1">
              <a:spcBef>
                <a:spcPts val="0"/>
              </a:spcBef>
              <a:spcAft>
                <a:spcPts val="0"/>
              </a:spcAft>
              <a:defRPr/>
            </a:pPr>
            <a:r>
              <a:rPr lang="zh-CN" altLang="en-US" noProof="1">
                <a:solidFill>
                  <a:schemeClr val="accent5"/>
                </a:solidFill>
                <a:latin typeface="汉仪小麦体简" panose="00020600040101010101" pitchFamily="18" charset="-122"/>
                <a:ea typeface="汉仪小麦体简" panose="00020600040101010101" pitchFamily="18" charset="-122"/>
                <a:cs typeface="+mj-cs"/>
                <a:sym typeface="+mn-ea"/>
              </a:rPr>
              <a:t>家长对孩子的关切溢于言表，可是我们要知道，这样的负暗示只会让孩子更加恐惧幼儿园的生活，不自觉的建立起幼儿园不好，小朋友打我，老师凶我之类的联想。这当然不利于孩子的健康发展，我们可以这样问孩子：“今天你认识哪个小朋友了？”“老师表扬你了吗?”帮助幼儿回忆幼儿园一天的美好时光，建立对幼儿园的美好情感。</a:t>
            </a:r>
          </a:p>
          <a:p>
            <a:pPr eaLnBrk="1" fontAlgn="auto" hangingPunct="1">
              <a:spcBef>
                <a:spcPts val="0"/>
              </a:spcBef>
              <a:spcAft>
                <a:spcPts val="0"/>
              </a:spcAft>
              <a:defRPr/>
            </a:pPr>
            <a:endParaRPr lang="zh-CN" altLang="en-US" noProof="1">
              <a:solidFill>
                <a:schemeClr val="accent5"/>
              </a:solidFill>
              <a:latin typeface="汉仪小麦体简" panose="00020600040101010101" pitchFamily="18" charset="-122"/>
              <a:ea typeface="汉仪小麦体简" panose="00020600040101010101" pitchFamily="18" charset="-122"/>
              <a:cs typeface="+mj-cs"/>
              <a:sym typeface="+mn-ea"/>
            </a:endParaRPr>
          </a:p>
        </p:txBody>
      </p:sp>
      <p:pic>
        <p:nvPicPr>
          <p:cNvPr id="14" name="图片 13" descr="5919c77124f6e"/>
          <p:cNvPicPr>
            <a:picLocks noChangeAspect="1" noChangeArrowheads="1"/>
          </p:cNvPicPr>
          <p:nvPr/>
        </p:nvPicPr>
        <p:blipFill>
          <a:blip r:embed="rId4" cstate="print">
            <a:extLst>
              <a:ext uri="{28A0092B-C50C-407E-A947-70E740481C1C}">
                <a14:useLocalDpi xmlns:a14="http://schemas.microsoft.com/office/drawing/2010/main" val="0"/>
              </a:ext>
            </a:extLst>
          </a:blip>
          <a:srcRect t="56900"/>
          <a:stretch>
            <a:fillRect/>
          </a:stretch>
        </p:blipFill>
        <p:spPr bwMode="auto">
          <a:xfrm>
            <a:off x="374650" y="2995613"/>
            <a:ext cx="4487863" cy="276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Click="0" advTm="3000">
    <p:pull/>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0-#ppt_w/2"/>
                                          </p:val>
                                        </p:tav>
                                        <p:tav tm="100000">
                                          <p:val>
                                            <p:strVal val="#ppt_x"/>
                                          </p:val>
                                        </p:tav>
                                      </p:tavLst>
                                    </p:anim>
                                    <p:anim calcmode="lin" valueType="num">
                                      <p:cBhvr additive="base">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1000" fill="hold"/>
                                        <p:tgtEl>
                                          <p:spTgt spid="5"/>
                                        </p:tgtEl>
                                        <p:attrNameLst>
                                          <p:attrName>ppt_w</p:attrName>
                                        </p:attrNameLst>
                                      </p:cBhvr>
                                      <p:tavLst>
                                        <p:tav tm="0">
                                          <p:val>
                                            <p:fltVal val="0"/>
                                          </p:val>
                                        </p:tav>
                                        <p:tav tm="100000">
                                          <p:val>
                                            <p:strVal val="#ppt_w"/>
                                          </p:val>
                                        </p:tav>
                                      </p:tavLst>
                                    </p:anim>
                                    <p:anim calcmode="lin" valueType="num">
                                      <p:cBhvr>
                                        <p:cTn id="21" dur="1000" fill="hold"/>
                                        <p:tgtEl>
                                          <p:spTgt spid="5"/>
                                        </p:tgtEl>
                                        <p:attrNameLst>
                                          <p:attrName>ppt_h</p:attrName>
                                        </p:attrNameLst>
                                      </p:cBhvr>
                                      <p:tavLst>
                                        <p:tav tm="0">
                                          <p:val>
                                            <p:fltVal val="0"/>
                                          </p:val>
                                        </p:tav>
                                        <p:tav tm="100000">
                                          <p:val>
                                            <p:strVal val="#ppt_h"/>
                                          </p:val>
                                        </p:tav>
                                      </p:tavLst>
                                    </p:anim>
                                    <p:anim calcmode="lin" valueType="num">
                                      <p:cBhvr>
                                        <p:cTn id="22" dur="1000" fill="hold"/>
                                        <p:tgtEl>
                                          <p:spTgt spid="5"/>
                                        </p:tgtEl>
                                        <p:attrNameLst>
                                          <p:attrName>style.rotation</p:attrName>
                                        </p:attrNameLst>
                                      </p:cBhvr>
                                      <p:tavLst>
                                        <p:tav tm="0">
                                          <p:val>
                                            <p:fltVal val="90"/>
                                          </p:val>
                                        </p:tav>
                                        <p:tav tm="100000">
                                          <p:val>
                                            <p:fltVal val="0"/>
                                          </p:val>
                                        </p:tav>
                                      </p:tavLst>
                                    </p:anim>
                                    <p:animEffect transition="in" filter="fade">
                                      <p:cBhvr>
                                        <p:cTn id="23"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 167"/>
          <p:cNvSpPr/>
          <p:nvPr/>
        </p:nvSpPr>
        <p:spPr>
          <a:xfrm>
            <a:off x="1106170" y="1386205"/>
            <a:ext cx="4366895" cy="3973830"/>
          </a:xfrm>
          <a:prstGeom prst="roundRect">
            <a:avLst/>
          </a:prstGeom>
          <a:solidFill>
            <a:schemeClr val="accent1">
              <a:lumMod val="40000"/>
              <a:lumOff val="60000"/>
              <a:alpha val="62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eaLnBrk="1" fontAlgn="auto" hangingPunct="1">
              <a:spcBef>
                <a:spcPts val="0"/>
              </a:spcBef>
              <a:spcAft>
                <a:spcPts val="0"/>
              </a:spcAft>
              <a:defRPr/>
            </a:pPr>
            <a:r>
              <a:rPr lang="zh-CN" altLang="en-US" b="1" noProof="1">
                <a:solidFill>
                  <a:schemeClr val="accent5"/>
                </a:solidFill>
                <a:latin typeface="汉仪小麦体简" panose="00020600040101010101" pitchFamily="18" charset="-122"/>
                <a:ea typeface="汉仪小麦体简" panose="00020600040101010101" pitchFamily="18" charset="-122"/>
                <a:cs typeface="+mj-cs"/>
                <a:sym typeface="+mn-ea"/>
              </a:rPr>
              <a:t>十二忌：在家一定要好好补</a:t>
            </a:r>
          </a:p>
          <a:p>
            <a:pPr eaLnBrk="1" fontAlgn="auto" hangingPunct="1">
              <a:spcBef>
                <a:spcPts val="0"/>
              </a:spcBef>
              <a:spcAft>
                <a:spcPts val="0"/>
              </a:spcAft>
              <a:defRPr/>
            </a:pPr>
            <a:r>
              <a:rPr lang="zh-CN" altLang="en-US" noProof="1">
                <a:solidFill>
                  <a:schemeClr val="accent5"/>
                </a:solidFill>
                <a:latin typeface="汉仪小麦体简" panose="00020600040101010101" pitchFamily="18" charset="-122"/>
                <a:ea typeface="汉仪小麦体简" panose="00020600040101010101" pitchFamily="18" charset="-122"/>
                <a:cs typeface="+mj-cs"/>
                <a:sym typeface="+mn-ea"/>
              </a:rPr>
              <a:t>孩子入园的头几天，吃饭一般都不如在家的时候吃的多，所以有些家长会刻意给孩子带奶，晚上吃饭的时候也想多做些鱼虾肉蛋等给孩子补充营养。其实，孩子刚入园容易上火，在吃饭上应当注意多饮水，多吃清淡食品，而对于鱼肉之类容易生痰上火的东西，应当尽量少吃，多吃蔬菜，有利于孩子免疫力的提高。</a:t>
            </a:r>
          </a:p>
          <a:p>
            <a:pPr eaLnBrk="1" fontAlgn="auto" hangingPunct="1">
              <a:spcBef>
                <a:spcPts val="0"/>
              </a:spcBef>
              <a:spcAft>
                <a:spcPts val="0"/>
              </a:spcAft>
              <a:defRPr/>
            </a:pPr>
            <a:endParaRPr lang="zh-CN" altLang="en-US" noProof="1">
              <a:solidFill>
                <a:schemeClr val="accent5"/>
              </a:solidFill>
              <a:latin typeface="汉仪小麦体简" panose="00020600040101010101" pitchFamily="18" charset="-122"/>
              <a:ea typeface="汉仪小麦体简" panose="00020600040101010101" pitchFamily="18" charset="-122"/>
              <a:cs typeface="+mj-cs"/>
              <a:sym typeface="+mn-ea"/>
            </a:endParaRPr>
          </a:p>
        </p:txBody>
      </p:sp>
      <p:sp>
        <p:nvSpPr>
          <p:cNvPr id="7" name=" 167"/>
          <p:cNvSpPr/>
          <p:nvPr/>
        </p:nvSpPr>
        <p:spPr>
          <a:xfrm>
            <a:off x="5622925" y="1216025"/>
            <a:ext cx="4646295" cy="4879340"/>
          </a:xfrm>
          <a:prstGeom prst="roundRect">
            <a:avLst/>
          </a:prstGeom>
          <a:solidFill>
            <a:schemeClr val="accent2">
              <a:lumMod val="40000"/>
              <a:lumOff val="60000"/>
              <a:alpha val="62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eaLnBrk="1" fontAlgn="auto" hangingPunct="1">
              <a:spcBef>
                <a:spcPts val="0"/>
              </a:spcBef>
              <a:spcAft>
                <a:spcPts val="0"/>
              </a:spcAft>
              <a:defRPr/>
            </a:pPr>
            <a:r>
              <a:rPr b="1" noProof="1">
                <a:solidFill>
                  <a:schemeClr val="accent5"/>
                </a:solidFill>
                <a:latin typeface="汉仪小麦体简" panose="00020600040101010101" pitchFamily="18" charset="-122"/>
                <a:ea typeface="汉仪小麦体简" panose="00020600040101010101" pitchFamily="18" charset="-122"/>
                <a:cs typeface="+mj-cs"/>
                <a:sym typeface="+mn-ea"/>
              </a:rPr>
              <a:t>十三忌：休息的时候无节制</a:t>
            </a:r>
          </a:p>
          <a:p>
            <a:pPr eaLnBrk="1" fontAlgn="auto" hangingPunct="1">
              <a:spcBef>
                <a:spcPts val="0"/>
              </a:spcBef>
              <a:spcAft>
                <a:spcPts val="0"/>
              </a:spcAft>
              <a:defRPr/>
            </a:pPr>
            <a:r>
              <a:rPr noProof="1">
                <a:solidFill>
                  <a:schemeClr val="accent5"/>
                </a:solidFill>
                <a:latin typeface="汉仪小麦体简" panose="00020600040101010101" pitchFamily="18" charset="-122"/>
                <a:ea typeface="汉仪小麦体简" panose="00020600040101010101" pitchFamily="18" charset="-122"/>
                <a:cs typeface="+mj-cs"/>
                <a:sym typeface="+mn-ea"/>
              </a:rPr>
              <a:t>好不容易盼到星期六、星期天，好好陪孩子玩玩，放松一下吧！于是我们看到，许多孩子星期一的时候特别不容易适应，这一方面是由于休息了两天，对环境陌生了；另一方面是由于孩子的作息规律和幼儿园不一致，从而导致了作息秩序紊乱。休息日时，家长应当尽量配合幼儿园的作息时间，帮助孩子形成规律的作息时间。3至5岁，是孩子秩序感养成的关键时期，养成有规律的作息习惯会使孩子受益一生。</a:t>
            </a:r>
          </a:p>
        </p:txBody>
      </p:sp>
    </p:spTree>
  </p:cSld>
  <p:clrMapOvr>
    <a:masterClrMapping/>
  </p:clrMapOvr>
  <p:transition spd="slow" advClick="0" advTm="3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srcRect t="49744"/>
          <a:stretch>
            <a:fillRect/>
          </a:stretch>
        </p:blipFill>
        <p:spPr>
          <a:xfrm>
            <a:off x="0" y="3260725"/>
            <a:ext cx="4572000" cy="3446463"/>
          </a:xfrm>
          <a:prstGeom prst="rect">
            <a:avLst/>
          </a:prstGeom>
          <a:effectLst>
            <a:outerShdw blurRad="50800" dist="38100" dir="8100000" algn="tr" rotWithShape="0">
              <a:prstClr val="black">
                <a:alpha val="40000"/>
              </a:prstClr>
            </a:outerShdw>
          </a:effectLst>
        </p:spPr>
      </p:pic>
      <p:sp>
        <p:nvSpPr>
          <p:cNvPr id="2" name="标题 1"/>
          <p:cNvSpPr>
            <a:spLocks noGrp="1"/>
          </p:cNvSpPr>
          <p:nvPr>
            <p:ph type="title" idx="4294967295"/>
          </p:nvPr>
        </p:nvSpPr>
        <p:spPr>
          <a:xfrm>
            <a:off x="2919413" y="3660775"/>
            <a:ext cx="6497637" cy="822325"/>
          </a:xfrm>
        </p:spPr>
        <p:txBody>
          <a:bodyPr/>
          <a:lstStyle/>
          <a:p>
            <a:pPr>
              <a:defRPr/>
            </a:pPr>
            <a:r>
              <a:rPr lang="zh-CN" altLang="en-US" sz="6000" dirty="0">
                <a:latin typeface="+mn-lt"/>
                <a:ea typeface="+mn-ea"/>
                <a:cs typeface="+mn-ea"/>
                <a:sym typeface="+mn-lt"/>
              </a:rPr>
              <a:t>孩子在</a:t>
            </a:r>
            <a:r>
              <a:rPr lang="zh-CN" altLang="en-US" sz="6000" dirty="0" smtClean="0">
                <a:latin typeface="+mn-lt"/>
                <a:ea typeface="+mn-ea"/>
                <a:cs typeface="+mn-ea"/>
                <a:sym typeface="+mn-lt"/>
              </a:rPr>
              <a:t>幼儿园</a:t>
            </a:r>
            <a:r>
              <a:rPr lang="en-US" altLang="zh-CN" sz="6000" dirty="0" smtClean="0">
                <a:latin typeface="+mn-lt"/>
                <a:ea typeface="+mn-ea"/>
                <a:cs typeface="+mn-ea"/>
                <a:sym typeface="+mn-lt"/>
              </a:rPr>
              <a:t/>
            </a:r>
            <a:br>
              <a:rPr lang="en-US" altLang="zh-CN" sz="6000" dirty="0" smtClean="0">
                <a:latin typeface="+mn-lt"/>
                <a:ea typeface="+mn-ea"/>
                <a:cs typeface="+mn-ea"/>
                <a:sym typeface="+mn-lt"/>
              </a:rPr>
            </a:br>
            <a:r>
              <a:rPr lang="zh-CN" altLang="en-US" sz="6000" dirty="0" smtClean="0">
                <a:latin typeface="+mn-lt"/>
                <a:ea typeface="+mn-ea"/>
                <a:cs typeface="+mn-ea"/>
                <a:sym typeface="+mn-lt"/>
              </a:rPr>
              <a:t>学</a:t>
            </a:r>
            <a:r>
              <a:rPr lang="zh-CN" altLang="en-US" sz="6000" dirty="0">
                <a:latin typeface="+mn-lt"/>
                <a:ea typeface="+mn-ea"/>
                <a:cs typeface="+mn-ea"/>
                <a:sym typeface="+mn-lt"/>
              </a:rPr>
              <a:t>什么最重要</a:t>
            </a:r>
          </a:p>
        </p:txBody>
      </p:sp>
      <p:grpSp>
        <p:nvGrpSpPr>
          <p:cNvPr id="8" name="组合 7"/>
          <p:cNvGrpSpPr>
            <a:grpSpLocks/>
          </p:cNvGrpSpPr>
          <p:nvPr/>
        </p:nvGrpSpPr>
        <p:grpSpPr bwMode="auto">
          <a:xfrm>
            <a:off x="4835525" y="476250"/>
            <a:ext cx="2663825" cy="2978150"/>
            <a:chOff x="4835947" y="476672"/>
            <a:chExt cx="2664119" cy="2977953"/>
          </a:xfrm>
        </p:grpSpPr>
        <p:pic>
          <p:nvPicPr>
            <p:cNvPr id="6" name="图片 5"/>
            <p:cNvPicPr>
              <a:picLocks noChangeAspect="1"/>
            </p:cNvPicPr>
            <p:nvPr/>
          </p:nvPicPr>
          <p:blipFill rotWithShape="1">
            <a:blip r:embed="rId4"/>
            <a:srcRect t="4200" r="57482" b="62201"/>
            <a:stretch>
              <a:fillRect/>
            </a:stretch>
          </p:blipFill>
          <p:spPr>
            <a:xfrm>
              <a:off x="4835947" y="476672"/>
              <a:ext cx="2664119" cy="2977953"/>
            </a:xfrm>
            <a:prstGeom prst="rect">
              <a:avLst/>
            </a:prstGeom>
            <a:effectLst>
              <a:outerShdw blurRad="50800" dist="38100" dir="8100000" algn="tr" rotWithShape="0">
                <a:prstClr val="black">
                  <a:alpha val="40000"/>
                </a:prstClr>
              </a:outerShdw>
            </a:effectLst>
          </p:spPr>
        </p:pic>
        <p:sp>
          <p:nvSpPr>
            <p:cNvPr id="7" name="标题 1"/>
            <p:cNvSpPr txBox="1"/>
            <p:nvPr/>
          </p:nvSpPr>
          <p:spPr bwMode="auto">
            <a:xfrm>
              <a:off x="5610733" y="1340215"/>
              <a:ext cx="1278079" cy="720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a:buFontTx/>
                <a:buNone/>
                <a:defRPr/>
              </a:pPr>
              <a:r>
                <a:rPr lang="en-US" altLang="zh-CN" sz="8000" kern="0" dirty="0" smtClean="0">
                  <a:latin typeface="+mn-lt"/>
                  <a:ea typeface="+mn-ea"/>
                  <a:cs typeface="+mn-ea"/>
                  <a:sym typeface="+mn-lt"/>
                </a:rPr>
                <a:t>5</a:t>
              </a:r>
              <a:endParaRPr lang="zh-CN" altLang="en-US" sz="8000" kern="0" dirty="0">
                <a:latin typeface="+mn-lt"/>
                <a:ea typeface="+mn-ea"/>
                <a:cs typeface="+mn-ea"/>
                <a:sym typeface="+mn-lt"/>
              </a:endParaRPr>
            </a:p>
          </p:txBody>
        </p:sp>
      </p:grpSp>
    </p:spTree>
  </p:cSld>
  <p:clrMapOvr>
    <a:masterClrMapping/>
  </p:clrMapOvr>
  <p:transition spd="slow" advClick="0" advTm="3000">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ppt_w</p:attrName>
                                        </p:attrNameLst>
                                      </p:cBhvr>
                                      <p:tavLst>
                                        <p:tav tm="0">
                                          <p:val>
                                            <p:fltVal val="0"/>
                                          </p:val>
                                        </p:tav>
                                        <p:tav tm="100000">
                                          <p:val>
                                            <p:strVal val="#ppt_w"/>
                                          </p:val>
                                        </p:tav>
                                      </p:tavLst>
                                    </p:anim>
                                    <p:anim calcmode="lin" valueType="num">
                                      <p:cBhvr>
                                        <p:cTn id="22" dur="500" fill="hold"/>
                                        <p:tgtEl>
                                          <p:spTgt spid="2"/>
                                        </p:tgtEl>
                                        <p:attrNameLst>
                                          <p:attrName>ppt_h</p:attrName>
                                        </p:attrNameLst>
                                      </p:cBhvr>
                                      <p:tavLst>
                                        <p:tav tm="0">
                                          <p:val>
                                            <p:fltVal val="0"/>
                                          </p:val>
                                        </p:tav>
                                        <p:tav tm="100000">
                                          <p:val>
                                            <p:strVal val="#ppt_h"/>
                                          </p:val>
                                        </p:tav>
                                      </p:tavLst>
                                    </p:anim>
                                    <p:animEffect transition="in" filter="fade">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9" name="Rectangle 3"/>
          <p:cNvSpPr>
            <a:spLocks noGrp="1" noChangeArrowheads="1"/>
          </p:cNvSpPr>
          <p:nvPr>
            <p:ph idx="4294967295"/>
          </p:nvPr>
        </p:nvSpPr>
        <p:spPr>
          <a:xfrm>
            <a:off x="1774825" y="1409700"/>
            <a:ext cx="8642350" cy="4525963"/>
          </a:xfrm>
        </p:spPr>
        <p:txBody>
          <a:bodyPr rtlCol="0">
            <a:normAutofit fontScale="90000"/>
          </a:bodyPr>
          <a:lstStyle/>
          <a:p>
            <a:pPr marL="0" eaLnBrk="1" hangingPunct="1">
              <a:lnSpc>
                <a:spcPct val="150000"/>
              </a:lnSpc>
              <a:buFontTx/>
              <a:buNone/>
              <a:defRPr/>
            </a:pPr>
            <a:r>
              <a:rPr lang="en-US" altLang="zh-CN" sz="2000" smtClean="0">
                <a:solidFill>
                  <a:schemeClr val="accent5"/>
                </a:solidFill>
                <a:cs typeface="+mn-ea"/>
                <a:sym typeface="+mn-lt"/>
              </a:rPr>
              <a:t>        </a:t>
            </a:r>
            <a:r>
              <a:rPr lang="zh-CN" altLang="en-US" sz="2000" smtClean="0">
                <a:solidFill>
                  <a:schemeClr val="accent5"/>
                </a:solidFill>
                <a:cs typeface="+mn-ea"/>
                <a:sym typeface="+mn-lt"/>
              </a:rPr>
              <a:t>幼儿园的一日活动均为课程。幼儿园一日活动的各个环节都是幼儿学习的内容，这种课程的设定是根据3—6岁幼儿的年龄特点而定的。</a:t>
            </a:r>
          </a:p>
          <a:p>
            <a:pPr marL="0" eaLnBrk="1" hangingPunct="1">
              <a:lnSpc>
                <a:spcPct val="150000"/>
              </a:lnSpc>
              <a:buFontTx/>
              <a:buNone/>
              <a:defRPr/>
            </a:pPr>
            <a:r>
              <a:rPr lang="zh-CN" altLang="en-US" sz="2000" smtClean="0">
                <a:solidFill>
                  <a:schemeClr val="accent5"/>
                </a:solidFill>
                <a:cs typeface="+mn-ea"/>
                <a:sym typeface="+mn-lt"/>
              </a:rPr>
              <a:t>       幼儿园的教育教学主要是培养幼儿对一切事物的兴趣、习惯、良好的性格（逐步从自我为中心中走出来、自信、乐观，初步形成积极向上的生活态度），而知识上的要求是追求知识的广度而不是深度。</a:t>
            </a:r>
          </a:p>
          <a:p>
            <a:pPr marL="0" eaLnBrk="1" hangingPunct="1">
              <a:lnSpc>
                <a:spcPct val="150000"/>
              </a:lnSpc>
              <a:buFontTx/>
              <a:buNone/>
              <a:defRPr/>
            </a:pPr>
            <a:r>
              <a:rPr lang="zh-CN" altLang="en-US" sz="2000" smtClean="0">
                <a:solidFill>
                  <a:schemeClr val="accent5"/>
                </a:solidFill>
                <a:cs typeface="+mn-ea"/>
                <a:sym typeface="+mn-lt"/>
              </a:rPr>
              <a:t>      我们许多家长认为“上课”是学习，那你对学习的理解太狭窄了，上课获取更多的是知识的学习，生活活动所获得的行为、生活、卫生等习惯上的学习。</a:t>
            </a:r>
          </a:p>
          <a:p>
            <a:pPr marL="0" eaLnBrk="1" hangingPunct="1">
              <a:lnSpc>
                <a:spcPct val="150000"/>
              </a:lnSpc>
              <a:buFontTx/>
              <a:buNone/>
              <a:defRPr/>
            </a:pPr>
            <a:r>
              <a:rPr lang="zh-CN" altLang="en-US" sz="2000" smtClean="0">
                <a:solidFill>
                  <a:schemeClr val="accent5"/>
                </a:solidFill>
                <a:cs typeface="+mn-ea"/>
                <a:sym typeface="+mn-lt"/>
              </a:rPr>
              <a:t>    “学习做人、学习生活、学习交往”这些才是孩子从小就要学习的内容，请家长不要为了满足自己的心理需求，一味地追求知识的堆积，忽视孩子其他的发展。不同的学习形式、多领域的学习内容保证了幼儿的全面发展，身心和谐、心智平衡地发展。</a:t>
            </a:r>
          </a:p>
        </p:txBody>
      </p:sp>
    </p:spTree>
  </p:cSld>
  <p:clrMapOvr>
    <a:masterClrMapping/>
  </p:clrMapOvr>
  <p:transition spd="slow" advClick="0" advTm="3000">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96259">
                                            <p:txEl>
                                              <p:charRg st="0" end="61"/>
                                            </p:txEl>
                                          </p:spTgt>
                                        </p:tgtEl>
                                        <p:attrNameLst>
                                          <p:attrName>style.visibility</p:attrName>
                                        </p:attrNameLst>
                                      </p:cBhvr>
                                      <p:to>
                                        <p:strVal val="visible"/>
                                      </p:to>
                                    </p:set>
                                    <p:animEffect transition="in" filter="blinds(horizontal)">
                                      <p:cBhvr>
                                        <p:cTn id="7" dur="500"/>
                                        <p:tgtEl>
                                          <p:spTgt spid="96259">
                                            <p:txEl>
                                              <p:charRg st="0" end="6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96259">
                                            <p:txEl>
                                              <p:charRg st="61" end="150"/>
                                            </p:txEl>
                                          </p:spTgt>
                                        </p:tgtEl>
                                        <p:attrNameLst>
                                          <p:attrName>style.visibility</p:attrName>
                                        </p:attrNameLst>
                                      </p:cBhvr>
                                      <p:to>
                                        <p:strVal val="visible"/>
                                      </p:to>
                                    </p:set>
                                    <p:animEffect transition="in" filter="blinds(horizontal)">
                                      <p:cBhvr>
                                        <p:cTn id="12" dur="500"/>
                                        <p:tgtEl>
                                          <p:spTgt spid="96259">
                                            <p:txEl>
                                              <p:charRg st="61" end="15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96259">
                                            <p:txEl>
                                              <p:charRg st="150" end="218"/>
                                            </p:txEl>
                                          </p:spTgt>
                                        </p:tgtEl>
                                        <p:attrNameLst>
                                          <p:attrName>style.visibility</p:attrName>
                                        </p:attrNameLst>
                                      </p:cBhvr>
                                      <p:to>
                                        <p:strVal val="visible"/>
                                      </p:to>
                                    </p:set>
                                    <p:animEffect transition="in" filter="blinds(horizontal)">
                                      <p:cBhvr>
                                        <p:cTn id="17" dur="500"/>
                                        <p:tgtEl>
                                          <p:spTgt spid="96259">
                                            <p:txEl>
                                              <p:charRg st="150" end="218"/>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96259">
                                            <p:txEl>
                                              <p:charRg st="218" end="329"/>
                                            </p:txEl>
                                          </p:spTgt>
                                        </p:tgtEl>
                                        <p:attrNameLst>
                                          <p:attrName>style.visibility</p:attrName>
                                        </p:attrNameLst>
                                      </p:cBhvr>
                                      <p:to>
                                        <p:strVal val="visible"/>
                                      </p:to>
                                    </p:set>
                                    <p:animEffect transition="in" filter="blinds(horizontal)">
                                      <p:cBhvr>
                                        <p:cTn id="22" dur="500"/>
                                        <p:tgtEl>
                                          <p:spTgt spid="96259">
                                            <p:txEl>
                                              <p:charRg st="218" end="32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5" name="Rectangle 3"/>
          <p:cNvSpPr>
            <a:spLocks noGrp="1" noChangeArrowheads="1"/>
          </p:cNvSpPr>
          <p:nvPr>
            <p:ph idx="4294967295"/>
          </p:nvPr>
        </p:nvSpPr>
        <p:spPr>
          <a:xfrm>
            <a:off x="1666875" y="1011238"/>
            <a:ext cx="8799513" cy="5983287"/>
          </a:xfrm>
        </p:spPr>
        <p:txBody>
          <a:bodyPr rtlCol="0">
            <a:normAutofit/>
          </a:bodyPr>
          <a:lstStyle/>
          <a:p>
            <a:pPr marL="0" eaLnBrk="1" hangingPunct="1">
              <a:lnSpc>
                <a:spcPct val="150000"/>
              </a:lnSpc>
              <a:buFontTx/>
              <a:buNone/>
              <a:defRPr/>
            </a:pPr>
            <a:r>
              <a:rPr lang="en-US" altLang="zh-CN" b="1" smtClean="0">
                <a:solidFill>
                  <a:schemeClr val="accent2"/>
                </a:solidFill>
                <a:cs typeface="+mn-ea"/>
                <a:sym typeface="+mn-lt"/>
              </a:rPr>
              <a:t>学习做人：</a:t>
            </a:r>
            <a:endParaRPr lang="en-US" altLang="zh-CN" smtClean="0">
              <a:solidFill>
                <a:schemeClr val="accent5"/>
              </a:solidFill>
              <a:cs typeface="+mn-ea"/>
              <a:sym typeface="+mn-lt"/>
            </a:endParaRPr>
          </a:p>
          <a:p>
            <a:pPr marL="0" eaLnBrk="1" hangingPunct="1">
              <a:lnSpc>
                <a:spcPct val="150000"/>
              </a:lnSpc>
              <a:buFontTx/>
              <a:buNone/>
              <a:defRPr/>
            </a:pPr>
            <a:r>
              <a:rPr lang="en-US" altLang="zh-CN" sz="1800" smtClean="0">
                <a:solidFill>
                  <a:schemeClr val="accent5"/>
                </a:solidFill>
                <a:cs typeface="+mn-ea"/>
                <a:sym typeface="+mn-lt"/>
              </a:rPr>
              <a:t>在幼儿园里孩子们要学会礼貌、学会自控、学会分享等养成教育，如感恩、善良、友爱、宽容等品质的形成。进了幼儿园，孩子知道向老师问好，课堂上知道听老师的口令，知道老师上课的时候，不能随意在教室里走来走去，不要随意打断老师说话等。</a:t>
            </a:r>
            <a:endParaRPr lang="en-US" altLang="zh-CN" sz="2000" smtClean="0">
              <a:solidFill>
                <a:schemeClr val="accent5"/>
              </a:solidFill>
              <a:cs typeface="+mn-ea"/>
              <a:sym typeface="+mn-lt"/>
            </a:endParaRPr>
          </a:p>
          <a:p>
            <a:pPr marL="0" eaLnBrk="1" hangingPunct="1">
              <a:lnSpc>
                <a:spcPct val="150000"/>
              </a:lnSpc>
              <a:buFontTx/>
              <a:buNone/>
              <a:defRPr/>
            </a:pPr>
            <a:r>
              <a:rPr lang="en-US" altLang="zh-CN" b="1" smtClean="0">
                <a:solidFill>
                  <a:schemeClr val="accent2"/>
                </a:solidFill>
                <a:cs typeface="+mn-ea"/>
                <a:sym typeface="+mn-lt"/>
              </a:rPr>
              <a:t>学习交往：</a:t>
            </a:r>
            <a:endParaRPr lang="en-US" altLang="zh-CN" sz="2000" smtClean="0">
              <a:solidFill>
                <a:schemeClr val="accent5"/>
              </a:solidFill>
              <a:cs typeface="+mn-ea"/>
              <a:sym typeface="+mn-lt"/>
            </a:endParaRPr>
          </a:p>
          <a:p>
            <a:pPr marL="0" eaLnBrk="1" hangingPunct="1">
              <a:lnSpc>
                <a:spcPct val="150000"/>
              </a:lnSpc>
              <a:buFontTx/>
              <a:buNone/>
              <a:defRPr/>
            </a:pPr>
            <a:r>
              <a:rPr lang="en-US" altLang="zh-CN" sz="1800" smtClean="0">
                <a:solidFill>
                  <a:schemeClr val="accent5"/>
                </a:solidFill>
                <a:cs typeface="+mn-ea"/>
                <a:sym typeface="+mn-lt"/>
              </a:rPr>
              <a:t>其实，许多3岁左右的孩子已经有一定的社交经验，幼儿园又为孩子创造了一个很好的氛围，教他们怎样保持友谊，教他们在没有教师和妈妈帮忙的情况下自己怎样独立解决小伙伴之间的冲突。孩子学会怎样参与别人的活动，看到其他小朋友在玩，他可以上前招呼，你在干什么呀？而不是像过去那样默默看别人玩，或者一个人自言自语。这样的社交对于孩子长大之后融入集体大有帮助。</a:t>
            </a:r>
            <a:endParaRPr lang="en-US" altLang="zh-CN" sz="2000" smtClean="0">
              <a:solidFill>
                <a:schemeClr val="accent5"/>
              </a:solidFill>
              <a:cs typeface="+mn-ea"/>
              <a:sym typeface="+mn-lt"/>
            </a:endParaRPr>
          </a:p>
          <a:p>
            <a:pPr marL="0" eaLnBrk="1" hangingPunct="1">
              <a:lnSpc>
                <a:spcPct val="150000"/>
              </a:lnSpc>
              <a:buFontTx/>
              <a:buNone/>
              <a:defRPr/>
            </a:pPr>
            <a:endParaRPr lang="en-US" altLang="zh-CN" sz="2000" smtClean="0">
              <a:solidFill>
                <a:schemeClr val="accent5"/>
              </a:solidFill>
              <a:cs typeface="+mn-ea"/>
              <a:sym typeface="+mn-lt"/>
            </a:endParaRPr>
          </a:p>
          <a:p>
            <a:pPr marL="0" eaLnBrk="1" hangingPunct="1">
              <a:lnSpc>
                <a:spcPct val="150000"/>
              </a:lnSpc>
              <a:buFontTx/>
              <a:buNone/>
              <a:defRPr/>
            </a:pPr>
            <a:endParaRPr lang="en-US" altLang="zh-CN" sz="2000" smtClean="0">
              <a:solidFill>
                <a:schemeClr val="accent5"/>
              </a:solidFill>
              <a:cs typeface="+mn-ea"/>
              <a:sym typeface="+mn-lt"/>
            </a:endParaRPr>
          </a:p>
        </p:txBody>
      </p:sp>
    </p:spTree>
  </p:cSld>
  <p:clrMapOvr>
    <a:masterClrMapping/>
  </p:clrMapOvr>
  <p:transition spd="slow" advClick="0" advTm="3000">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00355">
                                            <p:txEl>
                                              <p:pRg st="0" end="0"/>
                                            </p:txEl>
                                          </p:spTgt>
                                        </p:tgtEl>
                                        <p:attrNameLst>
                                          <p:attrName>style.visibility</p:attrName>
                                        </p:attrNameLst>
                                      </p:cBhvr>
                                      <p:to>
                                        <p:strVal val="visible"/>
                                      </p:to>
                                    </p:set>
                                    <p:animEffect transition="in" filter="fade">
                                      <p:cBhvr>
                                        <p:cTn id="7" dur="2000"/>
                                        <p:tgtEl>
                                          <p:spTgt spid="10035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00355">
                                            <p:txEl>
                                              <p:pRg st="1" end="1"/>
                                            </p:txEl>
                                          </p:spTgt>
                                        </p:tgtEl>
                                        <p:attrNameLst>
                                          <p:attrName>style.visibility</p:attrName>
                                        </p:attrNameLst>
                                      </p:cBhvr>
                                      <p:to>
                                        <p:strVal val="visible"/>
                                      </p:to>
                                    </p:set>
                                    <p:animEffect transition="in" filter="fade">
                                      <p:cBhvr>
                                        <p:cTn id="12" dur="2000"/>
                                        <p:tgtEl>
                                          <p:spTgt spid="10035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00355">
                                            <p:txEl>
                                              <p:pRg st="2" end="2"/>
                                            </p:txEl>
                                          </p:spTgt>
                                        </p:tgtEl>
                                        <p:attrNameLst>
                                          <p:attrName>style.visibility</p:attrName>
                                        </p:attrNameLst>
                                      </p:cBhvr>
                                      <p:to>
                                        <p:strVal val="visible"/>
                                      </p:to>
                                    </p:set>
                                    <p:animEffect transition="in" filter="fade">
                                      <p:cBhvr>
                                        <p:cTn id="17" dur="2000"/>
                                        <p:tgtEl>
                                          <p:spTgt spid="10035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nodeType="clickEffect">
                                  <p:stCondLst>
                                    <p:cond delay="0"/>
                                  </p:stCondLst>
                                  <p:childTnLst>
                                    <p:set>
                                      <p:cBhvr>
                                        <p:cTn id="21" dur="1" fill="hold">
                                          <p:stCondLst>
                                            <p:cond delay="0"/>
                                          </p:stCondLst>
                                        </p:cTn>
                                        <p:tgtEl>
                                          <p:spTgt spid="100355">
                                            <p:txEl>
                                              <p:pRg st="3" end="3"/>
                                            </p:txEl>
                                          </p:spTgt>
                                        </p:tgtEl>
                                        <p:attrNameLst>
                                          <p:attrName>style.visibility</p:attrName>
                                        </p:attrNameLst>
                                      </p:cBhvr>
                                      <p:to>
                                        <p:strVal val="visible"/>
                                      </p:to>
                                    </p:set>
                                    <p:animEffect transition="in" filter="fade">
                                      <p:cBhvr>
                                        <p:cTn id="22" dur="2000"/>
                                        <p:tgtEl>
                                          <p:spTgt spid="10035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圆角矩形 17"/>
          <p:cNvSpPr/>
          <p:nvPr/>
        </p:nvSpPr>
        <p:spPr>
          <a:xfrm>
            <a:off x="2273300" y="1571625"/>
            <a:ext cx="7643813" cy="4714875"/>
          </a:xfrm>
          <a:prstGeom prst="roundRect">
            <a:avLst/>
          </a:prstGeom>
          <a:solidFill>
            <a:schemeClr val="bg1">
              <a:alpha val="49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Tx/>
              <a:buNone/>
              <a:defRPr/>
            </a:pPr>
            <a:endParaRPr lang="zh-CN" altLang="en-US">
              <a:cs typeface="+mn-ea"/>
              <a:sym typeface="+mn-lt"/>
            </a:endParaRPr>
          </a:p>
        </p:txBody>
      </p:sp>
      <p:sp>
        <p:nvSpPr>
          <p:cNvPr id="101379" name="Rectangle 3"/>
          <p:cNvSpPr>
            <a:spLocks noGrp="1" noChangeArrowheads="1"/>
          </p:cNvSpPr>
          <p:nvPr>
            <p:ph idx="4294967295"/>
          </p:nvPr>
        </p:nvSpPr>
        <p:spPr>
          <a:xfrm>
            <a:off x="1912938" y="1330325"/>
            <a:ext cx="8901112" cy="3095625"/>
          </a:xfrm>
        </p:spPr>
        <p:txBody>
          <a:bodyPr/>
          <a:lstStyle/>
          <a:p>
            <a:pPr marL="0" eaLnBrk="1" hangingPunct="1">
              <a:lnSpc>
                <a:spcPct val="150000"/>
              </a:lnSpc>
              <a:buFontTx/>
              <a:buNone/>
              <a:defRPr/>
            </a:pPr>
            <a:r>
              <a:rPr lang="en-US" altLang="zh-CN" sz="3600" b="1" smtClean="0">
                <a:solidFill>
                  <a:schemeClr val="accent2"/>
                </a:solidFill>
                <a:ea typeface="+mn-ea"/>
                <a:cs typeface="+mn-ea"/>
                <a:sym typeface="+mn-lt"/>
              </a:rPr>
              <a:t>学习生活：</a:t>
            </a:r>
            <a:endParaRPr lang="en-US" altLang="zh-CN" sz="2000" smtClean="0">
              <a:solidFill>
                <a:schemeClr val="accent5"/>
              </a:solidFill>
              <a:ea typeface="+mn-ea"/>
              <a:cs typeface="+mn-ea"/>
              <a:sym typeface="+mn-lt"/>
            </a:endParaRPr>
          </a:p>
          <a:p>
            <a:pPr marL="0" eaLnBrk="1" hangingPunct="1">
              <a:lnSpc>
                <a:spcPct val="150000"/>
              </a:lnSpc>
              <a:buFontTx/>
              <a:buNone/>
              <a:defRPr/>
            </a:pPr>
            <a:r>
              <a:rPr lang="en-US" altLang="zh-CN" sz="1800" smtClean="0">
                <a:solidFill>
                  <a:schemeClr val="accent5"/>
                </a:solidFill>
                <a:ea typeface="+mn-ea"/>
                <a:cs typeface="+mn-ea"/>
                <a:sym typeface="+mn-lt"/>
              </a:rPr>
              <a:t>在家里，爸爸妈妈看到自己的宝贝略微吃力地干一件事，比如：扣纽扣、穿鞋子、拿玩具，总是会忍不住上去帮一把。但是在幼儿园里，老师不可能像爸爸妈妈一样对这么多小朋友做这样的关照，他们会要求孩子们在规定的时间里穿好衣服，要求他们在多少时间内到教室外边排队。孩子在幼儿园里学会了自己穿鞋，开果汁瓶盖，知道上了洗手间之后要洗手。这些简单的生活自理能力给了孩子相当的自信，也给爸爸妈妈莫大的方便，你带他出去旅行或去朋友家做客，再也不需要时时刻刻关注着他、帮着他了。</a:t>
            </a:r>
          </a:p>
        </p:txBody>
      </p:sp>
    </p:spTree>
  </p:cSld>
  <p:clrMapOvr>
    <a:masterClrMapping/>
  </p:clrMapOvr>
  <p:transition spd="slow" advClick="0" advTm="3000">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01379">
                                            <p:txEl>
                                              <p:pRg st="0" end="0"/>
                                            </p:txEl>
                                          </p:spTgt>
                                        </p:tgtEl>
                                        <p:attrNameLst>
                                          <p:attrName>style.visibility</p:attrName>
                                        </p:attrNameLst>
                                      </p:cBhvr>
                                      <p:to>
                                        <p:strVal val="visible"/>
                                      </p:to>
                                    </p:set>
                                    <p:animEffect transition="in" filter="fade">
                                      <p:cBhvr>
                                        <p:cTn id="7" dur="2000"/>
                                        <p:tgtEl>
                                          <p:spTgt spid="10137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01379">
                                            <p:txEl>
                                              <p:pRg st="1" end="1"/>
                                            </p:txEl>
                                          </p:spTgt>
                                        </p:tgtEl>
                                        <p:attrNameLst>
                                          <p:attrName>style.visibility</p:attrName>
                                        </p:attrNameLst>
                                      </p:cBhvr>
                                      <p:to>
                                        <p:strVal val="visible"/>
                                      </p:to>
                                    </p:set>
                                    <p:animEffect transition="in" filter="fade">
                                      <p:cBhvr>
                                        <p:cTn id="12" dur="2000"/>
                                        <p:tgtEl>
                                          <p:spTgt spid="10137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1" name="Rectangle 3"/>
          <p:cNvSpPr>
            <a:spLocks noGrp="1" noChangeArrowheads="1"/>
          </p:cNvSpPr>
          <p:nvPr>
            <p:ph idx="4294967295"/>
          </p:nvPr>
        </p:nvSpPr>
        <p:spPr>
          <a:xfrm>
            <a:off x="1276350" y="1831975"/>
            <a:ext cx="4083050" cy="4394200"/>
          </a:xfrm>
        </p:spPr>
        <p:txBody>
          <a:bodyPr/>
          <a:lstStyle/>
          <a:p>
            <a:pPr marL="0" indent="0" eaLnBrk="1" hangingPunct="1">
              <a:lnSpc>
                <a:spcPct val="120000"/>
              </a:lnSpc>
              <a:buFontTx/>
              <a:buNone/>
              <a:defRPr/>
            </a:pPr>
            <a:r>
              <a:rPr lang="zh-CN" altLang="en-US" sz="2000" smtClean="0">
                <a:solidFill>
                  <a:schemeClr val="accent5"/>
                </a:solidFill>
                <a:ea typeface="+mn-ea"/>
                <a:cs typeface="+mn-ea"/>
                <a:sym typeface="+mn-lt"/>
              </a:rPr>
              <a:t>亲爱的家长，如果您能学会对孩子“舍得让孩子吃亏”“舍得让孩子受苦”“舍得让孩子受教育” “舍得让孩子自己成长”。 你会发现孩子比在家里的时候乖多了，能干了，各方面能力也提高了，有相当的自信心了，再也不需要爸爸妈妈时时刻刻关注着他、帮着他了。让我们家园携手共同为孩子创造一个健康、快乐、和谐、自由的学习环境！</a:t>
            </a:r>
          </a:p>
          <a:p>
            <a:pPr eaLnBrk="1" hangingPunct="1">
              <a:lnSpc>
                <a:spcPct val="90000"/>
              </a:lnSpc>
              <a:buFontTx/>
              <a:buNone/>
              <a:defRPr/>
            </a:pPr>
            <a:endParaRPr lang="zh-CN" altLang="en-US" sz="2000" smtClean="0">
              <a:solidFill>
                <a:schemeClr val="accent5"/>
              </a:solidFill>
              <a:ea typeface="+mn-ea"/>
              <a:cs typeface="+mn-ea"/>
              <a:sym typeface="+mn-lt"/>
            </a:endParaRPr>
          </a:p>
        </p:txBody>
      </p:sp>
      <p:grpSp>
        <p:nvGrpSpPr>
          <p:cNvPr id="31" name="组合 30"/>
          <p:cNvGrpSpPr>
            <a:grpSpLocks/>
          </p:cNvGrpSpPr>
          <p:nvPr/>
        </p:nvGrpSpPr>
        <p:grpSpPr bwMode="auto">
          <a:xfrm>
            <a:off x="5476875" y="1485900"/>
            <a:ext cx="5221288" cy="4295775"/>
            <a:chOff x="10" y="1315"/>
            <a:chExt cx="10272" cy="8452"/>
          </a:xfrm>
        </p:grpSpPr>
        <p:pic>
          <p:nvPicPr>
            <p:cNvPr id="37891" name="图片 29" descr="图片包含 户外, 人员, 水, 就坐&#10;&#10;已生成极高可信度的说明"/>
            <p:cNvPicPr>
              <a:picLocks noChangeAspect="1" noChangeArrowheads="1"/>
            </p:cNvPicPr>
            <p:nvPr/>
          </p:nvPicPr>
          <p:blipFill>
            <a:blip r:embed="rId4">
              <a:extLst>
                <a:ext uri="{28A0092B-C50C-407E-A947-70E740481C1C}">
                  <a14:useLocalDpi xmlns:a14="http://schemas.microsoft.com/office/drawing/2010/main" val="0"/>
                </a:ext>
              </a:extLst>
            </a:blip>
            <a:srcRect l="12102" r="10475"/>
            <a:stretch>
              <a:fillRect/>
            </a:stretch>
          </p:blipFill>
          <p:spPr bwMode="auto">
            <a:xfrm rot="609867">
              <a:off x="1394" y="2616"/>
              <a:ext cx="7511" cy="5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2" name="图片 2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6048635">
              <a:off x="919" y="404"/>
              <a:ext cx="8453" cy="10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slow" advClick="0" advTm="3000">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9331">
                                            <p:txEl>
                                              <p:pRg st="0" end="0"/>
                                            </p:txEl>
                                          </p:spTgt>
                                        </p:tgtEl>
                                        <p:attrNameLst>
                                          <p:attrName>style.visibility</p:attrName>
                                        </p:attrNameLst>
                                      </p:cBhvr>
                                      <p:to>
                                        <p:strVal val="visible"/>
                                      </p:to>
                                    </p:set>
                                    <p:animEffect transition="in" filter="fade">
                                      <p:cBhvr>
                                        <p:cTn id="7" dur="2000"/>
                                        <p:tgtEl>
                                          <p:spTgt spid="9933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2" presetClass="entr" presetSubtype="0" fill="hold"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1000"/>
                                        <p:tgtEl>
                                          <p:spTgt spid="31"/>
                                        </p:tgtEl>
                                      </p:cBhvr>
                                    </p:animEffect>
                                    <p:anim calcmode="lin" valueType="num">
                                      <p:cBhvr>
                                        <p:cTn id="13" dur="1000" fill="hold"/>
                                        <p:tgtEl>
                                          <p:spTgt spid="31"/>
                                        </p:tgtEl>
                                        <p:attrNameLst>
                                          <p:attrName>ppt_x</p:attrName>
                                        </p:attrNameLst>
                                      </p:cBhvr>
                                      <p:tavLst>
                                        <p:tav tm="0">
                                          <p:val>
                                            <p:strVal val="#ppt_x"/>
                                          </p:val>
                                        </p:tav>
                                        <p:tav tm="100000">
                                          <p:val>
                                            <p:strVal val="#ppt_x"/>
                                          </p:val>
                                        </p:tav>
                                      </p:tavLst>
                                    </p:anim>
                                    <p:anim calcmode="lin" valueType="num">
                                      <p:cBhvr>
                                        <p:cTn id="14"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srcRect t="49744"/>
          <a:stretch>
            <a:fillRect/>
          </a:stretch>
        </p:blipFill>
        <p:spPr>
          <a:xfrm>
            <a:off x="0" y="3260725"/>
            <a:ext cx="4572000" cy="3446463"/>
          </a:xfrm>
          <a:prstGeom prst="rect">
            <a:avLst/>
          </a:prstGeom>
          <a:effectLst>
            <a:outerShdw blurRad="50800" dist="38100" dir="8100000" algn="tr" rotWithShape="0">
              <a:prstClr val="black">
                <a:alpha val="40000"/>
              </a:prstClr>
            </a:outerShdw>
          </a:effectLst>
        </p:spPr>
      </p:pic>
      <p:sp>
        <p:nvSpPr>
          <p:cNvPr id="2" name="标题 1"/>
          <p:cNvSpPr>
            <a:spLocks noGrp="1"/>
          </p:cNvSpPr>
          <p:nvPr>
            <p:ph type="title" idx="4294967295"/>
          </p:nvPr>
        </p:nvSpPr>
        <p:spPr>
          <a:xfrm>
            <a:off x="2919413" y="3660775"/>
            <a:ext cx="6497637" cy="822325"/>
          </a:xfrm>
        </p:spPr>
        <p:txBody>
          <a:bodyPr/>
          <a:lstStyle/>
          <a:p>
            <a:pPr>
              <a:defRPr/>
            </a:pPr>
            <a:r>
              <a:rPr lang="zh-CN" altLang="en-US" sz="6000" dirty="0">
                <a:latin typeface="+mn-lt"/>
                <a:ea typeface="+mn-ea"/>
                <a:cs typeface="+mn-ea"/>
                <a:sym typeface="+mn-lt"/>
              </a:rPr>
              <a:t>新生家长</a:t>
            </a:r>
            <a:r>
              <a:rPr lang="zh-CN" altLang="en-US" sz="6000" dirty="0" smtClean="0">
                <a:latin typeface="+mn-lt"/>
                <a:ea typeface="+mn-ea"/>
                <a:cs typeface="+mn-ea"/>
                <a:sym typeface="+mn-lt"/>
              </a:rPr>
              <a:t>的</a:t>
            </a:r>
            <a:r>
              <a:rPr lang="en-US" altLang="zh-CN" sz="6000" dirty="0" smtClean="0">
                <a:latin typeface="+mn-lt"/>
                <a:ea typeface="+mn-ea"/>
                <a:cs typeface="+mn-ea"/>
                <a:sym typeface="+mn-lt"/>
              </a:rPr>
              <a:t/>
            </a:r>
            <a:br>
              <a:rPr lang="en-US" altLang="zh-CN" sz="6000" dirty="0" smtClean="0">
                <a:latin typeface="+mn-lt"/>
                <a:ea typeface="+mn-ea"/>
                <a:cs typeface="+mn-ea"/>
                <a:sym typeface="+mn-lt"/>
              </a:rPr>
            </a:br>
            <a:r>
              <a:rPr lang="zh-CN" altLang="en-US" sz="6000" dirty="0" smtClean="0">
                <a:latin typeface="+mn-lt"/>
                <a:ea typeface="+mn-ea"/>
                <a:cs typeface="+mn-ea"/>
                <a:sym typeface="+mn-lt"/>
              </a:rPr>
              <a:t>配合</a:t>
            </a:r>
            <a:r>
              <a:rPr lang="zh-CN" altLang="en-US" sz="6000" dirty="0">
                <a:latin typeface="+mn-lt"/>
                <a:ea typeface="+mn-ea"/>
                <a:cs typeface="+mn-ea"/>
                <a:sym typeface="+mn-lt"/>
              </a:rPr>
              <a:t>工作</a:t>
            </a:r>
          </a:p>
        </p:txBody>
      </p:sp>
      <p:grpSp>
        <p:nvGrpSpPr>
          <p:cNvPr id="8" name="组合 7"/>
          <p:cNvGrpSpPr>
            <a:grpSpLocks/>
          </p:cNvGrpSpPr>
          <p:nvPr/>
        </p:nvGrpSpPr>
        <p:grpSpPr bwMode="auto">
          <a:xfrm>
            <a:off x="4835525" y="476250"/>
            <a:ext cx="2663825" cy="2978150"/>
            <a:chOff x="4835947" y="476672"/>
            <a:chExt cx="2664119" cy="2977953"/>
          </a:xfrm>
        </p:grpSpPr>
        <p:pic>
          <p:nvPicPr>
            <p:cNvPr id="6" name="图片 5"/>
            <p:cNvPicPr>
              <a:picLocks noChangeAspect="1"/>
            </p:cNvPicPr>
            <p:nvPr/>
          </p:nvPicPr>
          <p:blipFill rotWithShape="1">
            <a:blip r:embed="rId4"/>
            <a:srcRect t="4200" r="57482" b="62201"/>
            <a:stretch>
              <a:fillRect/>
            </a:stretch>
          </p:blipFill>
          <p:spPr>
            <a:xfrm>
              <a:off x="4835947" y="476672"/>
              <a:ext cx="2664119" cy="2977953"/>
            </a:xfrm>
            <a:prstGeom prst="rect">
              <a:avLst/>
            </a:prstGeom>
            <a:effectLst>
              <a:outerShdw blurRad="50800" dist="38100" dir="8100000" algn="tr" rotWithShape="0">
                <a:prstClr val="black">
                  <a:alpha val="40000"/>
                </a:prstClr>
              </a:outerShdw>
            </a:effectLst>
          </p:spPr>
        </p:pic>
        <p:sp>
          <p:nvSpPr>
            <p:cNvPr id="7" name="标题 1"/>
            <p:cNvSpPr txBox="1"/>
            <p:nvPr/>
          </p:nvSpPr>
          <p:spPr bwMode="auto">
            <a:xfrm>
              <a:off x="5610733" y="1340215"/>
              <a:ext cx="1278079" cy="720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a:buFontTx/>
                <a:buNone/>
                <a:defRPr/>
              </a:pPr>
              <a:r>
                <a:rPr lang="en-US" altLang="zh-CN" sz="8000" kern="0" dirty="0" smtClean="0">
                  <a:latin typeface="+mn-lt"/>
                  <a:ea typeface="+mn-ea"/>
                  <a:cs typeface="+mn-ea"/>
                  <a:sym typeface="+mn-lt"/>
                </a:rPr>
                <a:t>6</a:t>
              </a:r>
              <a:endParaRPr lang="zh-CN" altLang="en-US" sz="8000" kern="0" dirty="0">
                <a:latin typeface="+mn-lt"/>
                <a:ea typeface="+mn-ea"/>
                <a:cs typeface="+mn-ea"/>
                <a:sym typeface="+mn-lt"/>
              </a:endParaRPr>
            </a:p>
          </p:txBody>
        </p:sp>
      </p:grpSp>
    </p:spTree>
  </p:cSld>
  <p:clrMapOvr>
    <a:masterClrMapping/>
  </p:clrMapOvr>
  <p:transition spd="slow" advClick="0" advTm="3000">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ppt_w</p:attrName>
                                        </p:attrNameLst>
                                      </p:cBhvr>
                                      <p:tavLst>
                                        <p:tav tm="0">
                                          <p:val>
                                            <p:fltVal val="0"/>
                                          </p:val>
                                        </p:tav>
                                        <p:tav tm="100000">
                                          <p:val>
                                            <p:strVal val="#ppt_w"/>
                                          </p:val>
                                        </p:tav>
                                      </p:tavLst>
                                    </p:anim>
                                    <p:anim calcmode="lin" valueType="num">
                                      <p:cBhvr>
                                        <p:cTn id="22" dur="500" fill="hold"/>
                                        <p:tgtEl>
                                          <p:spTgt spid="2"/>
                                        </p:tgtEl>
                                        <p:attrNameLst>
                                          <p:attrName>ppt_h</p:attrName>
                                        </p:attrNameLst>
                                      </p:cBhvr>
                                      <p:tavLst>
                                        <p:tav tm="0">
                                          <p:val>
                                            <p:fltVal val="0"/>
                                          </p:val>
                                        </p:tav>
                                        <p:tav tm="100000">
                                          <p:val>
                                            <p:strVal val="#ppt_h"/>
                                          </p:val>
                                        </p:tav>
                                      </p:tavLst>
                                    </p:anim>
                                    <p:animEffect transition="in" filter="fade">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80" name="Rectangle 4"/>
          <p:cNvSpPr>
            <a:spLocks noGrp="1" noChangeArrowheads="1"/>
          </p:cNvSpPr>
          <p:nvPr>
            <p:ph idx="4294967295"/>
          </p:nvPr>
        </p:nvSpPr>
        <p:spPr>
          <a:xfrm>
            <a:off x="1957388" y="1920875"/>
            <a:ext cx="8686800" cy="4895850"/>
          </a:xfrm>
        </p:spPr>
        <p:txBody>
          <a:bodyPr rtlCol="0">
            <a:normAutofit/>
          </a:bodyPr>
          <a:lstStyle/>
          <a:p>
            <a:pPr marL="0" eaLnBrk="1" hangingPunct="1">
              <a:lnSpc>
                <a:spcPct val="120000"/>
              </a:lnSpc>
              <a:buFontTx/>
              <a:buNone/>
              <a:defRPr/>
            </a:pPr>
            <a:endParaRPr lang="zh-CN" altLang="en-US" sz="1800" smtClean="0">
              <a:solidFill>
                <a:schemeClr val="accent5"/>
              </a:solidFill>
              <a:cs typeface="+mn-ea"/>
              <a:sym typeface="+mn-lt"/>
            </a:endParaRPr>
          </a:p>
          <a:p>
            <a:pPr marL="0" eaLnBrk="1" hangingPunct="1">
              <a:lnSpc>
                <a:spcPct val="120000"/>
              </a:lnSpc>
              <a:buFontTx/>
              <a:buNone/>
              <a:defRPr/>
            </a:pPr>
            <a:r>
              <a:rPr lang="zh-CN" altLang="en-US" sz="1800" smtClean="0">
                <a:solidFill>
                  <a:schemeClr val="accent5"/>
                </a:solidFill>
                <a:cs typeface="+mn-ea"/>
                <a:sym typeface="+mn-lt"/>
              </a:rPr>
              <a:t>1、遵守园内各项制度，按时接送孩子；幼儿因事或因病缺勤需请假。 </a:t>
            </a:r>
          </a:p>
          <a:p>
            <a:pPr marL="0" eaLnBrk="1" hangingPunct="1">
              <a:lnSpc>
                <a:spcPct val="120000"/>
              </a:lnSpc>
              <a:buFontTx/>
              <a:buNone/>
              <a:defRPr/>
            </a:pPr>
            <a:r>
              <a:rPr lang="zh-CN" altLang="en-US" sz="1800" smtClean="0">
                <a:solidFill>
                  <a:schemeClr val="accent5"/>
                </a:solidFill>
                <a:cs typeface="+mn-ea"/>
                <a:sym typeface="+mn-lt"/>
              </a:rPr>
              <a:t>2、尊重幼儿，尊重教师，积极与幼儿园配合；相信我们的老师，相信自己的孩子；家长教师互相理解、互相尊重、多换位思考。 </a:t>
            </a:r>
          </a:p>
          <a:p>
            <a:pPr marL="0" eaLnBrk="1" hangingPunct="1">
              <a:lnSpc>
                <a:spcPct val="120000"/>
              </a:lnSpc>
              <a:buFontTx/>
              <a:buNone/>
              <a:defRPr/>
            </a:pPr>
            <a:r>
              <a:rPr lang="zh-CN" altLang="en-US" sz="1800" smtClean="0">
                <a:solidFill>
                  <a:schemeClr val="accent5"/>
                </a:solidFill>
                <a:cs typeface="+mn-ea"/>
                <a:sym typeface="+mn-lt"/>
              </a:rPr>
              <a:t>3、让孩子干一些力所能及的劳动，教给孩子简单的日常生活技能，不要包办代替。 </a:t>
            </a:r>
          </a:p>
          <a:p>
            <a:pPr marL="0" eaLnBrk="1" hangingPunct="1">
              <a:lnSpc>
                <a:spcPct val="120000"/>
              </a:lnSpc>
              <a:buFontTx/>
              <a:buNone/>
              <a:defRPr/>
            </a:pPr>
            <a:r>
              <a:rPr lang="zh-CN" altLang="en-US" sz="1800" smtClean="0">
                <a:solidFill>
                  <a:schemeClr val="accent5"/>
                </a:solidFill>
                <a:cs typeface="+mn-ea"/>
                <a:sym typeface="+mn-lt"/>
              </a:rPr>
              <a:t>4、坚持每天送孩子入园，不要怕孩子吃苦。及时与教师沟通交流，多正面引导鼓励、赏识教育孩子。</a:t>
            </a:r>
          </a:p>
          <a:p>
            <a:pPr marL="0" eaLnBrk="1" hangingPunct="1">
              <a:lnSpc>
                <a:spcPct val="120000"/>
              </a:lnSpc>
              <a:buFontTx/>
              <a:buNone/>
              <a:defRPr/>
            </a:pPr>
            <a:r>
              <a:rPr lang="zh-CN" altLang="en-US" sz="1800" smtClean="0">
                <a:solidFill>
                  <a:schemeClr val="accent5"/>
                </a:solidFill>
                <a:cs typeface="+mn-ea"/>
                <a:sym typeface="+mn-lt"/>
              </a:rPr>
              <a:t>5、配合幼儿园做好安全检查、教育，做到安全第一。 </a:t>
            </a:r>
          </a:p>
          <a:p>
            <a:pPr marL="0" eaLnBrk="1" hangingPunct="1">
              <a:lnSpc>
                <a:spcPct val="120000"/>
              </a:lnSpc>
              <a:buFontTx/>
              <a:buNone/>
              <a:defRPr/>
            </a:pPr>
            <a:r>
              <a:rPr lang="zh-CN" altLang="en-US" sz="1800" smtClean="0">
                <a:solidFill>
                  <a:schemeClr val="accent5"/>
                </a:solidFill>
                <a:cs typeface="+mn-ea"/>
                <a:sym typeface="+mn-lt"/>
              </a:rPr>
              <a:t>6、协助班级教师做好各项活动所需的材料或准备等。 </a:t>
            </a:r>
          </a:p>
          <a:p>
            <a:pPr marL="0" eaLnBrk="1" hangingPunct="1">
              <a:lnSpc>
                <a:spcPct val="120000"/>
              </a:lnSpc>
              <a:buFontTx/>
              <a:buNone/>
              <a:defRPr/>
            </a:pPr>
            <a:r>
              <a:rPr lang="zh-CN" altLang="en-US" sz="1800" smtClean="0">
                <a:solidFill>
                  <a:schemeClr val="accent5"/>
                </a:solidFill>
                <a:cs typeface="+mn-ea"/>
                <a:sym typeface="+mn-lt"/>
              </a:rPr>
              <a:t>7、家长应服从幼儿园管理，做好幼儿的表率。</a:t>
            </a:r>
          </a:p>
          <a:p>
            <a:pPr marL="0" eaLnBrk="1" hangingPunct="1">
              <a:lnSpc>
                <a:spcPct val="120000"/>
              </a:lnSpc>
              <a:buFontTx/>
              <a:buNone/>
              <a:defRPr/>
            </a:pPr>
            <a:endParaRPr lang="zh-CN" altLang="en-US" sz="1800" smtClean="0">
              <a:solidFill>
                <a:schemeClr val="accent5"/>
              </a:solidFill>
              <a:cs typeface="+mn-ea"/>
              <a:sym typeface="+mn-lt"/>
            </a:endParaRPr>
          </a:p>
        </p:txBody>
      </p:sp>
      <p:sp>
        <p:nvSpPr>
          <p:cNvPr id="2" name="矩形 1"/>
          <p:cNvSpPr/>
          <p:nvPr/>
        </p:nvSpPr>
        <p:spPr>
          <a:xfrm>
            <a:off x="2555875" y="920750"/>
            <a:ext cx="7491413" cy="1198563"/>
          </a:xfrm>
          <a:prstGeom prst="rect">
            <a:avLst/>
          </a:prstGeom>
          <a:noFill/>
          <a:ln w="9525">
            <a:noFill/>
          </a:ln>
          <a:extLst>
            <a:ext uri="{909E8E84-426E-40DD-AFC4-6F175D3DCCD1}">
              <a14:hiddenFill xmlns:a14="http://schemas.microsoft.com/office/drawing/2010/main">
                <a:solidFill>
                  <a:srgbClr val="FFFFFF"/>
                </a:solidFill>
              </a14:hiddenFill>
            </a:ext>
          </a:extLst>
        </p:spPr>
        <p:txBody>
          <a:bodyPr anchor="ctr"/>
          <a:lstStyle/>
          <a:p>
            <a:pPr>
              <a:buFontTx/>
              <a:buNone/>
              <a:defRPr/>
            </a:pPr>
            <a:r>
              <a:rPr lang="zh-CN" altLang="en-US" sz="3600" b="1" dirty="0">
                <a:solidFill>
                  <a:schemeClr val="accent2"/>
                </a:solidFill>
                <a:latin typeface="+mn-lt"/>
                <a:ea typeface="+mn-ea"/>
                <a:cs typeface="+mn-ea"/>
                <a:sym typeface="+mn-lt"/>
              </a:rPr>
              <a:t>家长角色定位：是教育的合作伙伴 </a:t>
            </a:r>
          </a:p>
        </p:txBody>
      </p:sp>
    </p:spTree>
  </p:cSld>
  <p:clrMapOvr>
    <a:masterClrMapping/>
  </p:clrMapOvr>
  <p:transition spd="slow" advClick="0" advTm="3000">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 presetClass="entr" presetSubtype="10" fill="hold" nodeType="clickEffect">
                                  <p:stCondLst>
                                    <p:cond delay="0"/>
                                  </p:stCondLst>
                                  <p:childTnLst>
                                    <p:set>
                                      <p:cBhvr>
                                        <p:cTn id="13" dur="1" fill="hold">
                                          <p:stCondLst>
                                            <p:cond delay="0"/>
                                          </p:stCondLst>
                                        </p:cTn>
                                        <p:tgtEl>
                                          <p:spTgt spid="126980">
                                            <p:txEl>
                                              <p:charRg st="18" end="51"/>
                                            </p:txEl>
                                          </p:spTgt>
                                        </p:tgtEl>
                                        <p:attrNameLst>
                                          <p:attrName>style.visibility</p:attrName>
                                        </p:attrNameLst>
                                      </p:cBhvr>
                                      <p:to>
                                        <p:strVal val="visible"/>
                                      </p:to>
                                    </p:set>
                                    <p:animEffect transition="in" filter="blinds(horizontal)">
                                      <p:cBhvr>
                                        <p:cTn id="14" dur="500"/>
                                        <p:tgtEl>
                                          <p:spTgt spid="126980">
                                            <p:txEl>
                                              <p:charRg st="18" end="51"/>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3" presetClass="entr" presetSubtype="10" fill="hold" nodeType="clickEffect">
                                  <p:stCondLst>
                                    <p:cond delay="0"/>
                                  </p:stCondLst>
                                  <p:childTnLst>
                                    <p:set>
                                      <p:cBhvr>
                                        <p:cTn id="18" dur="1" fill="hold">
                                          <p:stCondLst>
                                            <p:cond delay="0"/>
                                          </p:stCondLst>
                                        </p:cTn>
                                        <p:tgtEl>
                                          <p:spTgt spid="126980">
                                            <p:txEl>
                                              <p:charRg st="51" end="110"/>
                                            </p:txEl>
                                          </p:spTgt>
                                        </p:tgtEl>
                                        <p:attrNameLst>
                                          <p:attrName>style.visibility</p:attrName>
                                        </p:attrNameLst>
                                      </p:cBhvr>
                                      <p:to>
                                        <p:strVal val="visible"/>
                                      </p:to>
                                    </p:set>
                                    <p:animEffect transition="in" filter="blinds(horizontal)">
                                      <p:cBhvr>
                                        <p:cTn id="19" dur="500"/>
                                        <p:tgtEl>
                                          <p:spTgt spid="126980">
                                            <p:txEl>
                                              <p:charRg st="51" end="110"/>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3" presetClass="entr" presetSubtype="10" fill="hold" nodeType="clickEffect">
                                  <p:stCondLst>
                                    <p:cond delay="0"/>
                                  </p:stCondLst>
                                  <p:childTnLst>
                                    <p:set>
                                      <p:cBhvr>
                                        <p:cTn id="23" dur="1" fill="hold">
                                          <p:stCondLst>
                                            <p:cond delay="0"/>
                                          </p:stCondLst>
                                        </p:cTn>
                                        <p:tgtEl>
                                          <p:spTgt spid="126980">
                                            <p:txEl>
                                              <p:charRg st="110" end="149"/>
                                            </p:txEl>
                                          </p:spTgt>
                                        </p:tgtEl>
                                        <p:attrNameLst>
                                          <p:attrName>style.visibility</p:attrName>
                                        </p:attrNameLst>
                                      </p:cBhvr>
                                      <p:to>
                                        <p:strVal val="visible"/>
                                      </p:to>
                                    </p:set>
                                    <p:animEffect transition="in" filter="blinds(horizontal)">
                                      <p:cBhvr>
                                        <p:cTn id="24" dur="500"/>
                                        <p:tgtEl>
                                          <p:spTgt spid="126980">
                                            <p:txEl>
                                              <p:charRg st="110" end="149"/>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3" presetClass="entr" presetSubtype="10" fill="hold" nodeType="clickEffect">
                                  <p:stCondLst>
                                    <p:cond delay="0"/>
                                  </p:stCondLst>
                                  <p:childTnLst>
                                    <p:set>
                                      <p:cBhvr>
                                        <p:cTn id="28" dur="1" fill="hold">
                                          <p:stCondLst>
                                            <p:cond delay="0"/>
                                          </p:stCondLst>
                                        </p:cTn>
                                        <p:tgtEl>
                                          <p:spTgt spid="126980">
                                            <p:txEl>
                                              <p:charRg st="149" end="195"/>
                                            </p:txEl>
                                          </p:spTgt>
                                        </p:tgtEl>
                                        <p:attrNameLst>
                                          <p:attrName>style.visibility</p:attrName>
                                        </p:attrNameLst>
                                      </p:cBhvr>
                                      <p:to>
                                        <p:strVal val="visible"/>
                                      </p:to>
                                    </p:set>
                                    <p:animEffect transition="in" filter="blinds(horizontal)">
                                      <p:cBhvr>
                                        <p:cTn id="29" dur="500"/>
                                        <p:tgtEl>
                                          <p:spTgt spid="126980">
                                            <p:txEl>
                                              <p:charRg st="149" end="195"/>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3" presetClass="entr" presetSubtype="10" fill="hold" nodeType="clickEffect">
                                  <p:stCondLst>
                                    <p:cond delay="0"/>
                                  </p:stCondLst>
                                  <p:childTnLst>
                                    <p:set>
                                      <p:cBhvr>
                                        <p:cTn id="33" dur="1" fill="hold">
                                          <p:stCondLst>
                                            <p:cond delay="0"/>
                                          </p:stCondLst>
                                        </p:cTn>
                                        <p:tgtEl>
                                          <p:spTgt spid="126980">
                                            <p:txEl>
                                              <p:charRg st="5" end="5"/>
                                            </p:txEl>
                                          </p:spTgt>
                                        </p:tgtEl>
                                        <p:attrNameLst>
                                          <p:attrName>style.visibility</p:attrName>
                                        </p:attrNameLst>
                                      </p:cBhvr>
                                      <p:to>
                                        <p:strVal val="visible"/>
                                      </p:to>
                                    </p:set>
                                    <p:animEffect transition="in" filter="blinds(horizontal)">
                                      <p:cBhvr>
                                        <p:cTn id="34" dur="500"/>
                                        <p:tgtEl>
                                          <p:spTgt spid="126980">
                                            <p:txEl>
                                              <p:charRg st="5" end="5"/>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3" presetClass="entr" presetSubtype="10" fill="hold" nodeType="clickEffect">
                                  <p:stCondLst>
                                    <p:cond delay="0"/>
                                  </p:stCondLst>
                                  <p:childTnLst>
                                    <p:set>
                                      <p:cBhvr>
                                        <p:cTn id="38" dur="1" fill="hold">
                                          <p:stCondLst>
                                            <p:cond delay="0"/>
                                          </p:stCondLst>
                                        </p:cTn>
                                        <p:tgtEl>
                                          <p:spTgt spid="126980">
                                            <p:txEl>
                                              <p:charRg st="6" end="6"/>
                                            </p:txEl>
                                          </p:spTgt>
                                        </p:tgtEl>
                                        <p:attrNameLst>
                                          <p:attrName>style.visibility</p:attrName>
                                        </p:attrNameLst>
                                      </p:cBhvr>
                                      <p:to>
                                        <p:strVal val="visible"/>
                                      </p:to>
                                    </p:set>
                                    <p:animEffect transition="in" filter="blinds(horizontal)">
                                      <p:cBhvr>
                                        <p:cTn id="39" dur="500"/>
                                        <p:tgtEl>
                                          <p:spTgt spid="126980">
                                            <p:txEl>
                                              <p:charRg st="6" end="6"/>
                                            </p:txEl>
                                          </p:spTgt>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3" presetClass="entr" presetSubtype="10" fill="hold" nodeType="clickEffect">
                                  <p:stCondLst>
                                    <p:cond delay="0"/>
                                  </p:stCondLst>
                                  <p:childTnLst>
                                    <p:set>
                                      <p:cBhvr>
                                        <p:cTn id="43" dur="1" fill="hold">
                                          <p:stCondLst>
                                            <p:cond delay="0"/>
                                          </p:stCondLst>
                                        </p:cTn>
                                        <p:tgtEl>
                                          <p:spTgt spid="126980">
                                            <p:txEl>
                                              <p:charRg st="7" end="7"/>
                                            </p:txEl>
                                          </p:spTgt>
                                        </p:tgtEl>
                                        <p:attrNameLst>
                                          <p:attrName>style.visibility</p:attrName>
                                        </p:attrNameLst>
                                      </p:cBhvr>
                                      <p:to>
                                        <p:strVal val="visible"/>
                                      </p:to>
                                    </p:set>
                                    <p:animEffect transition="in" filter="blinds(horizontal)">
                                      <p:cBhvr>
                                        <p:cTn id="44" dur="500"/>
                                        <p:tgtEl>
                                          <p:spTgt spid="126980">
                                            <p:txEl>
                                              <p:char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文本框 2"/>
          <p:cNvSpPr txBox="1">
            <a:spLocks noChangeArrowheads="1"/>
          </p:cNvSpPr>
          <p:nvPr/>
        </p:nvSpPr>
        <p:spPr bwMode="auto">
          <a:xfrm>
            <a:off x="2549525" y="2649538"/>
            <a:ext cx="8705850"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eaLnBrk="0" hangingPunct="0">
              <a:defRPr>
                <a:solidFill>
                  <a:schemeClr val="tx1"/>
                </a:solidFill>
                <a:latin typeface="Arial" pitchFamily="34" charset="0"/>
                <a:ea typeface="宋体" pitchFamily="2" charset="-122"/>
              </a:defRPr>
            </a:lvl2pPr>
            <a:lvl3pPr eaLnBrk="0" hangingPunct="0">
              <a:defRPr>
                <a:solidFill>
                  <a:schemeClr val="tx1"/>
                </a:solidFill>
                <a:latin typeface="Arial" pitchFamily="34" charset="0"/>
                <a:ea typeface="宋体" pitchFamily="2" charset="-122"/>
              </a:defRPr>
            </a:lvl3pPr>
            <a:lvl4pPr eaLnBrk="0" hangingPunct="0">
              <a:defRPr>
                <a:solidFill>
                  <a:schemeClr val="tx1"/>
                </a:solidFill>
                <a:latin typeface="Arial" pitchFamily="34" charset="0"/>
                <a:ea typeface="宋体" pitchFamily="2" charset="-122"/>
              </a:defRPr>
            </a:lvl4pPr>
            <a:lvl5pPr eaLnBrk="0" hangingPunct="0">
              <a:defRPr>
                <a:solidFill>
                  <a:schemeClr val="tx1"/>
                </a:solidFill>
                <a:latin typeface="Arial"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r>
              <a:rPr lang="zh-CN" altLang="en-US" sz="8000" dirty="0">
                <a:solidFill>
                  <a:schemeClr val="accent2"/>
                </a:solidFill>
                <a:latin typeface="汉仪小麦体简" pitchFamily="18" charset="-122"/>
                <a:ea typeface="汉仪小麦体简" pitchFamily="18" charset="-122"/>
              </a:rPr>
              <a:t>谢谢大家的聆听！</a:t>
            </a:r>
          </a:p>
        </p:txBody>
      </p:sp>
    </p:spTree>
  </p:cSld>
  <p:clrMapOvr>
    <a:masterClrMapping/>
  </p:clrMapOvr>
  <p:transition spd="slow" advClick="0" advTm="3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41985"/>
                                        </p:tgtEl>
                                        <p:attrNameLst>
                                          <p:attrName>style.visibility</p:attrName>
                                        </p:attrNameLst>
                                      </p:cBhvr>
                                      <p:to>
                                        <p:strVal val="visible"/>
                                      </p:to>
                                    </p:set>
                                    <p:anim calcmode="lin" valueType="num">
                                      <p:cBhvr>
                                        <p:cTn id="7" dur="500" fill="hold"/>
                                        <p:tgtEl>
                                          <p:spTgt spid="4198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1985"/>
                                        </p:tgtEl>
                                        <p:attrNameLst>
                                          <p:attrName>ppt_y</p:attrName>
                                        </p:attrNameLst>
                                      </p:cBhvr>
                                      <p:tavLst>
                                        <p:tav tm="0">
                                          <p:val>
                                            <p:strVal val="#ppt_y"/>
                                          </p:val>
                                        </p:tav>
                                        <p:tav tm="100000">
                                          <p:val>
                                            <p:strVal val="#ppt_y"/>
                                          </p:val>
                                        </p:tav>
                                      </p:tavLst>
                                    </p:anim>
                                    <p:anim calcmode="lin" valueType="num">
                                      <p:cBhvr>
                                        <p:cTn id="9" dur="500" fill="hold"/>
                                        <p:tgtEl>
                                          <p:spTgt spid="4198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198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19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48B6FB9D-45EB-4272-A796-82BE13ABBB45"/>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SUV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Co9h0wjsu+g8i8AAFJTAAAXAAAAdW5pdmVyc2FsL3VuaXZlcnNhbC5wbmftfAlUU9faKLX12lpaq4KCIFQBIYLQgIARSFoRkXk2IggtAXFgkCBDGJJOoiIQIQFEhhQZlEFSQBOCATqREAJERcYwqCGJDAFJSCBkegnaaoe71v/euv9b719P1mLBPmd/4/7Gs/c5V7w9nT/auGOjmpraRy5HD/uqqb2Xoaa2bub9fymvfP5BqI7yzzvxvs6H1Br6dKeVg/civ/D4Qk2tEf2h9Kv1yvEH548Gxqupffyr6vcdauztcDU1X67L4S/8k0N447HoaG76Njm5uv3r9q9dEet8r3zidQ23awr8rcn+m58EG+WrFe69/bjKdbfTx3cPP/F31Rz4svLRwcu319e5fjB8xXur9XvU8gMKl+uTCzdKmG1t0lJh6Ug8J3nyHMp8umIkVTaZemoycjBhcEJQVgeAyBfReOTKr/ohsicbIC2itoX0TUoOv76YXWZc6tWKA8VqOhYF3lFXXvsprvLdHSTzDORShX7+h+uUV87bT3/bcLVcsayQh5LUVD/UfM/nDhOHVIo4j3j0QRtXMqlAgraqMLJcjZfKzv5rbdYtrYOO4q3wDoWkI7SPtZKmeEdNLdlXwzHyKPD8yKuRnhtw6SEauRQNXiYxQI1tl4x91KU/60t/tktj6UyaFDp8e9++3SLt6YdDdJSYHmrOhdw1XpQxZpf6cfILIIv+2BtDtET9ZUEBrIhaOFJDBYXrLAwua6upPdG1Lwh7fgs5c6sBKeei5Hcw93ASEu5+ykzNrYYAevOCi8a7iiWcvH92ncX6o+3IGT9ca5mo2xSPpXfogBeveNkTMCJ7AjNqti5UNiNscrbI4N/Ijg4skBQhZ87ZzoLnYbir5ThxEY4EJsQp2jsfOOpaKNXnqhcEvOtA6v6Aw5DPMUIKPxZcSPGq1Rrdpg+46Evp6Z/wIO6Lj2ERmN2WAFotwqsbszeDvzq2zZQE6S5ErEY7XHho6Vp+dgKg4ajEVpX6Y5gJ/BnI85nvJ7IlL8WSsCkXw2gM5rDl121x9UgpSx91LmWquxJoscyV5dS9D7czvqYv7nJuKKQhraJLlnLOwMb90LxyclCn93xkSgza9ApSNoSSpZzIbHen83YJqK1FtgW9Q8EIKw4bVDykAzWKKNXwYZ2tQkyQ+w70tfGi0Nb9kYJEuISIkhAnRz1Fig6lKSCpLHpTYGSUbdnhOFFlZjmZQFj/IHm8p19wYwdEgSjNGjqeA6SzE8CEQjxrWCDr5rMk2AhqYhi5oJYXnmJEz5Yx4Plh93gtPC3LWAOqr0xXaQ+6vd+R883gefmYX+Isy+AR5ls4j0wElCtjyaZunoNNMTFotmWs+QUKnLQTNkkq3drVGEXApHPlBzLmYjU+v6XLPC7aZV8TZoKrwnBPHQ201Js1cYH74hCIOcBR3x/Cke2n5NcLmeIbCIWwQz40KyGVCrmm5y1joyLnDPotLagYBGykUTbW3ptIacyJOCUgwO3Q1tRioZ8ofLKoMILju0vQNJc8VlQoyxZveuqi6ThCle7oHZKSI1NCIEUFTIRDlpCvGzkOtCD6GWazdjJ7BVghhUCVNZYupvQs/zDa51EbZsIsC2WOUIYTRbjoJNhRApDy3XABTOkwzsLjV8tL3NmVpvyOpQoTLWMM6B0dSlMRbmtTyffZmHu7jOMDY8oKJIBSeGpUfA+dz3rvM6YO3WmQGWM6W5YStWlayVEQIISSDwZAOHl7Ol043MOpXbQlE48mpGcPdTmtS+qOG6InUjfYR+ooJS2NgxCbpdEEK/1zERODaXYhKdNVxO4yd30qlhmvrVlx7cYthxivJq3u2cTgcgxePMJYigZYbizpai2yieFa7y+gy6Ks8Dhx5C58p7s+8zLQ059Jcsk5F6QeMWpyMQPrPSKKpl7zMY8Q8xifKa0516EriAZfdyB052eeUvg6Yr4Y9I6+MYb1m6VxZPxDqyn58dj7kwixmRX+fhukJCWKybP3VPrODXrunegzVt2F7sVV/jSphisgtmncZzg8pYAWYMsU+q6LWt4ciGp3UBrceIRdkIBAQDvMOsdErg4PpqV23RVr6f+CMcvwvZ01dLadI+5ZWhTgcEKsCcs6b8g7JnIimZcVfWQ+0k6Qn5ib4Ew7SLccSIzJSyDgWe5McCiM9FVZoaQIxxxZOG5LzYMx7urOEqKUcfHAzQ2SrPKSL7MVNQzaqYKiD/PH9Gaz8LDRlrxPfX/LStjN1O0nSEq91hGNr4FI4yGga2KQ2I49TGna9FT3anlc5wOyexlG4xDpUWSUaT9f1ieKt4t4aILOqMcgkgAZ862ldxBBTCrSD4jlxUL8TKDq0S9XYwdRcPCodp6kCJyJEc/c6BKUsqlwlugzgg7iThaXlCJjcw0FdbyxcElrTlSqRMZYwZwh7nSE67KOxwcH7qFC8BuUcfvwpmPqbEPTfqqilVsZD/6i2Esjfp0Nbn9O3UcUG4pLqOdw09wwlAD03EIlF2eWRxkImsdaIJ7fe4GU0W5XCQyIPfTpbBbXIsK7Qd3VJ2+dkYASuT47otm9gAEP3CPgWy/H+qlnm6I9R/oGpclcZpwfUAPwDYVxPseAPXxcVG4/HWYCWRCD9C9GVqPDTAScoSMxkeP2C4HmRCp5OCYpypgxLV2lD40xBCejuXsCgHfHRS04WI+ombfosFOyk3ogxxadrssYpmjpK30nZ65RwxEUqGMc0VwSxZ76jGiFInsYcJqMBPAtNpxe45sgAOMD5nVbzxeUFFjIIENOkUahQmzgh0AEDJsKxCm9h63MCIiYIzRfGmsipNwKHGrc2W0STSGP6QnC7Im5uyPcvR5aioJ4MHlZ9i+RGp5Ja5IRlbaGZvUuIYJIOMvTc0Qmg/XCsF0hOGeDbxzTrzpajR76PAaNU5AHKecOUgsRFSvaHF71dZrMp57XJico/UXYmlNM2JkK60ojj4iO76EzmEp5DtRSfdUXkx2uhH0tYEuUyfonzE1lOs38hs75r4xUebvFO3OXKiV/WPVfGi6IWRA5y1SVuc3RYe8r/zw5BMhYG2L/U8NtizN1+JC2RYoOdFIuIuIPH7bcFu7eNeydrU0sV/Fx/KftHSuddfrSJxvQnhucDst3a+tYHvGHOTsD31NT+/FriEIAQV3YaLKb3xeedZuSk6PC/uU7u3efrG2sqFjD8PXlo4Vn556brNH7dPejqh12B1Wifr3+8uULNW9B/t8AOTfVaztJTnl6cXsD+MU3m4JTJyUTScKJ5fbl+qnrlEX28fgeeNYf664GUlR+iVidvkW35JSwr+c7Uo9aJ15QVUhqH14TMJoZ4KBtFqZdjfTV17ThchCVmD1+LEeGJa88u4qOoYEq/+CyS3xrb/Ax+FClxsEIB0TLm4SirhYMjBlVaLTOpvB/fBNdkVtBoJw/ZIon80/XJFng20SjwkZ/qhaxN3jjuBLLyptYeiJoc2O+O2Fje5i+zwmzNIzLmwwTPtPu2zcAPFJYq9Ham8Kf8s3eubPzE6XrrpuS+uXviYupyQGK4H4ADTj4TQ5qXDEHiEqKthF4jY0g3Jv0/KtcSoJqYVl7T/47IOZY9b8DAhH3XTzUZzww/NBHXVmFmX3eBwk4s4VbMKMFmzKv8u4S/1lxHs9Ukhkm/TsgFtbXZCrtH2RaBP9fvwwsSxeNwFOc/5FRA1CVbp7gzZXxCrjxG6nqIEWLdA5kyMW8tlcurnb/lXi3hCwg15x9rcTrtVmXoGofGapWk2JD3Hfpn5moHav+N4RaACf/DaHGwjb40X9ku4Lu8e9YiPbNd/zz8o9s2/PrhxbkF6evJEEs2lfCEFlxzCj6rj8bgtJaM+fzSH/hkRHcVP+8QfuvtMqQq9NJ2H11XY24POxfqCHkYi79UcR6UGIg5E3OY9vFnAE/L4eAbRZcM2oJrFDo94eawrOVvs0piuxex9FlH88/RH3Nwyebp1+r8/Dh1tc8b841f43/cKXb/zCQqUX2bKhidUAVTD4uvGY7mSZYbeScywdCSDz4myrlr/ClAkZo27KyZb90qyxlZubeUEjq3ccII6r0QN4hbvpC6uTA2vp2MzGytCfv6re0l3KnqvnG/VahfaavWdELPQLcb3zRZWMudg/3OjXwF3vJXDPUCyJbqkiN9epu3B6atrgqmtB0zCwXuL82AmphrZZrCFLMnp0mnTWJtXX7Iu9MIDIYhMGTIOGkXKxJYGQPs2CvgBzcaMXQZ+4QNE/mjjHisiPy2lhdSL4WhRxtacEsHnJp6iVpMWOSJjjJDUf4x/nXKVIf8+we9D6KAIC2fZNNX3f/Tu/uLHevM5tJKXvgRj6Z13xu2y+PxQ8xtQTOP2PqzpcprWUWwZqpAFpUucxHKqs5npldHu8IoTDCEoV1ZCULrNe7JemOJM1zZ8loEGiw3s4YuiWi2GCEanIebgYrbWT06NOQygrQWEBhDsCDWVpWKHu5/ccI8puKz4OHaexrxmqy9h0DHG7qSet0zywAosKxO10K9NnuedMjntURzPjpPN4psQ85i6VNaxqZPMpBX6DmigGRorwtZrNZWbAS/YW0tHif/Molber+sjoEkoBLaBrnwVzg9cwzcMVru0GkuQBydxt0/mbW79xo1Z0DgpWa2Vb+QLtrGOqXMTVTpGHAjK76tGiot0l8I1xu8lWesuHy4MBIvXFZvAmsz3vZdYlwskCeF+de8dvoKXd6OzwVXGY/2IhMsB8QmC57vbmkPuFzVXvN4RDos571Ryv9tbXXuxX0aoJG+oYHE9u6yIYCKs9QwLl5ClwwfyDGT91IEERt6lOaW5w7a4Wo3d+Ej+t8dMzVqPMBxu1NtFiNkwAfze0ACIHtMgHWBHxOYDtvzA122N/QUjRZnT/FO87KLO3piAbeTdKlRV8tn0sNtsbimVmw7gEnJksfDaA19sS6uTV55uwK9QNHT44eu2PwZ8b9rpbX23bI9oZy+YYCiuYBl4kJ6403sNYkHDtPwyAQOabP1KalMMNMnB6ZBMcczJkidHpbTnxro7/cRe7VsMuVOQ/SpYbL8fbxYsyhKF0UIVcMCwLkc7hH9EJfhzj79kpskVvhXkBQbYTvqcpPrmB3CvLtAo2hP2eJ4xdz+YYRtOuF7CONmPBQgSwqyfycb2t4UVzAg4m48DaxPKSpLSop1drPUr9ftEJkfFWgE+ETHjKoTUPCS4oKqSGaPm8u+//wOPYW5P8CSLuMFws5KNy6GRH5Zi8EDU0XzjhDVh9W+H2+ObfjKCUja/Mf2J65ha4+GkjqkIw73/p2927oEOwQJeNsT8tHKpRqP130Vc1SCzb5Dw9/OtQuZVuEps8GTbauiogd6R4TZfryF5diHWwRZXKqYkWfLUjejlNIuXjkLBE5O1OhL3s+AFHdmZEtoBRfsRc/QvQg5gbif4l7WRDl3nScL1tQpjkovn31rLgkESxqROev765aebIBkizT9Wd8RP3hZesI7VgdcLa+VJLn110evMs/36jQBLopgLF51m9NJZ92ZoxZIIpHVB0mXzy+ei9Ucq/pU1I4TjYXSedm3nvZoX6KNkbYhQilfSFpi51NWqQLiKBAYVqjzR95W6lYX7HuJmfF19OSZGX/0s3NSvgd1EJMrp4B5Ug1G2o/eWrM33Z/BgE7+apwZrnJselCXWqVQrOJufIrRPornwTz+P1mr0esseTBJbB/wS7p+lhju20v6Xn2DnXIhXXQEAT7RAwDIei1xd/qEI2eQ1dLDZnT4oMEHxofBmGm92jT0VEL6LG7wRGxqFSETDg0uaiLWy3v75DSO9Jk2+pCVy6GtgwsrXQ5g+EOFk1jHoK9RbjoY4IMBI7JY8vJHfe7Iz+LxtkNVr3U5UlM3UFVN3ZyrfIo5palzj/cAgEEW/Le1V/5qQIAoSWmtPcxh7v5DIhCKuSltQFg4tw4yMWekuKCujlerIW4X8jkHqhyCfj+wpFvRBct0spLwLG2xMlkVvbsdHyTwocjnV+Qz1fUJFhCmCP04UjXH/DpPKVkciekwBYluAM76AS+ekYibdzzUhfzedhDAA9f9aoD2kd89mdeZ25zDERGsWpulbWWLc81M9qt90F5U+equbMeNKmW9nJ8MGnm9FQ1myI/BRr0E8zU4dt5oD4cDO96rS+tcyB4nTIFBWvv56d2LKcOrffKenZKwy0Q2aPD7BoC7hMYuND2VzMoAV9UfL+jvxk9dX9SNt/WoNsdCexl7Jxds3mzJwQXF6uNPxSGIsUPH+MMl60c2J5wZtjpvpaU00FdlZW0JaVaivQNWMgeqOX43TFWnzSxCXsm4B24TjwQmxdpl67hWKHmCthfcEVjP+BsXnQgxtKYNoRYNcloQiNWo8zRnGkEOTBWso1wvysSmM3NeWWk55lZdRePiJt7W54Zd/5E0nBkXadw14/fDRaREnA9Skt67gw5se1TInDjD3EJfcnFg8HqvdAPA6AzWaYIsKCIQY5OgapXRXXzRkzS+IN3fQ5km161VIChG3vhRiNSq+4bL6NQS/SRL/zyD9KC5w7fm/Pox1wyyaDku8NQtvugpFh+YpNULKxdabnjo1b1ievmrYAITpjJkdroMX+1hE7v/Lkks8K857vAMBO4+gBj7zmfVyoLbNRyXavgmBWGtQU6VPv7KlQScrYZZ50JVGqIuD+MMckQNWiNmuPq8jh5Jv0E+niA670Zbn6Cye/Sh0VIvulzmUcz9Heg8sBERrnWDlz2/oljif1wtN3abpdCmhKQMjYYrMaWm4RSguiWDtBPsv0v9gxTjMGLV4geC5nl4pkf7phhhASm+5n8KEXmKMC3NgCCr3d8GV7vh2NNxfSv4uGQfu4vkVjziutHKfAAmsBbWVIQHu5bbmne5zl/Nkg9+9GpcHd9nAH22WnpmdUuZmve4ra7QId5P3V2XHYPcyfUms09GyLXAAwQIHX1Tq+QG0b83GL5fPoWrt08nm+9bJVu/s2Rh1tJDpP4idoBTcf8ekyWxIApoR3oO0vqHhalwydNI5XFTFYdPA/owO5Js/YZLO7YPsCVX+h84KFNX+AttF8cfiFmoNqlRREfvYwqY9aIuuFgftaWCImoKTxoprKkxrXcEHUMzCz6MMMQVb6335Tl9RCtouMiSu2H54sZY7gbwTV+mnpEa7DXaXkUDvt5xeURJIcRvMMIEF3LWJ+JdRqhEPZ382GS/Ma0HFhwzf68pudx+YcWG9Hp9a9Jd/3KidtmVMhx1F/1FlvRd7yq4C71slY+5bgVmFJqcUF9uFeV9osR5AsrYiHDvhYZA0L9joAbKqejAgv0lsArP28qgBBLIK9C8FPMpugG100x3GacLErcTEe8DO+fl7mDpU83FVZtcIg1DsK8wh2eBzEKzdcb69OXP9UvgHSUWLzCQpvKtp0w+VCJ5uL2EBMUEhT6ijCGDpFEKurNHJ6nL1Xo7/vTne3tLy42LT1JJJdG7fv9cVeUgBeLkqzy0Kr8BIoZy/j90ZctewNk5ecBVbqBv35U1lSoeoZpQf3veKr2Y6Eq10InVweJDRPKOFunEEMUxuc/Q0RzrcuGVkP+gPopRD6kWA2FTor7khqQL77Tt7+xe7ezawgTkc291/4mwmCfT3dTvZZP4P+gnuqjfiX4yNqCbj9rkbkrl35ZdePJIZ4T0BCuvebmwbfbTDIOmxusMf/hve2d17oiDqss/3y56KbWFpAiTSGZ7Ehh50MbkKp9xX04yRi3oX2pysLhxE30K3TsOE3HUMno0AQ/Zo+E4XK3y4ePkjMUpNUVKgQpHItn5MsHOlah6IKxPyDAnd4br0NWvoO0gEG9V855egusoTZkHdoHF3KMQp1yrpEp/NZuhlC1jMT8MjGIEeBYtPzIzcLhRkr87xItAzJ81di/XfD0DIm/uRoTDFrKx6exW69vAblSZqern0Wa57QOlbxBEcw1hKpHY6YFkbip762NWxpl7thg4WeczjR4MSIQWQ/hsMMPVD1OTCXh0jvkq7Ns0eFjdAEDgjqZ2AfdGI3BLTKDrStV69LinUpa0HQE7eodKvYM9tNlTyVqWAeCO3uPNiRe7tGh54TfB430XonbiNNwAn3QJ1O2gPT8Qy4FNAJFDoccPuaBbI8VWKUVs9+QJU9slUFY77OxuKcYIjCmo4k49lkcL+ih70xWXZqvfEp+HMLsQx7ZjA3XYdVW9egQMXFGF7tq15bxfGwqKRaIzSImVv1G07RjZf4gnindZYwXfBDVXYxAep53BmKFXGImO7E6wAWBTeDW5Ta1FRdsD9wlFvcyhBNBtCPv2BXeDPidnVvbHAEnOabfHKEwyXkl9TnEtF6O6bfwZ8VnQKSdsR5u8N1kh119fNtS6SkZ1jve9/MEY/pubgnZhjJ72zVEv8L+htvDva9sStULllyu7hrZY1zDMkyUEPAlv3EO2170DZgKn2i5YcL2GcRhEIGnDJm0u43jPFp8TtxER1emdidjJVDfZTN2yJvjVFDMja14pXjQPS3XDzDP9sQuuF7ZysrExTl5gyGnS+opwTsiRuohDfCuoXq7TBzJcAdtAFLhvqPqwfAEYf8OZrEXNr5+wIYrbEormG5o/wThS2OEh7hVqI02Qz9ey9bmj0M892XA+aDucnHlhdSLD9IO2W3/zGVQX+D7oNJsB3RXxIhYcDHPZzQroYkXt6WEWXHNFa5bsX8HzYbY39Qmvt6cHY0whH9MY5xB2lySmnGtLTv+xaqGH33lUPCzQMPd3NzgcZtCR0F+cvwbrim06i4vdi1/w/VIWSaveNJw3F24eS0YXhy9GnZ0yvLmK0381/ybvLaJo4wfeuNbcw324BfJg8uvWxYR/1dlKJrRmVyhCAfe+wnI/nP8+Z+xSfGArSr6BjpkRIVoBqcQoJDCTYqnEPKqsvN438wczyZXC0b7zpFft23D9Fl8B1IoX+5QzChz+78+3vs3vdC8kE32ue/lGOGFba97ubaWE++bO4bMpr5mK7XG89NvYKNvIHdL4L+v2/9mFK/FUFfcUNMWcecHlkthzD/P1QJ83C7ujYV748Q9kd0LdlTCm4F9Zgqo4Uit1mp1/zNNPUfghajMcvrdt5PfTn47+T86WZmOwWKaV0gdJ1oVUyYnnlYVhqScm0gU9+Gl3Xhsf2xeuuyRheyRkFcsSiqkWpEVsgXUufuCVdTCgqztHHOaG2bxxyOeLy0GaDCTjBze47Dn/Tj5kpDRGwmRjMDlx/IsI2025t8vsM/1V6K0PD3HrZaxG8dEi+qCg/Ha+xcWsDzw3Tejj78xulzrIMEvs1zBV5bdAzj5NC4E1Rb9tHHZyma7KamJM4SSDeHd8uOs+0yOwSH0iKLK0aQCmrSHnkhZivaxqo7EFYEXInvod3t0qJbVmwJtmTuZZW3Kage69rCncCQmKSRmYgLzD8pKdAXub1ga2aaXmkf65IoPwVB84wzAf3eEm2v+QhrXbkjSFfQz3K6/SWFIZ0guY4EVP7oirDtORpvhps6JIBtLjlJYNE2fkdBBfeYOdGrXKmycpNbNM8NFhxcBHWanhpsYwH3EukfT5bzXCWCu6iBCvfNB4zjXKoPzSwUmq+5chs9dJeVne7SdXDLzNQAwnYCiu/mWkVFJ2KOkk8qiTCRuRvm+yKJifjllZ0GRfYX8mMMUyClLul55eJiMhyzD/oNGjQPVA/phPW65eYci3PWhU5VztCXS59qzUWwejHQiMviD/a7Xa7Vu3OqUJtf2UI/dsZosIzpUc5H5jX3/qKq+zgdmAt+VLPjp+njV2aFnJut95qGd3pkV4vjLHKpVwXTPbA8xdm9GTEqa1+hfUoW3+k4myyzDl9KzHJkKgcEmCAdc4jCWp8cYzG5f0VSiZWbhV+SAc1gHhE5gg003r1ZrR2yADlSz6vAOKgR86zQ5YR8VCMafLoig5LuQHAYZ8lqGVvdiFotODje/9Y/ySzQcSSmRyFRo5vXihssj931P9dBX48V5zwwv9hwt0HHyyCwWy6+xtF0+sMqxYJZCYk+b4aZhIxr2MHGUrURL2a8ercHwqt67gUNrfFFUJhYs6f6a7C5YdDjzz+51fOjvMheHPbf8h6UHZJj3v538dvLbyf/dk48Cf4uT5XfwoX8rQpV1soz9geF5M8SdhTdQsTE4aThiywe6bn+uiFXPtU9av7ehcCj5TzdOylVHo2egSDa0e6vrl9Gq5x0T/z0Nwk8A8bJCPhl/fnf8G9dc4l70xiIx3632RIIFz+328TGvQ6HfTa2DNp3Xol4fePC8EvZ8WMOxyeOPcv2AUWY5zE+dZvNHcn+CVWZ2D6Ah8y2i/28R8bBhz9dOiVy1aE8Wqo6BpPLuDen1kkAWHVL+gBXDPl74zaa0J6PxDIfl0333C3WXT+bAQsChsSljiDTTW39Yc8kWpWOW+qo7CB/7DXU+MMWT4SfVx6vfV52ow9Ox9VtJpTefj7vnsMyN+shpruVrx1FENqpdN/3xE1Z/4aqh07s7NxKXLnrYhqs0PQS/6FNAGwLFAzB5EdgjTNO4pgkPAWUJwQTUUQ6yRF1kXEuNVjeSoulToXaj0AtoE5sUZUHvY1DT5gR8bskf/nfeVVXgTDK0XL+AF9fFwDu9C+hB3QSXory6a5YQp54064fXCy33ClS7Um0B81Oi62URIclPL84m+PaEo4rKeOETR0W5CU3o+tCdqRtLlHVoHrPiiTade27eODBmzkKyQ8l31Zge9XoCBVj2pvf6KOui9MxyDX3AIQJ00d+lyGojFmsUGKthCijk8PcYuSvlq8eIDQAFTR3YfYIlHw2jQFuJjraTRwEtxcA2/wQglkMkRbT5HAno9E6YcxHdG58kz5Gq/6L/E+rZeSybKu/84CuYdUZs127c2MQOpx6TLzn+/c190oTwMQYyLDwKVYz9HHCBoulU8fWNQn0JngAUFU6T2hLmXwekW4eV1c4tDUeAK4VZF4MxC01/sJQsGSD8qOT8eu5Yn8gyHRl0ortEnFkOYiEb3nPdZe2bf5AZXqQbKQJZQHJMGV9wGNoSpp5k71+QJu3LoARV+TZVLmlRyLVPtKt6W/h7XGqsuqt4QY84CFb0SVJpZRQNTOiPv8gwSY/Zm0FBUg4GduzNaLpDmqPBWYsxV8sNqQdda+0ppMs30EAqcV9uH/AfLCgHuzvIJbMwLrUYawBw8r1xeCNGHH26Qr2bzAt67Ps4S8gxRXKmRyZWgst5wJ5lv7FwCSxIIDrSVCo+3oysZl+n8MUHc4ChVBtihJ9rPS+xz+EvVMD64H1U9/+It84HqWd39Nzr9ehnS/9yyxOQweloTejnSTXNA63+7sDVjyLLGrRO2P5NBQ+UXpt0cjWr7rsj71zoX5q6uD2kpUyPYS/IIhaVIv5qnnitmRjVxu8Q0VkbK1lInZQ0xNIRfzExhwvAJVWYWPPz0EskkzyB25/lT93S6T1xyGa746IQj5KltJeE/oWQ43ZHi/aVZwPNDHBqup1qw1nTMbLsL056Fuif3nXB2sHpQb8XJF1W3g/43hJlnjkl9f2bbvjvPBJn/YAFCyLXj+93oIXucQNiTS9Pkf+uxanhv9hi5q6Rv8gHyAgv/jMr1Vp50X+WoDjsKOEtoreI/jcQ+arHBSumIbJbzpNncnGVb0/yvwV5C/IW5C3IW5C3IG9B3oL8jwJ5oTqO9bAGd7nLDgO8+QcweXWmDgpZfYjWK12XeVnqZGnzxgukm0NXHxU2tEvGF8AHNTU2k1r1tlra+MMo0Sb/4RdgXw/buKpXHjVV1wrXmk+18+VrjZradtf/k6Hn3ox24Z3Yk7K+BWnfAF4+gw9JX/lVvz1FIZlEJcKDQe26kTnEFF3V5MMCRGpCHzlTFyWdRcnwCxdicBHNfcc7RkV74dJNI9FjJK3VZoikee3UsMkmUTA7OX5sgKXsXr82EHdD2+GE7XFjzn08wXAt1Z5uWSfcRsxdmI7WU5wcV0I+vgUO0HtCosdB0dx2sGzaK1S13yllKKQDhR1SdpK7QjapkNWhkUsVQ2D5IroDBt7EzYeGIGZJijEueJmAECwb0XsFp8Rl2ez2xexYcvTEdSRzYdYDYoCG6Y/DVd+3SNTnpvcqYIsH5LkHhbWfU99R+ymXffMydVHCJq0OU8HHwPOBBTWDDt+mxeovX7RIMs84Fj0OVwpBQpd8qXjsJXsspCVao2ZrbpWlUO9iXYvKtuxGciKRnNXZRJDekTKJxiFEH2qei5y/Azdh01dCflN9zmPi+ExEW1pva2BMD53h1F3Qo0PkJpgOMLpYw9QJOKJ+BIkssEKFLMQhnpt+1MxjqufkvKvUGR31CVgy18xeuOzs6yAKvNeXO5UqPaCwWunr9E7wrrutx6iB7y7dupTWeyXxXo9Z1aGER2WmhzmYxahZGyZLziczjNwaCly0sUwm39Doy3YoqdQyNo1xpHF/AZ3xa8u3Zk70tASGl2LJq5D96Hw/o6tG0gXTIi4X0GF6EMamAHWHK6YfxcYH/MBSWl4XXJgsvP/0oT86/did+P3iEChappFZvjWbODZG6HJp/Aw3NvmbpqOXZ7sxc+HkRmza+LZEkkMDxwVhlVmkYQYr0oJsApwkQBVT8ollUTUu1285lykG8Qp01j+058WldtXBMuYqRpd74pSW5i+eK5pZ/sWgVk9Rf4J7mi+Rs1bJuzofOGRjls5OmEHDe6BR/r5Hsup8k5MHlmM0HJl5hkQi2zWLfamx96y4IZk0HTnVLmnhwccXx52FKWnvD7RHDhzcVD66rMS3y1/yL7UnyXzCTQNUw4NjQt2e2oQck1hAndISARnzZ0oqoYJTzK2CwO6ve6AbHQIHlufHzTJqeZfCnotq0xm1CXqH7i0ol8ND3Dsp7YWLmbdFH6n9tKgr/rXAdCD+s7pBUK3URT4Davnwd46vETeM33V3LU8juAlHLO3ryTujzFkchlb30mJi43UI7HQBmxrUGJYm96rOjv4oFQe8u2wFn0wfSyQl3dda/c0YHCekoqRUqOrlYVrE0TXqjrdFDnWDNXCcr0lt+rtq580sOqRw8f0nuQGMX5VCdsmfo+W30/RiZk+aZhBIPLJEaS/p49VartPx/bh3vEY+Ay8lDZf9KPiMb3/rU+3J4jSLI2LMM6PJQo2kCrKOk097zrqIEGNm0YeFWKDgIBN+alCWVdKElgZPsI9P3Al7XogSF+LbRffwDin3FIYdkvsdQebMGhVP02MXzFysHdZURQAJQdcDVPo+oLeKHy+rmyFdD5jVDUT+a14AvaLpuIzFzMX9ko7hMZMzFrc13YlJtQcjGgTH7mg5PbheaHmqhx5wELYqfdpfsX8HvXfyvs+z8JT2+XxzcTu0n/U4Pby4Iqq1t3Eu3285oE3P4N1hnVjy4vN8ZEL6/daw51Y4cY+Q7D4puYRfW/g9I145RjWcyf2veBPPJ3WknrwRQJ84di9WTS2HBUbdACs2k/LrVqjSEv0eAd9OjJeN4ttYSY8RRYHIJH3m7YbvGQRLi1Ci4OBAPFAp69Rxvhb3DEtLcAAOQRssmxbhuBZELhfYNO7OAFHIfYMARud5HEPHV/2dTQ0pDhSTkDz17wcsc4nXe8W/bG/3LtijNE0mOzbvHVBnT5d97Jh+qOmasRogogxAGW276/14Ompfw7oi6f4d704MemizjyKN2wFiGZnpiRxiSBdThaLl0cWGb3xax5yEaUpbPmgQD8LEYxGjafImDw5X16gIhfZywWZxYRap3MPEuBnuR4CMrzdA2/T6CehK9ZoC7ZjuxCf1IofiwvFReiJJfK5KpS5jbQXGEmIr3iB4DL89aqumNivBQMQY/nLH/aNHAjcDvuecqdC6geJ6XrFqWNG/6GkZG3lOSuWmWXsOevDvz5PnogMYtPoTt6zyqLbV4/7q2eL8Rk+9JCRav3OYoKbDWJiIT8qURvkzaHqdn7x4UjvEatlo8u5CyCJwhyhXvV47qk4RqLRxpjmESb8emn7HX1IWMBtlge9V2Ew1UmqU/qpyu1U9auguN0LVby2ZxsS6MBPkwjJyIWXVxC2vDQ4LdrIq/Lzi+1H5x2lBA/GWyuXq0UaLsWEmFMGBgknwpUXvTm+kTS03HB32fvL5gdk4Q8WP/oJL4jsBtAnF3jWC6qnagjp8/tnJ5rOlrvLNDvc0Ms9OqqnV41fHFxrypDGl3+4+8hSjuN4jJbUcbdzMjKAk1vZEdLV0n5bG2GViLrVatp+4hZlq5AzzV/j6D201HZlR9FKfDCOB5tHmS3szbqZ4ikwyEqWq7UF8Weo8aVb/cmB1RMi9j194KhmqPMuILIKAf4uuPGG+ZrQZbVnigSHXtRAQHaFeWw1Vef+P7TNJHfdbAazvMM5xQNdSw4suDVIcynhnv9/5Hk7dN0fKsfhA22mwZ5iXsERlIi45qfbz9n3FmeXiOIoIcp9LvBYht4/1VpcpXgULL6MqL+RxHHJ1ui50tSq0ddVYMYUj91rIn1mEyLI7Fm0bCn0++QKf4pATteFhcRbKPe8s8m8aY3ZBysQbTqVqPvSAaqrCwJfpqrPm9EnF/O4ivNYONvWzzKuL+qQKwxG5vOwCm9Ly7Z4Oeg4xN1oBHzrpv2Y/mCwqcOLeNQktOYYiQ7R1Sxu1aVKx66/JSP0kIBaXPQMaqdAaXeHYdiCERPngZKs5iv9dCmZyJXuyJWQP/VTp2aCfvPzxVODtiQtn2IMtY/tD68Q+vNRjd6zmIu6PSe/5qv7v11acN4wHYfGkjpPglyotDEmpkcoWzPPafMOC1DtXStMkUFqMX0wPVG9cpPtkz0uLMmTF9UClhkmADIp+Hq0pfhdBxhhTLiy/2cfBOFXDUYe0+/mCtLTDr+CLfLPihNrodyA+bXrcDrK1AuZHOxddeZZ5aU1X3SuT13IREy2Q9mNrKx0DQ/bx0W7zaNSPtew6VYhX71it6zgh/zg5iBYC8NF0ZEV/SVMautTzRnR0tjAsGIAdE51817amDB14z9O4CI0AbxjZ5iiA6fpKp8S0+M2k0gQKa0K+YdlRw1FcdLsMnRN2mt9tig/ucIoyR8aw8LJ7HYnCWHlvB2mVoRBDmq9Prt6ZbEXSP7Wlq0HbQuZvKgOYtONftvmOiOxsvkHoMviHhpeRVfs2FVkntvVAv1z2G/Ry0EDTQPs7agcyYtNng4xRyfGV14ZNT8P1rkXwJVx7ByfnavTkZLxkjyAF4EpZ8rlRUpsCPjVwsFR3SCTuCuq2TA/mYcQsYFREkb0xqU3GmGssLWFmnWGJ22JdbKYid0G2Dgge+qh78Msfid3LSUtX0uIVv6JWNg3BU+0U+tLvUOeFKp+yuLqhLzQg40XiwCzbvHYIFv6ZLtstb5sDvvErsm2SIZ541s5xzZnK1Bu06+sQvyeu+d2MXpsB+JoIOcqwBwGgNtm3vsxe4/qyh/r5jM5o8rnOB/fLU+ybO8S2Co4wYF38NKY6NsgwfJTsbj60WocS4tthoEFvzV3kk8IU0tUZ4YEp1IeU1PxY1+6KODGnbE1bl7xVBhgfxLRUejlBFWmpfLsOgR174VvnYw6blDMMJKrqGLyJWKV1w1742C/WNO3m3i1h98dUL7uQgnME0Dco0PNBgGAuscCIhHMzjU2tOfNGuUDKLnYtrzzRvkZEMNfMKOjYpBfwsgLai7o495h47aPM8ithzy0DnN6PfbXk4O/fYFPwyVq1YY8SRaIS8QydEx4voWdMQ8WuYt2xi2GnfdvyzXDsxn1bLKNDKEG0wWO/M2e8iPYXKT2Pc0D1paI0irsw9enmADRKKfzhteplZcEVuJ+GK8WD01YnZfdRy8euXGMyxeIX09KRVVLUlzsDNv/CDMAX3u9KDakbmmJdKF4eOPix6jNOLtIyxMe1VLCy+LpBFUvkpVfLjRch45ue2ihS5WIGSr5qmBwkvSBfDVXMQhXPQqVXmy48IctUr5ZO+nz7IhEliVXw+EL49k3pZ84RStOVkQykQmy+cLoG6WyfmVbtKWyJDKw+sWzCd2jQW66ZD1a/M/r5BMFDomRzIUT2zEIeFqgW0BQ1WENYL71IXhbukud22yzw20+sdRkOS6hD7cyY+BjUlOktvWeQbxaUCFYcEwuN59e+FBj5UfpzR/29V394aotkKWMrrSnw1ug2Zdtlf0aM/sWgwJHoQIScBRVQlz5RfJDGDTPRm0G16v8CUKSW3TTG2WKJD6ZmCRqrzorn+ic7OvcIsIeUsCXF+X3MWFYDV1QoX1l4Vhn23Je89MgNuvapP0WWzKzfEn9ig3Lil5r//JUnYdkCSiFhq77wqJZjWvogVfU1yAIr1Zu7BxouHFoQL6JRwX2qVvJJi+qLjjMKdN3LhtW59YepVi1X+YJC1sH+VnVJ1/ngD7nEzPIp1cvHA5uQL76DG6muD+b3GY8zQqdmZhTvnjwz6bzfIDJZdd3FyfNww6Evv/1fUEsDBBQAAgAIACo9h0yAI88WSwAAAGoAAAAbAAAAdW5pdmVyc2FsL3VuaXZlcnNhbC5wbmcueG1ss7GvyM1RKEstKs7Mz7NVMtQzULK34+WyKShKLctMLVeoAIoBBSFASaHSVsnECMEtz0wpybBVsjA1Q4hlpGamZ5TYKpkhKdQHGgkAUEsBAgAAFAACAAgARJRXRyO0Tvv7AgAAsAgAABQAAAAAAAAAAQAAAAAAAAAAAHVuaXZlcnNhbC9wbGF5ZXIueG1sUEsBAgAAFAACAAgAKj2HTCOy76DyLwAAUlMAABcAAAAAAAAAAAAAAAAALQMAAHVuaXZlcnNhbC91bml2ZXJzYWwucG5nUEsBAgAAFAACAAgAKj2HTIAjzxZLAAAAagAAABsAAAAAAAAAAQAAAAAAVDMAAHVuaXZlcnNhbC91bml2ZXJzYWwucG5nLnhtbFBLBQYAAAAAAwADANAAAADYMwAAAAA="/>
  <p:tag name="ISPRING_PRESENTATION_TITLE" val="幼儿园新生家长会"/>
</p:tagLst>
</file>

<file path=ppt/theme/theme1.xml><?xml version="1.0" encoding="utf-8"?>
<a:theme xmlns:a="http://schemas.openxmlformats.org/drawingml/2006/main" name="默认设计模板">
  <a:themeElements>
    <a:clrScheme name="默认设计模板 1">
      <a:dk1>
        <a:srgbClr val="000000"/>
      </a:dk1>
      <a:lt1>
        <a:srgbClr val="FFFFFF"/>
      </a:lt1>
      <a:dk2>
        <a:srgbClr val="768395"/>
      </a:dk2>
      <a:lt2>
        <a:srgbClr val="F0F0F0"/>
      </a:lt2>
      <a:accent1>
        <a:srgbClr val="22439C"/>
      </a:accent1>
      <a:accent2>
        <a:srgbClr val="EE5937"/>
      </a:accent2>
      <a:accent3>
        <a:srgbClr val="DAAC03"/>
      </a:accent3>
      <a:accent4>
        <a:srgbClr val="10AECC"/>
      </a:accent4>
      <a:accent5>
        <a:srgbClr val="5A4231"/>
      </a:accent5>
      <a:accent6>
        <a:srgbClr val="057B9B"/>
      </a:accent6>
      <a:hlink>
        <a:srgbClr val="4472C4"/>
      </a:hlink>
      <a:folHlink>
        <a:srgbClr val="BFBFBF"/>
      </a:folHlink>
    </a:clrScheme>
    <a:fontScheme name="xenrplvp">
      <a:majorFont>
        <a:latin typeface="Arial"/>
        <a:ea typeface="HYXiaoMaiTiJ"/>
        <a:cs typeface=""/>
      </a:majorFont>
      <a:minorFont>
        <a:latin typeface="Arial"/>
        <a:ea typeface="HYXiaoMaiTiJ"/>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默认设计模板 1">
    <a:dk1>
      <a:srgbClr val="000000"/>
    </a:dk1>
    <a:lt1>
      <a:srgbClr val="FFFFFF"/>
    </a:lt1>
    <a:dk2>
      <a:srgbClr val="768395"/>
    </a:dk2>
    <a:lt2>
      <a:srgbClr val="F0F0F0"/>
    </a:lt2>
    <a:accent1>
      <a:srgbClr val="22439C"/>
    </a:accent1>
    <a:accent2>
      <a:srgbClr val="EE5937"/>
    </a:accent2>
    <a:accent3>
      <a:srgbClr val="DAAC03"/>
    </a:accent3>
    <a:accent4>
      <a:srgbClr val="10AECC"/>
    </a:accent4>
    <a:accent5>
      <a:srgbClr val="5A4231"/>
    </a:accent5>
    <a:accent6>
      <a:srgbClr val="057B9B"/>
    </a:accent6>
    <a:hlink>
      <a:srgbClr val="4472C4"/>
    </a:hlink>
    <a:folHlink>
      <a:srgbClr val="BFBFBF"/>
    </a:folHlink>
  </a:clrScheme>
</a:themeOverride>
</file>

<file path=ppt/theme/themeOverride2.xml><?xml version="1.0" encoding="utf-8"?>
<a:themeOverride xmlns:a="http://schemas.openxmlformats.org/drawingml/2006/main">
  <a:clrScheme name="默认设计模板 1">
    <a:dk1>
      <a:srgbClr val="000000"/>
    </a:dk1>
    <a:lt1>
      <a:srgbClr val="FFFFFF"/>
    </a:lt1>
    <a:dk2>
      <a:srgbClr val="768395"/>
    </a:dk2>
    <a:lt2>
      <a:srgbClr val="F0F0F0"/>
    </a:lt2>
    <a:accent1>
      <a:srgbClr val="22439C"/>
    </a:accent1>
    <a:accent2>
      <a:srgbClr val="EE5937"/>
    </a:accent2>
    <a:accent3>
      <a:srgbClr val="DAAC03"/>
    </a:accent3>
    <a:accent4>
      <a:srgbClr val="10AECC"/>
    </a:accent4>
    <a:accent5>
      <a:srgbClr val="5A4231"/>
    </a:accent5>
    <a:accent6>
      <a:srgbClr val="057B9B"/>
    </a:accent6>
    <a:hlink>
      <a:srgbClr val="4472C4"/>
    </a:hlink>
    <a:folHlink>
      <a:srgbClr val="BFBFBF"/>
    </a:folHlink>
  </a:clrScheme>
</a:themeOverride>
</file>

<file path=ppt/theme/themeOverride3.xml><?xml version="1.0" encoding="utf-8"?>
<a:themeOverride xmlns:a="http://schemas.openxmlformats.org/drawingml/2006/main">
  <a:clrScheme name="默认设计模板 1">
    <a:dk1>
      <a:srgbClr val="000000"/>
    </a:dk1>
    <a:lt1>
      <a:srgbClr val="FFFFFF"/>
    </a:lt1>
    <a:dk2>
      <a:srgbClr val="768395"/>
    </a:dk2>
    <a:lt2>
      <a:srgbClr val="F0F0F0"/>
    </a:lt2>
    <a:accent1>
      <a:srgbClr val="22439C"/>
    </a:accent1>
    <a:accent2>
      <a:srgbClr val="EE5937"/>
    </a:accent2>
    <a:accent3>
      <a:srgbClr val="DAAC03"/>
    </a:accent3>
    <a:accent4>
      <a:srgbClr val="10AECC"/>
    </a:accent4>
    <a:accent5>
      <a:srgbClr val="5A4231"/>
    </a:accent5>
    <a:accent6>
      <a:srgbClr val="057B9B"/>
    </a:accent6>
    <a:hlink>
      <a:srgbClr val="4472C4"/>
    </a:hlink>
    <a:folHlink>
      <a:srgbClr val="BFBFBF"/>
    </a:folHlink>
  </a:clrScheme>
</a:themeOverride>
</file>

<file path=ppt/theme/themeOverride4.xml><?xml version="1.0" encoding="utf-8"?>
<a:themeOverride xmlns:a="http://schemas.openxmlformats.org/drawingml/2006/main">
  <a:clrScheme name="默认设计模板 1">
    <a:dk1>
      <a:srgbClr val="000000"/>
    </a:dk1>
    <a:lt1>
      <a:srgbClr val="FFFFFF"/>
    </a:lt1>
    <a:dk2>
      <a:srgbClr val="768395"/>
    </a:dk2>
    <a:lt2>
      <a:srgbClr val="F0F0F0"/>
    </a:lt2>
    <a:accent1>
      <a:srgbClr val="22439C"/>
    </a:accent1>
    <a:accent2>
      <a:srgbClr val="EE5937"/>
    </a:accent2>
    <a:accent3>
      <a:srgbClr val="DAAC03"/>
    </a:accent3>
    <a:accent4>
      <a:srgbClr val="10AECC"/>
    </a:accent4>
    <a:accent5>
      <a:srgbClr val="5A4231"/>
    </a:accent5>
    <a:accent6>
      <a:srgbClr val="057B9B"/>
    </a:accent6>
    <a:hlink>
      <a:srgbClr val="4472C4"/>
    </a:hlink>
    <a:folHlink>
      <a:srgbClr val="BFBFBF"/>
    </a:folHlink>
  </a:clrScheme>
</a:themeOverride>
</file>

<file path=ppt/theme/themeOverride5.xml><?xml version="1.0" encoding="utf-8"?>
<a:themeOverride xmlns:a="http://schemas.openxmlformats.org/drawingml/2006/main">
  <a:clrScheme name="默认设计模板 1">
    <a:dk1>
      <a:srgbClr val="000000"/>
    </a:dk1>
    <a:lt1>
      <a:srgbClr val="FFFFFF"/>
    </a:lt1>
    <a:dk2>
      <a:srgbClr val="768395"/>
    </a:dk2>
    <a:lt2>
      <a:srgbClr val="F0F0F0"/>
    </a:lt2>
    <a:accent1>
      <a:srgbClr val="22439C"/>
    </a:accent1>
    <a:accent2>
      <a:srgbClr val="EE5937"/>
    </a:accent2>
    <a:accent3>
      <a:srgbClr val="DAAC03"/>
    </a:accent3>
    <a:accent4>
      <a:srgbClr val="10AECC"/>
    </a:accent4>
    <a:accent5>
      <a:srgbClr val="5A4231"/>
    </a:accent5>
    <a:accent6>
      <a:srgbClr val="057B9B"/>
    </a:accent6>
    <a:hlink>
      <a:srgbClr val="4472C4"/>
    </a:hlink>
    <a:folHlink>
      <a:srgbClr val="BFBFBF"/>
    </a:folHlink>
  </a:clrScheme>
</a:themeOverride>
</file>

<file path=ppt/theme/themeOverride6.xml><?xml version="1.0" encoding="utf-8"?>
<a:themeOverride xmlns:a="http://schemas.openxmlformats.org/drawingml/2006/main">
  <a:clrScheme name="默认设计模板 1">
    <a:dk1>
      <a:srgbClr val="000000"/>
    </a:dk1>
    <a:lt1>
      <a:srgbClr val="FFFFFF"/>
    </a:lt1>
    <a:dk2>
      <a:srgbClr val="768395"/>
    </a:dk2>
    <a:lt2>
      <a:srgbClr val="F0F0F0"/>
    </a:lt2>
    <a:accent1>
      <a:srgbClr val="22439C"/>
    </a:accent1>
    <a:accent2>
      <a:srgbClr val="EE5937"/>
    </a:accent2>
    <a:accent3>
      <a:srgbClr val="DAAC03"/>
    </a:accent3>
    <a:accent4>
      <a:srgbClr val="10AECC"/>
    </a:accent4>
    <a:accent5>
      <a:srgbClr val="5A4231"/>
    </a:accent5>
    <a:accent6>
      <a:srgbClr val="057B9B"/>
    </a:accent6>
    <a:hlink>
      <a:srgbClr val="4472C4"/>
    </a:hlink>
    <a:folHlink>
      <a:srgbClr val="BFBFBF"/>
    </a:folHlink>
  </a:clrScheme>
</a:themeOverride>
</file>

<file path=ppt/theme/themeOverride7.xml><?xml version="1.0" encoding="utf-8"?>
<a:themeOverride xmlns:a="http://schemas.openxmlformats.org/drawingml/2006/main">
  <a:clrScheme name="默认设计模板 1">
    <a:dk1>
      <a:srgbClr val="000000"/>
    </a:dk1>
    <a:lt1>
      <a:srgbClr val="FFFFFF"/>
    </a:lt1>
    <a:dk2>
      <a:srgbClr val="768395"/>
    </a:dk2>
    <a:lt2>
      <a:srgbClr val="F0F0F0"/>
    </a:lt2>
    <a:accent1>
      <a:srgbClr val="22439C"/>
    </a:accent1>
    <a:accent2>
      <a:srgbClr val="EE5937"/>
    </a:accent2>
    <a:accent3>
      <a:srgbClr val="DAAC03"/>
    </a:accent3>
    <a:accent4>
      <a:srgbClr val="10AECC"/>
    </a:accent4>
    <a:accent5>
      <a:srgbClr val="5A4231"/>
    </a:accent5>
    <a:accent6>
      <a:srgbClr val="057B9B"/>
    </a:accent6>
    <a:hlink>
      <a:srgbClr val="4472C4"/>
    </a:hlink>
    <a:folHlink>
      <a:srgbClr val="BFBFBF"/>
    </a:folHlink>
  </a:clrScheme>
</a:themeOverride>
</file>

<file path=ppt/theme/themeOverride8.xml><?xml version="1.0" encoding="utf-8"?>
<a:themeOverride xmlns:a="http://schemas.openxmlformats.org/drawingml/2006/main">
  <a:clrScheme name="默认设计模板 1">
    <a:dk1>
      <a:srgbClr val="000000"/>
    </a:dk1>
    <a:lt1>
      <a:srgbClr val="FFFFFF"/>
    </a:lt1>
    <a:dk2>
      <a:srgbClr val="768395"/>
    </a:dk2>
    <a:lt2>
      <a:srgbClr val="F0F0F0"/>
    </a:lt2>
    <a:accent1>
      <a:srgbClr val="22439C"/>
    </a:accent1>
    <a:accent2>
      <a:srgbClr val="EE5937"/>
    </a:accent2>
    <a:accent3>
      <a:srgbClr val="DAAC03"/>
    </a:accent3>
    <a:accent4>
      <a:srgbClr val="10AECC"/>
    </a:accent4>
    <a:accent5>
      <a:srgbClr val="5A4231"/>
    </a:accent5>
    <a:accent6>
      <a:srgbClr val="057B9B"/>
    </a:accent6>
    <a:hlink>
      <a:srgbClr val="4472C4"/>
    </a:hlink>
    <a:folHlink>
      <a:srgbClr val="BFBFBF"/>
    </a:folHlink>
  </a:clrScheme>
</a:themeOverride>
</file>

<file path=ppt/theme/themeOverride9.xml><?xml version="1.0" encoding="utf-8"?>
<a:themeOverride xmlns:a="http://schemas.openxmlformats.org/drawingml/2006/main">
  <a:clrScheme name="默认设计模板 1">
    <a:dk1>
      <a:srgbClr val="000000"/>
    </a:dk1>
    <a:lt1>
      <a:srgbClr val="FFFFFF"/>
    </a:lt1>
    <a:dk2>
      <a:srgbClr val="768395"/>
    </a:dk2>
    <a:lt2>
      <a:srgbClr val="F0F0F0"/>
    </a:lt2>
    <a:accent1>
      <a:srgbClr val="22439C"/>
    </a:accent1>
    <a:accent2>
      <a:srgbClr val="EE5937"/>
    </a:accent2>
    <a:accent3>
      <a:srgbClr val="DAAC03"/>
    </a:accent3>
    <a:accent4>
      <a:srgbClr val="10AECC"/>
    </a:accent4>
    <a:accent5>
      <a:srgbClr val="5A4231"/>
    </a:accent5>
    <a:accent6>
      <a:srgbClr val="057B9B"/>
    </a:accent6>
    <a:hlink>
      <a:srgbClr val="4472C4"/>
    </a:hlink>
    <a:folHlink>
      <a:srgbClr val="BFBFBF"/>
    </a:folHlink>
  </a:clrScheme>
</a:themeOverride>
</file>

<file path=ppt/theme/themeOverride10.xml><?xml version="1.0" encoding="utf-8"?>
<a:themeOverride xmlns:a="http://schemas.openxmlformats.org/drawingml/2006/main">
  <a:clrScheme name="默认设计模板 1">
    <a:dk1>
      <a:srgbClr val="000000"/>
    </a:dk1>
    <a:lt1>
      <a:srgbClr val="FFFFFF"/>
    </a:lt1>
    <a:dk2>
      <a:srgbClr val="768395"/>
    </a:dk2>
    <a:lt2>
      <a:srgbClr val="F0F0F0"/>
    </a:lt2>
    <a:accent1>
      <a:srgbClr val="22439C"/>
    </a:accent1>
    <a:accent2>
      <a:srgbClr val="EE5937"/>
    </a:accent2>
    <a:accent3>
      <a:srgbClr val="DAAC03"/>
    </a:accent3>
    <a:accent4>
      <a:srgbClr val="10AECC"/>
    </a:accent4>
    <a:accent5>
      <a:srgbClr val="5A4231"/>
    </a:accent5>
    <a:accent6>
      <a:srgbClr val="057B9B"/>
    </a:accent6>
    <a:hlink>
      <a:srgbClr val="4472C4"/>
    </a:hlink>
    <a:folHlink>
      <a:srgbClr val="BFBFBF"/>
    </a:folHlink>
  </a:clrScheme>
</a:themeOverride>
</file>

<file path=ppt/theme/themeOverride11.xml><?xml version="1.0" encoding="utf-8"?>
<a:themeOverride xmlns:a="http://schemas.openxmlformats.org/drawingml/2006/main">
  <a:clrScheme name="默认设计模板 1">
    <a:dk1>
      <a:srgbClr val="000000"/>
    </a:dk1>
    <a:lt1>
      <a:srgbClr val="FFFFFF"/>
    </a:lt1>
    <a:dk2>
      <a:srgbClr val="768395"/>
    </a:dk2>
    <a:lt2>
      <a:srgbClr val="F0F0F0"/>
    </a:lt2>
    <a:accent1>
      <a:srgbClr val="22439C"/>
    </a:accent1>
    <a:accent2>
      <a:srgbClr val="EE5937"/>
    </a:accent2>
    <a:accent3>
      <a:srgbClr val="DAAC03"/>
    </a:accent3>
    <a:accent4>
      <a:srgbClr val="10AECC"/>
    </a:accent4>
    <a:accent5>
      <a:srgbClr val="5A4231"/>
    </a:accent5>
    <a:accent6>
      <a:srgbClr val="057B9B"/>
    </a:accent6>
    <a:hlink>
      <a:srgbClr val="4472C4"/>
    </a:hlink>
    <a:folHlink>
      <a:srgbClr val="BFBFBF"/>
    </a:folHlink>
  </a:clrScheme>
</a:themeOverride>
</file>

<file path=ppt/theme/themeOverride12.xml><?xml version="1.0" encoding="utf-8"?>
<a:themeOverride xmlns:a="http://schemas.openxmlformats.org/drawingml/2006/main">
  <a:clrScheme name="默认设计模板 1">
    <a:dk1>
      <a:srgbClr val="000000"/>
    </a:dk1>
    <a:lt1>
      <a:srgbClr val="FFFFFF"/>
    </a:lt1>
    <a:dk2>
      <a:srgbClr val="768395"/>
    </a:dk2>
    <a:lt2>
      <a:srgbClr val="F0F0F0"/>
    </a:lt2>
    <a:accent1>
      <a:srgbClr val="22439C"/>
    </a:accent1>
    <a:accent2>
      <a:srgbClr val="EE5937"/>
    </a:accent2>
    <a:accent3>
      <a:srgbClr val="DAAC03"/>
    </a:accent3>
    <a:accent4>
      <a:srgbClr val="10AECC"/>
    </a:accent4>
    <a:accent5>
      <a:srgbClr val="5A4231"/>
    </a:accent5>
    <a:accent6>
      <a:srgbClr val="057B9B"/>
    </a:accent6>
    <a:hlink>
      <a:srgbClr val="4472C4"/>
    </a:hlink>
    <a:folHlink>
      <a:srgbClr val="BFBFBF"/>
    </a:folHlink>
  </a:clrScheme>
</a:themeOverride>
</file>

<file path=ppt/theme/themeOverride13.xml><?xml version="1.0" encoding="utf-8"?>
<a:themeOverride xmlns:a="http://schemas.openxmlformats.org/drawingml/2006/main">
  <a:clrScheme name="默认设计模板 1">
    <a:dk1>
      <a:srgbClr val="000000"/>
    </a:dk1>
    <a:lt1>
      <a:srgbClr val="FFFFFF"/>
    </a:lt1>
    <a:dk2>
      <a:srgbClr val="768395"/>
    </a:dk2>
    <a:lt2>
      <a:srgbClr val="F0F0F0"/>
    </a:lt2>
    <a:accent1>
      <a:srgbClr val="22439C"/>
    </a:accent1>
    <a:accent2>
      <a:srgbClr val="EE5937"/>
    </a:accent2>
    <a:accent3>
      <a:srgbClr val="DAAC03"/>
    </a:accent3>
    <a:accent4>
      <a:srgbClr val="10AECC"/>
    </a:accent4>
    <a:accent5>
      <a:srgbClr val="5A4231"/>
    </a:accent5>
    <a:accent6>
      <a:srgbClr val="057B9B"/>
    </a:accent6>
    <a:hlink>
      <a:srgbClr val="4472C4"/>
    </a:hlink>
    <a:folHlink>
      <a:srgbClr val="BFBFBF"/>
    </a:folHlink>
  </a:clrScheme>
</a:themeOverride>
</file>

<file path=ppt/theme/themeOverride14.xml><?xml version="1.0" encoding="utf-8"?>
<a:themeOverride xmlns:a="http://schemas.openxmlformats.org/drawingml/2006/main">
  <a:clrScheme name="默认设计模板 1">
    <a:dk1>
      <a:srgbClr val="000000"/>
    </a:dk1>
    <a:lt1>
      <a:srgbClr val="FFFFFF"/>
    </a:lt1>
    <a:dk2>
      <a:srgbClr val="768395"/>
    </a:dk2>
    <a:lt2>
      <a:srgbClr val="F0F0F0"/>
    </a:lt2>
    <a:accent1>
      <a:srgbClr val="22439C"/>
    </a:accent1>
    <a:accent2>
      <a:srgbClr val="EE5937"/>
    </a:accent2>
    <a:accent3>
      <a:srgbClr val="DAAC03"/>
    </a:accent3>
    <a:accent4>
      <a:srgbClr val="10AECC"/>
    </a:accent4>
    <a:accent5>
      <a:srgbClr val="5A4231"/>
    </a:accent5>
    <a:accent6>
      <a:srgbClr val="057B9B"/>
    </a:accent6>
    <a:hlink>
      <a:srgbClr val="4472C4"/>
    </a:hlink>
    <a:folHlink>
      <a:srgbClr val="BFBFBF"/>
    </a:folHlink>
  </a:clrScheme>
</a:themeOverride>
</file>

<file path=ppt/theme/themeOverride15.xml><?xml version="1.0" encoding="utf-8"?>
<a:themeOverride xmlns:a="http://schemas.openxmlformats.org/drawingml/2006/main">
  <a:clrScheme name="默认设计模板 1">
    <a:dk1>
      <a:srgbClr val="000000"/>
    </a:dk1>
    <a:lt1>
      <a:srgbClr val="FFFFFF"/>
    </a:lt1>
    <a:dk2>
      <a:srgbClr val="768395"/>
    </a:dk2>
    <a:lt2>
      <a:srgbClr val="F0F0F0"/>
    </a:lt2>
    <a:accent1>
      <a:srgbClr val="22439C"/>
    </a:accent1>
    <a:accent2>
      <a:srgbClr val="EE5937"/>
    </a:accent2>
    <a:accent3>
      <a:srgbClr val="DAAC03"/>
    </a:accent3>
    <a:accent4>
      <a:srgbClr val="10AECC"/>
    </a:accent4>
    <a:accent5>
      <a:srgbClr val="5A4231"/>
    </a:accent5>
    <a:accent6>
      <a:srgbClr val="057B9B"/>
    </a:accent6>
    <a:hlink>
      <a:srgbClr val="4472C4"/>
    </a:hlink>
    <a:folHlink>
      <a:srgbClr val="BFBFBF"/>
    </a:folHlink>
  </a:clrScheme>
</a:themeOverride>
</file>

<file path=ppt/theme/themeOverride16.xml><?xml version="1.0" encoding="utf-8"?>
<a:themeOverride xmlns:a="http://schemas.openxmlformats.org/drawingml/2006/main">
  <a:clrScheme name="默认设计模板 1">
    <a:dk1>
      <a:srgbClr val="000000"/>
    </a:dk1>
    <a:lt1>
      <a:srgbClr val="FFFFFF"/>
    </a:lt1>
    <a:dk2>
      <a:srgbClr val="768395"/>
    </a:dk2>
    <a:lt2>
      <a:srgbClr val="F0F0F0"/>
    </a:lt2>
    <a:accent1>
      <a:srgbClr val="22439C"/>
    </a:accent1>
    <a:accent2>
      <a:srgbClr val="EE5937"/>
    </a:accent2>
    <a:accent3>
      <a:srgbClr val="DAAC03"/>
    </a:accent3>
    <a:accent4>
      <a:srgbClr val="10AECC"/>
    </a:accent4>
    <a:accent5>
      <a:srgbClr val="5A4231"/>
    </a:accent5>
    <a:accent6>
      <a:srgbClr val="057B9B"/>
    </a:accent6>
    <a:hlink>
      <a:srgbClr val="4472C4"/>
    </a:hlink>
    <a:folHlink>
      <a:srgbClr val="BFBFBF"/>
    </a:folHlink>
  </a:clrScheme>
</a:themeOverride>
</file>

<file path=ppt/theme/themeOverride17.xml><?xml version="1.0" encoding="utf-8"?>
<a:themeOverride xmlns:a="http://schemas.openxmlformats.org/drawingml/2006/main">
  <a:clrScheme name="默认设计模板 1">
    <a:dk1>
      <a:srgbClr val="000000"/>
    </a:dk1>
    <a:lt1>
      <a:srgbClr val="FFFFFF"/>
    </a:lt1>
    <a:dk2>
      <a:srgbClr val="768395"/>
    </a:dk2>
    <a:lt2>
      <a:srgbClr val="F0F0F0"/>
    </a:lt2>
    <a:accent1>
      <a:srgbClr val="22439C"/>
    </a:accent1>
    <a:accent2>
      <a:srgbClr val="EE5937"/>
    </a:accent2>
    <a:accent3>
      <a:srgbClr val="DAAC03"/>
    </a:accent3>
    <a:accent4>
      <a:srgbClr val="10AECC"/>
    </a:accent4>
    <a:accent5>
      <a:srgbClr val="5A4231"/>
    </a:accent5>
    <a:accent6>
      <a:srgbClr val="057B9B"/>
    </a:accent6>
    <a:hlink>
      <a:srgbClr val="4472C4"/>
    </a:hlink>
    <a:folHlink>
      <a:srgbClr val="BFBFBF"/>
    </a:folHlink>
  </a:clrScheme>
</a:themeOverride>
</file>

<file path=ppt/theme/themeOverride18.xml><?xml version="1.0" encoding="utf-8"?>
<a:themeOverride xmlns:a="http://schemas.openxmlformats.org/drawingml/2006/main">
  <a:clrScheme name="默认设计模板 1">
    <a:dk1>
      <a:srgbClr val="000000"/>
    </a:dk1>
    <a:lt1>
      <a:srgbClr val="FFFFFF"/>
    </a:lt1>
    <a:dk2>
      <a:srgbClr val="768395"/>
    </a:dk2>
    <a:lt2>
      <a:srgbClr val="F0F0F0"/>
    </a:lt2>
    <a:accent1>
      <a:srgbClr val="22439C"/>
    </a:accent1>
    <a:accent2>
      <a:srgbClr val="EE5937"/>
    </a:accent2>
    <a:accent3>
      <a:srgbClr val="DAAC03"/>
    </a:accent3>
    <a:accent4>
      <a:srgbClr val="10AECC"/>
    </a:accent4>
    <a:accent5>
      <a:srgbClr val="5A4231"/>
    </a:accent5>
    <a:accent6>
      <a:srgbClr val="057B9B"/>
    </a:accent6>
    <a:hlink>
      <a:srgbClr val="4472C4"/>
    </a:hlink>
    <a:folHlink>
      <a:srgbClr val="BFBFBF"/>
    </a:folHlink>
  </a:clrScheme>
</a:themeOverride>
</file>

<file path=ppt/theme/themeOverride19.xml><?xml version="1.0" encoding="utf-8"?>
<a:themeOverride xmlns:a="http://schemas.openxmlformats.org/drawingml/2006/main">
  <a:clrScheme name="默认设计模板 1">
    <a:dk1>
      <a:srgbClr val="000000"/>
    </a:dk1>
    <a:lt1>
      <a:srgbClr val="FFFFFF"/>
    </a:lt1>
    <a:dk2>
      <a:srgbClr val="768395"/>
    </a:dk2>
    <a:lt2>
      <a:srgbClr val="F0F0F0"/>
    </a:lt2>
    <a:accent1>
      <a:srgbClr val="22439C"/>
    </a:accent1>
    <a:accent2>
      <a:srgbClr val="EE5937"/>
    </a:accent2>
    <a:accent3>
      <a:srgbClr val="DAAC03"/>
    </a:accent3>
    <a:accent4>
      <a:srgbClr val="10AECC"/>
    </a:accent4>
    <a:accent5>
      <a:srgbClr val="5A4231"/>
    </a:accent5>
    <a:accent6>
      <a:srgbClr val="057B9B"/>
    </a:accent6>
    <a:hlink>
      <a:srgbClr val="4472C4"/>
    </a:hlink>
    <a:folHlink>
      <a:srgbClr val="BFBFBF"/>
    </a:folHlink>
  </a:clrScheme>
</a:themeOverride>
</file>

<file path=ppt/theme/themeOverride20.xml><?xml version="1.0" encoding="utf-8"?>
<a:themeOverride xmlns:a="http://schemas.openxmlformats.org/drawingml/2006/main">
  <a:clrScheme name="默认设计模板 1">
    <a:dk1>
      <a:srgbClr val="000000"/>
    </a:dk1>
    <a:lt1>
      <a:srgbClr val="FFFFFF"/>
    </a:lt1>
    <a:dk2>
      <a:srgbClr val="768395"/>
    </a:dk2>
    <a:lt2>
      <a:srgbClr val="F0F0F0"/>
    </a:lt2>
    <a:accent1>
      <a:srgbClr val="22439C"/>
    </a:accent1>
    <a:accent2>
      <a:srgbClr val="EE5937"/>
    </a:accent2>
    <a:accent3>
      <a:srgbClr val="DAAC03"/>
    </a:accent3>
    <a:accent4>
      <a:srgbClr val="10AECC"/>
    </a:accent4>
    <a:accent5>
      <a:srgbClr val="5A4231"/>
    </a:accent5>
    <a:accent6>
      <a:srgbClr val="057B9B"/>
    </a:accent6>
    <a:hlink>
      <a:srgbClr val="4472C4"/>
    </a:hlink>
    <a:folHlink>
      <a:srgbClr val="BFBFBF"/>
    </a:folHlink>
  </a:clrScheme>
</a:themeOverride>
</file>

<file path=ppt/theme/themeOverride21.xml><?xml version="1.0" encoding="utf-8"?>
<a:themeOverride xmlns:a="http://schemas.openxmlformats.org/drawingml/2006/main">
  <a:clrScheme name="默认设计模板 1">
    <a:dk1>
      <a:srgbClr val="000000"/>
    </a:dk1>
    <a:lt1>
      <a:srgbClr val="FFFFFF"/>
    </a:lt1>
    <a:dk2>
      <a:srgbClr val="768395"/>
    </a:dk2>
    <a:lt2>
      <a:srgbClr val="F0F0F0"/>
    </a:lt2>
    <a:accent1>
      <a:srgbClr val="22439C"/>
    </a:accent1>
    <a:accent2>
      <a:srgbClr val="EE5937"/>
    </a:accent2>
    <a:accent3>
      <a:srgbClr val="DAAC03"/>
    </a:accent3>
    <a:accent4>
      <a:srgbClr val="10AECC"/>
    </a:accent4>
    <a:accent5>
      <a:srgbClr val="5A4231"/>
    </a:accent5>
    <a:accent6>
      <a:srgbClr val="057B9B"/>
    </a:accent6>
    <a:hlink>
      <a:srgbClr val="4472C4"/>
    </a:hlink>
    <a:folHlink>
      <a:srgbClr val="BFBFBF"/>
    </a:folHlink>
  </a:clrScheme>
</a:themeOverride>
</file>

<file path=ppt/theme/themeOverride22.xml><?xml version="1.0" encoding="utf-8"?>
<a:themeOverride xmlns:a="http://schemas.openxmlformats.org/drawingml/2006/main">
  <a:clrScheme name="默认设计模板 1">
    <a:dk1>
      <a:srgbClr val="000000"/>
    </a:dk1>
    <a:lt1>
      <a:srgbClr val="FFFFFF"/>
    </a:lt1>
    <a:dk2>
      <a:srgbClr val="768395"/>
    </a:dk2>
    <a:lt2>
      <a:srgbClr val="F0F0F0"/>
    </a:lt2>
    <a:accent1>
      <a:srgbClr val="22439C"/>
    </a:accent1>
    <a:accent2>
      <a:srgbClr val="EE5937"/>
    </a:accent2>
    <a:accent3>
      <a:srgbClr val="DAAC03"/>
    </a:accent3>
    <a:accent4>
      <a:srgbClr val="10AECC"/>
    </a:accent4>
    <a:accent5>
      <a:srgbClr val="5A4231"/>
    </a:accent5>
    <a:accent6>
      <a:srgbClr val="057B9B"/>
    </a:accent6>
    <a:hlink>
      <a:srgbClr val="4472C4"/>
    </a:hlink>
    <a:folHlink>
      <a:srgbClr val="BFBFBF"/>
    </a:folHlink>
  </a:clrScheme>
</a:themeOverride>
</file>

<file path=ppt/theme/themeOverride23.xml><?xml version="1.0" encoding="utf-8"?>
<a:themeOverride xmlns:a="http://schemas.openxmlformats.org/drawingml/2006/main">
  <a:clrScheme name="默认设计模板 1">
    <a:dk1>
      <a:srgbClr val="000000"/>
    </a:dk1>
    <a:lt1>
      <a:srgbClr val="FFFFFF"/>
    </a:lt1>
    <a:dk2>
      <a:srgbClr val="768395"/>
    </a:dk2>
    <a:lt2>
      <a:srgbClr val="F0F0F0"/>
    </a:lt2>
    <a:accent1>
      <a:srgbClr val="22439C"/>
    </a:accent1>
    <a:accent2>
      <a:srgbClr val="EE5937"/>
    </a:accent2>
    <a:accent3>
      <a:srgbClr val="DAAC03"/>
    </a:accent3>
    <a:accent4>
      <a:srgbClr val="10AECC"/>
    </a:accent4>
    <a:accent5>
      <a:srgbClr val="5A4231"/>
    </a:accent5>
    <a:accent6>
      <a:srgbClr val="057B9B"/>
    </a:accent6>
    <a:hlink>
      <a:srgbClr val="4472C4"/>
    </a:hlink>
    <a:folHlink>
      <a:srgbClr val="BFBFBF"/>
    </a:folHlink>
  </a:clrScheme>
</a:themeOverride>
</file>

<file path=ppt/theme/themeOverride24.xml><?xml version="1.0" encoding="utf-8"?>
<a:themeOverride xmlns:a="http://schemas.openxmlformats.org/drawingml/2006/main">
  <a:clrScheme name="默认设计模板 1">
    <a:dk1>
      <a:srgbClr val="000000"/>
    </a:dk1>
    <a:lt1>
      <a:srgbClr val="FFFFFF"/>
    </a:lt1>
    <a:dk2>
      <a:srgbClr val="768395"/>
    </a:dk2>
    <a:lt2>
      <a:srgbClr val="F0F0F0"/>
    </a:lt2>
    <a:accent1>
      <a:srgbClr val="22439C"/>
    </a:accent1>
    <a:accent2>
      <a:srgbClr val="EE5937"/>
    </a:accent2>
    <a:accent3>
      <a:srgbClr val="DAAC03"/>
    </a:accent3>
    <a:accent4>
      <a:srgbClr val="10AECC"/>
    </a:accent4>
    <a:accent5>
      <a:srgbClr val="5A4231"/>
    </a:accent5>
    <a:accent6>
      <a:srgbClr val="057B9B"/>
    </a:accent6>
    <a:hlink>
      <a:srgbClr val="4472C4"/>
    </a:hlink>
    <a:folHlink>
      <a:srgbClr val="BFBFBF"/>
    </a:folHlink>
  </a:clrScheme>
</a:themeOverride>
</file>

<file path=ppt/theme/themeOverride25.xml><?xml version="1.0" encoding="utf-8"?>
<a:themeOverride xmlns:a="http://schemas.openxmlformats.org/drawingml/2006/main">
  <a:clrScheme name="默认设计模板 1">
    <a:dk1>
      <a:srgbClr val="000000"/>
    </a:dk1>
    <a:lt1>
      <a:srgbClr val="FFFFFF"/>
    </a:lt1>
    <a:dk2>
      <a:srgbClr val="768395"/>
    </a:dk2>
    <a:lt2>
      <a:srgbClr val="F0F0F0"/>
    </a:lt2>
    <a:accent1>
      <a:srgbClr val="22439C"/>
    </a:accent1>
    <a:accent2>
      <a:srgbClr val="EE5937"/>
    </a:accent2>
    <a:accent3>
      <a:srgbClr val="DAAC03"/>
    </a:accent3>
    <a:accent4>
      <a:srgbClr val="10AECC"/>
    </a:accent4>
    <a:accent5>
      <a:srgbClr val="5A4231"/>
    </a:accent5>
    <a:accent6>
      <a:srgbClr val="057B9B"/>
    </a:accent6>
    <a:hlink>
      <a:srgbClr val="4472C4"/>
    </a:hlink>
    <a:folHlink>
      <a:srgbClr val="BFBFBF"/>
    </a:folHlink>
  </a:clrScheme>
</a:themeOverride>
</file>

<file path=ppt/theme/themeOverride26.xml><?xml version="1.0" encoding="utf-8"?>
<a:themeOverride xmlns:a="http://schemas.openxmlformats.org/drawingml/2006/main">
  <a:clrScheme name="默认设计模板 1">
    <a:dk1>
      <a:srgbClr val="000000"/>
    </a:dk1>
    <a:lt1>
      <a:srgbClr val="FFFFFF"/>
    </a:lt1>
    <a:dk2>
      <a:srgbClr val="768395"/>
    </a:dk2>
    <a:lt2>
      <a:srgbClr val="F0F0F0"/>
    </a:lt2>
    <a:accent1>
      <a:srgbClr val="22439C"/>
    </a:accent1>
    <a:accent2>
      <a:srgbClr val="EE5937"/>
    </a:accent2>
    <a:accent3>
      <a:srgbClr val="DAAC03"/>
    </a:accent3>
    <a:accent4>
      <a:srgbClr val="10AECC"/>
    </a:accent4>
    <a:accent5>
      <a:srgbClr val="5A4231"/>
    </a:accent5>
    <a:accent6>
      <a:srgbClr val="057B9B"/>
    </a:accent6>
    <a:hlink>
      <a:srgbClr val="4472C4"/>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13</TotalTime>
  <Words>2844</Words>
  <Application>Microsoft Office PowerPoint</Application>
  <PresentationFormat>宽屏</PresentationFormat>
  <Paragraphs>180</Paragraphs>
  <Slides>34</Slides>
  <Notes>34</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34</vt:i4>
      </vt:variant>
    </vt:vector>
  </HeadingPairs>
  <TitlesOfParts>
    <vt:vector size="41" baseType="lpstr">
      <vt:lpstr>HYXiaoMaiTiJ</vt:lpstr>
      <vt:lpstr>汉仪小麦体简</vt:lpstr>
      <vt:lpstr>宋体</vt:lpstr>
      <vt:lpstr>Arial</vt:lpstr>
      <vt:lpstr>Calibri</vt:lpstr>
      <vt:lpstr>Wingdings 2</vt:lpstr>
      <vt:lpstr>默认设计模板</vt:lpstr>
      <vt:lpstr>PowerPoint 演示文稿</vt:lpstr>
      <vt:lpstr>PowerPoint 演示文稿</vt:lpstr>
      <vt:lpstr>目    录</vt:lpstr>
      <vt:lpstr>学校介绍</vt:lpstr>
      <vt:lpstr>一、园所介绍</vt:lpstr>
      <vt:lpstr>二、教师队伍</vt:lpstr>
      <vt:lpstr>三、园本特色教育— 艺术教育</vt:lpstr>
      <vt:lpstr>PowerPoint 演示文稿</vt:lpstr>
      <vt:lpstr>新入园幼儿 常见问题</vt:lpstr>
      <vt:lpstr>新生在园一日生活情况常见想象</vt:lpstr>
      <vt:lpstr>PowerPoint 演示文稿</vt:lpstr>
      <vt:lpstr>PowerPoint 演示文稿</vt:lpstr>
      <vt:lpstr>分离焦虑的主要症状和应对</vt:lpstr>
      <vt:lpstr>PowerPoint 演示文稿</vt:lpstr>
      <vt:lpstr>1、分离焦虑</vt:lpstr>
      <vt:lpstr>2、害怕午睡</vt:lpstr>
      <vt:lpstr>3、新生入园适应环境三部曲</vt:lpstr>
      <vt:lpstr>家长应有的心态和对策</vt:lpstr>
      <vt:lpstr>新生入园的十三忌</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孩子在幼儿园 学什么最重要</vt:lpstr>
      <vt:lpstr>PowerPoint 演示文稿</vt:lpstr>
      <vt:lpstr>PowerPoint 演示文稿</vt:lpstr>
      <vt:lpstr>PowerPoint 演示文稿</vt:lpstr>
      <vt:lpstr>PowerPoint 演示文稿</vt:lpstr>
      <vt:lpstr>新生家长的 配合工作</vt:lpstr>
      <vt:lpstr>PowerPoint 演示文稿</vt:lpstr>
      <vt:lpstr>PowerPoint 演示文稿</vt:lpstr>
    </vt:vector>
  </TitlesOfParts>
  <Company>微软</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幼儿园新生家长会</dc:title>
  <dc:creator>jujumao</dc:creator>
  <cp:lastModifiedBy>faith123</cp:lastModifiedBy>
  <cp:revision>213</cp:revision>
  <dcterms:created xsi:type="dcterms:W3CDTF">2008-04-10T06:51:39Z</dcterms:created>
  <dcterms:modified xsi:type="dcterms:W3CDTF">2019-02-27T06:37:19Z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2052-10.1.0.7400</vt:lpwstr>
  </property>
</Properties>
</file>